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3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24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25.xml" ContentType="application/vnd.openxmlformats-officedocument.drawingml.chart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6.xml" ContentType="application/vnd.openxmlformats-officedocument.drawingml.chart+xml"/>
  <Override PartName="/ppt/drawings/drawing5.xml" ContentType="application/vnd.openxmlformats-officedocument.drawingml.chartshapes+xml"/>
  <Override PartName="/ppt/charts/chart27.xml" ContentType="application/vnd.openxmlformats-officedocument.drawingml.chart+xml"/>
  <Override PartName="/ppt/drawings/drawing6.xml" ContentType="application/vnd.openxmlformats-officedocument.drawingml.chartshapes+xml"/>
  <Override PartName="/ppt/charts/chart28.xml" ContentType="application/vnd.openxmlformats-officedocument.drawingml.chart+xml"/>
  <Override PartName="/ppt/drawings/drawing7.xml" ContentType="application/vnd.openxmlformats-officedocument.drawingml.chartshapes+xml"/>
  <Override PartName="/ppt/charts/chart29.xml" ContentType="application/vnd.openxmlformats-officedocument.drawingml.chart+xml"/>
  <Override PartName="/ppt/drawings/drawing8.xml" ContentType="application/vnd.openxmlformats-officedocument.drawingml.chartshapes+xml"/>
  <Override PartName="/ppt/charts/chart30.xml" ContentType="application/vnd.openxmlformats-officedocument.drawingml.chart+xml"/>
  <Override PartName="/ppt/drawings/drawing9.xml" ContentType="application/vnd.openxmlformats-officedocument.drawingml.chartshapes+xml"/>
  <Override PartName="/ppt/charts/chart31.xml" ContentType="application/vnd.openxmlformats-officedocument.drawingml.chart+xml"/>
  <Override PartName="/ppt/drawings/drawing10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2.xml" ContentType="application/vnd.openxmlformats-officedocument.drawingml.chart+xml"/>
  <Override PartName="/ppt/theme/themeOverride7.xml" ContentType="application/vnd.openxmlformats-officedocument.themeOverride+xml"/>
  <Override PartName="/ppt/charts/chart33.xml" ContentType="application/vnd.openxmlformats-officedocument.drawingml.chart+xml"/>
  <Override PartName="/ppt/drawings/drawing11.xml" ContentType="application/vnd.openxmlformats-officedocument.drawingml.chartshapes+xml"/>
  <Override PartName="/ppt/charts/chart34.xml" ContentType="application/vnd.openxmlformats-officedocument.drawingml.chart+xml"/>
  <Override PartName="/ppt/drawings/drawing12.xml" ContentType="application/vnd.openxmlformats-officedocument.drawingml.chartshapes+xml"/>
  <Override PartName="/ppt/charts/chart35.xml" ContentType="application/vnd.openxmlformats-officedocument.drawingml.chart+xml"/>
  <Override PartName="/ppt/drawings/drawing13.xml" ContentType="application/vnd.openxmlformats-officedocument.drawingml.chartshapes+xml"/>
  <Override PartName="/ppt/charts/chart36.xml" ContentType="application/vnd.openxmlformats-officedocument.drawingml.chart+xml"/>
  <Override PartName="/ppt/drawings/drawing14.xml" ContentType="application/vnd.openxmlformats-officedocument.drawingml.chartshapes+xml"/>
  <Override PartName="/ppt/charts/chart37.xml" ContentType="application/vnd.openxmlformats-officedocument.drawingml.chart+xml"/>
  <Override PartName="/ppt/drawings/drawing15.xml" ContentType="application/vnd.openxmlformats-officedocument.drawingml.chartshapes+xml"/>
  <Override PartName="/ppt/charts/chart38.xml" ContentType="application/vnd.openxmlformats-officedocument.drawingml.chart+xml"/>
  <Override PartName="/ppt/drawings/drawing16.xml" ContentType="application/vnd.openxmlformats-officedocument.drawingml.chartshapes+xml"/>
  <Override PartName="/ppt/charts/chart39.xml" ContentType="application/vnd.openxmlformats-officedocument.drawingml.chart+xml"/>
  <Override PartName="/ppt/drawings/drawing17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theme/themeOverride8.xml" ContentType="application/vnd.openxmlformats-officedocument.themeOverrid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4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4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4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charts/chart48.xml" ContentType="application/vnd.openxmlformats-officedocument.drawingml.chart+xml"/>
  <Override PartName="/ppt/theme/themeOverride9.xml" ContentType="application/vnd.openxmlformats-officedocument.themeOverr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28" r:id="rId2"/>
    <p:sldId id="363" r:id="rId3"/>
    <p:sldId id="329" r:id="rId4"/>
    <p:sldId id="344" r:id="rId5"/>
    <p:sldId id="330" r:id="rId6"/>
    <p:sldId id="332" r:id="rId7"/>
    <p:sldId id="333" r:id="rId8"/>
    <p:sldId id="334" r:id="rId9"/>
    <p:sldId id="284" r:id="rId10"/>
    <p:sldId id="308" r:id="rId11"/>
    <p:sldId id="335" r:id="rId12"/>
    <p:sldId id="336" r:id="rId13"/>
    <p:sldId id="362" r:id="rId14"/>
    <p:sldId id="318" r:id="rId15"/>
    <p:sldId id="317" r:id="rId16"/>
    <p:sldId id="340" r:id="rId17"/>
    <p:sldId id="339" r:id="rId18"/>
    <p:sldId id="341" r:id="rId19"/>
    <p:sldId id="345" r:id="rId20"/>
    <p:sldId id="343" r:id="rId21"/>
    <p:sldId id="346" r:id="rId22"/>
    <p:sldId id="347" r:id="rId23"/>
    <p:sldId id="360" r:id="rId24"/>
    <p:sldId id="361" r:id="rId25"/>
    <p:sldId id="337" r:id="rId26"/>
    <p:sldId id="269" r:id="rId27"/>
    <p:sldId id="300" r:id="rId28"/>
    <p:sldId id="294" r:id="rId29"/>
    <p:sldId id="331" r:id="rId30"/>
    <p:sldId id="352" r:id="rId31"/>
    <p:sldId id="354" r:id="rId32"/>
    <p:sldId id="355" r:id="rId33"/>
    <p:sldId id="358" r:id="rId34"/>
    <p:sldId id="359" r:id="rId35"/>
    <p:sldId id="364" r:id="rId36"/>
    <p:sldId id="267" r:id="rId37"/>
    <p:sldId id="35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DA0D08-4CDD-4898-9965-B2E1AB568E1B}">
          <p14:sldIdLst>
            <p14:sldId id="328"/>
            <p14:sldId id="363"/>
            <p14:sldId id="329"/>
            <p14:sldId id="344"/>
            <p14:sldId id="330"/>
            <p14:sldId id="332"/>
            <p14:sldId id="333"/>
            <p14:sldId id="334"/>
            <p14:sldId id="284"/>
            <p14:sldId id="308"/>
            <p14:sldId id="335"/>
            <p14:sldId id="336"/>
            <p14:sldId id="362"/>
            <p14:sldId id="318"/>
            <p14:sldId id="317"/>
            <p14:sldId id="340"/>
            <p14:sldId id="339"/>
            <p14:sldId id="341"/>
            <p14:sldId id="345"/>
            <p14:sldId id="343"/>
            <p14:sldId id="346"/>
            <p14:sldId id="347"/>
            <p14:sldId id="360"/>
            <p14:sldId id="361"/>
            <p14:sldId id="337"/>
            <p14:sldId id="269"/>
            <p14:sldId id="300"/>
            <p14:sldId id="294"/>
            <p14:sldId id="331"/>
            <p14:sldId id="352"/>
            <p14:sldId id="354"/>
            <p14:sldId id="355"/>
            <p14:sldId id="358"/>
            <p14:sldId id="359"/>
            <p14:sldId id="364"/>
          </p14:sldIdLst>
        </p14:section>
        <p14:section name="Untitled Section" id="{BD03BC9E-0B3D-45F5-A3C3-7EE767D8A0D0}">
          <p14:sldIdLst>
            <p14:sldId id="267"/>
            <p14:sldId id="3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4F81BD"/>
    <a:srgbClr val="CCECFF"/>
    <a:srgbClr val="000000"/>
    <a:srgbClr val="FFCCCC"/>
    <a:srgbClr val="FF99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05" autoAdjust="0"/>
    <p:restoredTop sz="94660"/>
  </p:normalViewPr>
  <p:slideViewPr>
    <p:cSldViewPr>
      <p:cViewPr varScale="1">
        <p:scale>
          <a:sx n="67" d="100"/>
          <a:sy n="67" d="100"/>
        </p:scale>
        <p:origin x="62" y="3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3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6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.xlsx"/><Relationship Id="rId1" Type="http://schemas.openxmlformats.org/officeDocument/2006/relationships/themeOverride" Target="../theme/themeOverride7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.xlsx"/><Relationship Id="rId1" Type="http://schemas.openxmlformats.org/officeDocument/2006/relationships/themeOverride" Target="../theme/themeOverride8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.xlsx"/><Relationship Id="rId1" Type="http://schemas.openxmlformats.org/officeDocument/2006/relationships/themeOverride" Target="../theme/themeOverride9.xm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61441106752798"/>
          <c:y val="7.407407407407407E-2"/>
          <c:w val="0.77707812274837096"/>
          <c:h val="0.841674686497521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sysartvol1:3</c:v>
                </c:pt>
              </c:strCache>
            </c:strRef>
          </c:tx>
          <c:spPr>
            <a:ln w="19050" cap="rnd">
              <a:solidFill>
                <a:srgbClr val="CC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Sheet1!$B$2:$B$275</c:f>
            </c:numRef>
          </c:yVal>
          <c:smooth val="1"/>
          <c:extLst>
            <c:ext xmlns:c16="http://schemas.microsoft.com/office/drawing/2014/chart" uri="{C3380CC4-5D6E-409C-BE32-E72D297353CC}">
              <c16:uniqueId val="{00000000-6692-4F92-97CA-54254F89E2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Sintbvol1:3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Sheet1!$C$2:$C$275</c:f>
            </c:numRef>
          </c:yVal>
          <c:smooth val="1"/>
          <c:extLst>
            <c:ext xmlns:c16="http://schemas.microsoft.com/office/drawing/2014/chart" uri="{C3380CC4-5D6E-409C-BE32-E72D297353CC}">
              <c16:uniqueId val="{00000001-6692-4F92-97CA-54254F89E2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SMAflow1:3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Sheet1!$D$2:$D$275</c:f>
              <c:numCache>
                <c:formatCode>0.00</c:formatCode>
                <c:ptCount val="274"/>
                <c:pt idx="0">
                  <c:v>795.52099999999996</c:v>
                </c:pt>
                <c:pt idx="1">
                  <c:v>795.52099999999996</c:v>
                </c:pt>
                <c:pt idx="2">
                  <c:v>795.52099999999996</c:v>
                </c:pt>
                <c:pt idx="3">
                  <c:v>795.52099999999996</c:v>
                </c:pt>
                <c:pt idx="4">
                  <c:v>795.52099999999996</c:v>
                </c:pt>
                <c:pt idx="5">
                  <c:v>795.52099999999996</c:v>
                </c:pt>
                <c:pt idx="6">
                  <c:v>795.52099999999996</c:v>
                </c:pt>
                <c:pt idx="7">
                  <c:v>795.52099999999996</c:v>
                </c:pt>
                <c:pt idx="8">
                  <c:v>795.52099999999996</c:v>
                </c:pt>
                <c:pt idx="9">
                  <c:v>795.52099999999996</c:v>
                </c:pt>
                <c:pt idx="10">
                  <c:v>795.52099999999996</c:v>
                </c:pt>
                <c:pt idx="11">
                  <c:v>795.52099999999996</c:v>
                </c:pt>
                <c:pt idx="12">
                  <c:v>795.52099999999996</c:v>
                </c:pt>
                <c:pt idx="13">
                  <c:v>795.52099999999996</c:v>
                </c:pt>
                <c:pt idx="14">
                  <c:v>795.52099999999996</c:v>
                </c:pt>
                <c:pt idx="15">
                  <c:v>795.52099999999996</c:v>
                </c:pt>
                <c:pt idx="16">
                  <c:v>795.52099999999996</c:v>
                </c:pt>
                <c:pt idx="17">
                  <c:v>795.52099999999996</c:v>
                </c:pt>
                <c:pt idx="18">
                  <c:v>795.52099999999996</c:v>
                </c:pt>
                <c:pt idx="19">
                  <c:v>795.52099999999996</c:v>
                </c:pt>
                <c:pt idx="20">
                  <c:v>795.52099999999996</c:v>
                </c:pt>
                <c:pt idx="21">
                  <c:v>795.52099999999996</c:v>
                </c:pt>
                <c:pt idx="22">
                  <c:v>795.52099999999996</c:v>
                </c:pt>
                <c:pt idx="23">
                  <c:v>795.52099999999996</c:v>
                </c:pt>
                <c:pt idx="24">
                  <c:v>795.52099999999996</c:v>
                </c:pt>
                <c:pt idx="25">
                  <c:v>795.52099999999996</c:v>
                </c:pt>
                <c:pt idx="26">
                  <c:v>795.52099999999996</c:v>
                </c:pt>
                <c:pt idx="27">
                  <c:v>795.52099999999996</c:v>
                </c:pt>
                <c:pt idx="28">
                  <c:v>795.52099999999996</c:v>
                </c:pt>
                <c:pt idx="29">
                  <c:v>795.52099999999996</c:v>
                </c:pt>
                <c:pt idx="30">
                  <c:v>795.52099999999996</c:v>
                </c:pt>
                <c:pt idx="31">
                  <c:v>795.52099999999996</c:v>
                </c:pt>
                <c:pt idx="32">
                  <c:v>795.52099999999996</c:v>
                </c:pt>
                <c:pt idx="33">
                  <c:v>795.52099999999996</c:v>
                </c:pt>
                <c:pt idx="34">
                  <c:v>795.52099999999996</c:v>
                </c:pt>
                <c:pt idx="35">
                  <c:v>795.52099999999996</c:v>
                </c:pt>
                <c:pt idx="36">
                  <c:v>795.52099999999996</c:v>
                </c:pt>
                <c:pt idx="37">
                  <c:v>795.52099999999996</c:v>
                </c:pt>
                <c:pt idx="38">
                  <c:v>795.52099999999996</c:v>
                </c:pt>
                <c:pt idx="39">
                  <c:v>795.52099999999996</c:v>
                </c:pt>
                <c:pt idx="40">
                  <c:v>795.52099999999996</c:v>
                </c:pt>
                <c:pt idx="41">
                  <c:v>795.52099999999996</c:v>
                </c:pt>
                <c:pt idx="42">
                  <c:v>795.52099999999996</c:v>
                </c:pt>
                <c:pt idx="43">
                  <c:v>795.52099999999996</c:v>
                </c:pt>
                <c:pt idx="44">
                  <c:v>795.52099999999996</c:v>
                </c:pt>
                <c:pt idx="45">
                  <c:v>795.52099999999996</c:v>
                </c:pt>
                <c:pt idx="46">
                  <c:v>795.52099999999996</c:v>
                </c:pt>
                <c:pt idx="47">
                  <c:v>795.52099999999996</c:v>
                </c:pt>
                <c:pt idx="48">
                  <c:v>795.52099999999996</c:v>
                </c:pt>
                <c:pt idx="49">
                  <c:v>795.52099999999996</c:v>
                </c:pt>
                <c:pt idx="50">
                  <c:v>795.52099999999996</c:v>
                </c:pt>
                <c:pt idx="51">
                  <c:v>795.52099999999996</c:v>
                </c:pt>
                <c:pt idx="52">
                  <c:v>795.52099999999996</c:v>
                </c:pt>
                <c:pt idx="53">
                  <c:v>795.52099999999996</c:v>
                </c:pt>
                <c:pt idx="54">
                  <c:v>795.52099999999996</c:v>
                </c:pt>
                <c:pt idx="55">
                  <c:v>795.52099999999996</c:v>
                </c:pt>
                <c:pt idx="56">
                  <c:v>795.52099999999996</c:v>
                </c:pt>
                <c:pt idx="57">
                  <c:v>795.52099999999996</c:v>
                </c:pt>
                <c:pt idx="58">
                  <c:v>795.52099999999996</c:v>
                </c:pt>
                <c:pt idx="59">
                  <c:v>795.52099999999996</c:v>
                </c:pt>
                <c:pt idx="60">
                  <c:v>795.52099999999996</c:v>
                </c:pt>
                <c:pt idx="61">
                  <c:v>795.52099999999996</c:v>
                </c:pt>
                <c:pt idx="62">
                  <c:v>795.52099999999996</c:v>
                </c:pt>
                <c:pt idx="63">
                  <c:v>795.52099999999996</c:v>
                </c:pt>
                <c:pt idx="64">
                  <c:v>795.52099999999996</c:v>
                </c:pt>
                <c:pt idx="65">
                  <c:v>795.52099999999996</c:v>
                </c:pt>
                <c:pt idx="66">
                  <c:v>795.52099999999996</c:v>
                </c:pt>
                <c:pt idx="67">
                  <c:v>795.52099999999996</c:v>
                </c:pt>
                <c:pt idx="68">
                  <c:v>795.52099999999996</c:v>
                </c:pt>
                <c:pt idx="69">
                  <c:v>795.52099999999996</c:v>
                </c:pt>
                <c:pt idx="70">
                  <c:v>795.52099999999996</c:v>
                </c:pt>
                <c:pt idx="71">
                  <c:v>795.52099999999996</c:v>
                </c:pt>
                <c:pt idx="72">
                  <c:v>795.52099999999996</c:v>
                </c:pt>
                <c:pt idx="73">
                  <c:v>795.52099999999996</c:v>
                </c:pt>
                <c:pt idx="74">
                  <c:v>795.52099999999996</c:v>
                </c:pt>
                <c:pt idx="75">
                  <c:v>795.52099999999996</c:v>
                </c:pt>
                <c:pt idx="76">
                  <c:v>795.52099999999996</c:v>
                </c:pt>
                <c:pt idx="77">
                  <c:v>795.52099999999996</c:v>
                </c:pt>
                <c:pt idx="78">
                  <c:v>795.52099999999996</c:v>
                </c:pt>
                <c:pt idx="79">
                  <c:v>795.52099999999996</c:v>
                </c:pt>
                <c:pt idx="80">
                  <c:v>795.52099999999996</c:v>
                </c:pt>
                <c:pt idx="81">
                  <c:v>795.52099999999996</c:v>
                </c:pt>
                <c:pt idx="82">
                  <c:v>795.52099999999996</c:v>
                </c:pt>
                <c:pt idx="83">
                  <c:v>795.52099999999996</c:v>
                </c:pt>
                <c:pt idx="84">
                  <c:v>795.52099999999996</c:v>
                </c:pt>
                <c:pt idx="85">
                  <c:v>795.52099999999996</c:v>
                </c:pt>
                <c:pt idx="86">
                  <c:v>795.52099999999996</c:v>
                </c:pt>
                <c:pt idx="87">
                  <c:v>795.52099999999996</c:v>
                </c:pt>
                <c:pt idx="88">
                  <c:v>795.52099999999996</c:v>
                </c:pt>
                <c:pt idx="89">
                  <c:v>795.52099999999996</c:v>
                </c:pt>
                <c:pt idx="90">
                  <c:v>795.52099999999996</c:v>
                </c:pt>
                <c:pt idx="91">
                  <c:v>795.52099999999996</c:v>
                </c:pt>
                <c:pt idx="92">
                  <c:v>795.52099999999996</c:v>
                </c:pt>
                <c:pt idx="93">
                  <c:v>795.52099999999996</c:v>
                </c:pt>
                <c:pt idx="94">
                  <c:v>795.52099999999996</c:v>
                </c:pt>
                <c:pt idx="95">
                  <c:v>795.52099999999996</c:v>
                </c:pt>
                <c:pt idx="96">
                  <c:v>795.52099999999996</c:v>
                </c:pt>
                <c:pt idx="97">
                  <c:v>795.52099999999996</c:v>
                </c:pt>
                <c:pt idx="98">
                  <c:v>795.52099999999996</c:v>
                </c:pt>
                <c:pt idx="99">
                  <c:v>795.52099999999996</c:v>
                </c:pt>
                <c:pt idx="100">
                  <c:v>795.53210999999999</c:v>
                </c:pt>
                <c:pt idx="101">
                  <c:v>795.75139999999999</c:v>
                </c:pt>
                <c:pt idx="102">
                  <c:v>797.33781999999997</c:v>
                </c:pt>
                <c:pt idx="103">
                  <c:v>802.32668000000001</c:v>
                </c:pt>
                <c:pt idx="104">
                  <c:v>813.31871000000001</c:v>
                </c:pt>
                <c:pt idx="105">
                  <c:v>831.80992000000003</c:v>
                </c:pt>
                <c:pt idx="106">
                  <c:v>860.37396000000001</c:v>
                </c:pt>
                <c:pt idx="107">
                  <c:v>899.00621000000001</c:v>
                </c:pt>
                <c:pt idx="108">
                  <c:v>948.00883999999996</c:v>
                </c:pt>
                <c:pt idx="109">
                  <c:v>1005.8282</c:v>
                </c:pt>
                <c:pt idx="110">
                  <c:v>1070.9503999999999</c:v>
                </c:pt>
                <c:pt idx="111">
                  <c:v>1139.6895999999999</c:v>
                </c:pt>
                <c:pt idx="112">
                  <c:v>1209.5542</c:v>
                </c:pt>
                <c:pt idx="113">
                  <c:v>1279.1377</c:v>
                </c:pt>
                <c:pt idx="114">
                  <c:v>1348.4597000000001</c:v>
                </c:pt>
                <c:pt idx="115">
                  <c:v>1415.7465</c:v>
                </c:pt>
                <c:pt idx="116">
                  <c:v>1480.4508000000001</c:v>
                </c:pt>
                <c:pt idx="117">
                  <c:v>1541.7878000000001</c:v>
                </c:pt>
                <c:pt idx="118">
                  <c:v>1600.1204</c:v>
                </c:pt>
                <c:pt idx="119">
                  <c:v>1655.4853000000001</c:v>
                </c:pt>
                <c:pt idx="120">
                  <c:v>1708.7672</c:v>
                </c:pt>
                <c:pt idx="121">
                  <c:v>1758.0256999999999</c:v>
                </c:pt>
                <c:pt idx="122">
                  <c:v>1800.3416</c:v>
                </c:pt>
                <c:pt idx="123">
                  <c:v>1837.7094999999999</c:v>
                </c:pt>
                <c:pt idx="124">
                  <c:v>1871.6840999999999</c:v>
                </c:pt>
                <c:pt idx="125">
                  <c:v>1901.8934999999999</c:v>
                </c:pt>
                <c:pt idx="126">
                  <c:v>1928.0564999999999</c:v>
                </c:pt>
                <c:pt idx="127">
                  <c:v>1951.5809999999999</c:v>
                </c:pt>
                <c:pt idx="128">
                  <c:v>1972.5985000000001</c:v>
                </c:pt>
                <c:pt idx="129">
                  <c:v>1991.0571</c:v>
                </c:pt>
                <c:pt idx="130">
                  <c:v>2007.7286999999999</c:v>
                </c:pt>
                <c:pt idx="131">
                  <c:v>2022.7357</c:v>
                </c:pt>
                <c:pt idx="132">
                  <c:v>2035.3187</c:v>
                </c:pt>
                <c:pt idx="133">
                  <c:v>2046.4326000000001</c:v>
                </c:pt>
                <c:pt idx="134">
                  <c:v>2055.6423</c:v>
                </c:pt>
                <c:pt idx="135">
                  <c:v>2063.1846</c:v>
                </c:pt>
                <c:pt idx="136">
                  <c:v>2069.1352999999999</c:v>
                </c:pt>
                <c:pt idx="137">
                  <c:v>2073.4596000000001</c:v>
                </c:pt>
                <c:pt idx="138">
                  <c:v>2076.3861000000002</c:v>
                </c:pt>
                <c:pt idx="139">
                  <c:v>2077.9326000000001</c:v>
                </c:pt>
                <c:pt idx="140">
                  <c:v>2078.1797000000001</c:v>
                </c:pt>
                <c:pt idx="141">
                  <c:v>2077.2213999999999</c:v>
                </c:pt>
                <c:pt idx="142">
                  <c:v>2075.1089000000002</c:v>
                </c:pt>
                <c:pt idx="143">
                  <c:v>2071.8989000000001</c:v>
                </c:pt>
                <c:pt idx="144">
                  <c:v>2067.6062999999999</c:v>
                </c:pt>
                <c:pt idx="145">
                  <c:v>2062.529</c:v>
                </c:pt>
                <c:pt idx="146">
                  <c:v>2056.4515999999999</c:v>
                </c:pt>
                <c:pt idx="147">
                  <c:v>2049.7545</c:v>
                </c:pt>
                <c:pt idx="148">
                  <c:v>2042.1077</c:v>
                </c:pt>
                <c:pt idx="149">
                  <c:v>2033.5206000000001</c:v>
                </c:pt>
                <c:pt idx="150">
                  <c:v>2024.4585</c:v>
                </c:pt>
                <c:pt idx="151">
                  <c:v>2014.4564</c:v>
                </c:pt>
                <c:pt idx="152">
                  <c:v>2004.1043</c:v>
                </c:pt>
                <c:pt idx="153">
                  <c:v>1992.8797999999999</c:v>
                </c:pt>
                <c:pt idx="154">
                  <c:v>1981.4659999999999</c:v>
                </c:pt>
                <c:pt idx="155">
                  <c:v>1969.1864</c:v>
                </c:pt>
                <c:pt idx="156">
                  <c:v>1956.0311999999999</c:v>
                </c:pt>
                <c:pt idx="157">
                  <c:v>1942.8588999999999</c:v>
                </c:pt>
                <c:pt idx="158">
                  <c:v>1928.8325</c:v>
                </c:pt>
                <c:pt idx="159">
                  <c:v>1913.9374</c:v>
                </c:pt>
                <c:pt idx="160">
                  <c:v>1899.2040999999999</c:v>
                </c:pt>
                <c:pt idx="161">
                  <c:v>1883.6431</c:v>
                </c:pt>
                <c:pt idx="162">
                  <c:v>1868.3972000000001</c:v>
                </c:pt>
                <c:pt idx="163">
                  <c:v>1852.3706999999999</c:v>
                </c:pt>
                <c:pt idx="164">
                  <c:v>1835.5182</c:v>
                </c:pt>
                <c:pt idx="165">
                  <c:v>1819.1799000000001</c:v>
                </c:pt>
                <c:pt idx="166">
                  <c:v>1802.0574999999999</c:v>
                </c:pt>
                <c:pt idx="167">
                  <c:v>1784.0971</c:v>
                </c:pt>
                <c:pt idx="168">
                  <c:v>1766.8375000000001</c:v>
                </c:pt>
                <c:pt idx="169">
                  <c:v>1748.7683999999999</c:v>
                </c:pt>
                <c:pt idx="170">
                  <c:v>1729.8179</c:v>
                </c:pt>
                <c:pt idx="171">
                  <c:v>1711.7501</c:v>
                </c:pt>
                <c:pt idx="172">
                  <c:v>1692.8115</c:v>
                </c:pt>
                <c:pt idx="173">
                  <c:v>1674.9394</c:v>
                </c:pt>
                <c:pt idx="174">
                  <c:v>1656.1949</c:v>
                </c:pt>
                <c:pt idx="175">
                  <c:v>1636.4613999999999</c:v>
                </c:pt>
                <c:pt idx="176">
                  <c:v>1617.9776999999999</c:v>
                </c:pt>
                <c:pt idx="177">
                  <c:v>1598.4702</c:v>
                </c:pt>
                <c:pt idx="178">
                  <c:v>1578.2073</c:v>
                </c:pt>
                <c:pt idx="179">
                  <c:v>1557.8796</c:v>
                </c:pt>
                <c:pt idx="180">
                  <c:v>1539.9749999999999</c:v>
                </c:pt>
                <c:pt idx="181">
                  <c:v>1521.9627</c:v>
                </c:pt>
                <c:pt idx="182">
                  <c:v>1503.7483999999999</c:v>
                </c:pt>
                <c:pt idx="183">
                  <c:v>1485.3213000000001</c:v>
                </c:pt>
                <c:pt idx="184">
                  <c:v>1466.6393</c:v>
                </c:pt>
                <c:pt idx="185">
                  <c:v>1447.6383000000001</c:v>
                </c:pt>
                <c:pt idx="186">
                  <c:v>1428.3308</c:v>
                </c:pt>
                <c:pt idx="187">
                  <c:v>1408.6221</c:v>
                </c:pt>
                <c:pt idx="188">
                  <c:v>1391.3235</c:v>
                </c:pt>
                <c:pt idx="189">
                  <c:v>1373.6845000000001</c:v>
                </c:pt>
                <c:pt idx="190">
                  <c:v>1355.5822000000001</c:v>
                </c:pt>
                <c:pt idx="191">
                  <c:v>1336.9713999999999</c:v>
                </c:pt>
                <c:pt idx="192">
                  <c:v>1317.7849000000001</c:v>
                </c:pt>
                <c:pt idx="193">
                  <c:v>1301.27</c:v>
                </c:pt>
                <c:pt idx="194">
                  <c:v>1284.1518000000001</c:v>
                </c:pt>
                <c:pt idx="195">
                  <c:v>1266.3978</c:v>
                </c:pt>
                <c:pt idx="196">
                  <c:v>1247.9395</c:v>
                </c:pt>
                <c:pt idx="197">
                  <c:v>1232.8543999999999</c:v>
                </c:pt>
                <c:pt idx="198">
                  <c:v>1217.5934</c:v>
                </c:pt>
                <c:pt idx="199">
                  <c:v>1201.9887000000001</c:v>
                </c:pt>
                <c:pt idx="200">
                  <c:v>1185.9136000000001</c:v>
                </c:pt>
                <c:pt idx="201">
                  <c:v>1169.2225000000001</c:v>
                </c:pt>
                <c:pt idx="202">
                  <c:v>1151.8017</c:v>
                </c:pt>
                <c:pt idx="203">
                  <c:v>1138.0871999999999</c:v>
                </c:pt>
                <c:pt idx="204">
                  <c:v>1123.4236000000001</c:v>
                </c:pt>
                <c:pt idx="205">
                  <c:v>1107.7683999999999</c:v>
                </c:pt>
                <c:pt idx="206">
                  <c:v>1091.8194000000001</c:v>
                </c:pt>
                <c:pt idx="207">
                  <c:v>1075.8110999999999</c:v>
                </c:pt>
                <c:pt idx="208">
                  <c:v>1059.8181999999999</c:v>
                </c:pt>
                <c:pt idx="209">
                  <c:v>1043.7637</c:v>
                </c:pt>
                <c:pt idx="210">
                  <c:v>1027.6280999999999</c:v>
                </c:pt>
                <c:pt idx="211">
                  <c:v>1016.8745</c:v>
                </c:pt>
                <c:pt idx="212">
                  <c:v>1006.1091</c:v>
                </c:pt>
                <c:pt idx="213">
                  <c:v>995.33684000000005</c:v>
                </c:pt>
                <c:pt idx="214">
                  <c:v>984.55775000000006</c:v>
                </c:pt>
                <c:pt idx="215">
                  <c:v>974.01014999999995</c:v>
                </c:pt>
                <c:pt idx="216">
                  <c:v>963.72342000000003</c:v>
                </c:pt>
                <c:pt idx="217">
                  <c:v>953.64173000000005</c:v>
                </c:pt>
                <c:pt idx="218">
                  <c:v>943.69479000000001</c:v>
                </c:pt>
                <c:pt idx="219">
                  <c:v>933.93161999999995</c:v>
                </c:pt>
                <c:pt idx="220">
                  <c:v>924.18732999999997</c:v>
                </c:pt>
                <c:pt idx="221">
                  <c:v>914.57195000000002</c:v>
                </c:pt>
                <c:pt idx="222">
                  <c:v>905.03773000000001</c:v>
                </c:pt>
                <c:pt idx="223">
                  <c:v>895.63661000000002</c:v>
                </c:pt>
                <c:pt idx="224">
                  <c:v>886.43650000000002</c:v>
                </c:pt>
                <c:pt idx="225">
                  <c:v>877.58888000000002</c:v>
                </c:pt>
                <c:pt idx="226">
                  <c:v>869.13306999999998</c:v>
                </c:pt>
                <c:pt idx="227">
                  <c:v>861.13963000000001</c:v>
                </c:pt>
                <c:pt idx="228">
                  <c:v>853.54818</c:v>
                </c:pt>
                <c:pt idx="229">
                  <c:v>846.33989999999994</c:v>
                </c:pt>
                <c:pt idx="230">
                  <c:v>839.53285000000005</c:v>
                </c:pt>
                <c:pt idx="231">
                  <c:v>833.11269000000004</c:v>
                </c:pt>
                <c:pt idx="232">
                  <c:v>827.03418999999997</c:v>
                </c:pt>
                <c:pt idx="233">
                  <c:v>821.27508999999998</c:v>
                </c:pt>
                <c:pt idx="234">
                  <c:v>815.95113000000003</c:v>
                </c:pt>
                <c:pt idx="235">
                  <c:v>811.10816</c:v>
                </c:pt>
                <c:pt idx="236">
                  <c:v>806.68669</c:v>
                </c:pt>
                <c:pt idx="237">
                  <c:v>802.69395999999995</c:v>
                </c:pt>
                <c:pt idx="238">
                  <c:v>799.07060000000001</c:v>
                </c:pt>
                <c:pt idx="239">
                  <c:v>795.76572999999996</c:v>
                </c:pt>
                <c:pt idx="240">
                  <c:v>792.76130000000001</c:v>
                </c:pt>
                <c:pt idx="241">
                  <c:v>790.02138000000002</c:v>
                </c:pt>
                <c:pt idx="242">
                  <c:v>787.54574000000002</c:v>
                </c:pt>
                <c:pt idx="243">
                  <c:v>785.29143999999997</c:v>
                </c:pt>
                <c:pt idx="244">
                  <c:v>783.25716999999997</c:v>
                </c:pt>
                <c:pt idx="245">
                  <c:v>781.42301999999995</c:v>
                </c:pt>
                <c:pt idx="246">
                  <c:v>779.76373000000001</c:v>
                </c:pt>
                <c:pt idx="247">
                  <c:v>778.26324999999997</c:v>
                </c:pt>
                <c:pt idx="248">
                  <c:v>776.91677000000004</c:v>
                </c:pt>
                <c:pt idx="249">
                  <c:v>775.71420000000001</c:v>
                </c:pt>
                <c:pt idx="250">
                  <c:v>774.65053</c:v>
                </c:pt>
                <c:pt idx="251">
                  <c:v>773.72338999999999</c:v>
                </c:pt>
                <c:pt idx="252">
                  <c:v>772.92499999999995</c:v>
                </c:pt>
                <c:pt idx="253">
                  <c:v>772.25061000000005</c:v>
                </c:pt>
                <c:pt idx="254">
                  <c:v>771.68361000000004</c:v>
                </c:pt>
                <c:pt idx="255">
                  <c:v>771.25887999999998</c:v>
                </c:pt>
                <c:pt idx="256">
                  <c:v>770.95223999999996</c:v>
                </c:pt>
                <c:pt idx="257">
                  <c:v>770.76606000000004</c:v>
                </c:pt>
                <c:pt idx="258">
                  <c:v>770.71164999999996</c:v>
                </c:pt>
                <c:pt idx="259">
                  <c:v>770.80303000000004</c:v>
                </c:pt>
                <c:pt idx="260">
                  <c:v>771.01751000000002</c:v>
                </c:pt>
                <c:pt idx="261">
                  <c:v>771.34851000000003</c:v>
                </c:pt>
                <c:pt idx="262">
                  <c:v>771.78945999999996</c:v>
                </c:pt>
                <c:pt idx="263">
                  <c:v>772.33672000000001</c:v>
                </c:pt>
                <c:pt idx="264">
                  <c:v>772.98874999999998</c:v>
                </c:pt>
                <c:pt idx="265">
                  <c:v>773.73976000000005</c:v>
                </c:pt>
                <c:pt idx="266">
                  <c:v>774.57132999999999</c:v>
                </c:pt>
                <c:pt idx="267">
                  <c:v>775.01468999999997</c:v>
                </c:pt>
                <c:pt idx="268">
                  <c:v>775.46887000000004</c:v>
                </c:pt>
                <c:pt idx="269">
                  <c:v>775.93317999999999</c:v>
                </c:pt>
                <c:pt idx="270">
                  <c:v>776.40760999999998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692-4F92-97CA-54254F89E2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Hvflow1:3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Sheet1!$E$2:$E$275</c:f>
            </c:numRef>
          </c:yVal>
          <c:smooth val="1"/>
          <c:extLst>
            <c:ext xmlns:c16="http://schemas.microsoft.com/office/drawing/2014/chart" uri="{C3380CC4-5D6E-409C-BE32-E72D297353CC}">
              <c16:uniqueId val="{00000003-6692-4F92-97CA-54254F89E2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PVflow1:3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Sheet1!$F$2:$F$275</c:f>
            </c:numRef>
          </c:yVal>
          <c:smooth val="1"/>
          <c:extLst>
            <c:ext xmlns:c16="http://schemas.microsoft.com/office/drawing/2014/chart" uri="{C3380CC4-5D6E-409C-BE32-E72D297353CC}">
              <c16:uniqueId val="{00000004-6692-4F92-97CA-54254F89E2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HaFlow1:3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Sheet1!$G$2:$G$275</c:f>
              <c:numCache>
                <c:formatCode>0.00</c:formatCode>
                <c:ptCount val="274"/>
                <c:pt idx="0">
                  <c:v>630.5453</c:v>
                </c:pt>
                <c:pt idx="1">
                  <c:v>630.5453</c:v>
                </c:pt>
                <c:pt idx="2">
                  <c:v>630.5453</c:v>
                </c:pt>
                <c:pt idx="3">
                  <c:v>630.5453</c:v>
                </c:pt>
                <c:pt idx="4">
                  <c:v>630.5453</c:v>
                </c:pt>
                <c:pt idx="5">
                  <c:v>630.5453</c:v>
                </c:pt>
                <c:pt idx="6">
                  <c:v>630.5453</c:v>
                </c:pt>
                <c:pt idx="7">
                  <c:v>630.5453</c:v>
                </c:pt>
                <c:pt idx="8">
                  <c:v>630.5453</c:v>
                </c:pt>
                <c:pt idx="9">
                  <c:v>630.5453</c:v>
                </c:pt>
                <c:pt idx="10">
                  <c:v>630.5453</c:v>
                </c:pt>
                <c:pt idx="11">
                  <c:v>630.5453</c:v>
                </c:pt>
                <c:pt idx="12">
                  <c:v>630.5453</c:v>
                </c:pt>
                <c:pt idx="13">
                  <c:v>630.5453</c:v>
                </c:pt>
                <c:pt idx="14">
                  <c:v>630.5453</c:v>
                </c:pt>
                <c:pt idx="15">
                  <c:v>630.5453</c:v>
                </c:pt>
                <c:pt idx="16">
                  <c:v>630.5453</c:v>
                </c:pt>
                <c:pt idx="17">
                  <c:v>630.5453</c:v>
                </c:pt>
                <c:pt idx="18">
                  <c:v>630.5453</c:v>
                </c:pt>
                <c:pt idx="19">
                  <c:v>630.5453</c:v>
                </c:pt>
                <c:pt idx="20">
                  <c:v>630.5453</c:v>
                </c:pt>
                <c:pt idx="21">
                  <c:v>630.5453</c:v>
                </c:pt>
                <c:pt idx="22">
                  <c:v>630.5453</c:v>
                </c:pt>
                <c:pt idx="23">
                  <c:v>630.5453</c:v>
                </c:pt>
                <c:pt idx="24">
                  <c:v>630.5453</c:v>
                </c:pt>
                <c:pt idx="25">
                  <c:v>630.5453</c:v>
                </c:pt>
                <c:pt idx="26">
                  <c:v>630.5453</c:v>
                </c:pt>
                <c:pt idx="27">
                  <c:v>630.5453</c:v>
                </c:pt>
                <c:pt idx="28">
                  <c:v>630.5453</c:v>
                </c:pt>
                <c:pt idx="29">
                  <c:v>630.5453</c:v>
                </c:pt>
                <c:pt idx="30">
                  <c:v>630.5453</c:v>
                </c:pt>
                <c:pt idx="31">
                  <c:v>630.5453</c:v>
                </c:pt>
                <c:pt idx="32">
                  <c:v>630.5453</c:v>
                </c:pt>
                <c:pt idx="33">
                  <c:v>630.5453</c:v>
                </c:pt>
                <c:pt idx="34">
                  <c:v>630.5453</c:v>
                </c:pt>
                <c:pt idx="35">
                  <c:v>630.5453</c:v>
                </c:pt>
                <c:pt idx="36">
                  <c:v>630.5453</c:v>
                </c:pt>
                <c:pt idx="37">
                  <c:v>630.5453</c:v>
                </c:pt>
                <c:pt idx="38">
                  <c:v>630.5453</c:v>
                </c:pt>
                <c:pt idx="39">
                  <c:v>630.5453</c:v>
                </c:pt>
                <c:pt idx="40">
                  <c:v>630.54529000000002</c:v>
                </c:pt>
                <c:pt idx="41">
                  <c:v>630.54529000000002</c:v>
                </c:pt>
                <c:pt idx="42">
                  <c:v>630.54529000000002</c:v>
                </c:pt>
                <c:pt idx="43">
                  <c:v>630.54529000000002</c:v>
                </c:pt>
                <c:pt idx="44">
                  <c:v>630.54529000000002</c:v>
                </c:pt>
                <c:pt idx="45">
                  <c:v>630.54529000000002</c:v>
                </c:pt>
                <c:pt idx="46">
                  <c:v>630.54529000000002</c:v>
                </c:pt>
                <c:pt idx="47">
                  <c:v>630.54529000000002</c:v>
                </c:pt>
                <c:pt idx="48">
                  <c:v>630.54529000000002</c:v>
                </c:pt>
                <c:pt idx="49">
                  <c:v>630.54529000000002</c:v>
                </c:pt>
                <c:pt idx="50">
                  <c:v>630.54529000000002</c:v>
                </c:pt>
                <c:pt idx="51">
                  <c:v>630.54529000000002</c:v>
                </c:pt>
                <c:pt idx="52">
                  <c:v>630.54529000000002</c:v>
                </c:pt>
                <c:pt idx="53">
                  <c:v>630.54529000000002</c:v>
                </c:pt>
                <c:pt idx="54">
                  <c:v>630.54529000000002</c:v>
                </c:pt>
                <c:pt idx="55">
                  <c:v>630.54529000000002</c:v>
                </c:pt>
                <c:pt idx="56">
                  <c:v>630.54529000000002</c:v>
                </c:pt>
                <c:pt idx="57">
                  <c:v>630.54529000000002</c:v>
                </c:pt>
                <c:pt idx="58">
                  <c:v>630.54529000000002</c:v>
                </c:pt>
                <c:pt idx="59">
                  <c:v>630.54529000000002</c:v>
                </c:pt>
                <c:pt idx="60">
                  <c:v>630.54529000000002</c:v>
                </c:pt>
                <c:pt idx="61">
                  <c:v>630.54529000000002</c:v>
                </c:pt>
                <c:pt idx="62">
                  <c:v>630.54529000000002</c:v>
                </c:pt>
                <c:pt idx="63">
                  <c:v>630.54529000000002</c:v>
                </c:pt>
                <c:pt idx="64">
                  <c:v>630.54529000000002</c:v>
                </c:pt>
                <c:pt idx="65">
                  <c:v>630.54529000000002</c:v>
                </c:pt>
                <c:pt idx="66">
                  <c:v>630.54529000000002</c:v>
                </c:pt>
                <c:pt idx="67">
                  <c:v>630.54529000000002</c:v>
                </c:pt>
                <c:pt idx="68">
                  <c:v>630.54529000000002</c:v>
                </c:pt>
                <c:pt idx="69">
                  <c:v>630.54529000000002</c:v>
                </c:pt>
                <c:pt idx="70">
                  <c:v>630.54529000000002</c:v>
                </c:pt>
                <c:pt idx="71">
                  <c:v>630.54529000000002</c:v>
                </c:pt>
                <c:pt idx="72">
                  <c:v>630.54529000000002</c:v>
                </c:pt>
                <c:pt idx="73">
                  <c:v>630.54529000000002</c:v>
                </c:pt>
                <c:pt idx="74">
                  <c:v>630.54529000000002</c:v>
                </c:pt>
                <c:pt idx="75">
                  <c:v>630.54529000000002</c:v>
                </c:pt>
                <c:pt idx="76">
                  <c:v>630.54529000000002</c:v>
                </c:pt>
                <c:pt idx="77">
                  <c:v>630.54529000000002</c:v>
                </c:pt>
                <c:pt idx="78">
                  <c:v>630.54529000000002</c:v>
                </c:pt>
                <c:pt idx="79">
                  <c:v>630.54529000000002</c:v>
                </c:pt>
                <c:pt idx="80">
                  <c:v>630.54529000000002</c:v>
                </c:pt>
                <c:pt idx="81">
                  <c:v>630.54529000000002</c:v>
                </c:pt>
                <c:pt idx="82">
                  <c:v>630.54529000000002</c:v>
                </c:pt>
                <c:pt idx="83">
                  <c:v>630.54529000000002</c:v>
                </c:pt>
                <c:pt idx="84">
                  <c:v>630.54529000000002</c:v>
                </c:pt>
                <c:pt idx="85">
                  <c:v>630.54529000000002</c:v>
                </c:pt>
                <c:pt idx="86">
                  <c:v>630.54529000000002</c:v>
                </c:pt>
                <c:pt idx="87">
                  <c:v>630.54529000000002</c:v>
                </c:pt>
                <c:pt idx="88">
                  <c:v>630.54529000000002</c:v>
                </c:pt>
                <c:pt idx="89">
                  <c:v>630.54529000000002</c:v>
                </c:pt>
                <c:pt idx="90">
                  <c:v>630.54529000000002</c:v>
                </c:pt>
                <c:pt idx="91">
                  <c:v>630.54529000000002</c:v>
                </c:pt>
                <c:pt idx="92">
                  <c:v>630.54529000000002</c:v>
                </c:pt>
                <c:pt idx="93">
                  <c:v>630.54529000000002</c:v>
                </c:pt>
                <c:pt idx="94">
                  <c:v>630.54529000000002</c:v>
                </c:pt>
                <c:pt idx="95">
                  <c:v>630.54529000000002</c:v>
                </c:pt>
                <c:pt idx="96">
                  <c:v>630.54529000000002</c:v>
                </c:pt>
                <c:pt idx="97">
                  <c:v>630.54529000000002</c:v>
                </c:pt>
                <c:pt idx="98">
                  <c:v>630.54529000000002</c:v>
                </c:pt>
                <c:pt idx="99">
                  <c:v>630.54529000000002</c:v>
                </c:pt>
                <c:pt idx="100">
                  <c:v>630.54376000000002</c:v>
                </c:pt>
                <c:pt idx="101">
                  <c:v>630.51110000000006</c:v>
                </c:pt>
                <c:pt idx="102">
                  <c:v>630.26734999999996</c:v>
                </c:pt>
                <c:pt idx="103">
                  <c:v>629.48658</c:v>
                </c:pt>
                <c:pt idx="104">
                  <c:v>627.74944000000005</c:v>
                </c:pt>
                <c:pt idx="105">
                  <c:v>624.81020999999998</c:v>
                </c:pt>
                <c:pt idx="106">
                  <c:v>620.25162999999998</c:v>
                </c:pt>
                <c:pt idx="107">
                  <c:v>614.06669999999997</c:v>
                </c:pt>
                <c:pt idx="108">
                  <c:v>606.20001999999999</c:v>
                </c:pt>
                <c:pt idx="109">
                  <c:v>596.89526999999998</c:v>
                </c:pt>
                <c:pt idx="110">
                  <c:v>586.39308000000005</c:v>
                </c:pt>
                <c:pt idx="111">
                  <c:v>575.28884000000005</c:v>
                </c:pt>
                <c:pt idx="112">
                  <c:v>563.98846000000003</c:v>
                </c:pt>
                <c:pt idx="113">
                  <c:v>552.72384999999997</c:v>
                </c:pt>
                <c:pt idx="114">
                  <c:v>541.49558000000002</c:v>
                </c:pt>
                <c:pt idx="115">
                  <c:v>530.59384999999997</c:v>
                </c:pt>
                <c:pt idx="116">
                  <c:v>520.10901999999999</c:v>
                </c:pt>
                <c:pt idx="117">
                  <c:v>510.16917999999998</c:v>
                </c:pt>
                <c:pt idx="118">
                  <c:v>500.71584999999999</c:v>
                </c:pt>
                <c:pt idx="119">
                  <c:v>491.74304999999998</c:v>
                </c:pt>
                <c:pt idx="120">
                  <c:v>483.10397</c:v>
                </c:pt>
                <c:pt idx="121">
                  <c:v>475.09642000000002</c:v>
                </c:pt>
                <c:pt idx="122">
                  <c:v>468.21361000000002</c:v>
                </c:pt>
                <c:pt idx="123">
                  <c:v>462.13832000000002</c:v>
                </c:pt>
                <c:pt idx="124">
                  <c:v>456.61714000000001</c:v>
                </c:pt>
                <c:pt idx="125">
                  <c:v>451.70895000000002</c:v>
                </c:pt>
                <c:pt idx="126">
                  <c:v>447.45850999999999</c:v>
                </c:pt>
                <c:pt idx="127">
                  <c:v>443.63661000000002</c:v>
                </c:pt>
                <c:pt idx="128">
                  <c:v>440.22161</c:v>
                </c:pt>
                <c:pt idx="129">
                  <c:v>437.22188</c:v>
                </c:pt>
                <c:pt idx="130">
                  <c:v>434.51188000000002</c:v>
                </c:pt>
                <c:pt idx="131">
                  <c:v>432.07163000000003</c:v>
                </c:pt>
                <c:pt idx="132">
                  <c:v>430.02461</c:v>
                </c:pt>
                <c:pt idx="133">
                  <c:v>428.21550000000002</c:v>
                </c:pt>
                <c:pt idx="134">
                  <c:v>426.71512000000001</c:v>
                </c:pt>
                <c:pt idx="135">
                  <c:v>425.48496999999998</c:v>
                </c:pt>
                <c:pt idx="136">
                  <c:v>424.51269000000002</c:v>
                </c:pt>
                <c:pt idx="137">
                  <c:v>423.80423000000002</c:v>
                </c:pt>
                <c:pt idx="138">
                  <c:v>423.32213999999999</c:v>
                </c:pt>
                <c:pt idx="139">
                  <c:v>423.06389999999999</c:v>
                </c:pt>
                <c:pt idx="140">
                  <c:v>423.01639999999998</c:v>
                </c:pt>
                <c:pt idx="141">
                  <c:v>423.16437999999999</c:v>
                </c:pt>
                <c:pt idx="142">
                  <c:v>423.49952000000002</c:v>
                </c:pt>
                <c:pt idx="143">
                  <c:v>424.01256999999998</c:v>
                </c:pt>
                <c:pt idx="144">
                  <c:v>424.70111000000003</c:v>
                </c:pt>
                <c:pt idx="145">
                  <c:v>425.51713999999998</c:v>
                </c:pt>
                <c:pt idx="146">
                  <c:v>426.49522000000002</c:v>
                </c:pt>
                <c:pt idx="147">
                  <c:v>427.57398999999998</c:v>
                </c:pt>
                <c:pt idx="148">
                  <c:v>428.80655999999999</c:v>
                </c:pt>
                <c:pt idx="149">
                  <c:v>430.19137000000001</c:v>
                </c:pt>
                <c:pt idx="150">
                  <c:v>431.65336000000002</c:v>
                </c:pt>
                <c:pt idx="151">
                  <c:v>433.26754</c:v>
                </c:pt>
                <c:pt idx="152">
                  <c:v>434.93864000000002</c:v>
                </c:pt>
                <c:pt idx="153">
                  <c:v>436.75094000000001</c:v>
                </c:pt>
                <c:pt idx="154">
                  <c:v>438.59417999999999</c:v>
                </c:pt>
                <c:pt idx="155">
                  <c:v>440.57754999999997</c:v>
                </c:pt>
                <c:pt idx="156">
                  <c:v>442.70267999999999</c:v>
                </c:pt>
                <c:pt idx="157">
                  <c:v>444.83085</c:v>
                </c:pt>
                <c:pt idx="158">
                  <c:v>447.09728000000001</c:v>
                </c:pt>
                <c:pt idx="159">
                  <c:v>449.50434000000001</c:v>
                </c:pt>
                <c:pt idx="160">
                  <c:v>451.88551000000001</c:v>
                </c:pt>
                <c:pt idx="161">
                  <c:v>454.40069</c:v>
                </c:pt>
                <c:pt idx="162">
                  <c:v>456.86516999999998</c:v>
                </c:pt>
                <c:pt idx="163">
                  <c:v>459.45603</c:v>
                </c:pt>
                <c:pt idx="164">
                  <c:v>462.18065000000001</c:v>
                </c:pt>
                <c:pt idx="165">
                  <c:v>464.82231000000002</c:v>
                </c:pt>
                <c:pt idx="166">
                  <c:v>467.59095000000002</c:v>
                </c:pt>
                <c:pt idx="167">
                  <c:v>470.49527999999998</c:v>
                </c:pt>
                <c:pt idx="168">
                  <c:v>473.28645999999998</c:v>
                </c:pt>
                <c:pt idx="169">
                  <c:v>476.20872000000003</c:v>
                </c:pt>
                <c:pt idx="170">
                  <c:v>479.27370000000002</c:v>
                </c:pt>
                <c:pt idx="171">
                  <c:v>482.1961</c:v>
                </c:pt>
                <c:pt idx="172">
                  <c:v>485.25948</c:v>
                </c:pt>
                <c:pt idx="173">
                  <c:v>488.15050000000002</c:v>
                </c:pt>
                <c:pt idx="174">
                  <c:v>491.18277</c:v>
                </c:pt>
                <c:pt idx="175">
                  <c:v>494.37518999999998</c:v>
                </c:pt>
                <c:pt idx="176">
                  <c:v>497.36554000000001</c:v>
                </c:pt>
                <c:pt idx="177">
                  <c:v>500.52165000000002</c:v>
                </c:pt>
                <c:pt idx="178">
                  <c:v>503.80013000000002</c:v>
                </c:pt>
                <c:pt idx="179">
                  <c:v>507.08922000000001</c:v>
                </c:pt>
                <c:pt idx="180">
                  <c:v>509.98635999999999</c:v>
                </c:pt>
                <c:pt idx="181">
                  <c:v>512.90102000000002</c:v>
                </c:pt>
                <c:pt idx="182">
                  <c:v>515.84846000000005</c:v>
                </c:pt>
                <c:pt idx="183">
                  <c:v>518.83042999999998</c:v>
                </c:pt>
                <c:pt idx="184">
                  <c:v>521.85375999999997</c:v>
                </c:pt>
                <c:pt idx="185">
                  <c:v>524.92881</c:v>
                </c:pt>
                <c:pt idx="186">
                  <c:v>528.05354999999997</c:v>
                </c:pt>
                <c:pt idx="187">
                  <c:v>531.24333000000001</c:v>
                </c:pt>
                <c:pt idx="188">
                  <c:v>534.04312000000004</c:v>
                </c:pt>
                <c:pt idx="189">
                  <c:v>536.8981</c:v>
                </c:pt>
                <c:pt idx="190">
                  <c:v>539.82812000000001</c:v>
                </c:pt>
                <c:pt idx="191">
                  <c:v>542.84055999999998</c:v>
                </c:pt>
                <c:pt idx="192">
                  <c:v>545.94626000000005</c:v>
                </c:pt>
                <c:pt idx="193">
                  <c:v>548.61959000000002</c:v>
                </c:pt>
                <c:pt idx="194">
                  <c:v>551.39063999999996</c:v>
                </c:pt>
                <c:pt idx="195">
                  <c:v>554.26468999999997</c:v>
                </c:pt>
                <c:pt idx="196">
                  <c:v>557.25284999999997</c:v>
                </c:pt>
                <c:pt idx="197">
                  <c:v>559.69498999999996</c:v>
                </c:pt>
                <c:pt idx="198">
                  <c:v>562.16566</c:v>
                </c:pt>
                <c:pt idx="199">
                  <c:v>564.69204999999999</c:v>
                </c:pt>
                <c:pt idx="200">
                  <c:v>567.29462999999998</c:v>
                </c:pt>
                <c:pt idx="201">
                  <c:v>569.99703999999997</c:v>
                </c:pt>
                <c:pt idx="202">
                  <c:v>572.81766000000005</c:v>
                </c:pt>
                <c:pt idx="203">
                  <c:v>575.03827000000001</c:v>
                </c:pt>
                <c:pt idx="204">
                  <c:v>577.41258000000005</c:v>
                </c:pt>
                <c:pt idx="205">
                  <c:v>579.94754999999998</c:v>
                </c:pt>
                <c:pt idx="206">
                  <c:v>582.53012999999999</c:v>
                </c:pt>
                <c:pt idx="207">
                  <c:v>585.12239999999997</c:v>
                </c:pt>
                <c:pt idx="208">
                  <c:v>587.71226999999999</c:v>
                </c:pt>
                <c:pt idx="209">
                  <c:v>590.31218999999999</c:v>
                </c:pt>
                <c:pt idx="210">
                  <c:v>592.92532000000006</c:v>
                </c:pt>
                <c:pt idx="211">
                  <c:v>594.66691000000003</c:v>
                </c:pt>
                <c:pt idx="212">
                  <c:v>596.41043999999999</c:v>
                </c:pt>
                <c:pt idx="213">
                  <c:v>598.15512999999999</c:v>
                </c:pt>
                <c:pt idx="214">
                  <c:v>599.90097000000003</c:v>
                </c:pt>
                <c:pt idx="215">
                  <c:v>601.60937000000001</c:v>
                </c:pt>
                <c:pt idx="216">
                  <c:v>603.27556000000004</c:v>
                </c:pt>
                <c:pt idx="217">
                  <c:v>604.90859</c:v>
                </c:pt>
                <c:pt idx="218">
                  <c:v>606.51982999999996</c:v>
                </c:pt>
                <c:pt idx="219">
                  <c:v>608.10135000000002</c:v>
                </c:pt>
                <c:pt idx="220">
                  <c:v>609.67987000000005</c:v>
                </c:pt>
                <c:pt idx="221">
                  <c:v>611.23756000000003</c:v>
                </c:pt>
                <c:pt idx="222">
                  <c:v>612.78215</c:v>
                </c:pt>
                <c:pt idx="223">
                  <c:v>614.30523000000005</c:v>
                </c:pt>
                <c:pt idx="224">
                  <c:v>615.79580999999996</c:v>
                </c:pt>
                <c:pt idx="225">
                  <c:v>617.22933999999998</c:v>
                </c:pt>
                <c:pt idx="226">
                  <c:v>618.59943999999996</c:v>
                </c:pt>
                <c:pt idx="227">
                  <c:v>619.89468999999997</c:v>
                </c:pt>
                <c:pt idx="228">
                  <c:v>621.12486000000001</c:v>
                </c:pt>
                <c:pt idx="229">
                  <c:v>622.29299000000003</c:v>
                </c:pt>
                <c:pt idx="230">
                  <c:v>623.39615000000003</c:v>
                </c:pt>
                <c:pt idx="231">
                  <c:v>624.43668000000002</c:v>
                </c:pt>
                <c:pt idx="232">
                  <c:v>625.42188999999996</c:v>
                </c:pt>
                <c:pt idx="233">
                  <c:v>626.35537999999997</c:v>
                </c:pt>
                <c:pt idx="234">
                  <c:v>627.21839999999997</c:v>
                </c:pt>
                <c:pt idx="235">
                  <c:v>628.00350000000003</c:v>
                </c:pt>
                <c:pt idx="236">
                  <c:v>628.72032999999999</c:v>
                </c:pt>
                <c:pt idx="237">
                  <c:v>629.36770000000001</c:v>
                </c:pt>
                <c:pt idx="238">
                  <c:v>629.95522000000005</c:v>
                </c:pt>
                <c:pt idx="239">
                  <c:v>630.49114999999995</c:v>
                </c:pt>
                <c:pt idx="240">
                  <c:v>630.97839999999997</c:v>
                </c:pt>
                <c:pt idx="241">
                  <c:v>631.42280000000005</c:v>
                </c:pt>
                <c:pt idx="242">
                  <c:v>631.82437000000004</c:v>
                </c:pt>
                <c:pt idx="243">
                  <c:v>632.19007999999997</c:v>
                </c:pt>
                <c:pt idx="244">
                  <c:v>632.52013999999997</c:v>
                </c:pt>
                <c:pt idx="245">
                  <c:v>632.81777999999997</c:v>
                </c:pt>
                <c:pt idx="246">
                  <c:v>633.08708000000001</c:v>
                </c:pt>
                <c:pt idx="247">
                  <c:v>633.33065999999997</c:v>
                </c:pt>
                <c:pt idx="248">
                  <c:v>633.54927999999995</c:v>
                </c:pt>
                <c:pt idx="249">
                  <c:v>633.74458000000004</c:v>
                </c:pt>
                <c:pt idx="250">
                  <c:v>633.91737999999998</c:v>
                </c:pt>
                <c:pt idx="251">
                  <c:v>634.06805999999995</c:v>
                </c:pt>
                <c:pt idx="252">
                  <c:v>634.19788000000005</c:v>
                </c:pt>
                <c:pt idx="253">
                  <c:v>634.30760999999995</c:v>
                </c:pt>
                <c:pt idx="254">
                  <c:v>634.39994999999999</c:v>
                </c:pt>
                <c:pt idx="255">
                  <c:v>634.46924000000001</c:v>
                </c:pt>
                <c:pt idx="256">
                  <c:v>634.51940000000002</c:v>
                </c:pt>
                <c:pt idx="257">
                  <c:v>634.55006000000003</c:v>
                </c:pt>
                <c:pt idx="258">
                  <c:v>634.55936999999994</c:v>
                </c:pt>
                <c:pt idx="259">
                  <c:v>634.54503999999997</c:v>
                </c:pt>
                <c:pt idx="260">
                  <c:v>634.51076</c:v>
                </c:pt>
                <c:pt idx="261">
                  <c:v>634.45758000000001</c:v>
                </c:pt>
                <c:pt idx="262">
                  <c:v>634.38657999999998</c:v>
                </c:pt>
                <c:pt idx="263">
                  <c:v>634.29835000000003</c:v>
                </c:pt>
                <c:pt idx="264">
                  <c:v>634.19313</c:v>
                </c:pt>
                <c:pt idx="265">
                  <c:v>634.07185000000004</c:v>
                </c:pt>
                <c:pt idx="266">
                  <c:v>633.93750999999997</c:v>
                </c:pt>
                <c:pt idx="267">
                  <c:v>633.86586</c:v>
                </c:pt>
                <c:pt idx="268">
                  <c:v>633.79245000000003</c:v>
                </c:pt>
                <c:pt idx="269">
                  <c:v>633.7174</c:v>
                </c:pt>
                <c:pt idx="270">
                  <c:v>633.64068999999995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6692-4F92-97CA-54254F89E2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Hshuntinflow1:3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Sheet1!$H$2:$H$275</c:f>
            </c:numRef>
          </c:yVal>
          <c:smooth val="1"/>
          <c:extLst>
            <c:ext xmlns:c16="http://schemas.microsoft.com/office/drawing/2014/chart" uri="{C3380CC4-5D6E-409C-BE32-E72D297353CC}">
              <c16:uniqueId val="{00000006-6692-4F92-97CA-54254F89E2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SmcapP:3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Sheet1!$I$2:$I$275</c:f>
            </c:numRef>
          </c:yVal>
          <c:smooth val="1"/>
          <c:extLst>
            <c:ext xmlns:c16="http://schemas.microsoft.com/office/drawing/2014/chart" uri="{C3380CC4-5D6E-409C-BE32-E72D297353CC}">
              <c16:uniqueId val="{00000007-6692-4F92-97CA-54254F89E2E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hepglmet1:3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Sheet1!$J$2:$J$275</c:f>
            </c:numRef>
          </c:yVal>
          <c:smooth val="1"/>
          <c:extLst>
            <c:ext xmlns:c16="http://schemas.microsoft.com/office/drawing/2014/chart" uri="{C3380CC4-5D6E-409C-BE32-E72D297353CC}">
              <c16:uniqueId val="{00000008-6692-4F92-97CA-54254F89E2E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HAgllow1:3</c:v>
                </c:pt>
              </c:strCache>
            </c:strRef>
          </c:tx>
          <c:spPr>
            <a:ln w="19050" cap="rnd">
              <a:solidFill>
                <a:srgbClr val="FF7C8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Sheet1!$K$2:$K$275</c:f>
            </c:numRef>
          </c:yVal>
          <c:smooth val="1"/>
          <c:extLst>
            <c:ext xmlns:c16="http://schemas.microsoft.com/office/drawing/2014/chart" uri="{C3380CC4-5D6E-409C-BE32-E72D297353CC}">
              <c16:uniqueId val="{00000009-6692-4F92-97CA-54254F89E2E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HVglfl1:3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Sheet1!$L$2:$L$275</c:f>
            </c:numRef>
          </c:yVal>
          <c:smooth val="1"/>
          <c:extLst>
            <c:ext xmlns:c16="http://schemas.microsoft.com/office/drawing/2014/chart" uri="{C3380CC4-5D6E-409C-BE32-E72D297353CC}">
              <c16:uniqueId val="{0000000A-6692-4F92-97CA-54254F89E2E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urineGlloss1:3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Sheet1!$M$2:$M$275</c:f>
            </c:numRef>
          </c:yVal>
          <c:smooth val="1"/>
          <c:extLst>
            <c:ext xmlns:c16="http://schemas.microsoft.com/office/drawing/2014/chart" uri="{C3380CC4-5D6E-409C-BE32-E72D297353CC}">
              <c16:uniqueId val="{0000000B-6692-4F92-97CA-54254F89E2E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insperglcmetroate:3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Sheet1!$N$2:$N$275</c:f>
            </c:numRef>
          </c:yVal>
          <c:smooth val="1"/>
          <c:extLst>
            <c:ext xmlns:c16="http://schemas.microsoft.com/office/drawing/2014/chart" uri="{C3380CC4-5D6E-409C-BE32-E72D297353CC}">
              <c16:uniqueId val="{0000000C-6692-4F92-97CA-54254F89E2E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Hshuntglfl:3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Sheet1!$O$2:$O$275</c:f>
            </c:numRef>
          </c:yVal>
          <c:smooth val="1"/>
          <c:extLst>
            <c:ext xmlns:c16="http://schemas.microsoft.com/office/drawing/2014/chart" uri="{C3380CC4-5D6E-409C-BE32-E72D297353CC}">
              <c16:uniqueId val="{0000000D-6692-4F92-97CA-54254F89E2E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intabrate:3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Sheet1!$P$2:$P$275</c:f>
            </c:numRef>
          </c:yVal>
          <c:smooth val="1"/>
          <c:extLst>
            <c:ext xmlns:c16="http://schemas.microsoft.com/office/drawing/2014/chart" uri="{C3380CC4-5D6E-409C-BE32-E72D297353CC}">
              <c16:uniqueId val="{0000000E-6692-4F92-97CA-54254F89E2E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ninsglmetrate:3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Sheet1!$Q$2:$Q$275</c:f>
            </c:numRef>
          </c:yVal>
          <c:smooth val="1"/>
          <c:extLst>
            <c:ext xmlns:c16="http://schemas.microsoft.com/office/drawing/2014/chart" uri="{C3380CC4-5D6E-409C-BE32-E72D297353CC}">
              <c16:uniqueId val="{0000000F-6692-4F92-97CA-54254F89E2E4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sysAaGLC1:3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Sheet1!$R$2:$R$275</c:f>
            </c:numRef>
          </c:yVal>
          <c:smooth val="1"/>
          <c:extLst>
            <c:ext xmlns:c16="http://schemas.microsoft.com/office/drawing/2014/chart" uri="{C3380CC4-5D6E-409C-BE32-E72D297353CC}">
              <c16:uniqueId val="{00000010-6692-4F92-97CA-54254F89E2E4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SmaGLc1:3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Sheet1!$S$2:$S$275</c:f>
            </c:numRef>
          </c:yVal>
          <c:smooth val="1"/>
          <c:extLst>
            <c:ext xmlns:c16="http://schemas.microsoft.com/office/drawing/2014/chart" uri="{C3380CC4-5D6E-409C-BE32-E72D297353CC}">
              <c16:uniqueId val="{00000011-6692-4F92-97CA-54254F89E2E4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intestglc:3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Sheet1!$T$2:$T$275</c:f>
            </c:numRef>
          </c:yVal>
          <c:smooth val="1"/>
          <c:extLst>
            <c:ext xmlns:c16="http://schemas.microsoft.com/office/drawing/2014/chart" uri="{C3380CC4-5D6E-409C-BE32-E72D297353CC}">
              <c16:uniqueId val="{00000012-6692-4F92-97CA-54254F89E2E4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syshepratio:3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Sheet1!$U$2:$U$275</c:f>
            </c:numRef>
          </c:yVal>
          <c:smooth val="1"/>
          <c:extLst>
            <c:ext xmlns:c16="http://schemas.microsoft.com/office/drawing/2014/chart" uri="{C3380CC4-5D6E-409C-BE32-E72D297353CC}">
              <c16:uniqueId val="{00000013-6692-4F92-97CA-54254F89E2E4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intestP:3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Sheet1!$V$2:$V$275</c:f>
            </c:numRef>
          </c:yVal>
          <c:smooth val="1"/>
          <c:extLst>
            <c:ext xmlns:c16="http://schemas.microsoft.com/office/drawing/2014/chart" uri="{C3380CC4-5D6E-409C-BE32-E72D297353CC}">
              <c16:uniqueId val="{00000014-6692-4F92-97CA-54254F89E2E4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SysINC:3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Sheet1!$W$2:$W$275</c:f>
            </c:numRef>
          </c:yVal>
          <c:smooth val="1"/>
          <c:extLst>
            <c:ext xmlns:c16="http://schemas.microsoft.com/office/drawing/2014/chart" uri="{C3380CC4-5D6E-409C-BE32-E72D297353CC}">
              <c16:uniqueId val="{00000015-6692-4F92-97CA-54254F89E2E4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SmaINC:3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Sheet1!$X$2:$X$275</c:f>
            </c:numRef>
          </c:yVal>
          <c:smooth val="1"/>
          <c:extLst>
            <c:ext xmlns:c16="http://schemas.microsoft.com/office/drawing/2014/chart" uri="{C3380CC4-5D6E-409C-BE32-E72D297353CC}">
              <c16:uniqueId val="{00000016-6692-4F92-97CA-54254F89E2E4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SMAGLPC:3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Sheet1!$Y$2:$Y$275</c:f>
            </c:numRef>
          </c:yVal>
          <c:smooth val="1"/>
          <c:extLst>
            <c:ext xmlns:c16="http://schemas.microsoft.com/office/drawing/2014/chart" uri="{C3380CC4-5D6E-409C-BE32-E72D297353CC}">
              <c16:uniqueId val="{00000017-6692-4F92-97CA-54254F89E2E4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SysGLPC:3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Sheet1!$Z$2:$Z$275</c:f>
            </c:numRef>
          </c:yVal>
          <c:smooth val="1"/>
          <c:extLst>
            <c:ext xmlns:c16="http://schemas.microsoft.com/office/drawing/2014/chart" uri="{C3380CC4-5D6E-409C-BE32-E72D297353CC}">
              <c16:uniqueId val="{00000018-6692-4F92-97CA-54254F89E2E4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SysGLNC:3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Sheet1!$AA$2:$AA$275</c:f>
            </c:numRef>
          </c:yVal>
          <c:smooth val="1"/>
          <c:extLst>
            <c:ext xmlns:c16="http://schemas.microsoft.com/office/drawing/2014/chart" uri="{C3380CC4-5D6E-409C-BE32-E72D297353CC}">
              <c16:uniqueId val="{00000019-6692-4F92-97CA-54254F89E2E4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SMAGLNC:3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Sheet1!$AB$2:$AB$275</c:f>
            </c:numRef>
          </c:yVal>
          <c:smooth val="1"/>
          <c:extLst>
            <c:ext xmlns:c16="http://schemas.microsoft.com/office/drawing/2014/chart" uri="{C3380CC4-5D6E-409C-BE32-E72D297353CC}">
              <c16:uniqueId val="{0000001A-6692-4F92-97CA-54254F89E2E4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Pvglfl1:3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Sheet1!$AC$2:$AC$275</c:f>
            </c:numRef>
          </c:yVal>
          <c:smooth val="1"/>
          <c:extLst>
            <c:ext xmlns:c16="http://schemas.microsoft.com/office/drawing/2014/chart" uri="{C3380CC4-5D6E-409C-BE32-E72D297353CC}">
              <c16:uniqueId val="{0000001B-6692-4F92-97CA-54254F89E2E4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Sheet1!$AD$2:$AD$275</c:f>
            </c:numRef>
          </c:yVal>
          <c:smooth val="1"/>
          <c:extLst>
            <c:ext xmlns:c16="http://schemas.microsoft.com/office/drawing/2014/chart" uri="{C3380CC4-5D6E-409C-BE32-E72D297353CC}">
              <c16:uniqueId val="{0000001C-6692-4F92-97CA-54254F89E2E4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Sheet1!$AE$2:$AE$275</c:f>
            </c:numRef>
          </c:yVal>
          <c:smooth val="1"/>
          <c:extLst>
            <c:ext xmlns:c16="http://schemas.microsoft.com/office/drawing/2014/chart" uri="{C3380CC4-5D6E-409C-BE32-E72D297353CC}">
              <c16:uniqueId val="{0000001D-6692-4F92-97CA-54254F89E2E4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sysartvol1:1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Sheet1!$AF$2:$AF$275</c:f>
            </c:numRef>
          </c:yVal>
          <c:smooth val="1"/>
          <c:extLst>
            <c:ext xmlns:c16="http://schemas.microsoft.com/office/drawing/2014/chart" uri="{C3380CC4-5D6E-409C-BE32-E72D297353CC}">
              <c16:uniqueId val="{0000001E-6692-4F92-97CA-54254F89E2E4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Sintbvol1:1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Sheet1!$AG$2:$AG$275</c:f>
            </c:numRef>
          </c:yVal>
          <c:smooth val="1"/>
          <c:extLst>
            <c:ext xmlns:c16="http://schemas.microsoft.com/office/drawing/2014/chart" uri="{C3380CC4-5D6E-409C-BE32-E72D297353CC}">
              <c16:uniqueId val="{0000001F-6692-4F92-97CA-54254F89E2E4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SMAflow1:1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Sheet1!$AH$2:$AH$275</c:f>
            </c:numRef>
          </c:yVal>
          <c:smooth val="1"/>
          <c:extLst>
            <c:ext xmlns:c16="http://schemas.microsoft.com/office/drawing/2014/chart" uri="{C3380CC4-5D6E-409C-BE32-E72D297353CC}">
              <c16:uniqueId val="{00000020-6692-4F92-97CA-54254F89E2E4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Hvflow1:1</c:v>
                </c:pt>
              </c:strCache>
            </c:strRef>
          </c:tx>
          <c:spPr>
            <a:ln w="19050" cap="rnd">
              <a:solidFill>
                <a:srgbClr val="7030A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Sheet1!$AI$2:$AI$275</c:f>
            </c:numRef>
          </c:yVal>
          <c:smooth val="1"/>
          <c:extLst>
            <c:ext xmlns:c16="http://schemas.microsoft.com/office/drawing/2014/chart" uri="{C3380CC4-5D6E-409C-BE32-E72D297353CC}">
              <c16:uniqueId val="{00000021-6692-4F92-97CA-54254F89E2E4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PVflow1:1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Sheet1!$AJ$2:$AJ$275</c:f>
              <c:numCache>
                <c:formatCode>0</c:formatCode>
                <c:ptCount val="274"/>
                <c:pt idx="0">
                  <c:v>285.67831999999999</c:v>
                </c:pt>
                <c:pt idx="1">
                  <c:v>285.67831999999999</c:v>
                </c:pt>
                <c:pt idx="2">
                  <c:v>285.67831999999999</c:v>
                </c:pt>
                <c:pt idx="3">
                  <c:v>285.67831999999999</c:v>
                </c:pt>
                <c:pt idx="4">
                  <c:v>285.67833000000002</c:v>
                </c:pt>
                <c:pt idx="5">
                  <c:v>285.67833000000002</c:v>
                </c:pt>
                <c:pt idx="6">
                  <c:v>285.67833000000002</c:v>
                </c:pt>
                <c:pt idx="7">
                  <c:v>285.67833000000002</c:v>
                </c:pt>
                <c:pt idx="8">
                  <c:v>285.67833000000002</c:v>
                </c:pt>
                <c:pt idx="9">
                  <c:v>285.67833000000002</c:v>
                </c:pt>
                <c:pt idx="10">
                  <c:v>285.67833000000002</c:v>
                </c:pt>
                <c:pt idx="11">
                  <c:v>285.67833000000002</c:v>
                </c:pt>
                <c:pt idx="12">
                  <c:v>285.67833999999999</c:v>
                </c:pt>
                <c:pt idx="13">
                  <c:v>285.67833999999999</c:v>
                </c:pt>
                <c:pt idx="14">
                  <c:v>285.67833999999999</c:v>
                </c:pt>
                <c:pt idx="15">
                  <c:v>285.67833999999999</c:v>
                </c:pt>
                <c:pt idx="16">
                  <c:v>285.67833999999999</c:v>
                </c:pt>
                <c:pt idx="17">
                  <c:v>285.67833999999999</c:v>
                </c:pt>
                <c:pt idx="18">
                  <c:v>285.67833999999999</c:v>
                </c:pt>
                <c:pt idx="19">
                  <c:v>285.67833999999999</c:v>
                </c:pt>
                <c:pt idx="20">
                  <c:v>285.67833999999999</c:v>
                </c:pt>
                <c:pt idx="21">
                  <c:v>285.67833999999999</c:v>
                </c:pt>
                <c:pt idx="22">
                  <c:v>285.67833999999999</c:v>
                </c:pt>
                <c:pt idx="23">
                  <c:v>285.67833999999999</c:v>
                </c:pt>
                <c:pt idx="24">
                  <c:v>285.67833999999999</c:v>
                </c:pt>
                <c:pt idx="25">
                  <c:v>285.67833999999999</c:v>
                </c:pt>
                <c:pt idx="26">
                  <c:v>285.67833999999999</c:v>
                </c:pt>
                <c:pt idx="27">
                  <c:v>285.67833999999999</c:v>
                </c:pt>
                <c:pt idx="28">
                  <c:v>285.67833999999999</c:v>
                </c:pt>
                <c:pt idx="29">
                  <c:v>285.67833999999999</c:v>
                </c:pt>
                <c:pt idx="30">
                  <c:v>285.67833999999999</c:v>
                </c:pt>
                <c:pt idx="31">
                  <c:v>285.67833999999999</c:v>
                </c:pt>
                <c:pt idx="32">
                  <c:v>285.67833999999999</c:v>
                </c:pt>
                <c:pt idx="33">
                  <c:v>285.67833999999999</c:v>
                </c:pt>
                <c:pt idx="34">
                  <c:v>285.67833999999999</c:v>
                </c:pt>
                <c:pt idx="35">
                  <c:v>285.67833999999999</c:v>
                </c:pt>
                <c:pt idx="36">
                  <c:v>285.67833999999999</c:v>
                </c:pt>
                <c:pt idx="37">
                  <c:v>285.67833999999999</c:v>
                </c:pt>
                <c:pt idx="38">
                  <c:v>285.67833999999999</c:v>
                </c:pt>
                <c:pt idx="39">
                  <c:v>285.67833999999999</c:v>
                </c:pt>
                <c:pt idx="40">
                  <c:v>285.67833999999999</c:v>
                </c:pt>
                <c:pt idx="41">
                  <c:v>285.67833999999999</c:v>
                </c:pt>
                <c:pt idx="42">
                  <c:v>285.67833999999999</c:v>
                </c:pt>
                <c:pt idx="43">
                  <c:v>285.67833999999999</c:v>
                </c:pt>
                <c:pt idx="44">
                  <c:v>285.67833999999999</c:v>
                </c:pt>
                <c:pt idx="45">
                  <c:v>285.67833999999999</c:v>
                </c:pt>
                <c:pt idx="46">
                  <c:v>285.67833999999999</c:v>
                </c:pt>
                <c:pt idx="47">
                  <c:v>285.67833999999999</c:v>
                </c:pt>
                <c:pt idx="48">
                  <c:v>285.67833999999999</c:v>
                </c:pt>
                <c:pt idx="49">
                  <c:v>285.67833999999999</c:v>
                </c:pt>
                <c:pt idx="50">
                  <c:v>285.67833999999999</c:v>
                </c:pt>
                <c:pt idx="51">
                  <c:v>285.67833999999999</c:v>
                </c:pt>
                <c:pt idx="52">
                  <c:v>285.67833000000002</c:v>
                </c:pt>
                <c:pt idx="53">
                  <c:v>285.67833000000002</c:v>
                </c:pt>
                <c:pt idx="54">
                  <c:v>285.67833000000002</c:v>
                </c:pt>
                <c:pt idx="55">
                  <c:v>285.67833000000002</c:v>
                </c:pt>
                <c:pt idx="56">
                  <c:v>285.67833000000002</c:v>
                </c:pt>
                <c:pt idx="57">
                  <c:v>285.67833000000002</c:v>
                </c:pt>
                <c:pt idx="58">
                  <c:v>285.67833000000002</c:v>
                </c:pt>
                <c:pt idx="59">
                  <c:v>285.67833000000002</c:v>
                </c:pt>
                <c:pt idx="60">
                  <c:v>285.67833000000002</c:v>
                </c:pt>
                <c:pt idx="61">
                  <c:v>285.67833000000002</c:v>
                </c:pt>
                <c:pt idx="62">
                  <c:v>285.67833000000002</c:v>
                </c:pt>
                <c:pt idx="63">
                  <c:v>285.67833000000002</c:v>
                </c:pt>
                <c:pt idx="64">
                  <c:v>285.67833000000002</c:v>
                </c:pt>
                <c:pt idx="65">
                  <c:v>285.67833000000002</c:v>
                </c:pt>
                <c:pt idx="66">
                  <c:v>285.67831999999999</c:v>
                </c:pt>
                <c:pt idx="67">
                  <c:v>285.67831999999999</c:v>
                </c:pt>
                <c:pt idx="68">
                  <c:v>285.67831999999999</c:v>
                </c:pt>
                <c:pt idx="69">
                  <c:v>285.67831999999999</c:v>
                </c:pt>
                <c:pt idx="70">
                  <c:v>285.67831999999999</c:v>
                </c:pt>
                <c:pt idx="71">
                  <c:v>285.67831999999999</c:v>
                </c:pt>
                <c:pt idx="72">
                  <c:v>285.67831999999999</c:v>
                </c:pt>
                <c:pt idx="73">
                  <c:v>285.67831999999999</c:v>
                </c:pt>
                <c:pt idx="74">
                  <c:v>285.67831999999999</c:v>
                </c:pt>
                <c:pt idx="75">
                  <c:v>285.67831999999999</c:v>
                </c:pt>
                <c:pt idx="76">
                  <c:v>285.67831999999999</c:v>
                </c:pt>
                <c:pt idx="77">
                  <c:v>285.67831999999999</c:v>
                </c:pt>
                <c:pt idx="78">
                  <c:v>285.67831000000001</c:v>
                </c:pt>
                <c:pt idx="79">
                  <c:v>285.67831000000001</c:v>
                </c:pt>
                <c:pt idx="80">
                  <c:v>285.67831000000001</c:v>
                </c:pt>
                <c:pt idx="81">
                  <c:v>285.67831000000001</c:v>
                </c:pt>
                <c:pt idx="82">
                  <c:v>285.67831000000001</c:v>
                </c:pt>
                <c:pt idx="83">
                  <c:v>285.67831000000001</c:v>
                </c:pt>
                <c:pt idx="84">
                  <c:v>285.67831000000001</c:v>
                </c:pt>
                <c:pt idx="85">
                  <c:v>285.67831000000001</c:v>
                </c:pt>
                <c:pt idx="86">
                  <c:v>285.67831000000001</c:v>
                </c:pt>
                <c:pt idx="87">
                  <c:v>285.67831000000001</c:v>
                </c:pt>
                <c:pt idx="88">
                  <c:v>285.67831000000001</c:v>
                </c:pt>
                <c:pt idx="89">
                  <c:v>285.67831000000001</c:v>
                </c:pt>
                <c:pt idx="90">
                  <c:v>285.67831000000001</c:v>
                </c:pt>
                <c:pt idx="91">
                  <c:v>285.67829999999998</c:v>
                </c:pt>
                <c:pt idx="92">
                  <c:v>285.67829999999998</c:v>
                </c:pt>
                <c:pt idx="93">
                  <c:v>285.67829999999998</c:v>
                </c:pt>
                <c:pt idx="94">
                  <c:v>285.67829999999998</c:v>
                </c:pt>
                <c:pt idx="95">
                  <c:v>285.67829999999998</c:v>
                </c:pt>
                <c:pt idx="96">
                  <c:v>285.67829999999998</c:v>
                </c:pt>
                <c:pt idx="97">
                  <c:v>285.67829999999998</c:v>
                </c:pt>
                <c:pt idx="98">
                  <c:v>285.67829999999998</c:v>
                </c:pt>
                <c:pt idx="99">
                  <c:v>285.67829999999998</c:v>
                </c:pt>
                <c:pt idx="100">
                  <c:v>285.67833000000002</c:v>
                </c:pt>
                <c:pt idx="101">
                  <c:v>285.70039000000003</c:v>
                </c:pt>
                <c:pt idx="102">
                  <c:v>285.87499000000003</c:v>
                </c:pt>
                <c:pt idx="103">
                  <c:v>286.44533999999999</c:v>
                </c:pt>
                <c:pt idx="104">
                  <c:v>287.82486</c:v>
                </c:pt>
                <c:pt idx="105">
                  <c:v>290.52098999999998</c:v>
                </c:pt>
                <c:pt idx="106">
                  <c:v>294.66118999999998</c:v>
                </c:pt>
                <c:pt idx="107">
                  <c:v>301.03044</c:v>
                </c:pt>
                <c:pt idx="108">
                  <c:v>310.05662000000001</c:v>
                </c:pt>
                <c:pt idx="109">
                  <c:v>321.40526999999997</c:v>
                </c:pt>
                <c:pt idx="110">
                  <c:v>335.08364</c:v>
                </c:pt>
                <c:pt idx="111">
                  <c:v>351.63981999999999</c:v>
                </c:pt>
                <c:pt idx="112">
                  <c:v>369.45460000000003</c:v>
                </c:pt>
                <c:pt idx="113">
                  <c:v>388.25659000000002</c:v>
                </c:pt>
                <c:pt idx="114">
                  <c:v>407.91165999999998</c:v>
                </c:pt>
                <c:pt idx="115">
                  <c:v>427.39715999999999</c:v>
                </c:pt>
                <c:pt idx="116">
                  <c:v>445.76573999999999</c:v>
                </c:pt>
                <c:pt idx="117">
                  <c:v>463.82670999999999</c:v>
                </c:pt>
                <c:pt idx="118">
                  <c:v>480.74268000000001</c:v>
                </c:pt>
                <c:pt idx="119">
                  <c:v>495.73696000000001</c:v>
                </c:pt>
                <c:pt idx="120">
                  <c:v>509.88488999999998</c:v>
                </c:pt>
                <c:pt idx="121">
                  <c:v>522.79404</c:v>
                </c:pt>
                <c:pt idx="122">
                  <c:v>533.96373000000006</c:v>
                </c:pt>
                <c:pt idx="123">
                  <c:v>543.54548999999997</c:v>
                </c:pt>
                <c:pt idx="124">
                  <c:v>551.66252999999995</c:v>
                </c:pt>
                <c:pt idx="125">
                  <c:v>558.46095000000003</c:v>
                </c:pt>
                <c:pt idx="126">
                  <c:v>563.84661000000006</c:v>
                </c:pt>
                <c:pt idx="127">
                  <c:v>568.34194000000002</c:v>
                </c:pt>
                <c:pt idx="128">
                  <c:v>571.93921999999998</c:v>
                </c:pt>
                <c:pt idx="129">
                  <c:v>574.71349999999995</c:v>
                </c:pt>
                <c:pt idx="130">
                  <c:v>576.73715000000004</c:v>
                </c:pt>
                <c:pt idx="131">
                  <c:v>578.10284999999999</c:v>
                </c:pt>
                <c:pt idx="132">
                  <c:v>578.87008000000003</c:v>
                </c:pt>
                <c:pt idx="133">
                  <c:v>579.16562999999996</c:v>
                </c:pt>
                <c:pt idx="134">
                  <c:v>579.02119000000005</c:v>
                </c:pt>
                <c:pt idx="135">
                  <c:v>578.49787000000003</c:v>
                </c:pt>
                <c:pt idx="136">
                  <c:v>577.69979000000001</c:v>
                </c:pt>
                <c:pt idx="137">
                  <c:v>576.55724999999995</c:v>
                </c:pt>
                <c:pt idx="138">
                  <c:v>575.21083999999996</c:v>
                </c:pt>
                <c:pt idx="139">
                  <c:v>573.55610999999999</c:v>
                </c:pt>
                <c:pt idx="140">
                  <c:v>571.75295000000006</c:v>
                </c:pt>
                <c:pt idx="141">
                  <c:v>569.82393000000002</c:v>
                </c:pt>
                <c:pt idx="142">
                  <c:v>567.78150000000005</c:v>
                </c:pt>
                <c:pt idx="143">
                  <c:v>565.63117</c:v>
                </c:pt>
                <c:pt idx="144">
                  <c:v>563.37297999999998</c:v>
                </c:pt>
                <c:pt idx="145">
                  <c:v>561.00379999999996</c:v>
                </c:pt>
                <c:pt idx="146">
                  <c:v>558.51592000000005</c:v>
                </c:pt>
                <c:pt idx="147">
                  <c:v>556.12531999999999</c:v>
                </c:pt>
                <c:pt idx="148">
                  <c:v>553.62459000000001</c:v>
                </c:pt>
                <c:pt idx="149">
                  <c:v>551.29762000000005</c:v>
                </c:pt>
                <c:pt idx="150">
                  <c:v>548.93304000000001</c:v>
                </c:pt>
                <c:pt idx="151">
                  <c:v>546.53327000000002</c:v>
                </c:pt>
                <c:pt idx="152">
                  <c:v>544.10001</c:v>
                </c:pt>
                <c:pt idx="153">
                  <c:v>541.63050999999996</c:v>
                </c:pt>
                <c:pt idx="154">
                  <c:v>539.37774000000002</c:v>
                </c:pt>
                <c:pt idx="155">
                  <c:v>537.09470999999996</c:v>
                </c:pt>
                <c:pt idx="156">
                  <c:v>534.77702999999997</c:v>
                </c:pt>
                <c:pt idx="157">
                  <c:v>532.4239</c:v>
                </c:pt>
                <c:pt idx="158">
                  <c:v>530.29702999999995</c:v>
                </c:pt>
                <c:pt idx="159">
                  <c:v>528.13545999999997</c:v>
                </c:pt>
                <c:pt idx="160">
                  <c:v>525.93690000000004</c:v>
                </c:pt>
                <c:pt idx="161">
                  <c:v>523.69857999999999</c:v>
                </c:pt>
                <c:pt idx="162">
                  <c:v>521.41476</c:v>
                </c:pt>
                <c:pt idx="163">
                  <c:v>519.37989000000005</c:v>
                </c:pt>
                <c:pt idx="164">
                  <c:v>517.30696999999998</c:v>
                </c:pt>
                <c:pt idx="165">
                  <c:v>515.19316000000003</c:v>
                </c:pt>
                <c:pt idx="166">
                  <c:v>513.03823</c:v>
                </c:pt>
                <c:pt idx="167">
                  <c:v>510.84062999999998</c:v>
                </c:pt>
                <c:pt idx="168">
                  <c:v>508.59827000000001</c:v>
                </c:pt>
                <c:pt idx="169">
                  <c:v>506.63639000000001</c:v>
                </c:pt>
                <c:pt idx="170">
                  <c:v>504.63835</c:v>
                </c:pt>
                <c:pt idx="171">
                  <c:v>502.60552999999999</c:v>
                </c:pt>
                <c:pt idx="172">
                  <c:v>500.53429999999997</c:v>
                </c:pt>
                <c:pt idx="173">
                  <c:v>498.42180999999999</c:v>
                </c:pt>
                <c:pt idx="174">
                  <c:v>496.27170999999998</c:v>
                </c:pt>
                <c:pt idx="175">
                  <c:v>494.08350999999999</c:v>
                </c:pt>
                <c:pt idx="176">
                  <c:v>491.85082999999997</c:v>
                </c:pt>
                <c:pt idx="177">
                  <c:v>489.57954999999998</c:v>
                </c:pt>
                <c:pt idx="178">
                  <c:v>487.26542999999998</c:v>
                </c:pt>
                <c:pt idx="179">
                  <c:v>485.30522000000002</c:v>
                </c:pt>
                <c:pt idx="180">
                  <c:v>483.31497000000002</c:v>
                </c:pt>
                <c:pt idx="181">
                  <c:v>481.29459000000003</c:v>
                </c:pt>
                <c:pt idx="182">
                  <c:v>479.24275</c:v>
                </c:pt>
                <c:pt idx="183">
                  <c:v>477.15733999999998</c:v>
                </c:pt>
                <c:pt idx="184">
                  <c:v>475.04187999999999</c:v>
                </c:pt>
                <c:pt idx="185">
                  <c:v>472.89708999999999</c:v>
                </c:pt>
                <c:pt idx="186">
                  <c:v>470.73881</c:v>
                </c:pt>
                <c:pt idx="187">
                  <c:v>468.57288999999997</c:v>
                </c:pt>
                <c:pt idx="188">
                  <c:v>466.39551999999998</c:v>
                </c:pt>
                <c:pt idx="189">
                  <c:v>464.21136000000001</c:v>
                </c:pt>
                <c:pt idx="190">
                  <c:v>462.01875999999999</c:v>
                </c:pt>
                <c:pt idx="191">
                  <c:v>459.81916999999999</c:v>
                </c:pt>
                <c:pt idx="192">
                  <c:v>457.61106999999998</c:v>
                </c:pt>
                <c:pt idx="193">
                  <c:v>455.39600000000002</c:v>
                </c:pt>
                <c:pt idx="194">
                  <c:v>453.17628000000002</c:v>
                </c:pt>
                <c:pt idx="195">
                  <c:v>450.94812999999999</c:v>
                </c:pt>
                <c:pt idx="196">
                  <c:v>448.71120999999999</c:v>
                </c:pt>
                <c:pt idx="197">
                  <c:v>446.47302000000002</c:v>
                </c:pt>
                <c:pt idx="198">
                  <c:v>444.22789</c:v>
                </c:pt>
                <c:pt idx="199">
                  <c:v>442.42765000000003</c:v>
                </c:pt>
                <c:pt idx="200">
                  <c:v>440.62326999999999</c:v>
                </c:pt>
                <c:pt idx="201">
                  <c:v>438.81664000000001</c:v>
                </c:pt>
                <c:pt idx="202">
                  <c:v>437.01035999999999</c:v>
                </c:pt>
                <c:pt idx="203">
                  <c:v>435.20143999999999</c:v>
                </c:pt>
                <c:pt idx="204">
                  <c:v>433.39287000000002</c:v>
                </c:pt>
                <c:pt idx="205">
                  <c:v>431.57758999999999</c:v>
                </c:pt>
                <c:pt idx="206">
                  <c:v>429.76175000000001</c:v>
                </c:pt>
                <c:pt idx="207">
                  <c:v>427.94384000000002</c:v>
                </c:pt>
                <c:pt idx="208">
                  <c:v>426.12306000000001</c:v>
                </c:pt>
                <c:pt idx="209">
                  <c:v>424.29687000000001</c:v>
                </c:pt>
                <c:pt idx="210">
                  <c:v>422.47102000000001</c:v>
                </c:pt>
                <c:pt idx="211">
                  <c:v>420.64335</c:v>
                </c:pt>
                <c:pt idx="212">
                  <c:v>418.81547999999998</c:v>
                </c:pt>
                <c:pt idx="213">
                  <c:v>416.98561000000001</c:v>
                </c:pt>
                <c:pt idx="214">
                  <c:v>415.15276</c:v>
                </c:pt>
                <c:pt idx="215">
                  <c:v>413.31594999999999</c:v>
                </c:pt>
                <c:pt idx="216">
                  <c:v>411.46870999999999</c:v>
                </c:pt>
                <c:pt idx="217">
                  <c:v>409.60687000000001</c:v>
                </c:pt>
                <c:pt idx="218">
                  <c:v>407.73045000000002</c:v>
                </c:pt>
                <c:pt idx="219">
                  <c:v>405.83944000000002</c:v>
                </c:pt>
                <c:pt idx="220">
                  <c:v>403.93621000000002</c:v>
                </c:pt>
                <c:pt idx="221">
                  <c:v>402.01137</c:v>
                </c:pt>
                <c:pt idx="222">
                  <c:v>400.55676</c:v>
                </c:pt>
                <c:pt idx="223">
                  <c:v>399.09167000000002</c:v>
                </c:pt>
                <c:pt idx="224">
                  <c:v>397.61205999999999</c:v>
                </c:pt>
                <c:pt idx="225">
                  <c:v>396.12106</c:v>
                </c:pt>
                <c:pt idx="226">
                  <c:v>394.61691000000002</c:v>
                </c:pt>
                <c:pt idx="227">
                  <c:v>393.09816000000001</c:v>
                </c:pt>
                <c:pt idx="228">
                  <c:v>391.57002</c:v>
                </c:pt>
                <c:pt idx="229">
                  <c:v>390.02605999999997</c:v>
                </c:pt>
                <c:pt idx="230">
                  <c:v>388.46451000000002</c:v>
                </c:pt>
                <c:pt idx="231">
                  <c:v>386.88463000000002</c:v>
                </c:pt>
                <c:pt idx="232">
                  <c:v>385.28363999999999</c:v>
                </c:pt>
                <c:pt idx="233">
                  <c:v>383.66347999999999</c:v>
                </c:pt>
                <c:pt idx="234">
                  <c:v>382.02346</c:v>
                </c:pt>
                <c:pt idx="235">
                  <c:v>380.35214999999999</c:v>
                </c:pt>
                <c:pt idx="236">
                  <c:v>378.65415000000002</c:v>
                </c:pt>
                <c:pt idx="237">
                  <c:v>376.92628000000002</c:v>
                </c:pt>
                <c:pt idx="238">
                  <c:v>375.74833000000001</c:v>
                </c:pt>
                <c:pt idx="239">
                  <c:v>374.55590000000001</c:v>
                </c:pt>
                <c:pt idx="240">
                  <c:v>373.34291000000002</c:v>
                </c:pt>
                <c:pt idx="241">
                  <c:v>372.10636</c:v>
                </c:pt>
                <c:pt idx="242">
                  <c:v>370.84347000000002</c:v>
                </c:pt>
                <c:pt idx="243">
                  <c:v>369.55973</c:v>
                </c:pt>
                <c:pt idx="244">
                  <c:v>368.25990999999999</c:v>
                </c:pt>
                <c:pt idx="245">
                  <c:v>366.93666999999999</c:v>
                </c:pt>
                <c:pt idx="246">
                  <c:v>365.58879000000002</c:v>
                </c:pt>
                <c:pt idx="247">
                  <c:v>364.21690000000001</c:v>
                </c:pt>
                <c:pt idx="248">
                  <c:v>362.81758000000002</c:v>
                </c:pt>
                <c:pt idx="249">
                  <c:v>361.38362000000001</c:v>
                </c:pt>
                <c:pt idx="250">
                  <c:v>359.91296999999997</c:v>
                </c:pt>
                <c:pt idx="251">
                  <c:v>358.42484000000002</c:v>
                </c:pt>
                <c:pt idx="252">
                  <c:v>356.92174</c:v>
                </c:pt>
                <c:pt idx="253">
                  <c:v>355.40658999999999</c:v>
                </c:pt>
                <c:pt idx="254">
                  <c:v>353.87403999999998</c:v>
                </c:pt>
                <c:pt idx="255">
                  <c:v>352.32956000000001</c:v>
                </c:pt>
                <c:pt idx="256">
                  <c:v>350.76449000000002</c:v>
                </c:pt>
                <c:pt idx="257">
                  <c:v>349.18601999999998</c:v>
                </c:pt>
                <c:pt idx="258">
                  <c:v>347.58381000000003</c:v>
                </c:pt>
                <c:pt idx="259">
                  <c:v>345.96375</c:v>
                </c:pt>
                <c:pt idx="260">
                  <c:v>345.16250000000002</c:v>
                </c:pt>
                <c:pt idx="261">
                  <c:v>344.36989999999997</c:v>
                </c:pt>
                <c:pt idx="262">
                  <c:v>343.58582000000001</c:v>
                </c:pt>
                <c:pt idx="263">
                  <c:v>342.81013000000002</c:v>
                </c:pt>
                <c:pt idx="264">
                  <c:v>342.04383999999999</c:v>
                </c:pt>
                <c:pt idx="265">
                  <c:v>341.28724999999997</c:v>
                </c:pt>
                <c:pt idx="266">
                  <c:v>340.53874000000002</c:v>
                </c:pt>
                <c:pt idx="267">
                  <c:v>339.79817000000003</c:v>
                </c:pt>
                <c:pt idx="268">
                  <c:v>339.06542000000002</c:v>
                </c:pt>
                <c:pt idx="269">
                  <c:v>338.34226999999998</c:v>
                </c:pt>
                <c:pt idx="270">
                  <c:v>336.92230999999998</c:v>
                </c:pt>
                <c:pt idx="271">
                  <c:v>335.53818999999999</c:v>
                </c:pt>
                <c:pt idx="272">
                  <c:v>334.18988999999999</c:v>
                </c:pt>
                <c:pt idx="273">
                  <c:v>332.87446999999997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2-6692-4F92-97CA-54254F89E2E4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HaFlow1:1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Sheet1!$AK$2:$AK$275</c:f>
              <c:numCache>
                <c:formatCode>0</c:formatCode>
                <c:ptCount val="274"/>
                <c:pt idx="0">
                  <c:v>712.45722000000001</c:v>
                </c:pt>
                <c:pt idx="1">
                  <c:v>712.45722000000001</c:v>
                </c:pt>
                <c:pt idx="2">
                  <c:v>712.45722000000001</c:v>
                </c:pt>
                <c:pt idx="3">
                  <c:v>712.45721000000003</c:v>
                </c:pt>
                <c:pt idx="4">
                  <c:v>712.45721000000003</c:v>
                </c:pt>
                <c:pt idx="5">
                  <c:v>712.45721000000003</c:v>
                </c:pt>
                <c:pt idx="6">
                  <c:v>712.45721000000003</c:v>
                </c:pt>
                <c:pt idx="7">
                  <c:v>712.45721000000003</c:v>
                </c:pt>
                <c:pt idx="8">
                  <c:v>712.45721000000003</c:v>
                </c:pt>
                <c:pt idx="9">
                  <c:v>712.45721000000003</c:v>
                </c:pt>
                <c:pt idx="10">
                  <c:v>712.45721000000003</c:v>
                </c:pt>
                <c:pt idx="11">
                  <c:v>712.45721000000003</c:v>
                </c:pt>
                <c:pt idx="12">
                  <c:v>712.45721000000003</c:v>
                </c:pt>
                <c:pt idx="13">
                  <c:v>712.45721000000003</c:v>
                </c:pt>
                <c:pt idx="14">
                  <c:v>712.45721000000003</c:v>
                </c:pt>
                <c:pt idx="15">
                  <c:v>712.45721000000003</c:v>
                </c:pt>
                <c:pt idx="16">
                  <c:v>712.45721000000003</c:v>
                </c:pt>
                <c:pt idx="17">
                  <c:v>712.45721000000003</c:v>
                </c:pt>
                <c:pt idx="18">
                  <c:v>712.45721000000003</c:v>
                </c:pt>
                <c:pt idx="19">
                  <c:v>712.45721000000003</c:v>
                </c:pt>
                <c:pt idx="20">
                  <c:v>712.45721000000003</c:v>
                </c:pt>
                <c:pt idx="21">
                  <c:v>712.45721000000003</c:v>
                </c:pt>
                <c:pt idx="22">
                  <c:v>712.45721000000003</c:v>
                </c:pt>
                <c:pt idx="23">
                  <c:v>712.45721000000003</c:v>
                </c:pt>
                <c:pt idx="24">
                  <c:v>712.45721000000003</c:v>
                </c:pt>
                <c:pt idx="25">
                  <c:v>712.45721000000003</c:v>
                </c:pt>
                <c:pt idx="26">
                  <c:v>712.45721000000003</c:v>
                </c:pt>
                <c:pt idx="27">
                  <c:v>712.45721000000003</c:v>
                </c:pt>
                <c:pt idx="28">
                  <c:v>712.45721000000003</c:v>
                </c:pt>
                <c:pt idx="29">
                  <c:v>712.45721000000003</c:v>
                </c:pt>
                <c:pt idx="30">
                  <c:v>712.45721000000003</c:v>
                </c:pt>
                <c:pt idx="31">
                  <c:v>712.45721000000003</c:v>
                </c:pt>
                <c:pt idx="32">
                  <c:v>712.45721000000003</c:v>
                </c:pt>
                <c:pt idx="33">
                  <c:v>712.45721000000003</c:v>
                </c:pt>
                <c:pt idx="34">
                  <c:v>712.45721000000003</c:v>
                </c:pt>
                <c:pt idx="35">
                  <c:v>712.45721000000003</c:v>
                </c:pt>
                <c:pt idx="36">
                  <c:v>712.45721000000003</c:v>
                </c:pt>
                <c:pt idx="37">
                  <c:v>712.45721000000003</c:v>
                </c:pt>
                <c:pt idx="38">
                  <c:v>712.45721000000003</c:v>
                </c:pt>
                <c:pt idx="39">
                  <c:v>712.45721000000003</c:v>
                </c:pt>
                <c:pt idx="40">
                  <c:v>712.45721000000003</c:v>
                </c:pt>
                <c:pt idx="41">
                  <c:v>712.45721000000003</c:v>
                </c:pt>
                <c:pt idx="42">
                  <c:v>712.45721000000003</c:v>
                </c:pt>
                <c:pt idx="43">
                  <c:v>712.45721000000003</c:v>
                </c:pt>
                <c:pt idx="44">
                  <c:v>712.45721000000003</c:v>
                </c:pt>
                <c:pt idx="45">
                  <c:v>712.45721000000003</c:v>
                </c:pt>
                <c:pt idx="46">
                  <c:v>712.45721000000003</c:v>
                </c:pt>
                <c:pt idx="47">
                  <c:v>712.45721000000003</c:v>
                </c:pt>
                <c:pt idx="48">
                  <c:v>712.45721000000003</c:v>
                </c:pt>
                <c:pt idx="49">
                  <c:v>712.45721000000003</c:v>
                </c:pt>
                <c:pt idx="50">
                  <c:v>712.45721000000003</c:v>
                </c:pt>
                <c:pt idx="51">
                  <c:v>712.45721000000003</c:v>
                </c:pt>
                <c:pt idx="52">
                  <c:v>712.45721000000003</c:v>
                </c:pt>
                <c:pt idx="53">
                  <c:v>712.45721000000003</c:v>
                </c:pt>
                <c:pt idx="54">
                  <c:v>712.45721000000003</c:v>
                </c:pt>
                <c:pt idx="55">
                  <c:v>712.45721000000003</c:v>
                </c:pt>
                <c:pt idx="56">
                  <c:v>712.45721000000003</c:v>
                </c:pt>
                <c:pt idx="57">
                  <c:v>712.45721000000003</c:v>
                </c:pt>
                <c:pt idx="58">
                  <c:v>712.45721000000003</c:v>
                </c:pt>
                <c:pt idx="59">
                  <c:v>712.45721000000003</c:v>
                </c:pt>
                <c:pt idx="60">
                  <c:v>712.45721000000003</c:v>
                </c:pt>
                <c:pt idx="61">
                  <c:v>712.45721000000003</c:v>
                </c:pt>
                <c:pt idx="62">
                  <c:v>712.45721000000003</c:v>
                </c:pt>
                <c:pt idx="63">
                  <c:v>712.45721000000003</c:v>
                </c:pt>
                <c:pt idx="64">
                  <c:v>712.45721000000003</c:v>
                </c:pt>
                <c:pt idx="65">
                  <c:v>712.45721000000003</c:v>
                </c:pt>
                <c:pt idx="66">
                  <c:v>712.45721000000003</c:v>
                </c:pt>
                <c:pt idx="67">
                  <c:v>712.45721000000003</c:v>
                </c:pt>
                <c:pt idx="68">
                  <c:v>712.45721000000003</c:v>
                </c:pt>
                <c:pt idx="69">
                  <c:v>712.45721000000003</c:v>
                </c:pt>
                <c:pt idx="70">
                  <c:v>712.45722000000001</c:v>
                </c:pt>
                <c:pt idx="71">
                  <c:v>712.45722000000001</c:v>
                </c:pt>
                <c:pt idx="72">
                  <c:v>712.45722000000001</c:v>
                </c:pt>
                <c:pt idx="73">
                  <c:v>712.45722000000001</c:v>
                </c:pt>
                <c:pt idx="74">
                  <c:v>712.45722000000001</c:v>
                </c:pt>
                <c:pt idx="75">
                  <c:v>712.45722000000001</c:v>
                </c:pt>
                <c:pt idx="76">
                  <c:v>712.45722000000001</c:v>
                </c:pt>
                <c:pt idx="77">
                  <c:v>712.45722000000001</c:v>
                </c:pt>
                <c:pt idx="78">
                  <c:v>712.45722000000001</c:v>
                </c:pt>
                <c:pt idx="79">
                  <c:v>712.45722000000001</c:v>
                </c:pt>
                <c:pt idx="80">
                  <c:v>712.45722000000001</c:v>
                </c:pt>
                <c:pt idx="81">
                  <c:v>712.45722000000001</c:v>
                </c:pt>
                <c:pt idx="82">
                  <c:v>712.45722000000001</c:v>
                </c:pt>
                <c:pt idx="83">
                  <c:v>712.45722000000001</c:v>
                </c:pt>
                <c:pt idx="84">
                  <c:v>712.45722000000001</c:v>
                </c:pt>
                <c:pt idx="85">
                  <c:v>712.45722000000001</c:v>
                </c:pt>
                <c:pt idx="86">
                  <c:v>712.45722000000001</c:v>
                </c:pt>
                <c:pt idx="87">
                  <c:v>712.45722000000001</c:v>
                </c:pt>
                <c:pt idx="88">
                  <c:v>712.45722000000001</c:v>
                </c:pt>
                <c:pt idx="89">
                  <c:v>712.45722000000001</c:v>
                </c:pt>
                <c:pt idx="90">
                  <c:v>712.45722000000001</c:v>
                </c:pt>
                <c:pt idx="91">
                  <c:v>712.45722000000001</c:v>
                </c:pt>
                <c:pt idx="92">
                  <c:v>712.45722000000001</c:v>
                </c:pt>
                <c:pt idx="93">
                  <c:v>712.45722000000001</c:v>
                </c:pt>
                <c:pt idx="94">
                  <c:v>712.45722000000001</c:v>
                </c:pt>
                <c:pt idx="95">
                  <c:v>712.45722000000001</c:v>
                </c:pt>
                <c:pt idx="96">
                  <c:v>712.45722000000001</c:v>
                </c:pt>
                <c:pt idx="97">
                  <c:v>712.45722000000001</c:v>
                </c:pt>
                <c:pt idx="98">
                  <c:v>712.45722000000001</c:v>
                </c:pt>
                <c:pt idx="99">
                  <c:v>712.45722000000001</c:v>
                </c:pt>
                <c:pt idx="100">
                  <c:v>712.45721000000003</c:v>
                </c:pt>
                <c:pt idx="101">
                  <c:v>712.45371999999998</c:v>
                </c:pt>
                <c:pt idx="102">
                  <c:v>712.42562999999996</c:v>
                </c:pt>
                <c:pt idx="103">
                  <c:v>712.33330999999998</c:v>
                </c:pt>
                <c:pt idx="104">
                  <c:v>712.10934999999995</c:v>
                </c:pt>
                <c:pt idx="105">
                  <c:v>711.67074000000002</c:v>
                </c:pt>
                <c:pt idx="106">
                  <c:v>710.99632999999994</c:v>
                </c:pt>
                <c:pt idx="107">
                  <c:v>709.95779000000005</c:v>
                </c:pt>
                <c:pt idx="108">
                  <c:v>708.48478</c:v>
                </c:pt>
                <c:pt idx="109">
                  <c:v>706.63135</c:v>
                </c:pt>
                <c:pt idx="110">
                  <c:v>704.39588000000003</c:v>
                </c:pt>
                <c:pt idx="111">
                  <c:v>701.68839000000003</c:v>
                </c:pt>
                <c:pt idx="112">
                  <c:v>698.77328</c:v>
                </c:pt>
                <c:pt idx="113">
                  <c:v>695.69505000000004</c:v>
                </c:pt>
                <c:pt idx="114">
                  <c:v>692.47565999999995</c:v>
                </c:pt>
                <c:pt idx="115">
                  <c:v>689.28281000000004</c:v>
                </c:pt>
                <c:pt idx="116">
                  <c:v>686.27202999999997</c:v>
                </c:pt>
                <c:pt idx="117">
                  <c:v>683.31095000000005</c:v>
                </c:pt>
                <c:pt idx="118">
                  <c:v>680.53707999999995</c:v>
                </c:pt>
                <c:pt idx="119">
                  <c:v>678.07799999999997</c:v>
                </c:pt>
                <c:pt idx="120">
                  <c:v>675.75725</c:v>
                </c:pt>
                <c:pt idx="121">
                  <c:v>673.63897999999995</c:v>
                </c:pt>
                <c:pt idx="122">
                  <c:v>671.80561999999998</c:v>
                </c:pt>
                <c:pt idx="123">
                  <c:v>670.23260000000005</c:v>
                </c:pt>
                <c:pt idx="124">
                  <c:v>668.89982999999995</c:v>
                </c:pt>
                <c:pt idx="125">
                  <c:v>667.78341999999998</c:v>
                </c:pt>
                <c:pt idx="126">
                  <c:v>666.89886999999999</c:v>
                </c:pt>
                <c:pt idx="127">
                  <c:v>666.16040999999996</c:v>
                </c:pt>
                <c:pt idx="128">
                  <c:v>665.56930999999997</c:v>
                </c:pt>
                <c:pt idx="129">
                  <c:v>665.11324999999999</c:v>
                </c:pt>
                <c:pt idx="130">
                  <c:v>664.78035</c:v>
                </c:pt>
                <c:pt idx="131">
                  <c:v>664.55538999999999</c:v>
                </c:pt>
                <c:pt idx="132">
                  <c:v>664.42863999999997</c:v>
                </c:pt>
                <c:pt idx="133">
                  <c:v>664.37929999999994</c:v>
                </c:pt>
                <c:pt idx="134">
                  <c:v>664.40207999999996</c:v>
                </c:pt>
                <c:pt idx="135">
                  <c:v>664.48706000000004</c:v>
                </c:pt>
                <c:pt idx="136">
                  <c:v>664.61716000000001</c:v>
                </c:pt>
                <c:pt idx="137">
                  <c:v>664.80372</c:v>
                </c:pt>
                <c:pt idx="138">
                  <c:v>665.02377999999999</c:v>
                </c:pt>
                <c:pt idx="139">
                  <c:v>665.29438000000005</c:v>
                </c:pt>
                <c:pt idx="140">
                  <c:v>665.58938000000001</c:v>
                </c:pt>
                <c:pt idx="141">
                  <c:v>665.90506000000005</c:v>
                </c:pt>
                <c:pt idx="142">
                  <c:v>666.23937999999998</c:v>
                </c:pt>
                <c:pt idx="143">
                  <c:v>666.59144000000003</c:v>
                </c:pt>
                <c:pt idx="144">
                  <c:v>666.96121000000005</c:v>
                </c:pt>
                <c:pt idx="145">
                  <c:v>667.34920999999997</c:v>
                </c:pt>
                <c:pt idx="146">
                  <c:v>667.75670000000002</c:v>
                </c:pt>
                <c:pt idx="147">
                  <c:v>668.14829999999995</c:v>
                </c:pt>
                <c:pt idx="148">
                  <c:v>668.55795999999998</c:v>
                </c:pt>
                <c:pt idx="149">
                  <c:v>668.93919000000005</c:v>
                </c:pt>
                <c:pt idx="150">
                  <c:v>669.32659000000001</c:v>
                </c:pt>
                <c:pt idx="151">
                  <c:v>669.71977000000004</c:v>
                </c:pt>
                <c:pt idx="152">
                  <c:v>670.11845000000005</c:v>
                </c:pt>
                <c:pt idx="153">
                  <c:v>670.52306999999996</c:v>
                </c:pt>
                <c:pt idx="154">
                  <c:v>670.89218000000005</c:v>
                </c:pt>
                <c:pt idx="155">
                  <c:v>671.26624000000004</c:v>
                </c:pt>
                <c:pt idx="156">
                  <c:v>671.64598000000001</c:v>
                </c:pt>
                <c:pt idx="157">
                  <c:v>672.03152</c:v>
                </c:pt>
                <c:pt idx="158">
                  <c:v>672.37999000000002</c:v>
                </c:pt>
                <c:pt idx="159">
                  <c:v>672.73414000000002</c:v>
                </c:pt>
                <c:pt idx="160">
                  <c:v>673.09433999999999</c:v>
                </c:pt>
                <c:pt idx="161">
                  <c:v>673.46105</c:v>
                </c:pt>
                <c:pt idx="162">
                  <c:v>673.83520999999996</c:v>
                </c:pt>
                <c:pt idx="163">
                  <c:v>674.16857000000005</c:v>
                </c:pt>
                <c:pt idx="164">
                  <c:v>674.50816999999995</c:v>
                </c:pt>
                <c:pt idx="165">
                  <c:v>674.85446999999999</c:v>
                </c:pt>
                <c:pt idx="166">
                  <c:v>675.20749000000001</c:v>
                </c:pt>
                <c:pt idx="167">
                  <c:v>675.56750999999997</c:v>
                </c:pt>
                <c:pt idx="168">
                  <c:v>675.93484999999998</c:v>
                </c:pt>
                <c:pt idx="169">
                  <c:v>676.25624000000005</c:v>
                </c:pt>
                <c:pt idx="170">
                  <c:v>676.58356000000003</c:v>
                </c:pt>
                <c:pt idx="171">
                  <c:v>676.91656999999998</c:v>
                </c:pt>
                <c:pt idx="172">
                  <c:v>677.25588000000005</c:v>
                </c:pt>
                <c:pt idx="173">
                  <c:v>677.60194000000001</c:v>
                </c:pt>
                <c:pt idx="174">
                  <c:v>677.95416999999998</c:v>
                </c:pt>
                <c:pt idx="175">
                  <c:v>678.31263000000001</c:v>
                </c:pt>
                <c:pt idx="176">
                  <c:v>678.67839000000004</c:v>
                </c:pt>
                <c:pt idx="177">
                  <c:v>679.05046000000004</c:v>
                </c:pt>
                <c:pt idx="178">
                  <c:v>679.42956000000004</c:v>
                </c:pt>
                <c:pt idx="179">
                  <c:v>679.75067999999999</c:v>
                </c:pt>
                <c:pt idx="180">
                  <c:v>680.07672000000002</c:v>
                </c:pt>
                <c:pt idx="181">
                  <c:v>680.40769999999998</c:v>
                </c:pt>
                <c:pt idx="182">
                  <c:v>680.74383</c:v>
                </c:pt>
                <c:pt idx="183">
                  <c:v>681.08546000000001</c:v>
                </c:pt>
                <c:pt idx="184">
                  <c:v>681.43201999999997</c:v>
                </c:pt>
                <c:pt idx="185">
                  <c:v>681.78339000000005</c:v>
                </c:pt>
                <c:pt idx="186">
                  <c:v>682.13696000000004</c:v>
                </c:pt>
                <c:pt idx="187">
                  <c:v>682.49179000000004</c:v>
                </c:pt>
                <c:pt idx="188">
                  <c:v>682.84848999999997</c:v>
                </c:pt>
                <c:pt idx="189">
                  <c:v>683.20631000000003</c:v>
                </c:pt>
                <c:pt idx="190">
                  <c:v>683.56551000000002</c:v>
                </c:pt>
                <c:pt idx="191">
                  <c:v>683.92585999999994</c:v>
                </c:pt>
                <c:pt idx="192">
                  <c:v>684.28760999999997</c:v>
                </c:pt>
                <c:pt idx="193">
                  <c:v>684.65049999999997</c:v>
                </c:pt>
                <c:pt idx="194">
                  <c:v>685.01414999999997</c:v>
                </c:pt>
                <c:pt idx="195">
                  <c:v>685.37918000000002</c:v>
                </c:pt>
                <c:pt idx="196">
                  <c:v>685.74564999999996</c:v>
                </c:pt>
                <c:pt idx="197">
                  <c:v>686.11233000000004</c:v>
                </c:pt>
                <c:pt idx="198">
                  <c:v>686.48014999999998</c:v>
                </c:pt>
                <c:pt idx="199">
                  <c:v>686.77508999999998</c:v>
                </c:pt>
                <c:pt idx="200">
                  <c:v>687.07069999999999</c:v>
                </c:pt>
                <c:pt idx="201">
                  <c:v>687.36667999999997</c:v>
                </c:pt>
                <c:pt idx="202">
                  <c:v>687.66260999999997</c:v>
                </c:pt>
                <c:pt idx="203">
                  <c:v>687.95897000000002</c:v>
                </c:pt>
                <c:pt idx="204">
                  <c:v>688.25527</c:v>
                </c:pt>
                <c:pt idx="205">
                  <c:v>688.55267000000003</c:v>
                </c:pt>
                <c:pt idx="206">
                  <c:v>688.85017000000005</c:v>
                </c:pt>
                <c:pt idx="207">
                  <c:v>689.14800000000002</c:v>
                </c:pt>
                <c:pt idx="208">
                  <c:v>689.44631000000004</c:v>
                </c:pt>
                <c:pt idx="209">
                  <c:v>689.74549999999999</c:v>
                </c:pt>
                <c:pt idx="210">
                  <c:v>690.04463999999996</c:v>
                </c:pt>
                <c:pt idx="211">
                  <c:v>690.34407999999996</c:v>
                </c:pt>
                <c:pt idx="212">
                  <c:v>690.64355</c:v>
                </c:pt>
                <c:pt idx="213">
                  <c:v>690.94335000000001</c:v>
                </c:pt>
                <c:pt idx="214">
                  <c:v>691.24364000000003</c:v>
                </c:pt>
                <c:pt idx="215">
                  <c:v>691.54458</c:v>
                </c:pt>
                <c:pt idx="216">
                  <c:v>691.84721999999999</c:v>
                </c:pt>
                <c:pt idx="217">
                  <c:v>692.15225999999996</c:v>
                </c:pt>
                <c:pt idx="218">
                  <c:v>692.45969000000002</c:v>
                </c:pt>
                <c:pt idx="219">
                  <c:v>692.76950999999997</c:v>
                </c:pt>
                <c:pt idx="220">
                  <c:v>693.08133999999995</c:v>
                </c:pt>
                <c:pt idx="221">
                  <c:v>693.39670000000001</c:v>
                </c:pt>
                <c:pt idx="222">
                  <c:v>693.63503000000003</c:v>
                </c:pt>
                <c:pt idx="223">
                  <c:v>693.87507000000005</c:v>
                </c:pt>
                <c:pt idx="224">
                  <c:v>694.11748999999998</c:v>
                </c:pt>
                <c:pt idx="225">
                  <c:v>694.36177999999995</c:v>
                </c:pt>
                <c:pt idx="226">
                  <c:v>694.60821999999996</c:v>
                </c:pt>
                <c:pt idx="227">
                  <c:v>694.85704999999996</c:v>
                </c:pt>
                <c:pt idx="228">
                  <c:v>695.10743000000002</c:v>
                </c:pt>
                <c:pt idx="229">
                  <c:v>695.36039000000005</c:v>
                </c:pt>
                <c:pt idx="230">
                  <c:v>695.61623999999995</c:v>
                </c:pt>
                <c:pt idx="231">
                  <c:v>695.87509</c:v>
                </c:pt>
                <c:pt idx="232">
                  <c:v>696.13741000000005</c:v>
                </c:pt>
                <c:pt idx="233">
                  <c:v>696.40286000000003</c:v>
                </c:pt>
                <c:pt idx="234">
                  <c:v>696.67156</c:v>
                </c:pt>
                <c:pt idx="235">
                  <c:v>696.94539999999995</c:v>
                </c:pt>
                <c:pt idx="236">
                  <c:v>697.22360000000003</c:v>
                </c:pt>
                <c:pt idx="237">
                  <c:v>697.50670000000002</c:v>
                </c:pt>
                <c:pt idx="238">
                  <c:v>697.69970000000001</c:v>
                </c:pt>
                <c:pt idx="239">
                  <c:v>697.89507000000003</c:v>
                </c:pt>
                <c:pt idx="240">
                  <c:v>698.09380999999996</c:v>
                </c:pt>
                <c:pt idx="241">
                  <c:v>698.29641000000004</c:v>
                </c:pt>
                <c:pt idx="242">
                  <c:v>698.50333000000001</c:v>
                </c:pt>
                <c:pt idx="243">
                  <c:v>698.71366</c:v>
                </c:pt>
                <c:pt idx="244">
                  <c:v>698.92661999999996</c:v>
                </c:pt>
                <c:pt idx="245">
                  <c:v>699.14342999999997</c:v>
                </c:pt>
                <c:pt idx="246">
                  <c:v>699.36427000000003</c:v>
                </c:pt>
                <c:pt idx="247">
                  <c:v>699.58903999999995</c:v>
                </c:pt>
                <c:pt idx="248">
                  <c:v>699.81831</c:v>
                </c:pt>
                <c:pt idx="249">
                  <c:v>700.05325000000005</c:v>
                </c:pt>
                <c:pt idx="250">
                  <c:v>700.29420000000005</c:v>
                </c:pt>
                <c:pt idx="251">
                  <c:v>700.53801999999996</c:v>
                </c:pt>
                <c:pt idx="252">
                  <c:v>700.78429000000006</c:v>
                </c:pt>
                <c:pt idx="253">
                  <c:v>701.03252999999995</c:v>
                </c:pt>
                <c:pt idx="254">
                  <c:v>701.28363000000002</c:v>
                </c:pt>
                <c:pt idx="255">
                  <c:v>701.53668000000005</c:v>
                </c:pt>
                <c:pt idx="256">
                  <c:v>701.79309999999998</c:v>
                </c:pt>
                <c:pt idx="257">
                  <c:v>702.05172000000005</c:v>
                </c:pt>
                <c:pt idx="258">
                  <c:v>702.31422999999995</c:v>
                </c:pt>
                <c:pt idx="259">
                  <c:v>702.57965999999999</c:v>
                </c:pt>
                <c:pt idx="260">
                  <c:v>702.71094000000005</c:v>
                </c:pt>
                <c:pt idx="261">
                  <c:v>702.84079999999994</c:v>
                </c:pt>
                <c:pt idx="262">
                  <c:v>702.96927000000005</c:v>
                </c:pt>
                <c:pt idx="263">
                  <c:v>703.09636</c:v>
                </c:pt>
                <c:pt idx="264">
                  <c:v>703.22190999999998</c:v>
                </c:pt>
                <c:pt idx="265">
                  <c:v>703.34586999999999</c:v>
                </c:pt>
                <c:pt idx="266">
                  <c:v>703.46851000000004</c:v>
                </c:pt>
                <c:pt idx="267">
                  <c:v>703.58984999999996</c:v>
                </c:pt>
                <c:pt idx="268">
                  <c:v>703.70989999999995</c:v>
                </c:pt>
                <c:pt idx="269">
                  <c:v>703.82838000000004</c:v>
                </c:pt>
                <c:pt idx="270">
                  <c:v>704.06102999999996</c:v>
                </c:pt>
                <c:pt idx="271">
                  <c:v>704.28781000000004</c:v>
                </c:pt>
                <c:pt idx="272">
                  <c:v>704.50872000000004</c:v>
                </c:pt>
                <c:pt idx="273">
                  <c:v>704.72424000000001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3-6692-4F92-97CA-54254F89E2E4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Hshuntinflow1:1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Sheet1!$AL$2:$AL$275</c:f>
            </c:numRef>
          </c:yVal>
          <c:smooth val="1"/>
          <c:extLst>
            <c:ext xmlns:c16="http://schemas.microsoft.com/office/drawing/2014/chart" uri="{C3380CC4-5D6E-409C-BE32-E72D297353CC}">
              <c16:uniqueId val="{00000024-6692-4F92-97CA-54254F89E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072200"/>
        <c:axId val="304327080"/>
      </c:scatterChart>
      <c:valAx>
        <c:axId val="253072200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7080"/>
        <c:crosses val="autoZero"/>
        <c:crossBetween val="midCat"/>
      </c:valAx>
      <c:valAx>
        <c:axId val="30432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72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99771578448341E-2"/>
          <c:y val="4.718757121483845E-2"/>
          <c:w val="0.89783830709461332"/>
          <c:h val="0.8206963118557637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sysartvol1:3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Sheet1!$B$2:$B$275</c:f>
            </c:numRef>
          </c:yVal>
          <c:smooth val="1"/>
          <c:extLst>
            <c:ext xmlns:c16="http://schemas.microsoft.com/office/drawing/2014/chart" uri="{C3380CC4-5D6E-409C-BE32-E72D297353CC}">
              <c16:uniqueId val="{00000000-8329-42D9-A50E-00DAB97730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Sintbvol1:3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Sheet1!$C$2:$C$275</c:f>
            </c:numRef>
          </c:yVal>
          <c:smooth val="1"/>
          <c:extLst>
            <c:ext xmlns:c16="http://schemas.microsoft.com/office/drawing/2014/chart" uri="{C3380CC4-5D6E-409C-BE32-E72D297353CC}">
              <c16:uniqueId val="{00000001-8329-42D9-A50E-00DAB97730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SMAflow1:3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Sheet1!$D$2:$D$275</c:f>
            </c:numRef>
          </c:yVal>
          <c:smooth val="1"/>
          <c:extLst>
            <c:ext xmlns:c16="http://schemas.microsoft.com/office/drawing/2014/chart" uri="{C3380CC4-5D6E-409C-BE32-E72D297353CC}">
              <c16:uniqueId val="{00000002-8329-42D9-A50E-00DAB97730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Hvflow1:3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Sheet1!$E$2:$E$275</c:f>
            </c:numRef>
          </c:yVal>
          <c:smooth val="1"/>
          <c:extLst>
            <c:ext xmlns:c16="http://schemas.microsoft.com/office/drawing/2014/chart" uri="{C3380CC4-5D6E-409C-BE32-E72D297353CC}">
              <c16:uniqueId val="{00000003-8329-42D9-A50E-00DAB97730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PVflow1:3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Sheet1!$F$2:$F$275</c:f>
            </c:numRef>
          </c:yVal>
          <c:smooth val="1"/>
          <c:extLst>
            <c:ext xmlns:c16="http://schemas.microsoft.com/office/drawing/2014/chart" uri="{C3380CC4-5D6E-409C-BE32-E72D297353CC}">
              <c16:uniqueId val="{00000004-8329-42D9-A50E-00DAB97730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HaFlow1:3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Sheet1!$G$2:$G$275</c:f>
            </c:numRef>
          </c:yVal>
          <c:smooth val="1"/>
          <c:extLst>
            <c:ext xmlns:c16="http://schemas.microsoft.com/office/drawing/2014/chart" uri="{C3380CC4-5D6E-409C-BE32-E72D297353CC}">
              <c16:uniqueId val="{00000005-8329-42D9-A50E-00DAB977306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Hshuntinflow1:3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Sheet1!$H$2:$H$275</c:f>
            </c:numRef>
          </c:yVal>
          <c:smooth val="1"/>
          <c:extLst>
            <c:ext xmlns:c16="http://schemas.microsoft.com/office/drawing/2014/chart" uri="{C3380CC4-5D6E-409C-BE32-E72D297353CC}">
              <c16:uniqueId val="{00000006-8329-42D9-A50E-00DAB977306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SmcapP:3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Sheet1!$I$2:$I$275</c:f>
              <c:numCache>
                <c:formatCode>0.00</c:formatCode>
                <c:ptCount val="274"/>
                <c:pt idx="0">
                  <c:v>3.9284987999999998</c:v>
                </c:pt>
                <c:pt idx="1">
                  <c:v>3.9284987999999998</c:v>
                </c:pt>
                <c:pt idx="2">
                  <c:v>3.9284987999999998</c:v>
                </c:pt>
                <c:pt idx="3">
                  <c:v>3.9284987999999998</c:v>
                </c:pt>
                <c:pt idx="4">
                  <c:v>3.9284987999999998</c:v>
                </c:pt>
                <c:pt idx="5">
                  <c:v>3.9284987999999998</c:v>
                </c:pt>
                <c:pt idx="6">
                  <c:v>3.9284987999999998</c:v>
                </c:pt>
                <c:pt idx="7">
                  <c:v>3.9284987999999998</c:v>
                </c:pt>
                <c:pt idx="8">
                  <c:v>3.9284987999999998</c:v>
                </c:pt>
                <c:pt idx="9">
                  <c:v>3.9284987999999998</c:v>
                </c:pt>
                <c:pt idx="10">
                  <c:v>3.9284987999999998</c:v>
                </c:pt>
                <c:pt idx="11">
                  <c:v>3.9284987999999998</c:v>
                </c:pt>
                <c:pt idx="12">
                  <c:v>3.9284987999999998</c:v>
                </c:pt>
                <c:pt idx="13">
                  <c:v>3.9284987999999998</c:v>
                </c:pt>
                <c:pt idx="14">
                  <c:v>3.9284987999999998</c:v>
                </c:pt>
                <c:pt idx="15">
                  <c:v>3.9284987999999998</c:v>
                </c:pt>
                <c:pt idx="16">
                  <c:v>3.9284987999999998</c:v>
                </c:pt>
                <c:pt idx="17">
                  <c:v>3.9284987999999998</c:v>
                </c:pt>
                <c:pt idx="18">
                  <c:v>3.9284987999999998</c:v>
                </c:pt>
                <c:pt idx="19">
                  <c:v>3.9284987999999998</c:v>
                </c:pt>
                <c:pt idx="20">
                  <c:v>3.9284987999999998</c:v>
                </c:pt>
                <c:pt idx="21">
                  <c:v>3.9284987999999998</c:v>
                </c:pt>
                <c:pt idx="22">
                  <c:v>3.9284987999999998</c:v>
                </c:pt>
                <c:pt idx="23">
                  <c:v>3.9284987999999998</c:v>
                </c:pt>
                <c:pt idx="24">
                  <c:v>3.9284987999999998</c:v>
                </c:pt>
                <c:pt idx="25">
                  <c:v>3.9284987999999998</c:v>
                </c:pt>
                <c:pt idx="26">
                  <c:v>3.9284987999999998</c:v>
                </c:pt>
                <c:pt idx="27">
                  <c:v>3.9284987999999998</c:v>
                </c:pt>
                <c:pt idx="28">
                  <c:v>3.9284987999999998</c:v>
                </c:pt>
                <c:pt idx="29">
                  <c:v>3.9284987999999998</c:v>
                </c:pt>
                <c:pt idx="30">
                  <c:v>3.9284987999999998</c:v>
                </c:pt>
                <c:pt idx="31">
                  <c:v>3.9284987999999998</c:v>
                </c:pt>
                <c:pt idx="32">
                  <c:v>3.9284987999999998</c:v>
                </c:pt>
                <c:pt idx="33">
                  <c:v>3.9284987999999998</c:v>
                </c:pt>
                <c:pt idx="34">
                  <c:v>3.9284987999999998</c:v>
                </c:pt>
                <c:pt idx="35">
                  <c:v>3.9284987999999998</c:v>
                </c:pt>
                <c:pt idx="36">
                  <c:v>3.9284987999999998</c:v>
                </c:pt>
                <c:pt idx="37">
                  <c:v>3.9284987999999998</c:v>
                </c:pt>
                <c:pt idx="38">
                  <c:v>3.9284987999999998</c:v>
                </c:pt>
                <c:pt idx="39">
                  <c:v>3.9284987999999998</c:v>
                </c:pt>
                <c:pt idx="40">
                  <c:v>3.9284987999999998</c:v>
                </c:pt>
                <c:pt idx="41">
                  <c:v>3.9284987999999998</c:v>
                </c:pt>
                <c:pt idx="42">
                  <c:v>3.9284987999999998</c:v>
                </c:pt>
                <c:pt idx="43">
                  <c:v>3.9284987999999998</c:v>
                </c:pt>
                <c:pt idx="44">
                  <c:v>3.9284987999999998</c:v>
                </c:pt>
                <c:pt idx="45">
                  <c:v>3.9284987999999998</c:v>
                </c:pt>
                <c:pt idx="46">
                  <c:v>3.9284987999999998</c:v>
                </c:pt>
                <c:pt idx="47">
                  <c:v>3.9284987999999998</c:v>
                </c:pt>
                <c:pt idx="48">
                  <c:v>3.9284987999999998</c:v>
                </c:pt>
                <c:pt idx="49">
                  <c:v>3.9284987999999998</c:v>
                </c:pt>
                <c:pt idx="50">
                  <c:v>3.9284987999999998</c:v>
                </c:pt>
                <c:pt idx="51">
                  <c:v>3.9284987999999998</c:v>
                </c:pt>
                <c:pt idx="52">
                  <c:v>3.9284987999999998</c:v>
                </c:pt>
                <c:pt idx="53">
                  <c:v>3.9284987999999998</c:v>
                </c:pt>
                <c:pt idx="54">
                  <c:v>3.9284987999999998</c:v>
                </c:pt>
                <c:pt idx="55">
                  <c:v>3.9284987999999998</c:v>
                </c:pt>
                <c:pt idx="56">
                  <c:v>3.9284987999999998</c:v>
                </c:pt>
                <c:pt idx="57">
                  <c:v>3.9284987999999998</c:v>
                </c:pt>
                <c:pt idx="58">
                  <c:v>3.9284987999999998</c:v>
                </c:pt>
                <c:pt idx="59">
                  <c:v>3.9284987999999998</c:v>
                </c:pt>
                <c:pt idx="60">
                  <c:v>3.9284987999999998</c:v>
                </c:pt>
                <c:pt idx="61">
                  <c:v>3.9284987999999998</c:v>
                </c:pt>
                <c:pt idx="62">
                  <c:v>3.9284987999999998</c:v>
                </c:pt>
                <c:pt idx="63">
                  <c:v>3.9284987999999998</c:v>
                </c:pt>
                <c:pt idx="64">
                  <c:v>3.9284987999999998</c:v>
                </c:pt>
                <c:pt idx="65">
                  <c:v>3.9284987999999998</c:v>
                </c:pt>
                <c:pt idx="66">
                  <c:v>3.9284987999999998</c:v>
                </c:pt>
                <c:pt idx="67">
                  <c:v>3.9284987999999998</c:v>
                </c:pt>
                <c:pt idx="68">
                  <c:v>3.9284987999999998</c:v>
                </c:pt>
                <c:pt idx="69">
                  <c:v>3.9284987999999998</c:v>
                </c:pt>
                <c:pt idx="70">
                  <c:v>3.9284987999999998</c:v>
                </c:pt>
                <c:pt idx="71">
                  <c:v>3.9284987999999998</c:v>
                </c:pt>
                <c:pt idx="72">
                  <c:v>3.9284987999999998</c:v>
                </c:pt>
                <c:pt idx="73">
                  <c:v>3.9284987999999998</c:v>
                </c:pt>
                <c:pt idx="74">
                  <c:v>3.9284987999999998</c:v>
                </c:pt>
                <c:pt idx="75">
                  <c:v>3.9284987999999998</c:v>
                </c:pt>
                <c:pt idx="76">
                  <c:v>3.9284987999999998</c:v>
                </c:pt>
                <c:pt idx="77">
                  <c:v>3.9284987999999998</c:v>
                </c:pt>
                <c:pt idx="78">
                  <c:v>3.9284987999999998</c:v>
                </c:pt>
                <c:pt idx="79">
                  <c:v>3.9284987999999998</c:v>
                </c:pt>
                <c:pt idx="80">
                  <c:v>3.9284987999999998</c:v>
                </c:pt>
                <c:pt idx="81">
                  <c:v>3.9284987999999998</c:v>
                </c:pt>
                <c:pt idx="82">
                  <c:v>3.9284987999999998</c:v>
                </c:pt>
                <c:pt idx="83">
                  <c:v>3.9284987999999998</c:v>
                </c:pt>
                <c:pt idx="84">
                  <c:v>3.9284987999999998</c:v>
                </c:pt>
                <c:pt idx="85">
                  <c:v>3.9284987999999998</c:v>
                </c:pt>
                <c:pt idx="86">
                  <c:v>3.9284987999999998</c:v>
                </c:pt>
                <c:pt idx="87">
                  <c:v>3.9284987999999998</c:v>
                </c:pt>
                <c:pt idx="88">
                  <c:v>3.9284987999999998</c:v>
                </c:pt>
                <c:pt idx="89">
                  <c:v>3.9284987999999998</c:v>
                </c:pt>
                <c:pt idx="90">
                  <c:v>3.9284987999999998</c:v>
                </c:pt>
                <c:pt idx="91">
                  <c:v>3.9284987999999998</c:v>
                </c:pt>
                <c:pt idx="92">
                  <c:v>3.9284987999999998</c:v>
                </c:pt>
                <c:pt idx="93">
                  <c:v>3.9284987999999998</c:v>
                </c:pt>
                <c:pt idx="94">
                  <c:v>3.9284987999999998</c:v>
                </c:pt>
                <c:pt idx="95">
                  <c:v>3.9284987999999998</c:v>
                </c:pt>
                <c:pt idx="96">
                  <c:v>3.9284987999999998</c:v>
                </c:pt>
                <c:pt idx="97">
                  <c:v>3.9284987999999998</c:v>
                </c:pt>
                <c:pt idx="98">
                  <c:v>3.9284987999999998</c:v>
                </c:pt>
                <c:pt idx="99">
                  <c:v>3.9284987999999998</c:v>
                </c:pt>
                <c:pt idx="100">
                  <c:v>3.9285480000000002</c:v>
                </c:pt>
                <c:pt idx="101">
                  <c:v>3.9295719999999998</c:v>
                </c:pt>
                <c:pt idx="102">
                  <c:v>3.9371436000000002</c:v>
                </c:pt>
                <c:pt idx="103">
                  <c:v>3.9612501</c:v>
                </c:pt>
                <c:pt idx="104">
                  <c:v>4.0147076000000004</c:v>
                </c:pt>
                <c:pt idx="105">
                  <c:v>4.104978</c:v>
                </c:pt>
                <c:pt idx="106">
                  <c:v>4.2447882000000003</c:v>
                </c:pt>
                <c:pt idx="107">
                  <c:v>4.4342702999999997</c:v>
                </c:pt>
                <c:pt idx="108">
                  <c:v>4.6750458999999998</c:v>
                </c:pt>
                <c:pt idx="109">
                  <c:v>4.9595937000000001</c:v>
                </c:pt>
                <c:pt idx="110">
                  <c:v>5.2805204000000003</c:v>
                </c:pt>
                <c:pt idx="111">
                  <c:v>5.6196406000000003</c:v>
                </c:pt>
                <c:pt idx="112">
                  <c:v>5.9645934</c:v>
                </c:pt>
                <c:pt idx="113">
                  <c:v>6.3083467999999998</c:v>
                </c:pt>
                <c:pt idx="114">
                  <c:v>6.6509242999999998</c:v>
                </c:pt>
                <c:pt idx="115">
                  <c:v>6.9835041999999996</c:v>
                </c:pt>
                <c:pt idx="116">
                  <c:v>7.3033484</c:v>
                </c:pt>
                <c:pt idx="117">
                  <c:v>7.6065601000000003</c:v>
                </c:pt>
                <c:pt idx="118">
                  <c:v>7.8949268000000004</c:v>
                </c:pt>
                <c:pt idx="119">
                  <c:v>8.1686317000000006</c:v>
                </c:pt>
                <c:pt idx="120">
                  <c:v>8.4321216000000003</c:v>
                </c:pt>
                <c:pt idx="121">
                  <c:v>8.6761275999999992</c:v>
                </c:pt>
                <c:pt idx="122">
                  <c:v>8.8858083000000008</c:v>
                </c:pt>
                <c:pt idx="123">
                  <c:v>9.0709164999999992</c:v>
                </c:pt>
                <c:pt idx="124">
                  <c:v>9.2391682999999993</c:v>
                </c:pt>
                <c:pt idx="125">
                  <c:v>9.3887528000000007</c:v>
                </c:pt>
                <c:pt idx="126">
                  <c:v>9.5182952000000007</c:v>
                </c:pt>
                <c:pt idx="127">
                  <c:v>9.6347757000000005</c:v>
                </c:pt>
                <c:pt idx="128">
                  <c:v>9.7388513000000003</c:v>
                </c:pt>
                <c:pt idx="129">
                  <c:v>9.8302653000000007</c:v>
                </c:pt>
                <c:pt idx="130">
                  <c:v>9.9128428999999993</c:v>
                </c:pt>
                <c:pt idx="131">
                  <c:v>9.9871920000000003</c:v>
                </c:pt>
                <c:pt idx="132">
                  <c:v>10.04955</c:v>
                </c:pt>
                <c:pt idx="133">
                  <c:v>10.104649</c:v>
                </c:pt>
                <c:pt idx="134">
                  <c:v>10.150332000000001</c:v>
                </c:pt>
                <c:pt idx="135">
                  <c:v>10.187772000000001</c:v>
                </c:pt>
                <c:pt idx="136">
                  <c:v>10.217345</c:v>
                </c:pt>
                <c:pt idx="137">
                  <c:v>10.238873</c:v>
                </c:pt>
                <c:pt idx="138">
                  <c:v>10.253494999999999</c:v>
                </c:pt>
                <c:pt idx="139">
                  <c:v>10.261290000000001</c:v>
                </c:pt>
                <c:pt idx="140">
                  <c:v>10.262658</c:v>
                </c:pt>
                <c:pt idx="141">
                  <c:v>10.258065</c:v>
                </c:pt>
                <c:pt idx="142">
                  <c:v>10.247764</c:v>
                </c:pt>
                <c:pt idx="143">
                  <c:v>10.232036000000001</c:v>
                </c:pt>
                <c:pt idx="144">
                  <c:v>10.210955999999999</c:v>
                </c:pt>
                <c:pt idx="145">
                  <c:v>10.185991</c:v>
                </c:pt>
                <c:pt idx="146">
                  <c:v>10.156081</c:v>
                </c:pt>
                <c:pt idx="147">
                  <c:v>10.123104</c:v>
                </c:pt>
                <c:pt idx="148">
                  <c:v>10.085433</c:v>
                </c:pt>
                <c:pt idx="149">
                  <c:v>10.043117000000001</c:v>
                </c:pt>
                <c:pt idx="150">
                  <c:v>9.9984488000000002</c:v>
                </c:pt>
                <c:pt idx="151">
                  <c:v>9.9491367000000004</c:v>
                </c:pt>
                <c:pt idx="152">
                  <c:v>9.8980905000000003</c:v>
                </c:pt>
                <c:pt idx="153">
                  <c:v>9.8427348000000006</c:v>
                </c:pt>
                <c:pt idx="154">
                  <c:v>9.7864384999999992</c:v>
                </c:pt>
                <c:pt idx="155">
                  <c:v>9.7258654</c:v>
                </c:pt>
                <c:pt idx="156">
                  <c:v>9.6609665000000007</c:v>
                </c:pt>
                <c:pt idx="157">
                  <c:v>9.5959780000000006</c:v>
                </c:pt>
                <c:pt idx="158">
                  <c:v>9.5267703000000008</c:v>
                </c:pt>
                <c:pt idx="159">
                  <c:v>9.4532710000000009</c:v>
                </c:pt>
                <c:pt idx="160">
                  <c:v>9.3805651999999995</c:v>
                </c:pt>
                <c:pt idx="161">
                  <c:v>9.3037700000000001</c:v>
                </c:pt>
                <c:pt idx="162">
                  <c:v>9.2285251000000006</c:v>
                </c:pt>
                <c:pt idx="163">
                  <c:v>9.1494242000000003</c:v>
                </c:pt>
                <c:pt idx="164">
                  <c:v>9.0662415999999997</c:v>
                </c:pt>
                <c:pt idx="165">
                  <c:v>8.9855940000000007</c:v>
                </c:pt>
                <c:pt idx="166">
                  <c:v>8.9010718000000004</c:v>
                </c:pt>
                <c:pt idx="167">
                  <c:v>8.8124090000000006</c:v>
                </c:pt>
                <c:pt idx="168">
                  <c:v>8.7272026</c:v>
                </c:pt>
                <c:pt idx="169">
                  <c:v>8.6379964999999999</c:v>
                </c:pt>
                <c:pt idx="170">
                  <c:v>8.5444353</c:v>
                </c:pt>
                <c:pt idx="171">
                  <c:v>8.4552285999999999</c:v>
                </c:pt>
                <c:pt idx="172">
                  <c:v>8.3617199000000006</c:v>
                </c:pt>
                <c:pt idx="173">
                  <c:v>8.2734743000000002</c:v>
                </c:pt>
                <c:pt idx="174">
                  <c:v>8.1809182000000007</c:v>
                </c:pt>
                <c:pt idx="175">
                  <c:v>8.0834756999999993</c:v>
                </c:pt>
                <c:pt idx="176">
                  <c:v>7.9922019999999998</c:v>
                </c:pt>
                <c:pt idx="177">
                  <c:v>7.8958706000000003</c:v>
                </c:pt>
                <c:pt idx="178">
                  <c:v>7.7958055999999996</c:v>
                </c:pt>
                <c:pt idx="179">
                  <c:v>7.6954183</c:v>
                </c:pt>
                <c:pt idx="180">
                  <c:v>7.6069950000000004</c:v>
                </c:pt>
                <c:pt idx="181">
                  <c:v>7.5180381000000001</c:v>
                </c:pt>
                <c:pt idx="182">
                  <c:v>7.4280815000000002</c:v>
                </c:pt>
                <c:pt idx="183">
                  <c:v>7.3370721999999997</c:v>
                </c:pt>
                <c:pt idx="184">
                  <c:v>7.2448018000000003</c:v>
                </c:pt>
                <c:pt idx="185">
                  <c:v>7.1509540999999999</c:v>
                </c:pt>
                <c:pt idx="186">
                  <c:v>7.0555906000000004</c:v>
                </c:pt>
                <c:pt idx="187">
                  <c:v>6.9582435</c:v>
                </c:pt>
                <c:pt idx="188">
                  <c:v>6.8727989000000003</c:v>
                </c:pt>
                <c:pt idx="189">
                  <c:v>6.7856712999999997</c:v>
                </c:pt>
                <c:pt idx="190">
                  <c:v>6.6962541</c:v>
                </c:pt>
                <c:pt idx="191">
                  <c:v>6.6043229999999999</c:v>
                </c:pt>
                <c:pt idx="192">
                  <c:v>6.5095464999999999</c:v>
                </c:pt>
                <c:pt idx="193">
                  <c:v>6.4279655</c:v>
                </c:pt>
                <c:pt idx="194">
                  <c:v>6.3434030000000003</c:v>
                </c:pt>
                <c:pt idx="195">
                  <c:v>6.2556982999999997</c:v>
                </c:pt>
                <c:pt idx="196">
                  <c:v>6.1645123999999996</c:v>
                </c:pt>
                <c:pt idx="197">
                  <c:v>6.0899893</c:v>
                </c:pt>
                <c:pt idx="198">
                  <c:v>6.0145964000000003</c:v>
                </c:pt>
                <c:pt idx="199">
                  <c:v>5.9375036000000003</c:v>
                </c:pt>
                <c:pt idx="200">
                  <c:v>5.8580864999999998</c:v>
                </c:pt>
                <c:pt idx="201">
                  <c:v>5.7756239999999996</c:v>
                </c:pt>
                <c:pt idx="202">
                  <c:v>5.6895553000000003</c:v>
                </c:pt>
                <c:pt idx="203">
                  <c:v>5.6217962000000004</c:v>
                </c:pt>
                <c:pt idx="204">
                  <c:v>5.5493474000000003</c:v>
                </c:pt>
                <c:pt idx="205">
                  <c:v>5.4719974000000002</c:v>
                </c:pt>
                <c:pt idx="206">
                  <c:v>5.3931950000000004</c:v>
                </c:pt>
                <c:pt idx="207">
                  <c:v>5.3140980000000004</c:v>
                </c:pt>
                <c:pt idx="208">
                  <c:v>5.2350748999999999</c:v>
                </c:pt>
                <c:pt idx="209">
                  <c:v>5.1557464</c:v>
                </c:pt>
                <c:pt idx="210">
                  <c:v>5.0760154000000002</c:v>
                </c:pt>
                <c:pt idx="211">
                  <c:v>5.0228771999999999</c:v>
                </c:pt>
                <c:pt idx="212">
                  <c:v>4.9696803999999997</c:v>
                </c:pt>
                <c:pt idx="213">
                  <c:v>4.9164484000000002</c:v>
                </c:pt>
                <c:pt idx="214">
                  <c:v>4.8631818999999998</c:v>
                </c:pt>
                <c:pt idx="215">
                  <c:v>4.8110584000000003</c:v>
                </c:pt>
                <c:pt idx="216">
                  <c:v>4.7602231000000002</c:v>
                </c:pt>
                <c:pt idx="217">
                  <c:v>4.7104002999999999</c:v>
                </c:pt>
                <c:pt idx="218">
                  <c:v>4.6612423999999999</c:v>
                </c:pt>
                <c:pt idx="219">
                  <c:v>4.6129917000000003</c:v>
                </c:pt>
                <c:pt idx="220">
                  <c:v>4.5648334000000004</c:v>
                </c:pt>
                <c:pt idx="221">
                  <c:v>4.5173112</c:v>
                </c:pt>
                <c:pt idx="222">
                  <c:v>4.4701890000000004</c:v>
                </c:pt>
                <c:pt idx="223">
                  <c:v>4.4237235999999998</c:v>
                </c:pt>
                <c:pt idx="224">
                  <c:v>4.3782503999999998</c:v>
                </c:pt>
                <c:pt idx="225">
                  <c:v>4.3345183</c:v>
                </c:pt>
                <c:pt idx="226">
                  <c:v>4.2927219000000001</c:v>
                </c:pt>
                <c:pt idx="227">
                  <c:v>4.2532094999999996</c:v>
                </c:pt>
                <c:pt idx="228">
                  <c:v>4.2156830999999997</c:v>
                </c:pt>
                <c:pt idx="229">
                  <c:v>4.1800496999999996</c:v>
                </c:pt>
                <c:pt idx="230">
                  <c:v>4.1463986999999998</c:v>
                </c:pt>
                <c:pt idx="231">
                  <c:v>4.1146590999999999</c:v>
                </c:pt>
                <c:pt idx="232">
                  <c:v>4.0846074000000003</c:v>
                </c:pt>
                <c:pt idx="233">
                  <c:v>4.0561338999999998</c:v>
                </c:pt>
                <c:pt idx="234">
                  <c:v>4.0298105</c:v>
                </c:pt>
                <c:pt idx="235">
                  <c:v>4.0058642000000004</c:v>
                </c:pt>
                <c:pt idx="236">
                  <c:v>3.9840011</c:v>
                </c:pt>
                <c:pt idx="237">
                  <c:v>3.9642569999999999</c:v>
                </c:pt>
                <c:pt idx="238">
                  <c:v>3.9463385</c:v>
                </c:pt>
                <c:pt idx="239">
                  <c:v>3.9299941</c:v>
                </c:pt>
                <c:pt idx="240">
                  <c:v>3.9151346999999999</c:v>
                </c:pt>
                <c:pt idx="241">
                  <c:v>3.9015827000000001</c:v>
                </c:pt>
                <c:pt idx="242">
                  <c:v>3.8893369</c:v>
                </c:pt>
                <c:pt idx="243">
                  <c:v>3.8781853000000002</c:v>
                </c:pt>
                <c:pt idx="244">
                  <c:v>3.8681212</c:v>
                </c:pt>
                <c:pt idx="245">
                  <c:v>3.8590463000000002</c:v>
                </c:pt>
                <c:pt idx="246">
                  <c:v>3.8508357000000002</c:v>
                </c:pt>
                <c:pt idx="247">
                  <c:v>3.8434100999999998</c:v>
                </c:pt>
                <c:pt idx="248">
                  <c:v>3.8367456999999998</c:v>
                </c:pt>
                <c:pt idx="249">
                  <c:v>3.8307924999999998</c:v>
                </c:pt>
                <c:pt idx="250">
                  <c:v>3.825526</c:v>
                </c:pt>
                <c:pt idx="251">
                  <c:v>3.8209341999999999</c:v>
                </c:pt>
                <c:pt idx="252">
                  <c:v>3.8169787999999998</c:v>
                </c:pt>
                <c:pt idx="253">
                  <c:v>3.8136363000000002</c:v>
                </c:pt>
                <c:pt idx="254">
                  <c:v>3.8108244999999998</c:v>
                </c:pt>
                <c:pt idx="255">
                  <c:v>3.8087157999999999</c:v>
                </c:pt>
                <c:pt idx="256">
                  <c:v>3.8071907</c:v>
                </c:pt>
                <c:pt idx="257">
                  <c:v>3.8062608</c:v>
                </c:pt>
                <c:pt idx="258">
                  <c:v>3.8059821999999999</c:v>
                </c:pt>
                <c:pt idx="259">
                  <c:v>3.8064244</c:v>
                </c:pt>
                <c:pt idx="260">
                  <c:v>3.8074753000000001</c:v>
                </c:pt>
                <c:pt idx="261">
                  <c:v>3.8091024</c:v>
                </c:pt>
                <c:pt idx="262">
                  <c:v>3.8112731000000002</c:v>
                </c:pt>
                <c:pt idx="263">
                  <c:v>3.8139696000000001</c:v>
                </c:pt>
                <c:pt idx="264">
                  <c:v>3.8171841</c:v>
                </c:pt>
                <c:pt idx="265">
                  <c:v>3.8208882000000002</c:v>
                </c:pt>
                <c:pt idx="266">
                  <c:v>3.8249908000000001</c:v>
                </c:pt>
                <c:pt idx="267">
                  <c:v>3.8271785999999999</c:v>
                </c:pt>
                <c:pt idx="268">
                  <c:v>3.8294199999999998</c:v>
                </c:pt>
                <c:pt idx="269">
                  <c:v>3.8317114999999999</c:v>
                </c:pt>
                <c:pt idx="270">
                  <c:v>3.8340532000000001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8329-42D9-A50E-00DAB977306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hepglmet1:3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Sheet1!$J$2:$J$275</c:f>
            </c:numRef>
          </c:yVal>
          <c:smooth val="1"/>
          <c:extLst>
            <c:ext xmlns:c16="http://schemas.microsoft.com/office/drawing/2014/chart" uri="{C3380CC4-5D6E-409C-BE32-E72D297353CC}">
              <c16:uniqueId val="{00000008-8329-42D9-A50E-00DAB977306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HAgllow1:3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Sheet1!$K$2:$K$275</c:f>
            </c:numRef>
          </c:yVal>
          <c:smooth val="1"/>
          <c:extLst>
            <c:ext xmlns:c16="http://schemas.microsoft.com/office/drawing/2014/chart" uri="{C3380CC4-5D6E-409C-BE32-E72D297353CC}">
              <c16:uniqueId val="{00000009-8329-42D9-A50E-00DAB977306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HVglfl1:3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Sheet1!$L$2:$L$275</c:f>
            </c:numRef>
          </c:yVal>
          <c:smooth val="1"/>
          <c:extLst>
            <c:ext xmlns:c16="http://schemas.microsoft.com/office/drawing/2014/chart" uri="{C3380CC4-5D6E-409C-BE32-E72D297353CC}">
              <c16:uniqueId val="{0000000A-8329-42D9-A50E-00DAB977306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urineGlloss1:3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Sheet1!$M$2:$M$275</c:f>
            </c:numRef>
          </c:yVal>
          <c:smooth val="1"/>
          <c:extLst>
            <c:ext xmlns:c16="http://schemas.microsoft.com/office/drawing/2014/chart" uri="{C3380CC4-5D6E-409C-BE32-E72D297353CC}">
              <c16:uniqueId val="{0000000B-8329-42D9-A50E-00DAB977306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insperglcmetroate:3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Sheet1!$N$2:$N$275</c:f>
            </c:numRef>
          </c:yVal>
          <c:smooth val="1"/>
          <c:extLst>
            <c:ext xmlns:c16="http://schemas.microsoft.com/office/drawing/2014/chart" uri="{C3380CC4-5D6E-409C-BE32-E72D297353CC}">
              <c16:uniqueId val="{0000000C-8329-42D9-A50E-00DAB977306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Hshuntglfl:3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Sheet1!$O$2:$O$275</c:f>
            </c:numRef>
          </c:yVal>
          <c:smooth val="1"/>
          <c:extLst>
            <c:ext xmlns:c16="http://schemas.microsoft.com/office/drawing/2014/chart" uri="{C3380CC4-5D6E-409C-BE32-E72D297353CC}">
              <c16:uniqueId val="{0000000D-8329-42D9-A50E-00DAB977306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intabrate:3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Sheet1!$P$2:$P$275</c:f>
            </c:numRef>
          </c:yVal>
          <c:smooth val="1"/>
          <c:extLst>
            <c:ext xmlns:c16="http://schemas.microsoft.com/office/drawing/2014/chart" uri="{C3380CC4-5D6E-409C-BE32-E72D297353CC}">
              <c16:uniqueId val="{0000000E-8329-42D9-A50E-00DAB977306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ninsglmetrate:3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Sheet1!$Q$2:$Q$275</c:f>
            </c:numRef>
          </c:yVal>
          <c:smooth val="1"/>
          <c:extLst>
            <c:ext xmlns:c16="http://schemas.microsoft.com/office/drawing/2014/chart" uri="{C3380CC4-5D6E-409C-BE32-E72D297353CC}">
              <c16:uniqueId val="{0000000F-8329-42D9-A50E-00DAB977306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sysAaGLC1:3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Sheet1!$R$2:$R$275</c:f>
            </c:numRef>
          </c:yVal>
          <c:smooth val="1"/>
          <c:extLst>
            <c:ext xmlns:c16="http://schemas.microsoft.com/office/drawing/2014/chart" uri="{C3380CC4-5D6E-409C-BE32-E72D297353CC}">
              <c16:uniqueId val="{00000010-8329-42D9-A50E-00DAB977306F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SmaGLc1:3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Sheet1!$S$2:$S$275</c:f>
            </c:numRef>
          </c:yVal>
          <c:smooth val="1"/>
          <c:extLst>
            <c:ext xmlns:c16="http://schemas.microsoft.com/office/drawing/2014/chart" uri="{C3380CC4-5D6E-409C-BE32-E72D297353CC}">
              <c16:uniqueId val="{00000011-8329-42D9-A50E-00DAB977306F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intestglc:3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Sheet1!$T$2:$T$275</c:f>
            </c:numRef>
          </c:yVal>
          <c:smooth val="1"/>
          <c:extLst>
            <c:ext xmlns:c16="http://schemas.microsoft.com/office/drawing/2014/chart" uri="{C3380CC4-5D6E-409C-BE32-E72D297353CC}">
              <c16:uniqueId val="{00000012-8329-42D9-A50E-00DAB977306F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syshepratio:3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Sheet1!$U$2:$U$275</c:f>
            </c:numRef>
          </c:yVal>
          <c:smooth val="1"/>
          <c:extLst>
            <c:ext xmlns:c16="http://schemas.microsoft.com/office/drawing/2014/chart" uri="{C3380CC4-5D6E-409C-BE32-E72D297353CC}">
              <c16:uniqueId val="{00000013-8329-42D9-A50E-00DAB977306F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intestP:3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Sheet1!$V$2:$V$275</c:f>
            </c:numRef>
          </c:yVal>
          <c:smooth val="1"/>
          <c:extLst>
            <c:ext xmlns:c16="http://schemas.microsoft.com/office/drawing/2014/chart" uri="{C3380CC4-5D6E-409C-BE32-E72D297353CC}">
              <c16:uniqueId val="{00000014-8329-42D9-A50E-00DAB977306F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SysINC:3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</a:schemeClr>
              </a:solidFill>
              <a:ln w="9525">
                <a:solidFill>
                  <a:schemeClr val="accent4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Sheet1!$W$2:$W$275</c:f>
            </c:numRef>
          </c:yVal>
          <c:smooth val="1"/>
          <c:extLst>
            <c:ext xmlns:c16="http://schemas.microsoft.com/office/drawing/2014/chart" uri="{C3380CC4-5D6E-409C-BE32-E72D297353CC}">
              <c16:uniqueId val="{00000015-8329-42D9-A50E-00DAB977306F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SmaINC:3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</a:schemeClr>
              </a:solidFill>
              <a:ln w="9525">
                <a:solidFill>
                  <a:schemeClr val="accent5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Sheet1!$X$2:$X$275</c:f>
            </c:numRef>
          </c:yVal>
          <c:smooth val="1"/>
          <c:extLst>
            <c:ext xmlns:c16="http://schemas.microsoft.com/office/drawing/2014/chart" uri="{C3380CC4-5D6E-409C-BE32-E72D297353CC}">
              <c16:uniqueId val="{00000016-8329-42D9-A50E-00DAB977306F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SMAGLPC:3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Sheet1!$Y$2:$Y$275</c:f>
            </c:numRef>
          </c:yVal>
          <c:smooth val="1"/>
          <c:extLst>
            <c:ext xmlns:c16="http://schemas.microsoft.com/office/drawing/2014/chart" uri="{C3380CC4-5D6E-409C-BE32-E72D297353CC}">
              <c16:uniqueId val="{00000017-8329-42D9-A50E-00DAB977306F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SysGLPC:3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Sheet1!$Z$2:$Z$275</c:f>
            </c:numRef>
          </c:yVal>
          <c:smooth val="1"/>
          <c:extLst>
            <c:ext xmlns:c16="http://schemas.microsoft.com/office/drawing/2014/chart" uri="{C3380CC4-5D6E-409C-BE32-E72D297353CC}">
              <c16:uniqueId val="{00000018-8329-42D9-A50E-00DAB977306F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SysGLNC:3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Sheet1!$AA$2:$AA$275</c:f>
            </c:numRef>
          </c:yVal>
          <c:smooth val="1"/>
          <c:extLst>
            <c:ext xmlns:c16="http://schemas.microsoft.com/office/drawing/2014/chart" uri="{C3380CC4-5D6E-409C-BE32-E72D297353CC}">
              <c16:uniqueId val="{00000019-8329-42D9-A50E-00DAB977306F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SMAGLNC:3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Sheet1!$AB$2:$AB$275</c:f>
            </c:numRef>
          </c:yVal>
          <c:smooth val="1"/>
          <c:extLst>
            <c:ext xmlns:c16="http://schemas.microsoft.com/office/drawing/2014/chart" uri="{C3380CC4-5D6E-409C-BE32-E72D297353CC}">
              <c16:uniqueId val="{0000001A-8329-42D9-A50E-00DAB977306F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Pvglfl1:3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Sheet1!$AC$2:$AC$275</c:f>
            </c:numRef>
          </c:yVal>
          <c:smooth val="1"/>
          <c:extLst>
            <c:ext xmlns:c16="http://schemas.microsoft.com/office/drawing/2014/chart" uri="{C3380CC4-5D6E-409C-BE32-E72D297353CC}">
              <c16:uniqueId val="{0000001B-8329-42D9-A50E-00DAB977306F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Sheet1!$AD$2:$AD$275</c:f>
            </c:numRef>
          </c:yVal>
          <c:smooth val="1"/>
          <c:extLst>
            <c:ext xmlns:c16="http://schemas.microsoft.com/office/drawing/2014/chart" uri="{C3380CC4-5D6E-409C-BE32-E72D297353CC}">
              <c16:uniqueId val="{0000001C-8329-42D9-A50E-00DAB977306F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Sheet1!$AE$2:$AE$275</c:f>
            </c:numRef>
          </c:yVal>
          <c:smooth val="1"/>
          <c:extLst>
            <c:ext xmlns:c16="http://schemas.microsoft.com/office/drawing/2014/chart" uri="{C3380CC4-5D6E-409C-BE32-E72D297353CC}">
              <c16:uniqueId val="{0000001D-8329-42D9-A50E-00DAB977306F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sysartvol1:1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Sheet1!$AF$2:$AF$275</c:f>
            </c:numRef>
          </c:yVal>
          <c:smooth val="1"/>
          <c:extLst>
            <c:ext xmlns:c16="http://schemas.microsoft.com/office/drawing/2014/chart" uri="{C3380CC4-5D6E-409C-BE32-E72D297353CC}">
              <c16:uniqueId val="{0000001E-8329-42D9-A50E-00DAB977306F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Sintbvol1:1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Sheet1!$AG$2:$AG$275</c:f>
            </c:numRef>
          </c:yVal>
          <c:smooth val="1"/>
          <c:extLst>
            <c:ext xmlns:c16="http://schemas.microsoft.com/office/drawing/2014/chart" uri="{C3380CC4-5D6E-409C-BE32-E72D297353CC}">
              <c16:uniqueId val="{0000001F-8329-42D9-A50E-00DAB977306F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SMAflow1:1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50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Sheet1!$AH$2:$AH$275</c:f>
            </c:numRef>
          </c:yVal>
          <c:smooth val="1"/>
          <c:extLst>
            <c:ext xmlns:c16="http://schemas.microsoft.com/office/drawing/2014/chart" uri="{C3380CC4-5D6E-409C-BE32-E72D297353CC}">
              <c16:uniqueId val="{00000020-8329-42D9-A50E-00DAB977306F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Hvflow1:1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Sheet1!$AI$2:$AI$275</c:f>
            </c:numRef>
          </c:yVal>
          <c:smooth val="1"/>
          <c:extLst>
            <c:ext xmlns:c16="http://schemas.microsoft.com/office/drawing/2014/chart" uri="{C3380CC4-5D6E-409C-BE32-E72D297353CC}">
              <c16:uniqueId val="{00000021-8329-42D9-A50E-00DAB977306F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PVflow1:1</c:v>
                </c:pt>
              </c:strCache>
            </c:strRef>
          </c:tx>
          <c:spPr>
            <a:ln w="1905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Sheet1!$AJ$2:$AJ$275</c:f>
            </c:numRef>
          </c:yVal>
          <c:smooth val="1"/>
          <c:extLst>
            <c:ext xmlns:c16="http://schemas.microsoft.com/office/drawing/2014/chart" uri="{C3380CC4-5D6E-409C-BE32-E72D297353CC}">
              <c16:uniqueId val="{00000022-8329-42D9-A50E-00DAB977306F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HaFlow1:1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Sheet1!$AK$2:$AK$275</c:f>
            </c:numRef>
          </c:yVal>
          <c:smooth val="1"/>
          <c:extLst>
            <c:ext xmlns:c16="http://schemas.microsoft.com/office/drawing/2014/chart" uri="{C3380CC4-5D6E-409C-BE32-E72D297353CC}">
              <c16:uniqueId val="{00000023-8329-42D9-A50E-00DAB977306F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Hshuntinflow1:1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  <a:lumOff val="30000"/>
                </a:schemeClr>
              </a:solidFill>
              <a:ln w="9525">
                <a:solidFill>
                  <a:schemeClr val="accent1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Sheet1!$AL$2:$AL$275</c:f>
            </c:numRef>
          </c:yVal>
          <c:smooth val="1"/>
          <c:extLst>
            <c:ext xmlns:c16="http://schemas.microsoft.com/office/drawing/2014/chart" uri="{C3380CC4-5D6E-409C-BE32-E72D297353CC}">
              <c16:uniqueId val="{00000024-8329-42D9-A50E-00DAB977306F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SmcapP:1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Sheet1!$AM$2:$AM$275</c:f>
              <c:numCache>
                <c:formatCode>0</c:formatCode>
                <c:ptCount val="274"/>
                <c:pt idx="0">
                  <c:v>1.4283916000000001</c:v>
                </c:pt>
                <c:pt idx="1">
                  <c:v>1.4283916000000001</c:v>
                </c:pt>
                <c:pt idx="2">
                  <c:v>1.4283916000000001</c:v>
                </c:pt>
                <c:pt idx="3">
                  <c:v>1.4283916000000001</c:v>
                </c:pt>
                <c:pt idx="4">
                  <c:v>1.4283916000000001</c:v>
                </c:pt>
                <c:pt idx="5">
                  <c:v>1.4283916000000001</c:v>
                </c:pt>
                <c:pt idx="6">
                  <c:v>1.4283916000000001</c:v>
                </c:pt>
                <c:pt idx="7">
                  <c:v>1.4283916000000001</c:v>
                </c:pt>
                <c:pt idx="8">
                  <c:v>1.4283916999999999</c:v>
                </c:pt>
                <c:pt idx="9">
                  <c:v>1.4283916999999999</c:v>
                </c:pt>
                <c:pt idx="10">
                  <c:v>1.4283916999999999</c:v>
                </c:pt>
                <c:pt idx="11">
                  <c:v>1.4283916999999999</c:v>
                </c:pt>
                <c:pt idx="12">
                  <c:v>1.4283916999999999</c:v>
                </c:pt>
                <c:pt idx="13">
                  <c:v>1.4283916999999999</c:v>
                </c:pt>
                <c:pt idx="14">
                  <c:v>1.4283916999999999</c:v>
                </c:pt>
                <c:pt idx="15">
                  <c:v>1.4283916999999999</c:v>
                </c:pt>
                <c:pt idx="16">
                  <c:v>1.4283916999999999</c:v>
                </c:pt>
                <c:pt idx="17">
                  <c:v>1.4283916999999999</c:v>
                </c:pt>
                <c:pt idx="18">
                  <c:v>1.4283916999999999</c:v>
                </c:pt>
                <c:pt idx="19">
                  <c:v>1.4283916999999999</c:v>
                </c:pt>
                <c:pt idx="20">
                  <c:v>1.4283916999999999</c:v>
                </c:pt>
                <c:pt idx="21">
                  <c:v>1.4283916999999999</c:v>
                </c:pt>
                <c:pt idx="22">
                  <c:v>1.4283916999999999</c:v>
                </c:pt>
                <c:pt idx="23">
                  <c:v>1.4283916999999999</c:v>
                </c:pt>
                <c:pt idx="24">
                  <c:v>1.4283916999999999</c:v>
                </c:pt>
                <c:pt idx="25">
                  <c:v>1.4283916999999999</c:v>
                </c:pt>
                <c:pt idx="26">
                  <c:v>1.4283916999999999</c:v>
                </c:pt>
                <c:pt idx="27">
                  <c:v>1.4283916999999999</c:v>
                </c:pt>
                <c:pt idx="28">
                  <c:v>1.4283916999999999</c:v>
                </c:pt>
                <c:pt idx="29">
                  <c:v>1.4283916999999999</c:v>
                </c:pt>
                <c:pt idx="30">
                  <c:v>1.4283916999999999</c:v>
                </c:pt>
                <c:pt idx="31">
                  <c:v>1.4283916999999999</c:v>
                </c:pt>
                <c:pt idx="32">
                  <c:v>1.4283916999999999</c:v>
                </c:pt>
                <c:pt idx="33">
                  <c:v>1.4283916999999999</c:v>
                </c:pt>
                <c:pt idx="34">
                  <c:v>1.4283916999999999</c:v>
                </c:pt>
                <c:pt idx="35">
                  <c:v>1.4283916999999999</c:v>
                </c:pt>
                <c:pt idx="36">
                  <c:v>1.4283916999999999</c:v>
                </c:pt>
                <c:pt idx="37">
                  <c:v>1.4283916999999999</c:v>
                </c:pt>
                <c:pt idx="38">
                  <c:v>1.4283916999999999</c:v>
                </c:pt>
                <c:pt idx="39">
                  <c:v>1.4283916999999999</c:v>
                </c:pt>
                <c:pt idx="40">
                  <c:v>1.4283916999999999</c:v>
                </c:pt>
                <c:pt idx="41">
                  <c:v>1.4283916999999999</c:v>
                </c:pt>
                <c:pt idx="42">
                  <c:v>1.4283916999999999</c:v>
                </c:pt>
                <c:pt idx="43">
                  <c:v>1.4283916999999999</c:v>
                </c:pt>
                <c:pt idx="44">
                  <c:v>1.4283916999999999</c:v>
                </c:pt>
                <c:pt idx="45">
                  <c:v>1.4283916999999999</c:v>
                </c:pt>
                <c:pt idx="46">
                  <c:v>1.4283916999999999</c:v>
                </c:pt>
                <c:pt idx="47">
                  <c:v>1.4283916999999999</c:v>
                </c:pt>
                <c:pt idx="48">
                  <c:v>1.4283916999999999</c:v>
                </c:pt>
                <c:pt idx="49">
                  <c:v>1.4283916999999999</c:v>
                </c:pt>
                <c:pt idx="50">
                  <c:v>1.4283916999999999</c:v>
                </c:pt>
                <c:pt idx="51">
                  <c:v>1.4283916999999999</c:v>
                </c:pt>
                <c:pt idx="52">
                  <c:v>1.4283916999999999</c:v>
                </c:pt>
                <c:pt idx="53">
                  <c:v>1.4283916999999999</c:v>
                </c:pt>
                <c:pt idx="54">
                  <c:v>1.4283916999999999</c:v>
                </c:pt>
                <c:pt idx="55">
                  <c:v>1.4283916999999999</c:v>
                </c:pt>
                <c:pt idx="56">
                  <c:v>1.4283916999999999</c:v>
                </c:pt>
                <c:pt idx="57">
                  <c:v>1.4283916999999999</c:v>
                </c:pt>
                <c:pt idx="58">
                  <c:v>1.4283916999999999</c:v>
                </c:pt>
                <c:pt idx="59">
                  <c:v>1.4283916000000001</c:v>
                </c:pt>
                <c:pt idx="60">
                  <c:v>1.4283916000000001</c:v>
                </c:pt>
                <c:pt idx="61">
                  <c:v>1.4283916000000001</c:v>
                </c:pt>
                <c:pt idx="62">
                  <c:v>1.4283916000000001</c:v>
                </c:pt>
                <c:pt idx="63">
                  <c:v>1.4283916000000001</c:v>
                </c:pt>
                <c:pt idx="64">
                  <c:v>1.4283916000000001</c:v>
                </c:pt>
                <c:pt idx="65">
                  <c:v>1.4283916000000001</c:v>
                </c:pt>
                <c:pt idx="66">
                  <c:v>1.4283916000000001</c:v>
                </c:pt>
                <c:pt idx="67">
                  <c:v>1.4283916000000001</c:v>
                </c:pt>
                <c:pt idx="68">
                  <c:v>1.4283916000000001</c:v>
                </c:pt>
                <c:pt idx="69">
                  <c:v>1.4283916000000001</c:v>
                </c:pt>
                <c:pt idx="70">
                  <c:v>1.4283916000000001</c:v>
                </c:pt>
                <c:pt idx="71">
                  <c:v>1.4283916000000001</c:v>
                </c:pt>
                <c:pt idx="72">
                  <c:v>1.4283916000000001</c:v>
                </c:pt>
                <c:pt idx="73">
                  <c:v>1.4283916000000001</c:v>
                </c:pt>
                <c:pt idx="74">
                  <c:v>1.4283916000000001</c:v>
                </c:pt>
                <c:pt idx="75">
                  <c:v>1.4283916000000001</c:v>
                </c:pt>
                <c:pt idx="76">
                  <c:v>1.4283916000000001</c:v>
                </c:pt>
                <c:pt idx="77">
                  <c:v>1.4283916000000001</c:v>
                </c:pt>
                <c:pt idx="78">
                  <c:v>1.4283916000000001</c:v>
                </c:pt>
                <c:pt idx="79">
                  <c:v>1.4283916000000001</c:v>
                </c:pt>
                <c:pt idx="80">
                  <c:v>1.4283916000000001</c:v>
                </c:pt>
                <c:pt idx="81">
                  <c:v>1.4283916000000001</c:v>
                </c:pt>
                <c:pt idx="82">
                  <c:v>1.4283916000000001</c:v>
                </c:pt>
                <c:pt idx="83">
                  <c:v>1.4283916000000001</c:v>
                </c:pt>
                <c:pt idx="84">
                  <c:v>1.4283915</c:v>
                </c:pt>
                <c:pt idx="85">
                  <c:v>1.4283915</c:v>
                </c:pt>
                <c:pt idx="86">
                  <c:v>1.4283915</c:v>
                </c:pt>
                <c:pt idx="87">
                  <c:v>1.4283915</c:v>
                </c:pt>
                <c:pt idx="88">
                  <c:v>1.4283915</c:v>
                </c:pt>
                <c:pt idx="89">
                  <c:v>1.4283915</c:v>
                </c:pt>
                <c:pt idx="90">
                  <c:v>1.4283915</c:v>
                </c:pt>
                <c:pt idx="91">
                  <c:v>1.4283915</c:v>
                </c:pt>
                <c:pt idx="92">
                  <c:v>1.4283915</c:v>
                </c:pt>
                <c:pt idx="93">
                  <c:v>1.4283915</c:v>
                </c:pt>
                <c:pt idx="94">
                  <c:v>1.4283915</c:v>
                </c:pt>
                <c:pt idx="95">
                  <c:v>1.4283915</c:v>
                </c:pt>
                <c:pt idx="96">
                  <c:v>1.4283915</c:v>
                </c:pt>
                <c:pt idx="97">
                  <c:v>1.4283915</c:v>
                </c:pt>
                <c:pt idx="98">
                  <c:v>1.4283915</c:v>
                </c:pt>
                <c:pt idx="99">
                  <c:v>1.4283915</c:v>
                </c:pt>
                <c:pt idx="100">
                  <c:v>1.4283916999999999</c:v>
                </c:pt>
                <c:pt idx="101">
                  <c:v>1.4285019999999999</c:v>
                </c:pt>
                <c:pt idx="102">
                  <c:v>1.4293750000000001</c:v>
                </c:pt>
                <c:pt idx="103">
                  <c:v>1.4322267</c:v>
                </c:pt>
                <c:pt idx="104">
                  <c:v>1.4391243</c:v>
                </c:pt>
                <c:pt idx="105">
                  <c:v>1.4526049000000001</c:v>
                </c:pt>
                <c:pt idx="106">
                  <c:v>1.473306</c:v>
                </c:pt>
                <c:pt idx="107">
                  <c:v>1.5051521999999999</c:v>
                </c:pt>
                <c:pt idx="108">
                  <c:v>1.5502830999999999</c:v>
                </c:pt>
                <c:pt idx="109">
                  <c:v>1.6070263</c:v>
                </c:pt>
                <c:pt idx="110">
                  <c:v>1.6754182</c:v>
                </c:pt>
                <c:pt idx="111">
                  <c:v>1.7581990999999999</c:v>
                </c:pt>
                <c:pt idx="112">
                  <c:v>1.8472729999999999</c:v>
                </c:pt>
                <c:pt idx="113">
                  <c:v>1.9412830000000001</c:v>
                </c:pt>
                <c:pt idx="114">
                  <c:v>2.0395582999999999</c:v>
                </c:pt>
                <c:pt idx="115">
                  <c:v>2.1369858000000002</c:v>
                </c:pt>
                <c:pt idx="116">
                  <c:v>2.2288287000000002</c:v>
                </c:pt>
                <c:pt idx="117">
                  <c:v>2.3191335</c:v>
                </c:pt>
                <c:pt idx="118">
                  <c:v>2.4037134</c:v>
                </c:pt>
                <c:pt idx="119">
                  <c:v>2.4786847999999999</c:v>
                </c:pt>
                <c:pt idx="120">
                  <c:v>2.5494243999999999</c:v>
                </c:pt>
                <c:pt idx="121">
                  <c:v>2.6139701999999998</c:v>
                </c:pt>
                <c:pt idx="122">
                  <c:v>2.6698187</c:v>
                </c:pt>
                <c:pt idx="123">
                  <c:v>2.7177275000000001</c:v>
                </c:pt>
                <c:pt idx="124">
                  <c:v>2.7583126999999998</c:v>
                </c:pt>
                <c:pt idx="125">
                  <c:v>2.7923048000000001</c:v>
                </c:pt>
                <c:pt idx="126">
                  <c:v>2.8192330999999999</c:v>
                </c:pt>
                <c:pt idx="127">
                  <c:v>2.8417097</c:v>
                </c:pt>
                <c:pt idx="128">
                  <c:v>2.8596960999999999</c:v>
                </c:pt>
                <c:pt idx="129">
                  <c:v>2.8735675000000001</c:v>
                </c:pt>
                <c:pt idx="130">
                  <c:v>2.8836857999999999</c:v>
                </c:pt>
                <c:pt idx="131">
                  <c:v>2.8905142000000001</c:v>
                </c:pt>
                <c:pt idx="132">
                  <c:v>2.8943504</c:v>
                </c:pt>
                <c:pt idx="133">
                  <c:v>2.8958282</c:v>
                </c:pt>
                <c:pt idx="134">
                  <c:v>2.8951060000000002</c:v>
                </c:pt>
                <c:pt idx="135">
                  <c:v>2.8924892999999998</c:v>
                </c:pt>
                <c:pt idx="136">
                  <c:v>2.8884989999999999</c:v>
                </c:pt>
                <c:pt idx="137">
                  <c:v>2.8827862</c:v>
                </c:pt>
                <c:pt idx="138">
                  <c:v>2.8760542</c:v>
                </c:pt>
                <c:pt idx="139">
                  <c:v>2.8677804999999998</c:v>
                </c:pt>
                <c:pt idx="140">
                  <c:v>2.8587647</c:v>
                </c:pt>
                <c:pt idx="141">
                  <c:v>2.8491197000000001</c:v>
                </c:pt>
                <c:pt idx="142">
                  <c:v>2.8389074999999999</c:v>
                </c:pt>
                <c:pt idx="143">
                  <c:v>2.8281559000000001</c:v>
                </c:pt>
                <c:pt idx="144">
                  <c:v>2.8168649000000001</c:v>
                </c:pt>
                <c:pt idx="145">
                  <c:v>2.8050190000000002</c:v>
                </c:pt>
                <c:pt idx="146">
                  <c:v>2.7925795999999998</c:v>
                </c:pt>
                <c:pt idx="147">
                  <c:v>2.7806266000000002</c:v>
                </c:pt>
                <c:pt idx="148">
                  <c:v>2.7681228999999998</c:v>
                </c:pt>
                <c:pt idx="149">
                  <c:v>2.7564880999999999</c:v>
                </c:pt>
                <c:pt idx="150">
                  <c:v>2.7446652</c:v>
                </c:pt>
                <c:pt idx="151">
                  <c:v>2.7326663</c:v>
                </c:pt>
                <c:pt idx="152">
                  <c:v>2.7205001000000002</c:v>
                </c:pt>
                <c:pt idx="153">
                  <c:v>2.7081526</c:v>
                </c:pt>
                <c:pt idx="154">
                  <c:v>2.6968887000000001</c:v>
                </c:pt>
                <c:pt idx="155">
                  <c:v>2.6854735999999999</c:v>
                </c:pt>
                <c:pt idx="156">
                  <c:v>2.6738851000000001</c:v>
                </c:pt>
                <c:pt idx="157">
                  <c:v>2.6621195000000002</c:v>
                </c:pt>
                <c:pt idx="158">
                  <c:v>2.6514850999999999</c:v>
                </c:pt>
                <c:pt idx="159">
                  <c:v>2.6406773000000001</c:v>
                </c:pt>
                <c:pt idx="160">
                  <c:v>2.6296845000000002</c:v>
                </c:pt>
                <c:pt idx="161">
                  <c:v>2.6184929000000001</c:v>
                </c:pt>
                <c:pt idx="162">
                  <c:v>2.6070738000000002</c:v>
                </c:pt>
                <c:pt idx="163">
                  <c:v>2.5968995000000001</c:v>
                </c:pt>
                <c:pt idx="164">
                  <c:v>2.5865347999999999</c:v>
                </c:pt>
                <c:pt idx="165">
                  <c:v>2.5759658000000001</c:v>
                </c:pt>
                <c:pt idx="166">
                  <c:v>2.5651912000000001</c:v>
                </c:pt>
                <c:pt idx="167">
                  <c:v>2.5542031999999999</c:v>
                </c:pt>
                <c:pt idx="168">
                  <c:v>2.5429914</c:v>
                </c:pt>
                <c:pt idx="169">
                  <c:v>2.5331819000000002</c:v>
                </c:pt>
                <c:pt idx="170">
                  <c:v>2.5231916999999999</c:v>
                </c:pt>
                <c:pt idx="171">
                  <c:v>2.5130276</c:v>
                </c:pt>
                <c:pt idx="172">
                  <c:v>2.5026714999999999</c:v>
                </c:pt>
                <c:pt idx="173">
                  <c:v>2.4921091</c:v>
                </c:pt>
                <c:pt idx="174">
                  <c:v>2.4813586000000001</c:v>
                </c:pt>
                <c:pt idx="175">
                  <c:v>2.4704176000000002</c:v>
                </c:pt>
                <c:pt idx="176">
                  <c:v>2.4592542000000002</c:v>
                </c:pt>
                <c:pt idx="177">
                  <c:v>2.4478977</c:v>
                </c:pt>
                <c:pt idx="178">
                  <c:v>2.4363272</c:v>
                </c:pt>
                <c:pt idx="179">
                  <c:v>2.4265260999999998</c:v>
                </c:pt>
                <c:pt idx="180">
                  <c:v>2.4165747999999998</c:v>
                </c:pt>
                <c:pt idx="181">
                  <c:v>2.4064730000000001</c:v>
                </c:pt>
                <c:pt idx="182">
                  <c:v>2.3962137000000001</c:v>
                </c:pt>
                <c:pt idx="183">
                  <c:v>2.3857867000000001</c:v>
                </c:pt>
                <c:pt idx="184">
                  <c:v>2.3752094000000001</c:v>
                </c:pt>
                <c:pt idx="185">
                  <c:v>2.3644854</c:v>
                </c:pt>
                <c:pt idx="186">
                  <c:v>2.353694</c:v>
                </c:pt>
                <c:pt idx="187">
                  <c:v>2.3428643999999998</c:v>
                </c:pt>
                <c:pt idx="188">
                  <c:v>2.3319776000000001</c:v>
                </c:pt>
                <c:pt idx="189">
                  <c:v>2.3210568</c:v>
                </c:pt>
                <c:pt idx="190">
                  <c:v>2.3100938000000002</c:v>
                </c:pt>
                <c:pt idx="191">
                  <c:v>2.2990957999999999</c:v>
                </c:pt>
                <c:pt idx="192">
                  <c:v>2.2880554000000002</c:v>
                </c:pt>
                <c:pt idx="193">
                  <c:v>2.27698</c:v>
                </c:pt>
                <c:pt idx="194">
                  <c:v>2.2658814</c:v>
                </c:pt>
                <c:pt idx="195">
                  <c:v>2.2547405999999999</c:v>
                </c:pt>
                <c:pt idx="196">
                  <c:v>2.2435559999999999</c:v>
                </c:pt>
                <c:pt idx="197">
                  <c:v>2.2323651</c:v>
                </c:pt>
                <c:pt idx="198">
                  <c:v>2.2211395</c:v>
                </c:pt>
                <c:pt idx="199">
                  <c:v>2.2121382999999999</c:v>
                </c:pt>
                <c:pt idx="200">
                  <c:v>2.2031163</c:v>
                </c:pt>
                <c:pt idx="201">
                  <c:v>2.1940832000000001</c:v>
                </c:pt>
                <c:pt idx="202">
                  <c:v>2.1850518000000001</c:v>
                </c:pt>
                <c:pt idx="203">
                  <c:v>2.1760071999999999</c:v>
                </c:pt>
                <c:pt idx="204">
                  <c:v>2.1669643000000001</c:v>
                </c:pt>
                <c:pt idx="205">
                  <c:v>2.1578879999999998</c:v>
                </c:pt>
                <c:pt idx="206">
                  <c:v>2.1488087999999999</c:v>
                </c:pt>
                <c:pt idx="207">
                  <c:v>2.1397192</c:v>
                </c:pt>
                <c:pt idx="208">
                  <c:v>2.1306153000000001</c:v>
                </c:pt>
                <c:pt idx="209">
                  <c:v>2.1214843999999999</c:v>
                </c:pt>
                <c:pt idx="210">
                  <c:v>2.1123550999999998</c:v>
                </c:pt>
                <c:pt idx="211">
                  <c:v>2.1032168000000002</c:v>
                </c:pt>
                <c:pt idx="212">
                  <c:v>2.0940774000000002</c:v>
                </c:pt>
                <c:pt idx="213">
                  <c:v>2.0849280000000001</c:v>
                </c:pt>
                <c:pt idx="214">
                  <c:v>2.0757637999999998</c:v>
                </c:pt>
                <c:pt idx="215">
                  <c:v>2.0665798</c:v>
                </c:pt>
                <c:pt idx="216">
                  <c:v>2.0573435999999998</c:v>
                </c:pt>
                <c:pt idx="217">
                  <c:v>2.0480344000000001</c:v>
                </c:pt>
                <c:pt idx="218">
                  <c:v>2.0386522</c:v>
                </c:pt>
                <c:pt idx="219">
                  <c:v>2.0291972</c:v>
                </c:pt>
                <c:pt idx="220">
                  <c:v>2.0196809999999998</c:v>
                </c:pt>
                <c:pt idx="221">
                  <c:v>2.0100568999999999</c:v>
                </c:pt>
                <c:pt idx="222">
                  <c:v>2.0027838</c:v>
                </c:pt>
                <c:pt idx="223">
                  <c:v>1.9954584</c:v>
                </c:pt>
                <c:pt idx="224">
                  <c:v>1.9880602999999999</c:v>
                </c:pt>
                <c:pt idx="225">
                  <c:v>1.9806052999999999</c:v>
                </c:pt>
                <c:pt idx="226">
                  <c:v>1.9730846</c:v>
                </c:pt>
                <c:pt idx="227">
                  <c:v>1.9654908</c:v>
                </c:pt>
                <c:pt idx="228">
                  <c:v>1.9578500999999999</c:v>
                </c:pt>
                <c:pt idx="229">
                  <c:v>1.9501303000000001</c:v>
                </c:pt>
                <c:pt idx="230">
                  <c:v>1.9423225</c:v>
                </c:pt>
                <c:pt idx="231">
                  <c:v>1.9344231000000001</c:v>
                </c:pt>
                <c:pt idx="232">
                  <c:v>1.9264182000000001</c:v>
                </c:pt>
                <c:pt idx="233">
                  <c:v>1.9183174000000001</c:v>
                </c:pt>
                <c:pt idx="234">
                  <c:v>1.9101173</c:v>
                </c:pt>
                <c:pt idx="235">
                  <c:v>1.9017607999999999</c:v>
                </c:pt>
                <c:pt idx="236">
                  <c:v>1.8932708</c:v>
                </c:pt>
                <c:pt idx="237">
                  <c:v>1.8846314</c:v>
                </c:pt>
                <c:pt idx="238">
                  <c:v>1.8787415999999999</c:v>
                </c:pt>
                <c:pt idx="239">
                  <c:v>1.8727795</c:v>
                </c:pt>
                <c:pt idx="240">
                  <c:v>1.8667145999999999</c:v>
                </c:pt>
                <c:pt idx="241">
                  <c:v>1.8605318</c:v>
                </c:pt>
                <c:pt idx="242">
                  <c:v>1.8542174</c:v>
                </c:pt>
                <c:pt idx="243">
                  <c:v>1.8477986</c:v>
                </c:pt>
                <c:pt idx="244">
                  <c:v>1.8412995999999999</c:v>
                </c:pt>
                <c:pt idx="245">
                  <c:v>1.8346833</c:v>
                </c:pt>
                <c:pt idx="246">
                  <c:v>1.8279439</c:v>
                </c:pt>
                <c:pt idx="247">
                  <c:v>1.8210845</c:v>
                </c:pt>
                <c:pt idx="248">
                  <c:v>1.8140879000000001</c:v>
                </c:pt>
                <c:pt idx="249">
                  <c:v>1.8069181000000001</c:v>
                </c:pt>
                <c:pt idx="250">
                  <c:v>1.7995648</c:v>
                </c:pt>
                <c:pt idx="251">
                  <c:v>1.7921241999999999</c:v>
                </c:pt>
                <c:pt idx="252">
                  <c:v>1.7846086999999999</c:v>
                </c:pt>
                <c:pt idx="253">
                  <c:v>1.7770329</c:v>
                </c:pt>
                <c:pt idx="254">
                  <c:v>1.7693702</c:v>
                </c:pt>
                <c:pt idx="255">
                  <c:v>1.7616478</c:v>
                </c:pt>
                <c:pt idx="256">
                  <c:v>1.7538225000000001</c:v>
                </c:pt>
                <c:pt idx="257">
                  <c:v>1.7459301</c:v>
                </c:pt>
                <c:pt idx="258">
                  <c:v>1.7379191</c:v>
                </c:pt>
                <c:pt idx="259">
                  <c:v>1.7298187</c:v>
                </c:pt>
                <c:pt idx="260">
                  <c:v>1.7258125</c:v>
                </c:pt>
                <c:pt idx="261">
                  <c:v>1.7218495</c:v>
                </c:pt>
                <c:pt idx="262">
                  <c:v>1.7179291000000001</c:v>
                </c:pt>
                <c:pt idx="263">
                  <c:v>1.7140507</c:v>
                </c:pt>
                <c:pt idx="264">
                  <c:v>1.7102192000000001</c:v>
                </c:pt>
                <c:pt idx="265">
                  <c:v>1.7064362</c:v>
                </c:pt>
                <c:pt idx="266">
                  <c:v>1.7026937</c:v>
                </c:pt>
                <c:pt idx="267">
                  <c:v>1.6989909000000001</c:v>
                </c:pt>
                <c:pt idx="268">
                  <c:v>1.6953271000000001</c:v>
                </c:pt>
                <c:pt idx="269">
                  <c:v>1.6917114</c:v>
                </c:pt>
                <c:pt idx="270">
                  <c:v>1.6846114999999999</c:v>
                </c:pt>
                <c:pt idx="271">
                  <c:v>1.677691</c:v>
                </c:pt>
                <c:pt idx="272">
                  <c:v>1.6709494</c:v>
                </c:pt>
                <c:pt idx="273">
                  <c:v>1.6643722999999999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5-8329-42D9-A50E-00DAB9773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26688"/>
        <c:axId val="304328648"/>
      </c:scatterChart>
      <c:valAx>
        <c:axId val="304326688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8648"/>
        <c:crosses val="autoZero"/>
        <c:crossBetween val="midCat"/>
      </c:valAx>
      <c:valAx>
        <c:axId val="30432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6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SMA flow ml min</a:t>
            </a:r>
            <a:r>
              <a:rPr lang="en-GB" baseline="30000" dirty="0"/>
              <a:t>-1</a:t>
            </a:r>
          </a:p>
        </c:rich>
      </c:tx>
      <c:layout>
        <c:manualLayout>
          <c:xMode val="edge"/>
          <c:yMode val="edge"/>
          <c:x val="0.25615686274509802"/>
          <c:y val="0.1199657240788346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3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smafl!$D$2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smafl!$D$3:$D$34</c:f>
              <c:numCache>
                <c:formatCode>General</c:formatCode>
                <c:ptCount val="32"/>
                <c:pt idx="0">
                  <c:v>156.45931286000001</c:v>
                </c:pt>
                <c:pt idx="1">
                  <c:v>156.47447292000001</c:v>
                </c:pt>
                <c:pt idx="2">
                  <c:v>156.66854563999999</c:v>
                </c:pt>
                <c:pt idx="3">
                  <c:v>157.52631119</c:v>
                </c:pt>
                <c:pt idx="4">
                  <c:v>159.25827717999999</c:v>
                </c:pt>
                <c:pt idx="5">
                  <c:v>161.31503171</c:v>
                </c:pt>
                <c:pt idx="6">
                  <c:v>163.18030167000001</c:v>
                </c:pt>
                <c:pt idx="7">
                  <c:v>164.64220151999999</c:v>
                </c:pt>
                <c:pt idx="8">
                  <c:v>165.74595545</c:v>
                </c:pt>
                <c:pt idx="9">
                  <c:v>166.51546995000001</c:v>
                </c:pt>
                <c:pt idx="10">
                  <c:v>167.00613677999999</c:v>
                </c:pt>
                <c:pt idx="11">
                  <c:v>167.25838669000001</c:v>
                </c:pt>
                <c:pt idx="12">
                  <c:v>167.32742519999999</c:v>
                </c:pt>
                <c:pt idx="13">
                  <c:v>167.25707763</c:v>
                </c:pt>
                <c:pt idx="14">
                  <c:v>167.08493962</c:v>
                </c:pt>
                <c:pt idx="15">
                  <c:v>166.84291565000001</c:v>
                </c:pt>
                <c:pt idx="16">
                  <c:v>166.55478908000001</c:v>
                </c:pt>
                <c:pt idx="17">
                  <c:v>166.24075378000001</c:v>
                </c:pt>
                <c:pt idx="18">
                  <c:v>165.91585982000001</c:v>
                </c:pt>
                <c:pt idx="19">
                  <c:v>165.58529759999999</c:v>
                </c:pt>
                <c:pt idx="20">
                  <c:v>165.25669027999999</c:v>
                </c:pt>
                <c:pt idx="21">
                  <c:v>164.93936726000001</c:v>
                </c:pt>
                <c:pt idx="22">
                  <c:v>164.62776188999999</c:v>
                </c:pt>
                <c:pt idx="23">
                  <c:v>164.32253223000001</c:v>
                </c:pt>
                <c:pt idx="24">
                  <c:v>164.03828103000001</c:v>
                </c:pt>
                <c:pt idx="25">
                  <c:v>163.75891754</c:v>
                </c:pt>
                <c:pt idx="26">
                  <c:v>163.48229875000001</c:v>
                </c:pt>
                <c:pt idx="27">
                  <c:v>163.21155815</c:v>
                </c:pt>
                <c:pt idx="28">
                  <c:v>162.96820310000001</c:v>
                </c:pt>
                <c:pt idx="29">
                  <c:v>162.72298061000001</c:v>
                </c:pt>
                <c:pt idx="30">
                  <c:v>162.49705818999999</c:v>
                </c:pt>
                <c:pt idx="31">
                  <c:v>162.27176962999999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1-4964-BBE9-5F9BE5A9F59F}"/>
            </c:ext>
          </c:extLst>
        </c:ser>
        <c:ser>
          <c:idx val="1"/>
          <c:order val="1"/>
          <c:tx>
            <c:strRef>
              <c:f>smafl!$E$2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smafl!$E$3:$E$34</c:f>
              <c:numCache>
                <c:formatCode>General</c:formatCode>
                <c:ptCount val="32"/>
                <c:pt idx="0">
                  <c:v>160.83256983999999</c:v>
                </c:pt>
                <c:pt idx="1">
                  <c:v>160.84446905999999</c:v>
                </c:pt>
                <c:pt idx="2">
                  <c:v>161.18164037</c:v>
                </c:pt>
                <c:pt idx="3">
                  <c:v>163.01371793999999</c:v>
                </c:pt>
                <c:pt idx="4">
                  <c:v>166.74972437</c:v>
                </c:pt>
                <c:pt idx="5">
                  <c:v>171.07936698</c:v>
                </c:pt>
                <c:pt idx="6">
                  <c:v>174.88464432999999</c:v>
                </c:pt>
                <c:pt idx="7">
                  <c:v>177.75882844</c:v>
                </c:pt>
                <c:pt idx="8">
                  <c:v>179.82288083</c:v>
                </c:pt>
                <c:pt idx="9">
                  <c:v>181.16827871000001</c:v>
                </c:pt>
                <c:pt idx="10">
                  <c:v>181.93777667000001</c:v>
                </c:pt>
                <c:pt idx="11">
                  <c:v>182.24146246000001</c:v>
                </c:pt>
                <c:pt idx="12">
                  <c:v>182.19448351</c:v>
                </c:pt>
                <c:pt idx="13">
                  <c:v>181.89023341000001</c:v>
                </c:pt>
                <c:pt idx="14">
                  <c:v>181.41725382999999</c:v>
                </c:pt>
                <c:pt idx="15">
                  <c:v>180.84213141999999</c:v>
                </c:pt>
                <c:pt idx="16">
                  <c:v>180.20577492000001</c:v>
                </c:pt>
                <c:pt idx="17">
                  <c:v>179.54318121</c:v>
                </c:pt>
                <c:pt idx="18">
                  <c:v>178.87941592999999</c:v>
                </c:pt>
                <c:pt idx="19">
                  <c:v>178.21977819</c:v>
                </c:pt>
                <c:pt idx="20">
                  <c:v>177.57545952000001</c:v>
                </c:pt>
                <c:pt idx="21">
                  <c:v>176.96025918999999</c:v>
                </c:pt>
                <c:pt idx="22">
                  <c:v>176.36253406</c:v>
                </c:pt>
                <c:pt idx="23">
                  <c:v>175.77998149000001</c:v>
                </c:pt>
                <c:pt idx="24">
                  <c:v>175.23912916</c:v>
                </c:pt>
                <c:pt idx="25">
                  <c:v>174.70818790000001</c:v>
                </c:pt>
                <c:pt idx="26">
                  <c:v>174.18253306</c:v>
                </c:pt>
                <c:pt idx="27">
                  <c:v>173.66740374</c:v>
                </c:pt>
                <c:pt idx="28">
                  <c:v>173.20421499</c:v>
                </c:pt>
                <c:pt idx="29">
                  <c:v>172.73576918000001</c:v>
                </c:pt>
                <c:pt idx="30">
                  <c:v>172.3026136</c:v>
                </c:pt>
                <c:pt idx="31">
                  <c:v>171.87084135999999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1-4964-BBE9-5F9BE5A9F59F}"/>
            </c:ext>
          </c:extLst>
        </c:ser>
        <c:ser>
          <c:idx val="2"/>
          <c:order val="2"/>
          <c:tx>
            <c:strRef>
              <c:f>smafl!$F$2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smafl!$F$3:$F$34</c:f>
              <c:numCache>
                <c:formatCode>General</c:formatCode>
                <c:ptCount val="32"/>
                <c:pt idx="0">
                  <c:v>169.38190592000001</c:v>
                </c:pt>
                <c:pt idx="1">
                  <c:v>169.43971762000001</c:v>
                </c:pt>
                <c:pt idx="2">
                  <c:v>170.26057082</c:v>
                </c:pt>
                <c:pt idx="3">
                  <c:v>174.0947463</c:v>
                </c:pt>
                <c:pt idx="4">
                  <c:v>181.71727855</c:v>
                </c:pt>
                <c:pt idx="5">
                  <c:v>190.39675381000001</c:v>
                </c:pt>
                <c:pt idx="6">
                  <c:v>197.73790414999999</c:v>
                </c:pt>
                <c:pt idx="7">
                  <c:v>202.94790576</c:v>
                </c:pt>
                <c:pt idx="8">
                  <c:v>206.40782236000001</c:v>
                </c:pt>
                <c:pt idx="9">
                  <c:v>208.38984821</c:v>
                </c:pt>
                <c:pt idx="10">
                  <c:v>209.23052089999999</c:v>
                </c:pt>
                <c:pt idx="11">
                  <c:v>209.22437224999999</c:v>
                </c:pt>
                <c:pt idx="12">
                  <c:v>208.63117905999999</c:v>
                </c:pt>
                <c:pt idx="13">
                  <c:v>207.65801583999999</c:v>
                </c:pt>
                <c:pt idx="14">
                  <c:v>206.47116410000001</c:v>
                </c:pt>
                <c:pt idx="15">
                  <c:v>205.19352818999999</c:v>
                </c:pt>
                <c:pt idx="16">
                  <c:v>203.88486197</c:v>
                </c:pt>
                <c:pt idx="17">
                  <c:v>202.58990087999999</c:v>
                </c:pt>
                <c:pt idx="18">
                  <c:v>201.33691809000001</c:v>
                </c:pt>
                <c:pt idx="19">
                  <c:v>200.12070348</c:v>
                </c:pt>
                <c:pt idx="20">
                  <c:v>198.95289346000001</c:v>
                </c:pt>
                <c:pt idx="21">
                  <c:v>197.84931298000001</c:v>
                </c:pt>
                <c:pt idx="22">
                  <c:v>196.77921896000001</c:v>
                </c:pt>
                <c:pt idx="23">
                  <c:v>195.73964484999999</c:v>
                </c:pt>
                <c:pt idx="24">
                  <c:v>194.77095688</c:v>
                </c:pt>
                <c:pt idx="25">
                  <c:v>193.81973138999999</c:v>
                </c:pt>
                <c:pt idx="26">
                  <c:v>192.87303213000001</c:v>
                </c:pt>
                <c:pt idx="27">
                  <c:v>191.94138304000001</c:v>
                </c:pt>
                <c:pt idx="28">
                  <c:v>191.10070727999999</c:v>
                </c:pt>
                <c:pt idx="29">
                  <c:v>190.24660467999999</c:v>
                </c:pt>
                <c:pt idx="30">
                  <c:v>189.45625303</c:v>
                </c:pt>
                <c:pt idx="31">
                  <c:v>188.66462351000001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31-4964-BBE9-5F9BE5A9F59F}"/>
            </c:ext>
          </c:extLst>
        </c:ser>
        <c:ser>
          <c:idx val="3"/>
          <c:order val="3"/>
          <c:tx>
            <c:strRef>
              <c:f>smafl!$G$2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smafl!$G$3:$G$34</c:f>
              <c:numCache>
                <c:formatCode>General</c:formatCode>
                <c:ptCount val="32"/>
                <c:pt idx="0">
                  <c:v>184.91738382</c:v>
                </c:pt>
                <c:pt idx="1">
                  <c:v>185.09347686000001</c:v>
                </c:pt>
                <c:pt idx="2">
                  <c:v>187.14301677</c:v>
                </c:pt>
                <c:pt idx="3">
                  <c:v>195.07069085000001</c:v>
                </c:pt>
                <c:pt idx="4">
                  <c:v>209.93271344999999</c:v>
                </c:pt>
                <c:pt idx="5">
                  <c:v>226.24097603999999</c:v>
                </c:pt>
                <c:pt idx="6">
                  <c:v>239.21146512000001</c:v>
                </c:pt>
                <c:pt idx="7">
                  <c:v>247.54830953999999</c:v>
                </c:pt>
                <c:pt idx="8">
                  <c:v>252.30797222000001</c:v>
                </c:pt>
                <c:pt idx="9">
                  <c:v>254.34340431999999</c:v>
                </c:pt>
                <c:pt idx="10">
                  <c:v>254.44972353</c:v>
                </c:pt>
                <c:pt idx="11">
                  <c:v>253.27365875999999</c:v>
                </c:pt>
                <c:pt idx="12">
                  <c:v>251.33129008</c:v>
                </c:pt>
                <c:pt idx="13">
                  <c:v>248.98918652</c:v>
                </c:pt>
                <c:pt idx="14">
                  <c:v>246.52296358999999</c:v>
                </c:pt>
                <c:pt idx="15">
                  <c:v>244.07565597999999</c:v>
                </c:pt>
                <c:pt idx="16">
                  <c:v>241.70043572</c:v>
                </c:pt>
                <c:pt idx="17">
                  <c:v>239.42595059000001</c:v>
                </c:pt>
                <c:pt idx="18">
                  <c:v>237.26910433</c:v>
                </c:pt>
                <c:pt idx="19">
                  <c:v>235.19738606999999</c:v>
                </c:pt>
                <c:pt idx="20">
                  <c:v>233.20773407999999</c:v>
                </c:pt>
                <c:pt idx="21">
                  <c:v>231.31792719000001</c:v>
                </c:pt>
                <c:pt idx="22">
                  <c:v>229.47809423999999</c:v>
                </c:pt>
                <c:pt idx="23">
                  <c:v>227.67510781999999</c:v>
                </c:pt>
                <c:pt idx="24">
                  <c:v>225.98450349000001</c:v>
                </c:pt>
                <c:pt idx="25">
                  <c:v>224.31074570999999</c:v>
                </c:pt>
                <c:pt idx="26">
                  <c:v>222.63260707000001</c:v>
                </c:pt>
                <c:pt idx="27">
                  <c:v>220.97307021</c:v>
                </c:pt>
                <c:pt idx="28">
                  <c:v>219.47205334</c:v>
                </c:pt>
                <c:pt idx="29">
                  <c:v>217.94534163</c:v>
                </c:pt>
                <c:pt idx="30">
                  <c:v>216.53193927000001</c:v>
                </c:pt>
                <c:pt idx="31">
                  <c:v>215.11517333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31-4964-BBE9-5F9BE5A9F59F}"/>
            </c:ext>
          </c:extLst>
        </c:ser>
        <c:ser>
          <c:idx val="4"/>
          <c:order val="4"/>
          <c:tx>
            <c:strRef>
              <c:f>smafl!$H$2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smafl!$H$3:$H$34</c:f>
              <c:numCache>
                <c:formatCode>General</c:formatCode>
                <c:ptCount val="32"/>
                <c:pt idx="0">
                  <c:v>206.60503383</c:v>
                </c:pt>
                <c:pt idx="1">
                  <c:v>206.86536287999999</c:v>
                </c:pt>
                <c:pt idx="2">
                  <c:v>210.50453051</c:v>
                </c:pt>
                <c:pt idx="3">
                  <c:v>226.44144292999999</c:v>
                </c:pt>
                <c:pt idx="4">
                  <c:v>256.17326279000002</c:v>
                </c:pt>
                <c:pt idx="5">
                  <c:v>286.36490369000001</c:v>
                </c:pt>
                <c:pt idx="6">
                  <c:v>307.60346436999998</c:v>
                </c:pt>
                <c:pt idx="7">
                  <c:v>319.12521814000002</c:v>
                </c:pt>
                <c:pt idx="8">
                  <c:v>324.11074855999999</c:v>
                </c:pt>
                <c:pt idx="9">
                  <c:v>324.72107664999999</c:v>
                </c:pt>
                <c:pt idx="10">
                  <c:v>322.56743824</c:v>
                </c:pt>
                <c:pt idx="11">
                  <c:v>318.92935714999999</c:v>
                </c:pt>
                <c:pt idx="12">
                  <c:v>314.60340944000001</c:v>
                </c:pt>
                <c:pt idx="13">
                  <c:v>310.09142417999999</c:v>
                </c:pt>
                <c:pt idx="14">
                  <c:v>305.70106643000003</c:v>
                </c:pt>
                <c:pt idx="15">
                  <c:v>301.52478178000001</c:v>
                </c:pt>
                <c:pt idx="16">
                  <c:v>297.55483930999998</c:v>
                </c:pt>
                <c:pt idx="17">
                  <c:v>293.76487352999999</c:v>
                </c:pt>
                <c:pt idx="18">
                  <c:v>290.14059673000003</c:v>
                </c:pt>
                <c:pt idx="19">
                  <c:v>286.61369317999998</c:v>
                </c:pt>
                <c:pt idx="20">
                  <c:v>283.17885416000001</c:v>
                </c:pt>
                <c:pt idx="21">
                  <c:v>279.87853582000002</c:v>
                </c:pt>
                <c:pt idx="22">
                  <c:v>276.62829290000002</c:v>
                </c:pt>
                <c:pt idx="23">
                  <c:v>273.4190941</c:v>
                </c:pt>
                <c:pt idx="24">
                  <c:v>270.39567701999999</c:v>
                </c:pt>
                <c:pt idx="25">
                  <c:v>267.39598977000003</c:v>
                </c:pt>
                <c:pt idx="26">
                  <c:v>264.39550806</c:v>
                </c:pt>
                <c:pt idx="27">
                  <c:v>261.43798742000001</c:v>
                </c:pt>
                <c:pt idx="28">
                  <c:v>258.77630333000002</c:v>
                </c:pt>
                <c:pt idx="29">
                  <c:v>256.0874321</c:v>
                </c:pt>
                <c:pt idx="30">
                  <c:v>253.61473960000001</c:v>
                </c:pt>
                <c:pt idx="31">
                  <c:v>251.16243883999999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31-4964-BBE9-5F9BE5A9F59F}"/>
            </c:ext>
          </c:extLst>
        </c:ser>
        <c:ser>
          <c:idx val="5"/>
          <c:order val="5"/>
          <c:tx>
            <c:strRef>
              <c:f>smafl!$I$2</c:f>
              <c:strCache>
                <c:ptCount val="1"/>
                <c:pt idx="0">
                  <c:v>4.64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smafl!$I$3:$I$34</c:f>
              <c:numCache>
                <c:formatCode>General</c:formatCode>
                <c:ptCount val="32"/>
                <c:pt idx="0">
                  <c:v>236.94093028</c:v>
                </c:pt>
                <c:pt idx="1">
                  <c:v>237.58273428999999</c:v>
                </c:pt>
                <c:pt idx="2">
                  <c:v>245.07211472</c:v>
                </c:pt>
                <c:pt idx="3">
                  <c:v>275.92139326</c:v>
                </c:pt>
                <c:pt idx="4">
                  <c:v>330.2151417</c:v>
                </c:pt>
                <c:pt idx="5">
                  <c:v>380.55094817999998</c:v>
                </c:pt>
                <c:pt idx="6">
                  <c:v>411.50543750999998</c:v>
                </c:pt>
                <c:pt idx="7">
                  <c:v>425.28770551000002</c:v>
                </c:pt>
                <c:pt idx="8">
                  <c:v>428.86127025000002</c:v>
                </c:pt>
                <c:pt idx="9">
                  <c:v>426.46024978999998</c:v>
                </c:pt>
                <c:pt idx="10">
                  <c:v>420.70121104999998</c:v>
                </c:pt>
                <c:pt idx="11">
                  <c:v>413.52488188000001</c:v>
                </c:pt>
                <c:pt idx="12">
                  <c:v>405.92282244</c:v>
                </c:pt>
                <c:pt idx="13">
                  <c:v>398.37286009000002</c:v>
                </c:pt>
                <c:pt idx="14">
                  <c:v>391.11140281000002</c:v>
                </c:pt>
                <c:pt idx="15">
                  <c:v>384.13468191999999</c:v>
                </c:pt>
                <c:pt idx="16">
                  <c:v>377.34500056000002</c:v>
                </c:pt>
                <c:pt idx="17">
                  <c:v>370.70712557000002</c:v>
                </c:pt>
                <c:pt idx="18">
                  <c:v>364.22748159999998</c:v>
                </c:pt>
                <c:pt idx="19">
                  <c:v>357.81492070000002</c:v>
                </c:pt>
                <c:pt idx="20">
                  <c:v>351.51035003999999</c:v>
                </c:pt>
                <c:pt idx="21">
                  <c:v>345.41839117000001</c:v>
                </c:pt>
                <c:pt idx="22">
                  <c:v>339.41993821</c:v>
                </c:pt>
                <c:pt idx="23">
                  <c:v>333.52366652000001</c:v>
                </c:pt>
                <c:pt idx="24">
                  <c:v>328.01527958000003</c:v>
                </c:pt>
                <c:pt idx="25">
                  <c:v>322.6127793</c:v>
                </c:pt>
                <c:pt idx="26">
                  <c:v>317.27212693000001</c:v>
                </c:pt>
                <c:pt idx="27">
                  <c:v>312.08981771999999</c:v>
                </c:pt>
                <c:pt idx="28">
                  <c:v>307.50989729999998</c:v>
                </c:pt>
                <c:pt idx="29">
                  <c:v>302.95680498000002</c:v>
                </c:pt>
                <c:pt idx="30">
                  <c:v>298.85839372999999</c:v>
                </c:pt>
                <c:pt idx="31">
                  <c:v>294.87220342000001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31-4964-BBE9-5F9BE5A9F59F}"/>
            </c:ext>
          </c:extLst>
        </c:ser>
        <c:ser>
          <c:idx val="6"/>
          <c:order val="6"/>
          <c:tx>
            <c:strRef>
              <c:f>smafl!$J$2</c:f>
              <c:strCache>
                <c:ptCount val="1"/>
                <c:pt idx="0">
                  <c:v>10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smafl!$J$3:$J$34</c:f>
              <c:numCache>
                <c:formatCode>General</c:formatCode>
                <c:ptCount val="32"/>
                <c:pt idx="0">
                  <c:v>279.59303858999999</c:v>
                </c:pt>
                <c:pt idx="1">
                  <c:v>279.69466119999998</c:v>
                </c:pt>
                <c:pt idx="2">
                  <c:v>290.75203785999997</c:v>
                </c:pt>
                <c:pt idx="3">
                  <c:v>349.63193776000003</c:v>
                </c:pt>
                <c:pt idx="4">
                  <c:v>445.76049069999999</c:v>
                </c:pt>
                <c:pt idx="5">
                  <c:v>522.78745094999999</c:v>
                </c:pt>
                <c:pt idx="6">
                  <c:v>562.67977079000002</c:v>
                </c:pt>
                <c:pt idx="7">
                  <c:v>576.88791749999996</c:v>
                </c:pt>
                <c:pt idx="8">
                  <c:v>577.93985190000001</c:v>
                </c:pt>
                <c:pt idx="9">
                  <c:v>571.67765541999995</c:v>
                </c:pt>
                <c:pt idx="10">
                  <c:v>561.47091757999999</c:v>
                </c:pt>
                <c:pt idx="11">
                  <c:v>549.66782568999997</c:v>
                </c:pt>
                <c:pt idx="12">
                  <c:v>537.23810275000005</c:v>
                </c:pt>
                <c:pt idx="13">
                  <c:v>524.57109608999997</c:v>
                </c:pt>
                <c:pt idx="14">
                  <c:v>511.92310615000002</c:v>
                </c:pt>
                <c:pt idx="15">
                  <c:v>499.31971331</c:v>
                </c:pt>
                <c:pt idx="16">
                  <c:v>486.69522475999997</c:v>
                </c:pt>
                <c:pt idx="17">
                  <c:v>474.13049597999998</c:v>
                </c:pt>
                <c:pt idx="18">
                  <c:v>461.76008825999997</c:v>
                </c:pt>
                <c:pt idx="19">
                  <c:v>449.52581343000003</c:v>
                </c:pt>
                <c:pt idx="20">
                  <c:v>437.58306434999997</c:v>
                </c:pt>
                <c:pt idx="21">
                  <c:v>426.18947968999998</c:v>
                </c:pt>
                <c:pt idx="22">
                  <c:v>415.16100317000001</c:v>
                </c:pt>
                <c:pt idx="23">
                  <c:v>404.54029364000002</c:v>
                </c:pt>
                <c:pt idx="24">
                  <c:v>394.80458192999998</c:v>
                </c:pt>
                <c:pt idx="25">
                  <c:v>385.42555153000001</c:v>
                </c:pt>
                <c:pt idx="26">
                  <c:v>376.30172897</c:v>
                </c:pt>
                <c:pt idx="27">
                  <c:v>367.58131696999999</c:v>
                </c:pt>
                <c:pt idx="28">
                  <c:v>359.97400232000001</c:v>
                </c:pt>
                <c:pt idx="29">
                  <c:v>352.50751329000002</c:v>
                </c:pt>
                <c:pt idx="30">
                  <c:v>345.86575541000002</c:v>
                </c:pt>
                <c:pt idx="31">
                  <c:v>339.46971155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31-4964-BBE9-5F9BE5A9F59F}"/>
            </c:ext>
          </c:extLst>
        </c:ser>
        <c:ser>
          <c:idx val="7"/>
          <c:order val="7"/>
          <c:tx>
            <c:strRef>
              <c:f>smafl!$K$2</c:f>
              <c:strCache>
                <c:ptCount val="1"/>
                <c:pt idx="0">
                  <c:v>21.54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smafl!$K$3:$K$34</c:f>
              <c:numCache>
                <c:formatCode>General</c:formatCode>
                <c:ptCount val="32"/>
                <c:pt idx="0">
                  <c:v>339.04342835</c:v>
                </c:pt>
                <c:pt idx="1">
                  <c:v>341.41174266000002</c:v>
                </c:pt>
                <c:pt idx="2">
                  <c:v>370.16508239000001</c:v>
                </c:pt>
                <c:pt idx="3">
                  <c:v>465.49269951999997</c:v>
                </c:pt>
                <c:pt idx="4">
                  <c:v>604.45040650999999</c:v>
                </c:pt>
                <c:pt idx="5">
                  <c:v>711.72268295000003</c:v>
                </c:pt>
                <c:pt idx="6">
                  <c:v>767.36730450000005</c:v>
                </c:pt>
                <c:pt idx="7">
                  <c:v>786.83020243999999</c:v>
                </c:pt>
                <c:pt idx="8">
                  <c:v>788.01296156000001</c:v>
                </c:pt>
                <c:pt idx="9">
                  <c:v>778.85383833000003</c:v>
                </c:pt>
                <c:pt idx="10">
                  <c:v>763.23797262999994</c:v>
                </c:pt>
                <c:pt idx="11">
                  <c:v>743.93750862000002</c:v>
                </c:pt>
                <c:pt idx="12">
                  <c:v>722.23795490999998</c:v>
                </c:pt>
                <c:pt idx="13">
                  <c:v>698.84095170000001</c:v>
                </c:pt>
                <c:pt idx="14">
                  <c:v>674.55281425999999</c:v>
                </c:pt>
                <c:pt idx="15">
                  <c:v>649.81932572999995</c:v>
                </c:pt>
                <c:pt idx="16">
                  <c:v>624.89057840999999</c:v>
                </c:pt>
                <c:pt idx="17">
                  <c:v>600.18465375999995</c:v>
                </c:pt>
                <c:pt idx="18">
                  <c:v>576.05558537000002</c:v>
                </c:pt>
                <c:pt idx="19">
                  <c:v>552.45278965</c:v>
                </c:pt>
                <c:pt idx="20">
                  <c:v>529.71412952000003</c:v>
                </c:pt>
                <c:pt idx="21">
                  <c:v>508.34706370999999</c:v>
                </c:pt>
                <c:pt idx="22">
                  <c:v>488.02441886999998</c:v>
                </c:pt>
                <c:pt idx="23">
                  <c:v>468.83089890000002</c:v>
                </c:pt>
                <c:pt idx="24">
                  <c:v>451.63036317000001</c:v>
                </c:pt>
                <c:pt idx="25">
                  <c:v>435.49575756000002</c:v>
                </c:pt>
                <c:pt idx="26">
                  <c:v>420.35448233</c:v>
                </c:pt>
                <c:pt idx="27">
                  <c:v>406.43678906999997</c:v>
                </c:pt>
                <c:pt idx="28">
                  <c:v>394.73532438000001</c:v>
                </c:pt>
                <c:pt idx="29">
                  <c:v>383.81771230999999</c:v>
                </c:pt>
                <c:pt idx="30">
                  <c:v>374.53902549999998</c:v>
                </c:pt>
                <c:pt idx="31">
                  <c:v>366.08977249999998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31-4964-BBE9-5F9BE5A9F59F}"/>
            </c:ext>
          </c:extLst>
        </c:ser>
        <c:ser>
          <c:idx val="8"/>
          <c:order val="8"/>
          <c:tx>
            <c:strRef>
              <c:f>smafl!$L$2</c:f>
              <c:strCache>
                <c:ptCount val="1"/>
                <c:pt idx="0">
                  <c:v>46.4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smafl!$L$3:$L$34</c:f>
              <c:numCache>
                <c:formatCode>General</c:formatCode>
                <c:ptCount val="32"/>
                <c:pt idx="0">
                  <c:v>421.79033962</c:v>
                </c:pt>
                <c:pt idx="1">
                  <c:v>426.16272156000002</c:v>
                </c:pt>
                <c:pt idx="2">
                  <c:v>473.88052794999999</c:v>
                </c:pt>
                <c:pt idx="3">
                  <c:v>622.67284747999997</c:v>
                </c:pt>
                <c:pt idx="4">
                  <c:v>824.19853042</c:v>
                </c:pt>
                <c:pt idx="5">
                  <c:v>971.68185903000006</c:v>
                </c:pt>
                <c:pt idx="6">
                  <c:v>1049.9780251499999</c:v>
                </c:pt>
                <c:pt idx="7">
                  <c:v>1080.0011507199999</c:v>
                </c:pt>
                <c:pt idx="8">
                  <c:v>1084.33391403</c:v>
                </c:pt>
                <c:pt idx="9">
                  <c:v>1070.92996481</c:v>
                </c:pt>
                <c:pt idx="10">
                  <c:v>1044.2666964299999</c:v>
                </c:pt>
                <c:pt idx="11">
                  <c:v>1008.2075842100001</c:v>
                </c:pt>
                <c:pt idx="12">
                  <c:v>965.21512455000004</c:v>
                </c:pt>
                <c:pt idx="13">
                  <c:v>917.35387445000003</c:v>
                </c:pt>
                <c:pt idx="14">
                  <c:v>866.97291055999995</c:v>
                </c:pt>
                <c:pt idx="15">
                  <c:v>815.79611740999997</c:v>
                </c:pt>
                <c:pt idx="16">
                  <c:v>765.02792189000002</c:v>
                </c:pt>
                <c:pt idx="17">
                  <c:v>716.07354581000004</c:v>
                </c:pt>
                <c:pt idx="18">
                  <c:v>670.09663355999999</c:v>
                </c:pt>
                <c:pt idx="19">
                  <c:v>627.18097091000004</c:v>
                </c:pt>
                <c:pt idx="20">
                  <c:v>587.96231064999995</c:v>
                </c:pt>
                <c:pt idx="21">
                  <c:v>553.07426006000003</c:v>
                </c:pt>
                <c:pt idx="22">
                  <c:v>521.80982525000002</c:v>
                </c:pt>
                <c:pt idx="23">
                  <c:v>494.06477111999999</c:v>
                </c:pt>
                <c:pt idx="24">
                  <c:v>470.82870616999998</c:v>
                </c:pt>
                <c:pt idx="25">
                  <c:v>450.64652161999999</c:v>
                </c:pt>
                <c:pt idx="26">
                  <c:v>433.3012329</c:v>
                </c:pt>
                <c:pt idx="27">
                  <c:v>418.93424448000002</c:v>
                </c:pt>
                <c:pt idx="28">
                  <c:v>408.28515528000003</c:v>
                </c:pt>
                <c:pt idx="29">
                  <c:v>399.73016805999998</c:v>
                </c:pt>
                <c:pt idx="30">
                  <c:v>393.82184330000001</c:v>
                </c:pt>
                <c:pt idx="31">
                  <c:v>389.6848392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31-4964-BBE9-5F9BE5A9F59F}"/>
            </c:ext>
          </c:extLst>
        </c:ser>
        <c:ser>
          <c:idx val="9"/>
          <c:order val="9"/>
          <c:tx>
            <c:strRef>
              <c:f>smafl!$M$2</c:f>
              <c:strCache>
                <c:ptCount val="1"/>
                <c:pt idx="0">
                  <c:v>100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smafl!$M$3:$M$34</c:f>
              <c:numCache>
                <c:formatCode>General</c:formatCode>
                <c:ptCount val="32"/>
                <c:pt idx="0">
                  <c:v>536.64561895999998</c:v>
                </c:pt>
                <c:pt idx="1">
                  <c:v>537.24337877000005</c:v>
                </c:pt>
                <c:pt idx="2">
                  <c:v>594.40933409000002</c:v>
                </c:pt>
                <c:pt idx="3">
                  <c:v>835.95715452000002</c:v>
                </c:pt>
                <c:pt idx="4">
                  <c:v>1117.38225102</c:v>
                </c:pt>
                <c:pt idx="5">
                  <c:v>1324.8195612</c:v>
                </c:pt>
                <c:pt idx="6">
                  <c:v>1432.4505572200001</c:v>
                </c:pt>
                <c:pt idx="7">
                  <c:v>1479.8228782599999</c:v>
                </c:pt>
                <c:pt idx="8">
                  <c:v>1487.1696464500001</c:v>
                </c:pt>
                <c:pt idx="9">
                  <c:v>1460.48572375</c:v>
                </c:pt>
                <c:pt idx="10">
                  <c:v>1404.5059189200001</c:v>
                </c:pt>
                <c:pt idx="11">
                  <c:v>1326.28662568</c:v>
                </c:pt>
                <c:pt idx="12">
                  <c:v>1233.21997984</c:v>
                </c:pt>
                <c:pt idx="13">
                  <c:v>1133.4999229099999</c:v>
                </c:pt>
                <c:pt idx="14">
                  <c:v>1035.34678465</c:v>
                </c:pt>
                <c:pt idx="15">
                  <c:v>943.37094732000003</c:v>
                </c:pt>
                <c:pt idx="16">
                  <c:v>859.32237214999998</c:v>
                </c:pt>
                <c:pt idx="17">
                  <c:v>784.39860530999999</c:v>
                </c:pt>
                <c:pt idx="18">
                  <c:v>719.10521337</c:v>
                </c:pt>
                <c:pt idx="19">
                  <c:v>662.52777846000004</c:v>
                </c:pt>
                <c:pt idx="20">
                  <c:v>614.78043772000001</c:v>
                </c:pt>
                <c:pt idx="21">
                  <c:v>576.11061151000001</c:v>
                </c:pt>
                <c:pt idx="22">
                  <c:v>545.17817041000001</c:v>
                </c:pt>
                <c:pt idx="23">
                  <c:v>521.65019663999999</c:v>
                </c:pt>
                <c:pt idx="24">
                  <c:v>505.74005159000001</c:v>
                </c:pt>
                <c:pt idx="25">
                  <c:v>495.69280521000002</c:v>
                </c:pt>
                <c:pt idx="26">
                  <c:v>490.90338795000002</c:v>
                </c:pt>
                <c:pt idx="27">
                  <c:v>490.73752453999998</c:v>
                </c:pt>
                <c:pt idx="28">
                  <c:v>493.85511258999998</c:v>
                </c:pt>
                <c:pt idx="29">
                  <c:v>499.50383625000001</c:v>
                </c:pt>
                <c:pt idx="30">
                  <c:v>506.33451227</c:v>
                </c:pt>
                <c:pt idx="31">
                  <c:v>514.11329921000004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E31-4964-BBE9-5F9BE5A9F59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16392"/>
        <c:axId val="216717960"/>
        <c:axId val="210325408"/>
      </c:surface3DChart>
      <c:catAx>
        <c:axId val="21671639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7960"/>
        <c:crossesAt val="-0.30000000000000004"/>
        <c:auto val="1"/>
        <c:lblAlgn val="ctr"/>
        <c:lblOffset val="100"/>
        <c:noMultiLvlLbl val="0"/>
      </c:catAx>
      <c:valAx>
        <c:axId val="2167179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6392"/>
        <c:crosses val="autoZero"/>
        <c:crossBetween val="midCat"/>
      </c:valAx>
      <c:serAx>
        <c:axId val="2103254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7960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2161247491122438"/>
          <c:y val="0.82002260134149896"/>
          <c:w val="0.58618681488343372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PV pressure mmHg</a:t>
            </a:r>
          </a:p>
        </c:rich>
      </c:tx>
      <c:layout>
        <c:manualLayout>
          <c:xMode val="edge"/>
          <c:yMode val="edge"/>
          <c:x val="7.7825832217374852E-2"/>
          <c:y val="4.6296296296296294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depthPercent val="1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'intest P'!$C$2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P'!$C$3:$C$61</c:f>
              <c:numCache>
                <c:formatCode>General</c:formatCode>
                <c:ptCount val="59"/>
                <c:pt idx="0">
                  <c:v>0.78198020000000001</c:v>
                </c:pt>
                <c:pt idx="1">
                  <c:v>0.78294043000000002</c:v>
                </c:pt>
                <c:pt idx="2">
                  <c:v>0.78720456999999999</c:v>
                </c:pt>
                <c:pt idx="3">
                  <c:v>0.79584372999999997</c:v>
                </c:pt>
                <c:pt idx="4">
                  <c:v>0.80612209000000001</c:v>
                </c:pt>
                <c:pt idx="5">
                  <c:v>0.81545245</c:v>
                </c:pt>
                <c:pt idx="6">
                  <c:v>0.82276784999999997</c:v>
                </c:pt>
                <c:pt idx="7">
                  <c:v>0.82829266000000001</c:v>
                </c:pt>
                <c:pt idx="8">
                  <c:v>0.83214589000000005</c:v>
                </c:pt>
                <c:pt idx="9">
                  <c:v>0.83460440999999996</c:v>
                </c:pt>
                <c:pt idx="10">
                  <c:v>0.83587016000000003</c:v>
                </c:pt>
                <c:pt idx="11">
                  <c:v>0.83621919</c:v>
                </c:pt>
                <c:pt idx="12">
                  <c:v>0.83587062999999995</c:v>
                </c:pt>
                <c:pt idx="13">
                  <c:v>0.83501249</c:v>
                </c:pt>
                <c:pt idx="14">
                  <c:v>0.83380436000000002</c:v>
                </c:pt>
                <c:pt idx="15">
                  <c:v>0.83236529999999997</c:v>
                </c:pt>
                <c:pt idx="16">
                  <c:v>0.83079636000000001</c:v>
                </c:pt>
                <c:pt idx="17">
                  <c:v>0.82917286999999995</c:v>
                </c:pt>
                <c:pt idx="18">
                  <c:v>0.82752086000000002</c:v>
                </c:pt>
                <c:pt idx="19">
                  <c:v>0.82587851000000001</c:v>
                </c:pt>
                <c:pt idx="20">
                  <c:v>0.82429247000000005</c:v>
                </c:pt>
                <c:pt idx="21">
                  <c:v>0.82273496000000002</c:v>
                </c:pt>
                <c:pt idx="22">
                  <c:v>0.82120930000000003</c:v>
                </c:pt>
                <c:pt idx="23">
                  <c:v>0.81978848999999998</c:v>
                </c:pt>
                <c:pt idx="24">
                  <c:v>0.81839209999999996</c:v>
                </c:pt>
                <c:pt idx="25">
                  <c:v>0.81700943000000004</c:v>
                </c:pt>
                <c:pt idx="26">
                  <c:v>0.81565615000000002</c:v>
                </c:pt>
                <c:pt idx="27">
                  <c:v>0.81443975999999996</c:v>
                </c:pt>
                <c:pt idx="28">
                  <c:v>0.81321403999999997</c:v>
                </c:pt>
                <c:pt idx="29">
                  <c:v>0.81208480000000005</c:v>
                </c:pt>
                <c:pt idx="30">
                  <c:v>0.81095872999999996</c:v>
                </c:pt>
                <c:pt idx="31">
                  <c:v>0.80990105999999995</c:v>
                </c:pt>
                <c:pt idx="32">
                  <c:v>0.80887489000000001</c:v>
                </c:pt>
                <c:pt idx="33">
                  <c:v>0.80785658999999999</c:v>
                </c:pt>
                <c:pt idx="34">
                  <c:v>0.80688369999999998</c:v>
                </c:pt>
                <c:pt idx="35">
                  <c:v>0.80594078999999996</c:v>
                </c:pt>
                <c:pt idx="36">
                  <c:v>0.80500757000000001</c:v>
                </c:pt>
                <c:pt idx="37">
                  <c:v>0.80413506000000001</c:v>
                </c:pt>
                <c:pt idx="38">
                  <c:v>0.80317205000000003</c:v>
                </c:pt>
                <c:pt idx="39">
                  <c:v>0.80234165999999996</c:v>
                </c:pt>
                <c:pt idx="40">
                  <c:v>0.80145812000000005</c:v>
                </c:pt>
                <c:pt idx="41">
                  <c:v>0.80055913999999995</c:v>
                </c:pt>
                <c:pt idx="42">
                  <c:v>0.79978335</c:v>
                </c:pt>
                <c:pt idx="43">
                  <c:v>0.7989967</c:v>
                </c:pt>
                <c:pt idx="44">
                  <c:v>0.79827789000000005</c:v>
                </c:pt>
                <c:pt idx="45">
                  <c:v>0.79759608999999998</c:v>
                </c:pt>
                <c:pt idx="46">
                  <c:v>0.79692998999999998</c:v>
                </c:pt>
                <c:pt idx="47">
                  <c:v>0.79626149000000002</c:v>
                </c:pt>
                <c:pt idx="48">
                  <c:v>0.79566959000000004</c:v>
                </c:pt>
                <c:pt idx="49">
                  <c:v>0.79503893000000003</c:v>
                </c:pt>
                <c:pt idx="50">
                  <c:v>0.79449645999999996</c:v>
                </c:pt>
                <c:pt idx="51">
                  <c:v>0.79397319</c:v>
                </c:pt>
                <c:pt idx="52">
                  <c:v>0.79346865</c:v>
                </c:pt>
                <c:pt idx="53">
                  <c:v>0.79298236</c:v>
                </c:pt>
                <c:pt idx="54">
                  <c:v>0.79251382000000004</c:v>
                </c:pt>
                <c:pt idx="55">
                  <c:v>0.79206257999999996</c:v>
                </c:pt>
                <c:pt idx="56">
                  <c:v>0.79162814999999997</c:v>
                </c:pt>
                <c:pt idx="57">
                  <c:v>0.79121005</c:v>
                </c:pt>
                <c:pt idx="58">
                  <c:v>0.79080782999999999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C-4DAF-AAAE-8B462FF8422C}"/>
            </c:ext>
          </c:extLst>
        </c:ser>
        <c:ser>
          <c:idx val="1"/>
          <c:order val="1"/>
          <c:tx>
            <c:strRef>
              <c:f>'intest P'!$D$2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P'!$D$3:$D$61</c:f>
              <c:numCache>
                <c:formatCode>General</c:formatCode>
                <c:ptCount val="59"/>
                <c:pt idx="0">
                  <c:v>0.80381932</c:v>
                </c:pt>
                <c:pt idx="1">
                  <c:v>0.80548388999999998</c:v>
                </c:pt>
                <c:pt idx="2">
                  <c:v>0.81458872999999998</c:v>
                </c:pt>
                <c:pt idx="3">
                  <c:v>0.83322596999999998</c:v>
                </c:pt>
                <c:pt idx="4">
                  <c:v>0.85486580999999995</c:v>
                </c:pt>
                <c:pt idx="5">
                  <c:v>0.87390350999999999</c:v>
                </c:pt>
                <c:pt idx="6">
                  <c:v>0.88828885999999996</c:v>
                </c:pt>
                <c:pt idx="7">
                  <c:v>0.89862313000000005</c:v>
                </c:pt>
                <c:pt idx="8">
                  <c:v>0.90536274000000005</c:v>
                </c:pt>
                <c:pt idx="9">
                  <c:v>0.90922137000000003</c:v>
                </c:pt>
                <c:pt idx="10">
                  <c:v>0.91074911999999997</c:v>
                </c:pt>
                <c:pt idx="11">
                  <c:v>0.91052182000000004</c:v>
                </c:pt>
                <c:pt idx="12">
                  <c:v>0.90900654999999997</c:v>
                </c:pt>
                <c:pt idx="13">
                  <c:v>0.90664619999999996</c:v>
                </c:pt>
                <c:pt idx="14">
                  <c:v>0.90377401999999996</c:v>
                </c:pt>
                <c:pt idx="15">
                  <c:v>0.90059482000000002</c:v>
                </c:pt>
                <c:pt idx="16">
                  <c:v>0.89728383</c:v>
                </c:pt>
                <c:pt idx="17">
                  <c:v>0.89396655000000003</c:v>
                </c:pt>
                <c:pt idx="18">
                  <c:v>0.89066964000000004</c:v>
                </c:pt>
                <c:pt idx="19">
                  <c:v>0.88744913999999997</c:v>
                </c:pt>
                <c:pt idx="20">
                  <c:v>0.88437410000000005</c:v>
                </c:pt>
                <c:pt idx="21">
                  <c:v>0.88138636999999997</c:v>
                </c:pt>
                <c:pt idx="22">
                  <c:v>0.87847447000000001</c:v>
                </c:pt>
                <c:pt idx="23">
                  <c:v>0.87577101999999996</c:v>
                </c:pt>
                <c:pt idx="24">
                  <c:v>0.87311711999999997</c:v>
                </c:pt>
                <c:pt idx="25">
                  <c:v>0.87048966000000005</c:v>
                </c:pt>
                <c:pt idx="26">
                  <c:v>0.86791483999999997</c:v>
                </c:pt>
                <c:pt idx="27">
                  <c:v>0.86559965000000005</c:v>
                </c:pt>
                <c:pt idx="28">
                  <c:v>0.86325819999999998</c:v>
                </c:pt>
                <c:pt idx="29">
                  <c:v>0.86109314999999997</c:v>
                </c:pt>
                <c:pt idx="30">
                  <c:v>0.85893501999999999</c:v>
                </c:pt>
                <c:pt idx="31">
                  <c:v>0.85690482000000001</c:v>
                </c:pt>
                <c:pt idx="32">
                  <c:v>0.85493419000000004</c:v>
                </c:pt>
                <c:pt idx="33">
                  <c:v>0.85296899999999998</c:v>
                </c:pt>
                <c:pt idx="34">
                  <c:v>0.85108839999999997</c:v>
                </c:pt>
                <c:pt idx="35">
                  <c:v>0.84926886999999995</c:v>
                </c:pt>
                <c:pt idx="36">
                  <c:v>0.84746547999999999</c:v>
                </c:pt>
                <c:pt idx="37">
                  <c:v>0.84577895000000003</c:v>
                </c:pt>
                <c:pt idx="38">
                  <c:v>0.84390891999999995</c:v>
                </c:pt>
                <c:pt idx="39">
                  <c:v>0.84229995999999996</c:v>
                </c:pt>
                <c:pt idx="40">
                  <c:v>0.84058621</c:v>
                </c:pt>
                <c:pt idx="41">
                  <c:v>0.83884446000000001</c:v>
                </c:pt>
                <c:pt idx="42">
                  <c:v>0.83734452999999998</c:v>
                </c:pt>
                <c:pt idx="43">
                  <c:v>0.83582575999999997</c:v>
                </c:pt>
                <c:pt idx="44">
                  <c:v>0.83443738999999995</c:v>
                </c:pt>
                <c:pt idx="45">
                  <c:v>0.83312094999999997</c:v>
                </c:pt>
                <c:pt idx="46">
                  <c:v>0.83183450999999997</c:v>
                </c:pt>
                <c:pt idx="47">
                  <c:v>0.83054333999999996</c:v>
                </c:pt>
                <c:pt idx="48">
                  <c:v>0.82940243000000002</c:v>
                </c:pt>
                <c:pt idx="49">
                  <c:v>0.82818663000000003</c:v>
                </c:pt>
                <c:pt idx="50">
                  <c:v>0.82714350000000003</c:v>
                </c:pt>
                <c:pt idx="51">
                  <c:v>0.82613842999999998</c:v>
                </c:pt>
                <c:pt idx="52">
                  <c:v>0.82517045</c:v>
                </c:pt>
                <c:pt idx="53">
                  <c:v>0.82423860000000004</c:v>
                </c:pt>
                <c:pt idx="54">
                  <c:v>0.82334191999999995</c:v>
                </c:pt>
                <c:pt idx="55">
                  <c:v>0.82247943000000001</c:v>
                </c:pt>
                <c:pt idx="56">
                  <c:v>0.82165016999999996</c:v>
                </c:pt>
                <c:pt idx="57">
                  <c:v>0.82085317999999996</c:v>
                </c:pt>
                <c:pt idx="58">
                  <c:v>0.82008749999999997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C-4DAF-AAAE-8B462FF8422C}"/>
            </c:ext>
          </c:extLst>
        </c:ser>
        <c:ser>
          <c:idx val="2"/>
          <c:order val="2"/>
          <c:tx>
            <c:strRef>
              <c:f>'intest P'!$E$2</c:f>
              <c:strCache>
                <c:ptCount val="1"/>
                <c:pt idx="0">
                  <c:v>0.46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P'!$E$3:$E$61</c:f>
              <c:numCache>
                <c:formatCode>General</c:formatCode>
                <c:ptCount val="59"/>
                <c:pt idx="0">
                  <c:v>0.84677073999999997</c:v>
                </c:pt>
                <c:pt idx="1">
                  <c:v>0.85082992000000002</c:v>
                </c:pt>
                <c:pt idx="2">
                  <c:v>0.86988971999999998</c:v>
                </c:pt>
                <c:pt idx="3">
                  <c:v>0.90791727</c:v>
                </c:pt>
                <c:pt idx="4">
                  <c:v>0.95130358999999998</c:v>
                </c:pt>
                <c:pt idx="5">
                  <c:v>0.98804055000000002</c:v>
                </c:pt>
                <c:pt idx="6">
                  <c:v>1.0141258900000001</c:v>
                </c:pt>
                <c:pt idx="7">
                  <c:v>1.0314574700000001</c:v>
                </c:pt>
                <c:pt idx="8">
                  <c:v>1.04139475</c:v>
                </c:pt>
                <c:pt idx="9">
                  <c:v>1.0456206100000001</c:v>
                </c:pt>
                <c:pt idx="10">
                  <c:v>1.0456074500000001</c:v>
                </c:pt>
                <c:pt idx="11">
                  <c:v>1.04265473</c:v>
                </c:pt>
                <c:pt idx="12">
                  <c:v>1.03779851</c:v>
                </c:pt>
                <c:pt idx="13">
                  <c:v>1.03187088</c:v>
                </c:pt>
                <c:pt idx="14">
                  <c:v>1.02548734</c:v>
                </c:pt>
                <c:pt idx="15">
                  <c:v>1.0189473600000001</c:v>
                </c:pt>
                <c:pt idx="16">
                  <c:v>1.0124750499999999</c:v>
                </c:pt>
                <c:pt idx="17">
                  <c:v>1.0062121399999999</c:v>
                </c:pt>
                <c:pt idx="18">
                  <c:v>1.0001328199999999</c:v>
                </c:pt>
                <c:pt idx="19">
                  <c:v>0.99429539</c:v>
                </c:pt>
                <c:pt idx="20">
                  <c:v>0.98877901999999995</c:v>
                </c:pt>
                <c:pt idx="21">
                  <c:v>0.98343009000000003</c:v>
                </c:pt>
                <c:pt idx="22">
                  <c:v>0.97823377</c:v>
                </c:pt>
                <c:pt idx="23">
                  <c:v>0.97339182999999996</c:v>
                </c:pt>
                <c:pt idx="24">
                  <c:v>0.96863723000000002</c:v>
                </c:pt>
                <c:pt idx="25">
                  <c:v>0.96390529999999996</c:v>
                </c:pt>
                <c:pt idx="26">
                  <c:v>0.95924863000000005</c:v>
                </c:pt>
                <c:pt idx="27">
                  <c:v>0.95504670000000003</c:v>
                </c:pt>
                <c:pt idx="28">
                  <c:v>0.95077767999999996</c:v>
                </c:pt>
                <c:pt idx="29">
                  <c:v>0.94682730999999998</c:v>
                </c:pt>
                <c:pt idx="30">
                  <c:v>0.94287054999999997</c:v>
                </c:pt>
                <c:pt idx="31">
                  <c:v>0.93914224000000002</c:v>
                </c:pt>
                <c:pt idx="32">
                  <c:v>0.93551830999999996</c:v>
                </c:pt>
                <c:pt idx="33">
                  <c:v>0.93189893999999995</c:v>
                </c:pt>
                <c:pt idx="34">
                  <c:v>0.92843949000000003</c:v>
                </c:pt>
                <c:pt idx="35">
                  <c:v>0.92508272999999996</c:v>
                </c:pt>
                <c:pt idx="36">
                  <c:v>0.92175861999999997</c:v>
                </c:pt>
                <c:pt idx="37">
                  <c:v>0.91865061999999997</c:v>
                </c:pt>
                <c:pt idx="38">
                  <c:v>0.91522455000000003</c:v>
                </c:pt>
                <c:pt idx="39">
                  <c:v>0.91227082000000004</c:v>
                </c:pt>
                <c:pt idx="40">
                  <c:v>0.90914247000000004</c:v>
                </c:pt>
                <c:pt idx="41">
                  <c:v>0.90596927999999999</c:v>
                </c:pt>
                <c:pt idx="42">
                  <c:v>0.90323624000000002</c:v>
                </c:pt>
                <c:pt idx="43">
                  <c:v>0.90047579</c:v>
                </c:pt>
                <c:pt idx="44">
                  <c:v>0.89796003000000002</c:v>
                </c:pt>
                <c:pt idx="45">
                  <c:v>0.89557834000000003</c:v>
                </c:pt>
                <c:pt idx="46">
                  <c:v>0.89326280000000002</c:v>
                </c:pt>
                <c:pt idx="47">
                  <c:v>0.89094644000000001</c:v>
                </c:pt>
                <c:pt idx="48">
                  <c:v>0.88890466999999995</c:v>
                </c:pt>
                <c:pt idx="49">
                  <c:v>0.88673798999999998</c:v>
                </c:pt>
                <c:pt idx="50">
                  <c:v>0.88488116000000006</c:v>
                </c:pt>
                <c:pt idx="51">
                  <c:v>0.88309479000000002</c:v>
                </c:pt>
                <c:pt idx="52">
                  <c:v>0.88139109999999998</c:v>
                </c:pt>
                <c:pt idx="53">
                  <c:v>0.87974985000000006</c:v>
                </c:pt>
                <c:pt idx="54">
                  <c:v>0.87817701999999997</c:v>
                </c:pt>
                <c:pt idx="55">
                  <c:v>0.87666931999999997</c:v>
                </c:pt>
                <c:pt idx="56">
                  <c:v>0.87522469999999997</c:v>
                </c:pt>
                <c:pt idx="57">
                  <c:v>0.87384112999999997</c:v>
                </c:pt>
                <c:pt idx="58">
                  <c:v>0.87251661999999996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7C-4DAF-AAAE-8B462FF8422C}"/>
            </c:ext>
          </c:extLst>
        </c:ser>
        <c:ser>
          <c:idx val="3"/>
          <c:order val="3"/>
          <c:tx>
            <c:strRef>
              <c:f>'intest P'!$F$2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P'!$F$3:$F$61</c:f>
              <c:numCache>
                <c:formatCode>General</c:formatCode>
                <c:ptCount val="59"/>
                <c:pt idx="0">
                  <c:v>0.92499021999999997</c:v>
                </c:pt>
                <c:pt idx="1">
                  <c:v>0.93514063000000003</c:v>
                </c:pt>
                <c:pt idx="2">
                  <c:v>0.97457050999999995</c:v>
                </c:pt>
                <c:pt idx="3">
                  <c:v>1.0487253700000001</c:v>
                </c:pt>
                <c:pt idx="4">
                  <c:v>1.13026465</c:v>
                </c:pt>
                <c:pt idx="5">
                  <c:v>1.1951979800000001</c:v>
                </c:pt>
                <c:pt idx="6">
                  <c:v>1.23696359</c:v>
                </c:pt>
                <c:pt idx="7">
                  <c:v>1.2608286500000001</c:v>
                </c:pt>
                <c:pt idx="8">
                  <c:v>1.27105768</c:v>
                </c:pt>
                <c:pt idx="9">
                  <c:v>1.2716286699999999</c:v>
                </c:pt>
                <c:pt idx="10">
                  <c:v>1.2657761199999999</c:v>
                </c:pt>
                <c:pt idx="11">
                  <c:v>1.25608287</c:v>
                </c:pt>
                <c:pt idx="12">
                  <c:v>1.2443842000000001</c:v>
                </c:pt>
                <c:pt idx="13">
                  <c:v>1.2320604500000001</c:v>
                </c:pt>
                <c:pt idx="14">
                  <c:v>1.2198286899999999</c:v>
                </c:pt>
                <c:pt idx="15">
                  <c:v>1.2079560600000001</c:v>
                </c:pt>
                <c:pt idx="16">
                  <c:v>1.19658654</c:v>
                </c:pt>
                <c:pt idx="17">
                  <c:v>1.1858050200000001</c:v>
                </c:pt>
                <c:pt idx="18">
                  <c:v>1.17544918</c:v>
                </c:pt>
                <c:pt idx="19">
                  <c:v>1.16550376</c:v>
                </c:pt>
                <c:pt idx="20">
                  <c:v>1.15605761</c:v>
                </c:pt>
                <c:pt idx="21">
                  <c:v>1.14686142</c:v>
                </c:pt>
                <c:pt idx="22">
                  <c:v>1.1378495399999999</c:v>
                </c:pt>
                <c:pt idx="23">
                  <c:v>1.1293994599999999</c:v>
                </c:pt>
                <c:pt idx="24">
                  <c:v>1.1210336400000001</c:v>
                </c:pt>
                <c:pt idx="25">
                  <c:v>1.1126459399999999</c:v>
                </c:pt>
                <c:pt idx="26">
                  <c:v>1.10435123</c:v>
                </c:pt>
                <c:pt idx="27">
                  <c:v>1.0968488300000001</c:v>
                </c:pt>
                <c:pt idx="28">
                  <c:v>1.08921797</c:v>
                </c:pt>
                <c:pt idx="29">
                  <c:v>1.0821534399999999</c:v>
                </c:pt>
                <c:pt idx="30">
                  <c:v>1.07507207</c:v>
                </c:pt>
                <c:pt idx="31">
                  <c:v>1.0684161599999999</c:v>
                </c:pt>
                <c:pt idx="32">
                  <c:v>1.06196574</c:v>
                </c:pt>
                <c:pt idx="33">
                  <c:v>1.0555477</c:v>
                </c:pt>
                <c:pt idx="34">
                  <c:v>1.0494245799999999</c:v>
                </c:pt>
                <c:pt idx="35">
                  <c:v>1.0435135600000001</c:v>
                </c:pt>
                <c:pt idx="36">
                  <c:v>1.0376892099999999</c:v>
                </c:pt>
                <c:pt idx="37">
                  <c:v>1.03227969</c:v>
                </c:pt>
                <c:pt idx="38">
                  <c:v>1.02633</c:v>
                </c:pt>
                <c:pt idx="39">
                  <c:v>1.02125343</c:v>
                </c:pt>
                <c:pt idx="40">
                  <c:v>1.0158917599999999</c:v>
                </c:pt>
                <c:pt idx="41">
                  <c:v>1.0104903199999999</c:v>
                </c:pt>
                <c:pt idx="42">
                  <c:v>1.0058871300000001</c:v>
                </c:pt>
                <c:pt idx="43">
                  <c:v>1.00127538</c:v>
                </c:pt>
                <c:pt idx="44">
                  <c:v>0.99710001999999998</c:v>
                </c:pt>
                <c:pt idx="45">
                  <c:v>0.99317763999999997</c:v>
                </c:pt>
                <c:pt idx="46">
                  <c:v>0.98939301999999996</c:v>
                </c:pt>
                <c:pt idx="47">
                  <c:v>0.98563696000000001</c:v>
                </c:pt>
                <c:pt idx="48">
                  <c:v>0.98234803000000004</c:v>
                </c:pt>
                <c:pt idx="49">
                  <c:v>0.97888799000000004</c:v>
                </c:pt>
                <c:pt idx="50">
                  <c:v>0.97594183999999995</c:v>
                </c:pt>
                <c:pt idx="51">
                  <c:v>0.97314504000000002</c:v>
                </c:pt>
                <c:pt idx="52">
                  <c:v>0.97048285000000001</c:v>
                </c:pt>
                <c:pt idx="53">
                  <c:v>0.96794957000000004</c:v>
                </c:pt>
                <c:pt idx="54">
                  <c:v>0.96553917</c:v>
                </c:pt>
                <c:pt idx="55">
                  <c:v>0.96323884999999998</c:v>
                </c:pt>
                <c:pt idx="56">
                  <c:v>0.96105620999999997</c:v>
                </c:pt>
                <c:pt idx="57">
                  <c:v>0.95898251999999995</c:v>
                </c:pt>
                <c:pt idx="58">
                  <c:v>0.95701248999999999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7C-4DAF-AAAE-8B462FF8422C}"/>
            </c:ext>
          </c:extLst>
        </c:ser>
        <c:ser>
          <c:idx val="4"/>
          <c:order val="4"/>
          <c:tx>
            <c:strRef>
              <c:f>'intest P'!$G$2</c:f>
              <c:strCache>
                <c:ptCount val="1"/>
                <c:pt idx="0">
                  <c:v>2.1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P'!$G$3:$G$61</c:f>
              <c:numCache>
                <c:formatCode>General</c:formatCode>
                <c:ptCount val="59"/>
                <c:pt idx="0">
                  <c:v>1.0337896499999999</c:v>
                </c:pt>
                <c:pt idx="1">
                  <c:v>1.0517939000000001</c:v>
                </c:pt>
                <c:pt idx="2">
                  <c:v>1.1310378699999999</c:v>
                </c:pt>
                <c:pt idx="3">
                  <c:v>1.27942519</c:v>
                </c:pt>
                <c:pt idx="4">
                  <c:v>1.4304527300000001</c:v>
                </c:pt>
                <c:pt idx="5">
                  <c:v>1.5368554400000001</c:v>
                </c:pt>
                <c:pt idx="6">
                  <c:v>1.594633</c:v>
                </c:pt>
                <c:pt idx="7">
                  <c:v>1.61968172</c:v>
                </c:pt>
                <c:pt idx="8">
                  <c:v>1.62281809</c:v>
                </c:pt>
                <c:pt idx="9">
                  <c:v>1.61210703</c:v>
                </c:pt>
                <c:pt idx="10">
                  <c:v>1.5939517700000001</c:v>
                </c:pt>
                <c:pt idx="11">
                  <c:v>1.5723421200000001</c:v>
                </c:pt>
                <c:pt idx="12">
                  <c:v>1.54979332</c:v>
                </c:pt>
                <c:pt idx="13">
                  <c:v>1.5278482799999999</c:v>
                </c:pt>
                <c:pt idx="14">
                  <c:v>1.50697196</c:v>
                </c:pt>
                <c:pt idx="15">
                  <c:v>1.48712712</c:v>
                </c:pt>
                <c:pt idx="16">
                  <c:v>1.46818246</c:v>
                </c:pt>
                <c:pt idx="17">
                  <c:v>1.4500666</c:v>
                </c:pt>
                <c:pt idx="18">
                  <c:v>1.43243795</c:v>
                </c:pt>
                <c:pt idx="19">
                  <c:v>1.41526979</c:v>
                </c:pt>
                <c:pt idx="20">
                  <c:v>1.3987742000000001</c:v>
                </c:pt>
                <c:pt idx="21">
                  <c:v>1.3825289599999999</c:v>
                </c:pt>
                <c:pt idx="22">
                  <c:v>1.3664888500000001</c:v>
                </c:pt>
                <c:pt idx="23">
                  <c:v>1.3513772399999999</c:v>
                </c:pt>
                <c:pt idx="24">
                  <c:v>1.3363841400000001</c:v>
                </c:pt>
                <c:pt idx="25">
                  <c:v>1.3213869300000001</c:v>
                </c:pt>
                <c:pt idx="26">
                  <c:v>1.3066043199999999</c:v>
                </c:pt>
                <c:pt idx="27">
                  <c:v>1.2933002600000001</c:v>
                </c:pt>
                <c:pt idx="28">
                  <c:v>1.27986018</c:v>
                </c:pt>
                <c:pt idx="29">
                  <c:v>1.26750053</c:v>
                </c:pt>
                <c:pt idx="30">
                  <c:v>1.2552426999999999</c:v>
                </c:pt>
                <c:pt idx="31">
                  <c:v>1.2438329299999999</c:v>
                </c:pt>
                <c:pt idx="32">
                  <c:v>1.23289099</c:v>
                </c:pt>
                <c:pt idx="33">
                  <c:v>1.2221148100000001</c:v>
                </c:pt>
                <c:pt idx="34">
                  <c:v>1.21197467</c:v>
                </c:pt>
                <c:pt idx="35">
                  <c:v>1.20230393</c:v>
                </c:pt>
                <c:pt idx="36">
                  <c:v>1.1928983900000001</c:v>
                </c:pt>
                <c:pt idx="37">
                  <c:v>1.1842650800000001</c:v>
                </c:pt>
                <c:pt idx="38">
                  <c:v>1.17492548</c:v>
                </c:pt>
                <c:pt idx="39">
                  <c:v>1.16707172</c:v>
                </c:pt>
                <c:pt idx="40">
                  <c:v>1.1589006799999999</c:v>
                </c:pt>
                <c:pt idx="41">
                  <c:v>1.1507878199999999</c:v>
                </c:pt>
                <c:pt idx="42">
                  <c:v>1.14399085</c:v>
                </c:pt>
                <c:pt idx="43">
                  <c:v>1.1372804700000001</c:v>
                </c:pt>
                <c:pt idx="44">
                  <c:v>1.1313207700000001</c:v>
                </c:pt>
                <c:pt idx="45">
                  <c:v>1.1258140299999999</c:v>
                </c:pt>
                <c:pt idx="46">
                  <c:v>1.1205711700000001</c:v>
                </c:pt>
                <c:pt idx="47">
                  <c:v>1.11546988</c:v>
                </c:pt>
                <c:pt idx="48">
                  <c:v>1.11107193</c:v>
                </c:pt>
                <c:pt idx="49">
                  <c:v>1.1065256999999999</c:v>
                </c:pt>
                <c:pt idx="50">
                  <c:v>1.10271567</c:v>
                </c:pt>
                <c:pt idx="51">
                  <c:v>1.0991614999999999</c:v>
                </c:pt>
                <c:pt idx="52">
                  <c:v>1.0958357999999999</c:v>
                </c:pt>
                <c:pt idx="53">
                  <c:v>1.09272459</c:v>
                </c:pt>
                <c:pt idx="54">
                  <c:v>1.0898032799999999</c:v>
                </c:pt>
                <c:pt idx="55">
                  <c:v>1.0870737800000001</c:v>
                </c:pt>
                <c:pt idx="56">
                  <c:v>1.0845214599999999</c:v>
                </c:pt>
                <c:pt idx="57">
                  <c:v>1.0821191699999999</c:v>
                </c:pt>
                <c:pt idx="58">
                  <c:v>1.07986922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7C-4DAF-AAAE-8B462FF8422C}"/>
            </c:ext>
          </c:extLst>
        </c:ser>
        <c:ser>
          <c:idx val="5"/>
          <c:order val="5"/>
          <c:tx>
            <c:strRef>
              <c:f>'intest P'!$H$2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P'!$H$3:$H$61</c:f>
              <c:numCache>
                <c:formatCode>General</c:formatCode>
                <c:ptCount val="59"/>
                <c:pt idx="0">
                  <c:v>1.18727026</c:v>
                </c:pt>
                <c:pt idx="1">
                  <c:v>1.2243424300000001</c:v>
                </c:pt>
                <c:pt idx="2">
                  <c:v>1.3777792099999999</c:v>
                </c:pt>
                <c:pt idx="3">
                  <c:v>1.6488410099999999</c:v>
                </c:pt>
                <c:pt idx="4">
                  <c:v>1.9007729099999999</c:v>
                </c:pt>
                <c:pt idx="5">
                  <c:v>2.0559787300000001</c:v>
                </c:pt>
                <c:pt idx="6">
                  <c:v>2.12518151</c:v>
                </c:pt>
                <c:pt idx="7">
                  <c:v>2.1432336200000002</c:v>
                </c:pt>
                <c:pt idx="8">
                  <c:v>2.1313455700000001</c:v>
                </c:pt>
                <c:pt idx="9">
                  <c:v>2.10262094</c:v>
                </c:pt>
                <c:pt idx="10">
                  <c:v>2.0667779899999998</c:v>
                </c:pt>
                <c:pt idx="11">
                  <c:v>2.0287890200000001</c:v>
                </c:pt>
                <c:pt idx="12">
                  <c:v>1.99105281</c:v>
                </c:pt>
                <c:pt idx="13">
                  <c:v>1.9547569499999999</c:v>
                </c:pt>
                <c:pt idx="14">
                  <c:v>1.9198849</c:v>
                </c:pt>
                <c:pt idx="15">
                  <c:v>1.88594883</c:v>
                </c:pt>
                <c:pt idx="16">
                  <c:v>1.85277235</c:v>
                </c:pt>
                <c:pt idx="17">
                  <c:v>1.82038711</c:v>
                </c:pt>
                <c:pt idx="18">
                  <c:v>1.7883371299999999</c:v>
                </c:pt>
                <c:pt idx="19">
                  <c:v>1.7568265599999999</c:v>
                </c:pt>
                <c:pt idx="20">
                  <c:v>1.72637817</c:v>
                </c:pt>
                <c:pt idx="21">
                  <c:v>1.69639658</c:v>
                </c:pt>
                <c:pt idx="22">
                  <c:v>1.6669251199999999</c:v>
                </c:pt>
                <c:pt idx="23">
                  <c:v>1.63939188</c:v>
                </c:pt>
                <c:pt idx="24">
                  <c:v>1.6123873799999999</c:v>
                </c:pt>
                <c:pt idx="25">
                  <c:v>1.5856915499999999</c:v>
                </c:pt>
                <c:pt idx="26">
                  <c:v>1.5597867400000001</c:v>
                </c:pt>
                <c:pt idx="27">
                  <c:v>1.5368926999999999</c:v>
                </c:pt>
                <c:pt idx="28">
                  <c:v>1.5141324199999999</c:v>
                </c:pt>
                <c:pt idx="29">
                  <c:v>1.4936447399999999</c:v>
                </c:pt>
                <c:pt idx="30">
                  <c:v>1.4737177699999999</c:v>
                </c:pt>
                <c:pt idx="31">
                  <c:v>1.45553266</c:v>
                </c:pt>
                <c:pt idx="32">
                  <c:v>1.4384708399999999</c:v>
                </c:pt>
                <c:pt idx="33">
                  <c:v>1.42204978</c:v>
                </c:pt>
                <c:pt idx="34">
                  <c:v>1.4069180999999999</c:v>
                </c:pt>
                <c:pt idx="35">
                  <c:v>1.39275952</c:v>
                </c:pt>
                <c:pt idx="36">
                  <c:v>1.37924191</c:v>
                </c:pt>
                <c:pt idx="37">
                  <c:v>1.36704424</c:v>
                </c:pt>
                <c:pt idx="38">
                  <c:v>1.3539732</c:v>
                </c:pt>
                <c:pt idx="39">
                  <c:v>1.3431202200000001</c:v>
                </c:pt>
                <c:pt idx="40">
                  <c:v>1.33191992</c:v>
                </c:pt>
                <c:pt idx="41">
                  <c:v>1.32091801</c:v>
                </c:pt>
                <c:pt idx="42">
                  <c:v>1.31173743</c:v>
                </c:pt>
                <c:pt idx="43">
                  <c:v>1.30271592</c:v>
                </c:pt>
                <c:pt idx="44">
                  <c:v>1.29471717</c:v>
                </c:pt>
                <c:pt idx="45">
                  <c:v>1.2873359</c:v>
                </c:pt>
                <c:pt idx="46">
                  <c:v>1.2803145199999999</c:v>
                </c:pt>
                <c:pt idx="47">
                  <c:v>1.27345741</c:v>
                </c:pt>
                <c:pt idx="48">
                  <c:v>1.2675603900000001</c:v>
                </c:pt>
                <c:pt idx="49">
                  <c:v>1.2614512600000001</c:v>
                </c:pt>
                <c:pt idx="50">
                  <c:v>1.2563227699999999</c:v>
                </c:pt>
                <c:pt idx="51">
                  <c:v>1.2515127100000001</c:v>
                </c:pt>
                <c:pt idx="52">
                  <c:v>1.24698599</c:v>
                </c:pt>
                <c:pt idx="53">
                  <c:v>1.2427428</c:v>
                </c:pt>
                <c:pt idx="54">
                  <c:v>1.2387673699999999</c:v>
                </c:pt>
                <c:pt idx="55">
                  <c:v>1.2350188799999999</c:v>
                </c:pt>
                <c:pt idx="56">
                  <c:v>1.2315052</c:v>
                </c:pt>
                <c:pt idx="57">
                  <c:v>1.2282087500000001</c:v>
                </c:pt>
                <c:pt idx="58">
                  <c:v>1.2251057000000001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7C-4DAF-AAAE-8B462FF8422C}"/>
            </c:ext>
          </c:extLst>
        </c:ser>
        <c:ser>
          <c:idx val="6"/>
          <c:order val="6"/>
          <c:tx>
            <c:strRef>
              <c:f>'intest P'!$I$2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P'!$I$3:$I$61</c:f>
              <c:numCache>
                <c:formatCode>General</c:formatCode>
                <c:ptCount val="59"/>
                <c:pt idx="0">
                  <c:v>1.3977514099999999</c:v>
                </c:pt>
                <c:pt idx="1">
                  <c:v>1.45231979</c:v>
                </c:pt>
                <c:pt idx="2">
                  <c:v>1.7451131200000001</c:v>
                </c:pt>
                <c:pt idx="3">
                  <c:v>2.22538627</c:v>
                </c:pt>
                <c:pt idx="4">
                  <c:v>2.6111867000000002</c:v>
                </c:pt>
                <c:pt idx="5">
                  <c:v>2.8113879000000002</c:v>
                </c:pt>
                <c:pt idx="6">
                  <c:v>2.8828351099999998</c:v>
                </c:pt>
                <c:pt idx="7">
                  <c:v>2.8883366800000001</c:v>
                </c:pt>
                <c:pt idx="8">
                  <c:v>2.8571740800000001</c:v>
                </c:pt>
                <c:pt idx="9">
                  <c:v>2.80623019</c:v>
                </c:pt>
                <c:pt idx="10">
                  <c:v>2.7472696999999999</c:v>
                </c:pt>
                <c:pt idx="11">
                  <c:v>2.6851602699999999</c:v>
                </c:pt>
                <c:pt idx="12">
                  <c:v>2.6218589699999999</c:v>
                </c:pt>
                <c:pt idx="13">
                  <c:v>2.55865111</c:v>
                </c:pt>
                <c:pt idx="14">
                  <c:v>2.4956655099999998</c:v>
                </c:pt>
                <c:pt idx="15">
                  <c:v>2.4325734300000001</c:v>
                </c:pt>
                <c:pt idx="16">
                  <c:v>2.3697782599999999</c:v>
                </c:pt>
                <c:pt idx="17">
                  <c:v>2.3079521000000001</c:v>
                </c:pt>
                <c:pt idx="18">
                  <c:v>2.2468039100000001</c:v>
                </c:pt>
                <c:pt idx="19">
                  <c:v>2.1871103999999999</c:v>
                </c:pt>
                <c:pt idx="20">
                  <c:v>2.1301595799999999</c:v>
                </c:pt>
                <c:pt idx="21">
                  <c:v>2.0750316600000001</c:v>
                </c:pt>
                <c:pt idx="22">
                  <c:v>2.0219406100000001</c:v>
                </c:pt>
                <c:pt idx="23">
                  <c:v>1.9732729200000001</c:v>
                </c:pt>
                <c:pt idx="24">
                  <c:v>1.92638786</c:v>
                </c:pt>
                <c:pt idx="25">
                  <c:v>1.8807781100000001</c:v>
                </c:pt>
                <c:pt idx="26">
                  <c:v>1.83718447</c:v>
                </c:pt>
                <c:pt idx="27">
                  <c:v>1.79915476</c:v>
                </c:pt>
                <c:pt idx="28">
                  <c:v>1.7618286000000001</c:v>
                </c:pt>
                <c:pt idx="29">
                  <c:v>1.72862498</c:v>
                </c:pt>
                <c:pt idx="30">
                  <c:v>1.6966493899999999</c:v>
                </c:pt>
                <c:pt idx="31">
                  <c:v>1.66785245</c:v>
                </c:pt>
                <c:pt idx="32">
                  <c:v>1.64106613</c:v>
                </c:pt>
                <c:pt idx="33">
                  <c:v>1.6155976999999999</c:v>
                </c:pt>
                <c:pt idx="34">
                  <c:v>1.59238736</c:v>
                </c:pt>
                <c:pt idx="35">
                  <c:v>1.5710279899999999</c:v>
                </c:pt>
                <c:pt idx="36">
                  <c:v>1.5509503499999999</c:v>
                </c:pt>
                <c:pt idx="37">
                  <c:v>1.53319768</c:v>
                </c:pt>
                <c:pt idx="38">
                  <c:v>1.51474826</c:v>
                </c:pt>
                <c:pt idx="39">
                  <c:v>1.49983873</c:v>
                </c:pt>
                <c:pt idx="40">
                  <c:v>1.4849899600000001</c:v>
                </c:pt>
                <c:pt idx="41">
                  <c:v>1.47091704</c:v>
                </c:pt>
                <c:pt idx="42">
                  <c:v>1.45973267</c:v>
                </c:pt>
                <c:pt idx="43">
                  <c:v>1.4491910400000001</c:v>
                </c:pt>
                <c:pt idx="44">
                  <c:v>1.4403019699999999</c:v>
                </c:pt>
                <c:pt idx="45">
                  <c:v>1.4325629799999999</c:v>
                </c:pt>
                <c:pt idx="46">
                  <c:v>1.42558264</c:v>
                </c:pt>
                <c:pt idx="47">
                  <c:v>1.41920055</c:v>
                </c:pt>
                <c:pt idx="48">
                  <c:v>1.4140751499999999</c:v>
                </c:pt>
                <c:pt idx="49">
                  <c:v>1.4090902000000001</c:v>
                </c:pt>
                <c:pt idx="50">
                  <c:v>1.40528254</c:v>
                </c:pt>
                <c:pt idx="51">
                  <c:v>1.40200262</c:v>
                </c:pt>
                <c:pt idx="52">
                  <c:v>1.39913234</c:v>
                </c:pt>
                <c:pt idx="53">
                  <c:v>1.39669742</c:v>
                </c:pt>
                <c:pt idx="54">
                  <c:v>1.394644</c:v>
                </c:pt>
                <c:pt idx="55">
                  <c:v>1.39293421</c:v>
                </c:pt>
                <c:pt idx="56">
                  <c:v>1.3915326299999999</c:v>
                </c:pt>
                <c:pt idx="57">
                  <c:v>1.3904063</c:v>
                </c:pt>
                <c:pt idx="58">
                  <c:v>1.38952458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7C-4DAF-AAAE-8B462FF8422C}"/>
            </c:ext>
          </c:extLst>
        </c:ser>
        <c:ser>
          <c:idx val="7"/>
          <c:order val="7"/>
          <c:tx>
            <c:strRef>
              <c:f>'intest P'!$J$2</c:f>
              <c:strCache>
                <c:ptCount val="1"/>
                <c:pt idx="0">
                  <c:v>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P'!$J$3:$J$61</c:f>
              <c:numCache>
                <c:formatCode>General</c:formatCode>
                <c:ptCount val="59"/>
                <c:pt idx="0">
                  <c:v>1.70599444</c:v>
                </c:pt>
                <c:pt idx="1">
                  <c:v>1.84846157</c:v>
                </c:pt>
                <c:pt idx="2">
                  <c:v>2.3230916499999998</c:v>
                </c:pt>
                <c:pt idx="3">
                  <c:v>3.01743709</c:v>
                </c:pt>
                <c:pt idx="4">
                  <c:v>3.5548162099999998</c:v>
                </c:pt>
                <c:pt idx="5">
                  <c:v>3.83409377</c:v>
                </c:pt>
                <c:pt idx="6">
                  <c:v>3.9319713699999999</c:v>
                </c:pt>
                <c:pt idx="7">
                  <c:v>3.9382146800000002</c:v>
                </c:pt>
                <c:pt idx="8">
                  <c:v>3.8926417099999999</c:v>
                </c:pt>
                <c:pt idx="9">
                  <c:v>3.8147232400000002</c:v>
                </c:pt>
                <c:pt idx="10">
                  <c:v>3.7183429600000002</c:v>
                </c:pt>
                <c:pt idx="11">
                  <c:v>3.6099470899999999</c:v>
                </c:pt>
                <c:pt idx="12">
                  <c:v>3.4930521300000001</c:v>
                </c:pt>
                <c:pt idx="13">
                  <c:v>3.3716914</c:v>
                </c:pt>
                <c:pt idx="14">
                  <c:v>3.2480936900000001</c:v>
                </c:pt>
                <c:pt idx="15">
                  <c:v>3.1235096000000002</c:v>
                </c:pt>
                <c:pt idx="16">
                  <c:v>3.0000317700000001</c:v>
                </c:pt>
                <c:pt idx="17">
                  <c:v>2.8794313800000002</c:v>
                </c:pt>
                <c:pt idx="18">
                  <c:v>2.7614550900000001</c:v>
                </c:pt>
                <c:pt idx="19">
                  <c:v>2.6477921699999998</c:v>
                </c:pt>
                <c:pt idx="20">
                  <c:v>2.5409802699999999</c:v>
                </c:pt>
                <c:pt idx="21">
                  <c:v>2.4393848199999999</c:v>
                </c:pt>
                <c:pt idx="22">
                  <c:v>2.3434301099999999</c:v>
                </c:pt>
                <c:pt idx="23">
                  <c:v>2.25743589</c:v>
                </c:pt>
                <c:pt idx="24">
                  <c:v>2.1767681200000002</c:v>
                </c:pt>
                <c:pt idx="25">
                  <c:v>2.1010642000000002</c:v>
                </c:pt>
                <c:pt idx="26">
                  <c:v>2.0314757700000001</c:v>
                </c:pt>
                <c:pt idx="27">
                  <c:v>1.97296669</c:v>
                </c:pt>
                <c:pt idx="28">
                  <c:v>1.9183752199999999</c:v>
                </c:pt>
                <c:pt idx="29">
                  <c:v>1.87197737</c:v>
                </c:pt>
                <c:pt idx="30">
                  <c:v>1.8297255699999999</c:v>
                </c:pt>
                <c:pt idx="31">
                  <c:v>1.79369573</c:v>
                </c:pt>
                <c:pt idx="32">
                  <c:v>1.76237724</c:v>
                </c:pt>
                <c:pt idx="33">
                  <c:v>1.7346711100000001</c:v>
                </c:pt>
                <c:pt idx="34">
                  <c:v>1.7113991</c:v>
                </c:pt>
                <c:pt idx="35">
                  <c:v>1.6918330500000001</c:v>
                </c:pt>
                <c:pt idx="36">
                  <c:v>1.6753461000000001</c:v>
                </c:pt>
                <c:pt idx="37">
                  <c:v>1.6624850600000001</c:v>
                </c:pt>
                <c:pt idx="38">
                  <c:v>1.6510889399999999</c:v>
                </c:pt>
                <c:pt idx="39">
                  <c:v>1.6437123600000001</c:v>
                </c:pt>
                <c:pt idx="40">
                  <c:v>1.6379691700000001</c:v>
                </c:pt>
                <c:pt idx="41">
                  <c:v>1.6342783400000001</c:v>
                </c:pt>
                <c:pt idx="42">
                  <c:v>1.6327701699999999</c:v>
                </c:pt>
                <c:pt idx="43">
                  <c:v>1.63278539</c:v>
                </c:pt>
                <c:pt idx="44">
                  <c:v>1.6340215199999999</c:v>
                </c:pt>
                <c:pt idx="45">
                  <c:v>1.6361482199999999</c:v>
                </c:pt>
                <c:pt idx="46">
                  <c:v>1.6389962499999999</c:v>
                </c:pt>
                <c:pt idx="47">
                  <c:v>1.6425879800000001</c:v>
                </c:pt>
                <c:pt idx="48">
                  <c:v>1.6462561499999999</c:v>
                </c:pt>
                <c:pt idx="49">
                  <c:v>1.65059727</c:v>
                </c:pt>
                <c:pt idx="50">
                  <c:v>1.6545887399999999</c:v>
                </c:pt>
                <c:pt idx="51">
                  <c:v>1.6586183800000001</c:v>
                </c:pt>
                <c:pt idx="52">
                  <c:v>1.6626072700000001</c:v>
                </c:pt>
                <c:pt idx="53">
                  <c:v>1.6664920999999999</c:v>
                </c:pt>
                <c:pt idx="54">
                  <c:v>1.6702157900000001</c:v>
                </c:pt>
                <c:pt idx="55">
                  <c:v>1.67374318</c:v>
                </c:pt>
                <c:pt idx="56">
                  <c:v>1.6770707</c:v>
                </c:pt>
                <c:pt idx="57">
                  <c:v>1.68015424</c:v>
                </c:pt>
                <c:pt idx="58">
                  <c:v>1.6829861100000001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7C-4DAF-AAAE-8B462FF8422C}"/>
            </c:ext>
          </c:extLst>
        </c:ser>
        <c:ser>
          <c:idx val="8"/>
          <c:order val="8"/>
          <c:tx>
            <c:strRef>
              <c:f>'intest P'!$K$2</c:f>
              <c:strCache>
                <c:ptCount val="1"/>
                <c:pt idx="0">
                  <c:v>46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P'!$K$3:$K$61</c:f>
              <c:numCache>
                <c:formatCode>General</c:formatCode>
                <c:ptCount val="59"/>
                <c:pt idx="0">
                  <c:v>2.1293786799999999</c:v>
                </c:pt>
                <c:pt idx="1">
                  <c:v>2.3658911800000002</c:v>
                </c:pt>
                <c:pt idx="2">
                  <c:v>3.1069288400000001</c:v>
                </c:pt>
                <c:pt idx="3">
                  <c:v>4.1143435799999999</c:v>
                </c:pt>
                <c:pt idx="4">
                  <c:v>4.8531493899999996</c:v>
                </c:pt>
                <c:pt idx="5">
                  <c:v>5.2460740599999998</c:v>
                </c:pt>
                <c:pt idx="6">
                  <c:v>5.3969241999999999</c:v>
                </c:pt>
                <c:pt idx="7">
                  <c:v>5.4190928500000002</c:v>
                </c:pt>
                <c:pt idx="8">
                  <c:v>5.35248217</c:v>
                </c:pt>
                <c:pt idx="9">
                  <c:v>5.2195148400000004</c:v>
                </c:pt>
                <c:pt idx="10">
                  <c:v>5.03951276</c:v>
                </c:pt>
                <c:pt idx="11">
                  <c:v>4.8247985399999997</c:v>
                </c:pt>
                <c:pt idx="12">
                  <c:v>4.5857030200000004</c:v>
                </c:pt>
                <c:pt idx="13">
                  <c:v>4.3339708200000002</c:v>
                </c:pt>
                <c:pt idx="14">
                  <c:v>4.0782189400000002</c:v>
                </c:pt>
                <c:pt idx="15">
                  <c:v>3.8244725000000002</c:v>
                </c:pt>
                <c:pt idx="16">
                  <c:v>3.5797626</c:v>
                </c:pt>
                <c:pt idx="17">
                  <c:v>3.3499136200000001</c:v>
                </c:pt>
                <c:pt idx="18">
                  <c:v>3.1353507700000001</c:v>
                </c:pt>
                <c:pt idx="19">
                  <c:v>2.93925758</c:v>
                </c:pt>
                <c:pt idx="20">
                  <c:v>2.7648064200000002</c:v>
                </c:pt>
                <c:pt idx="21">
                  <c:v>2.6084648399999999</c:v>
                </c:pt>
                <c:pt idx="22">
                  <c:v>2.4697137100000002</c:v>
                </c:pt>
                <c:pt idx="23">
                  <c:v>2.35350401</c:v>
                </c:pt>
                <c:pt idx="24">
                  <c:v>2.2525598599999999</c:v>
                </c:pt>
                <c:pt idx="25">
                  <c:v>2.16579671</c:v>
                </c:pt>
                <c:pt idx="26">
                  <c:v>2.0939227599999999</c:v>
                </c:pt>
                <c:pt idx="27">
                  <c:v>2.0406402300000002</c:v>
                </c:pt>
                <c:pt idx="28">
                  <c:v>1.9978264400000001</c:v>
                </c:pt>
                <c:pt idx="29">
                  <c:v>1.9682484</c:v>
                </c:pt>
                <c:pt idx="30">
                  <c:v>1.94752708</c:v>
                </c:pt>
                <c:pt idx="31">
                  <c:v>1.9361796099999999</c:v>
                </c:pt>
                <c:pt idx="32">
                  <c:v>1.93203821</c:v>
                </c:pt>
                <c:pt idx="33">
                  <c:v>1.9338375000000001</c:v>
                </c:pt>
                <c:pt idx="34">
                  <c:v>1.94088174</c:v>
                </c:pt>
                <c:pt idx="35">
                  <c:v>1.9519172600000001</c:v>
                </c:pt>
                <c:pt idx="36">
                  <c:v>1.9660949700000001</c:v>
                </c:pt>
                <c:pt idx="37">
                  <c:v>1.9817028999999999</c:v>
                </c:pt>
                <c:pt idx="38">
                  <c:v>2.0008116299999998</c:v>
                </c:pt>
                <c:pt idx="39">
                  <c:v>2.01815393</c:v>
                </c:pt>
                <c:pt idx="40">
                  <c:v>2.0368971199999999</c:v>
                </c:pt>
                <c:pt idx="41">
                  <c:v>2.0556239700000001</c:v>
                </c:pt>
                <c:pt idx="42">
                  <c:v>2.0710576999999999</c:v>
                </c:pt>
                <c:pt idx="43">
                  <c:v>2.0856644700000002</c:v>
                </c:pt>
                <c:pt idx="44">
                  <c:v>2.09781174</c:v>
                </c:pt>
                <c:pt idx="45">
                  <c:v>2.1080782199999999</c:v>
                </c:pt>
                <c:pt idx="46">
                  <c:v>2.1168396500000002</c:v>
                </c:pt>
                <c:pt idx="47">
                  <c:v>2.12408486</c:v>
                </c:pt>
                <c:pt idx="48">
                  <c:v>2.1293667699999999</c:v>
                </c:pt>
                <c:pt idx="49">
                  <c:v>2.1335674899999999</c:v>
                </c:pt>
                <c:pt idx="50">
                  <c:v>2.1360998800000002</c:v>
                </c:pt>
                <c:pt idx="51">
                  <c:v>2.1375984099999998</c:v>
                </c:pt>
                <c:pt idx="52">
                  <c:v>2.13819508</c:v>
                </c:pt>
                <c:pt idx="53">
                  <c:v>2.1380217400000001</c:v>
                </c:pt>
                <c:pt idx="54">
                  <c:v>2.1372067700000001</c:v>
                </c:pt>
                <c:pt idx="55">
                  <c:v>2.1358725199999999</c:v>
                </c:pt>
                <c:pt idx="56">
                  <c:v>2.1341333300000001</c:v>
                </c:pt>
                <c:pt idx="57">
                  <c:v>2.1320941599999998</c:v>
                </c:pt>
                <c:pt idx="58">
                  <c:v>2.12984968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7C-4DAF-AAAE-8B462FF8422C}"/>
            </c:ext>
          </c:extLst>
        </c:ser>
        <c:ser>
          <c:idx val="9"/>
          <c:order val="9"/>
          <c:tx>
            <c:strRef>
              <c:f>'intest P'!$L$2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P'!$L$3:$L$61</c:f>
              <c:numCache>
                <c:formatCode>General</c:formatCode>
                <c:ptCount val="59"/>
                <c:pt idx="0">
                  <c:v>2.68474046</c:v>
                </c:pt>
                <c:pt idx="1">
                  <c:v>2.9670467500000002</c:v>
                </c:pt>
                <c:pt idx="2">
                  <c:v>4.1701625699999996</c:v>
                </c:pt>
                <c:pt idx="3">
                  <c:v>5.5780185700000002</c:v>
                </c:pt>
                <c:pt idx="4">
                  <c:v>6.6169516799999997</c:v>
                </c:pt>
                <c:pt idx="5">
                  <c:v>7.1568960600000002</c:v>
                </c:pt>
                <c:pt idx="6">
                  <c:v>7.3947627999999996</c:v>
                </c:pt>
                <c:pt idx="7">
                  <c:v>7.4323903500000004</c:v>
                </c:pt>
                <c:pt idx="8">
                  <c:v>7.2998167599999997</c:v>
                </c:pt>
                <c:pt idx="9">
                  <c:v>7.0207121499999996</c:v>
                </c:pt>
                <c:pt idx="10">
                  <c:v>6.6302848000000001</c:v>
                </c:pt>
                <c:pt idx="11">
                  <c:v>6.1654431699999996</c:v>
                </c:pt>
                <c:pt idx="12">
                  <c:v>5.6671467599999996</c:v>
                </c:pt>
                <c:pt idx="13">
                  <c:v>5.1765303600000001</c:v>
                </c:pt>
                <c:pt idx="14">
                  <c:v>4.7166988600000002</c:v>
                </c:pt>
                <c:pt idx="15">
                  <c:v>4.2964436299999997</c:v>
                </c:pt>
                <c:pt idx="16">
                  <c:v>3.92177731</c:v>
                </c:pt>
                <c:pt idx="17">
                  <c:v>3.5952410000000001</c:v>
                </c:pt>
                <c:pt idx="18">
                  <c:v>3.3122677199999999</c:v>
                </c:pt>
                <c:pt idx="19">
                  <c:v>3.0734313599999998</c:v>
                </c:pt>
                <c:pt idx="20">
                  <c:v>2.8799728600000001</c:v>
                </c:pt>
                <c:pt idx="21">
                  <c:v>2.7251919400000002</c:v>
                </c:pt>
                <c:pt idx="22">
                  <c:v>2.6074273300000002</c:v>
                </c:pt>
                <c:pt idx="23">
                  <c:v>2.5277562900000001</c:v>
                </c:pt>
                <c:pt idx="24">
                  <c:v>2.4774028800000001</c:v>
                </c:pt>
                <c:pt idx="25">
                  <c:v>2.4533456500000002</c:v>
                </c:pt>
                <c:pt idx="26">
                  <c:v>2.4524192399999998</c:v>
                </c:pt>
                <c:pt idx="27">
                  <c:v>2.4679325300000001</c:v>
                </c:pt>
                <c:pt idx="28">
                  <c:v>2.4961149900000001</c:v>
                </c:pt>
                <c:pt idx="29">
                  <c:v>2.5302256399999998</c:v>
                </c:pt>
                <c:pt idx="30">
                  <c:v>2.5690900499999998</c:v>
                </c:pt>
                <c:pt idx="31">
                  <c:v>2.6074845199999999</c:v>
                </c:pt>
                <c:pt idx="32">
                  <c:v>2.6443728399999999</c:v>
                </c:pt>
                <c:pt idx="33">
                  <c:v>2.6790527399999999</c:v>
                </c:pt>
                <c:pt idx="34">
                  <c:v>2.7089227600000001</c:v>
                </c:pt>
                <c:pt idx="35">
                  <c:v>2.7338487499999999</c:v>
                </c:pt>
                <c:pt idx="36">
                  <c:v>2.7539308999999998</c:v>
                </c:pt>
                <c:pt idx="37">
                  <c:v>2.7681739900000002</c:v>
                </c:pt>
                <c:pt idx="38">
                  <c:v>2.77861066</c:v>
                </c:pt>
                <c:pt idx="39">
                  <c:v>2.78314964</c:v>
                </c:pt>
                <c:pt idx="40">
                  <c:v>2.7836350799999998</c:v>
                </c:pt>
                <c:pt idx="41">
                  <c:v>2.7798944200000002</c:v>
                </c:pt>
                <c:pt idx="42">
                  <c:v>2.7736364099999999</c:v>
                </c:pt>
                <c:pt idx="43">
                  <c:v>2.7648906000000002</c:v>
                </c:pt>
                <c:pt idx="44">
                  <c:v>2.7552153100000001</c:v>
                </c:pt>
                <c:pt idx="45">
                  <c:v>2.7449603900000001</c:v>
                </c:pt>
                <c:pt idx="46">
                  <c:v>2.7343045500000001</c:v>
                </c:pt>
                <c:pt idx="47">
                  <c:v>2.7233652899999998</c:v>
                </c:pt>
                <c:pt idx="48">
                  <c:v>2.7138059700000001</c:v>
                </c:pt>
                <c:pt idx="49">
                  <c:v>2.7040394499999998</c:v>
                </c:pt>
                <c:pt idx="50">
                  <c:v>2.6962264500000002</c:v>
                </c:pt>
                <c:pt idx="51">
                  <c:v>2.68937136</c:v>
                </c:pt>
                <c:pt idx="52">
                  <c:v>2.6835279600000002</c:v>
                </c:pt>
                <c:pt idx="53">
                  <c:v>2.6787082</c:v>
                </c:pt>
                <c:pt idx="54">
                  <c:v>2.6748888700000002</c:v>
                </c:pt>
                <c:pt idx="55">
                  <c:v>2.67201807</c:v>
                </c:pt>
                <c:pt idx="56">
                  <c:v>2.6700218200000001</c:v>
                </c:pt>
                <c:pt idx="57">
                  <c:v>2.6688100800000001</c:v>
                </c:pt>
                <c:pt idx="58">
                  <c:v>2.6682824900000002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7C-4DAF-AAAE-8B462FF8422C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19528"/>
        <c:axId val="216732856"/>
        <c:axId val="218840472"/>
      </c:surface3DChart>
      <c:catAx>
        <c:axId val="21671952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2856"/>
        <c:crosses val="autoZero"/>
        <c:auto val="1"/>
        <c:lblAlgn val="ctr"/>
        <c:lblOffset val="100"/>
        <c:noMultiLvlLbl val="0"/>
      </c:catAx>
      <c:valAx>
        <c:axId val="21673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9528"/>
        <c:crosses val="autoZero"/>
        <c:crossBetween val="midCat"/>
      </c:valAx>
      <c:serAx>
        <c:axId val="2188404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2856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285161022884354"/>
          <c:y val="0.79224482356372106"/>
          <c:w val="0.37554511432148413"/>
          <c:h val="0.179977398658501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PV flow</a:t>
            </a:r>
            <a:r>
              <a:rPr lang="en-GB" baseline="0" dirty="0"/>
              <a:t> ml min</a:t>
            </a:r>
            <a:r>
              <a:rPr lang="en-GB" sz="1400" b="0" i="0" u="none" strike="noStrike" baseline="30000" dirty="0">
                <a:effectLst/>
              </a:rPr>
              <a:t>-1</a:t>
            </a:r>
            <a:r>
              <a:rPr lang="en-GB" dirty="0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pvfl!$B$2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pvfl!$B$3:$B$32</c:f>
              <c:numCache>
                <c:formatCode>General</c:formatCode>
                <c:ptCount val="30"/>
                <c:pt idx="0">
                  <c:v>156.38121172999999</c:v>
                </c:pt>
                <c:pt idx="1">
                  <c:v>156.47290823</c:v>
                </c:pt>
                <c:pt idx="2">
                  <c:v>157.17488453000001</c:v>
                </c:pt>
                <c:pt idx="3">
                  <c:v>158.78851040000001</c:v>
                </c:pt>
                <c:pt idx="4">
                  <c:v>160.81663171</c:v>
                </c:pt>
                <c:pt idx="5">
                  <c:v>162.75045628000001</c:v>
                </c:pt>
                <c:pt idx="6">
                  <c:v>164.31090813</c:v>
                </c:pt>
                <c:pt idx="7">
                  <c:v>165.47029207</c:v>
                </c:pt>
                <c:pt idx="8">
                  <c:v>166.29943895</c:v>
                </c:pt>
                <c:pt idx="9">
                  <c:v>166.83676274999999</c:v>
                </c:pt>
                <c:pt idx="10">
                  <c:v>167.13872018000001</c:v>
                </c:pt>
                <c:pt idx="11">
                  <c:v>167.23996213999999</c:v>
                </c:pt>
                <c:pt idx="12">
                  <c:v>167.18964948999999</c:v>
                </c:pt>
                <c:pt idx="13">
                  <c:v>167.03199330000001</c:v>
                </c:pt>
                <c:pt idx="14">
                  <c:v>166.79560495000001</c:v>
                </c:pt>
                <c:pt idx="15">
                  <c:v>166.51098033</c:v>
                </c:pt>
                <c:pt idx="16">
                  <c:v>166.20017084</c:v>
                </c:pt>
                <c:pt idx="17">
                  <c:v>165.86974008999999</c:v>
                </c:pt>
                <c:pt idx="18">
                  <c:v>165.53863926</c:v>
                </c:pt>
                <c:pt idx="19">
                  <c:v>165.20692403999999</c:v>
                </c:pt>
                <c:pt idx="20">
                  <c:v>164.88391820000001</c:v>
                </c:pt>
                <c:pt idx="21">
                  <c:v>164.57448694000001</c:v>
                </c:pt>
                <c:pt idx="22">
                  <c:v>164.27192927999999</c:v>
                </c:pt>
                <c:pt idx="23">
                  <c:v>163.98538943</c:v>
                </c:pt>
                <c:pt idx="24">
                  <c:v>163.70292837</c:v>
                </c:pt>
                <c:pt idx="25">
                  <c:v>163.43340405999999</c:v>
                </c:pt>
                <c:pt idx="26">
                  <c:v>163.17444467999999</c:v>
                </c:pt>
                <c:pt idx="27">
                  <c:v>162.92276867000001</c:v>
                </c:pt>
                <c:pt idx="28">
                  <c:v>162.67550667</c:v>
                </c:pt>
                <c:pt idx="29">
                  <c:v>162.4356204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0-46F1-A74C-FEF2FC3AFFED}"/>
            </c:ext>
          </c:extLst>
        </c:ser>
        <c:ser>
          <c:idx val="1"/>
          <c:order val="1"/>
          <c:tx>
            <c:strRef>
              <c:f>pvfl!$C$2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pvfl!$C$3:$C$32</c:f>
              <c:numCache>
                <c:formatCode>General</c:formatCode>
                <c:ptCount val="30"/>
                <c:pt idx="0">
                  <c:v>159.98450210999999</c:v>
                </c:pt>
                <c:pt idx="1">
                  <c:v>160.18512466999999</c:v>
                </c:pt>
                <c:pt idx="2">
                  <c:v>161.55237246999999</c:v>
                </c:pt>
                <c:pt idx="3">
                  <c:v>164.62423622</c:v>
                </c:pt>
                <c:pt idx="4">
                  <c:v>168.45064002999999</c:v>
                </c:pt>
                <c:pt idx="5">
                  <c:v>172.03874958</c:v>
                </c:pt>
                <c:pt idx="6">
                  <c:v>174.87547064</c:v>
                </c:pt>
                <c:pt idx="7">
                  <c:v>176.91441811000001</c:v>
                </c:pt>
                <c:pt idx="8">
                  <c:v>178.30690981000001</c:v>
                </c:pt>
                <c:pt idx="9">
                  <c:v>179.14384999999999</c:v>
                </c:pt>
                <c:pt idx="10">
                  <c:v>179.54229978999999</c:v>
                </c:pt>
                <c:pt idx="11">
                  <c:v>179.57819966</c:v>
                </c:pt>
                <c:pt idx="12">
                  <c:v>179.36338766</c:v>
                </c:pt>
                <c:pt idx="13">
                  <c:v>178.97555406000001</c:v>
                </c:pt>
                <c:pt idx="14">
                  <c:v>178.46558349</c:v>
                </c:pt>
                <c:pt idx="15">
                  <c:v>177.89274757000001</c:v>
                </c:pt>
                <c:pt idx="16">
                  <c:v>177.29327373000001</c:v>
                </c:pt>
                <c:pt idx="17">
                  <c:v>176.67440787000001</c:v>
                </c:pt>
                <c:pt idx="18">
                  <c:v>176.06762461</c:v>
                </c:pt>
                <c:pt idx="19">
                  <c:v>175.46932303</c:v>
                </c:pt>
                <c:pt idx="20">
                  <c:v>174.89278361999999</c:v>
                </c:pt>
                <c:pt idx="21">
                  <c:v>174.34589460000001</c:v>
                </c:pt>
                <c:pt idx="22">
                  <c:v>173.81355155</c:v>
                </c:pt>
                <c:pt idx="23">
                  <c:v>173.31096105</c:v>
                </c:pt>
                <c:pt idx="24">
                  <c:v>172.81623020999999</c:v>
                </c:pt>
                <c:pt idx="25">
                  <c:v>172.34428052999999</c:v>
                </c:pt>
                <c:pt idx="26">
                  <c:v>171.89036741000001</c:v>
                </c:pt>
                <c:pt idx="27">
                  <c:v>171.44877031999999</c:v>
                </c:pt>
                <c:pt idx="28">
                  <c:v>171.01437748999999</c:v>
                </c:pt>
                <c:pt idx="29">
                  <c:v>170.59216542999999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80-46F1-A74C-FEF2FC3AFFED}"/>
            </c:ext>
          </c:extLst>
        </c:ser>
        <c:ser>
          <c:idx val="2"/>
          <c:order val="2"/>
          <c:tx>
            <c:strRef>
              <c:f>pvfl!$D$2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pvfl!$D$3:$D$32</c:f>
              <c:numCache>
                <c:formatCode>General</c:formatCode>
                <c:ptCount val="30"/>
                <c:pt idx="0">
                  <c:v>166.48512532000001</c:v>
                </c:pt>
                <c:pt idx="1">
                  <c:v>166.99401756</c:v>
                </c:pt>
                <c:pt idx="2">
                  <c:v>169.69399117</c:v>
                </c:pt>
                <c:pt idx="3">
                  <c:v>175.36975047999999</c:v>
                </c:pt>
                <c:pt idx="4">
                  <c:v>182.35117628</c:v>
                </c:pt>
                <c:pt idx="5">
                  <c:v>188.78491062000001</c:v>
                </c:pt>
                <c:pt idx="6">
                  <c:v>193.68600044999999</c:v>
                </c:pt>
                <c:pt idx="7">
                  <c:v>197.02246661999999</c:v>
                </c:pt>
                <c:pt idx="8">
                  <c:v>199.11137167000001</c:v>
                </c:pt>
                <c:pt idx="9">
                  <c:v>200.17312717999999</c:v>
                </c:pt>
                <c:pt idx="10">
                  <c:v>200.46895728999999</c:v>
                </c:pt>
                <c:pt idx="11">
                  <c:v>200.17763499</c:v>
                </c:pt>
                <c:pt idx="12">
                  <c:v>199.50784314000001</c:v>
                </c:pt>
                <c:pt idx="13">
                  <c:v>198.60678709000001</c:v>
                </c:pt>
                <c:pt idx="14">
                  <c:v>197.55463263999999</c:v>
                </c:pt>
                <c:pt idx="15">
                  <c:v>196.45577967</c:v>
                </c:pt>
                <c:pt idx="16">
                  <c:v>195.35879434</c:v>
                </c:pt>
                <c:pt idx="17">
                  <c:v>194.26272026000001</c:v>
                </c:pt>
                <c:pt idx="18">
                  <c:v>193.21229392999999</c:v>
                </c:pt>
                <c:pt idx="19">
                  <c:v>192.19408271</c:v>
                </c:pt>
                <c:pt idx="20">
                  <c:v>191.22323657000001</c:v>
                </c:pt>
                <c:pt idx="21">
                  <c:v>190.30535985</c:v>
                </c:pt>
                <c:pt idx="22">
                  <c:v>189.41637861999999</c:v>
                </c:pt>
                <c:pt idx="23">
                  <c:v>188.57594574999999</c:v>
                </c:pt>
                <c:pt idx="24">
                  <c:v>187.74808440000001</c:v>
                </c:pt>
                <c:pt idx="25">
                  <c:v>186.95627931000001</c:v>
                </c:pt>
                <c:pt idx="26">
                  <c:v>186.19267406</c:v>
                </c:pt>
                <c:pt idx="27">
                  <c:v>185.448374</c:v>
                </c:pt>
                <c:pt idx="28">
                  <c:v>184.71227895000001</c:v>
                </c:pt>
                <c:pt idx="29">
                  <c:v>183.99454015000001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80-46F1-A74C-FEF2FC3AFFED}"/>
            </c:ext>
          </c:extLst>
        </c:ser>
        <c:ser>
          <c:idx val="3"/>
          <c:order val="3"/>
          <c:tx>
            <c:strRef>
              <c:f>pvfl!$E$2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pvfl!$E$3:$E$32</c:f>
              <c:numCache>
                <c:formatCode>General</c:formatCode>
                <c:ptCount val="30"/>
                <c:pt idx="0">
                  <c:v>177.60489240999999</c:v>
                </c:pt>
                <c:pt idx="1">
                  <c:v>178.20763789</c:v>
                </c:pt>
                <c:pt idx="2">
                  <c:v>182.95773915000001</c:v>
                </c:pt>
                <c:pt idx="3">
                  <c:v>193.93344572999999</c:v>
                </c:pt>
                <c:pt idx="4">
                  <c:v>206.93704460999999</c:v>
                </c:pt>
                <c:pt idx="5">
                  <c:v>218.09123546999999</c:v>
                </c:pt>
                <c:pt idx="6">
                  <c:v>225.85436612000001</c:v>
                </c:pt>
                <c:pt idx="7">
                  <c:v>230.58088986999999</c:v>
                </c:pt>
                <c:pt idx="8">
                  <c:v>233.08792222</c:v>
                </c:pt>
                <c:pt idx="9">
                  <c:v>233.87488687000001</c:v>
                </c:pt>
                <c:pt idx="10">
                  <c:v>233.45574192999999</c:v>
                </c:pt>
                <c:pt idx="11">
                  <c:v>232.24455455</c:v>
                </c:pt>
                <c:pt idx="12">
                  <c:v>230.57349619999999</c:v>
                </c:pt>
                <c:pt idx="13">
                  <c:v>228.71140742</c:v>
                </c:pt>
                <c:pt idx="14">
                  <c:v>226.74057904</c:v>
                </c:pt>
                <c:pt idx="15">
                  <c:v>224.81092720000001</c:v>
                </c:pt>
                <c:pt idx="16">
                  <c:v>222.9608399</c:v>
                </c:pt>
                <c:pt idx="17">
                  <c:v>221.15914755</c:v>
                </c:pt>
                <c:pt idx="18">
                  <c:v>219.46198387999999</c:v>
                </c:pt>
                <c:pt idx="19">
                  <c:v>217.82603223999999</c:v>
                </c:pt>
                <c:pt idx="20">
                  <c:v>216.27016463000001</c:v>
                </c:pt>
                <c:pt idx="21">
                  <c:v>214.79691550999999</c:v>
                </c:pt>
                <c:pt idx="22">
                  <c:v>213.36295655000001</c:v>
                </c:pt>
                <c:pt idx="23">
                  <c:v>212.00102398999999</c:v>
                </c:pt>
                <c:pt idx="24">
                  <c:v>210.65147274</c:v>
                </c:pt>
                <c:pt idx="25">
                  <c:v>209.35297338000001</c:v>
                </c:pt>
                <c:pt idx="26">
                  <c:v>208.09535296999999</c:v>
                </c:pt>
                <c:pt idx="27">
                  <c:v>206.86513188999999</c:v>
                </c:pt>
                <c:pt idx="28">
                  <c:v>205.64387787000001</c:v>
                </c:pt>
                <c:pt idx="29">
                  <c:v>204.45188325999999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80-46F1-A74C-FEF2FC3AFFED}"/>
            </c:ext>
          </c:extLst>
        </c:ser>
        <c:ser>
          <c:idx val="4"/>
          <c:order val="4"/>
          <c:tx>
            <c:strRef>
              <c:f>pvfl!$F$2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pvfl!$F$3:$F$32</c:f>
              <c:numCache>
                <c:formatCode>General</c:formatCode>
                <c:ptCount val="30"/>
                <c:pt idx="0">
                  <c:v>194.41191702</c:v>
                </c:pt>
                <c:pt idx="1">
                  <c:v>195.87358929000001</c:v>
                </c:pt>
                <c:pt idx="2">
                  <c:v>204.62651059999999</c:v>
                </c:pt>
                <c:pt idx="3">
                  <c:v>224.20245295000001</c:v>
                </c:pt>
                <c:pt idx="4">
                  <c:v>246.71557992999999</c:v>
                </c:pt>
                <c:pt idx="5">
                  <c:v>264.71752507000002</c:v>
                </c:pt>
                <c:pt idx="6">
                  <c:v>275.91857272999999</c:v>
                </c:pt>
                <c:pt idx="7">
                  <c:v>281.73895427000002</c:v>
                </c:pt>
                <c:pt idx="8">
                  <c:v>283.87993232000002</c:v>
                </c:pt>
                <c:pt idx="9">
                  <c:v>283.48898303999999</c:v>
                </c:pt>
                <c:pt idx="10">
                  <c:v>281.45822727000001</c:v>
                </c:pt>
                <c:pt idx="11">
                  <c:v>278.58309102999999</c:v>
                </c:pt>
                <c:pt idx="12">
                  <c:v>275.32752422999999</c:v>
                </c:pt>
                <c:pt idx="13">
                  <c:v>272.03422361000003</c:v>
                </c:pt>
                <c:pt idx="14">
                  <c:v>268.75870779000002</c:v>
                </c:pt>
                <c:pt idx="15">
                  <c:v>265.66339159</c:v>
                </c:pt>
                <c:pt idx="16">
                  <c:v>262.74978198999997</c:v>
                </c:pt>
                <c:pt idx="17">
                  <c:v>259.93343069999997</c:v>
                </c:pt>
                <c:pt idx="18">
                  <c:v>257.26989322999998</c:v>
                </c:pt>
                <c:pt idx="19">
                  <c:v>254.68696242999999</c:v>
                </c:pt>
                <c:pt idx="20">
                  <c:v>252.20312279999999</c:v>
                </c:pt>
                <c:pt idx="21">
                  <c:v>249.83174345</c:v>
                </c:pt>
                <c:pt idx="22">
                  <c:v>247.50259885</c:v>
                </c:pt>
                <c:pt idx="23">
                  <c:v>245.27457910999999</c:v>
                </c:pt>
                <c:pt idx="24">
                  <c:v>243.0558039</c:v>
                </c:pt>
                <c:pt idx="25">
                  <c:v>240.91336942000001</c:v>
                </c:pt>
                <c:pt idx="26">
                  <c:v>238.83517818000001</c:v>
                </c:pt>
                <c:pt idx="27">
                  <c:v>236.80247244</c:v>
                </c:pt>
                <c:pt idx="28">
                  <c:v>234.78951169000001</c:v>
                </c:pt>
                <c:pt idx="29">
                  <c:v>232.82968847999999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80-46F1-A74C-FEF2FC3AFFED}"/>
            </c:ext>
          </c:extLst>
        </c:ser>
        <c:ser>
          <c:idx val="5"/>
          <c:order val="5"/>
          <c:tx>
            <c:strRef>
              <c:f>pvfl!$G$2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pvfl!$G$3:$G$32</c:f>
              <c:numCache>
                <c:formatCode>General</c:formatCode>
                <c:ptCount val="30"/>
                <c:pt idx="0">
                  <c:v>215.68737761</c:v>
                </c:pt>
                <c:pt idx="1">
                  <c:v>219.37779746999999</c:v>
                </c:pt>
                <c:pt idx="2">
                  <c:v>236.27138607000001</c:v>
                </c:pt>
                <c:pt idx="3">
                  <c:v>269.55754761999998</c:v>
                </c:pt>
                <c:pt idx="4">
                  <c:v>305.97711235000003</c:v>
                </c:pt>
                <c:pt idx="5">
                  <c:v>333.10004076000001</c:v>
                </c:pt>
                <c:pt idx="6">
                  <c:v>348.03664277000001</c:v>
                </c:pt>
                <c:pt idx="7">
                  <c:v>354.24230836999999</c:v>
                </c:pt>
                <c:pt idx="8">
                  <c:v>354.93532816999999</c:v>
                </c:pt>
                <c:pt idx="9">
                  <c:v>352.28250007999998</c:v>
                </c:pt>
                <c:pt idx="10">
                  <c:v>347.74961167999999</c:v>
                </c:pt>
                <c:pt idx="11">
                  <c:v>342.48436555000001</c:v>
                </c:pt>
                <c:pt idx="12">
                  <c:v>337.06210834000001</c:v>
                </c:pt>
                <c:pt idx="13">
                  <c:v>331.83181316000002</c:v>
                </c:pt>
                <c:pt idx="14">
                  <c:v>326.72695639</c:v>
                </c:pt>
                <c:pt idx="15">
                  <c:v>321.91777063000001</c:v>
                </c:pt>
                <c:pt idx="16">
                  <c:v>317.34603913000001</c:v>
                </c:pt>
                <c:pt idx="17">
                  <c:v>312.86287634000001</c:v>
                </c:pt>
                <c:pt idx="18">
                  <c:v>308.55783925999998</c:v>
                </c:pt>
                <c:pt idx="19">
                  <c:v>304.32768967999999</c:v>
                </c:pt>
                <c:pt idx="20">
                  <c:v>300.21994877999998</c:v>
                </c:pt>
                <c:pt idx="21">
                  <c:v>296.26750621000002</c:v>
                </c:pt>
                <c:pt idx="22">
                  <c:v>292.37450827999999</c:v>
                </c:pt>
                <c:pt idx="23">
                  <c:v>288.64759550999997</c:v>
                </c:pt>
                <c:pt idx="24">
                  <c:v>284.94865475</c:v>
                </c:pt>
                <c:pt idx="25">
                  <c:v>281.39158609999998</c:v>
                </c:pt>
                <c:pt idx="26">
                  <c:v>277.96251458</c:v>
                </c:pt>
                <c:pt idx="27">
                  <c:v>274.63417227000002</c:v>
                </c:pt>
                <c:pt idx="28">
                  <c:v>271.37355557000001</c:v>
                </c:pt>
                <c:pt idx="29">
                  <c:v>268.23269905000001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80-46F1-A74C-FEF2FC3AFFED}"/>
            </c:ext>
          </c:extLst>
        </c:ser>
        <c:ser>
          <c:idx val="6"/>
          <c:order val="6"/>
          <c:tx>
            <c:strRef>
              <c:f>pvfl!$H$2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pvfl!$H$3:$H$32</c:f>
              <c:numCache>
                <c:formatCode>General</c:formatCode>
                <c:ptCount val="30"/>
                <c:pt idx="0">
                  <c:v>244.79488393</c:v>
                </c:pt>
                <c:pt idx="1">
                  <c:v>250.72441834</c:v>
                </c:pt>
                <c:pt idx="2">
                  <c:v>279.12384615000002</c:v>
                </c:pt>
                <c:pt idx="3">
                  <c:v>336.57306105999999</c:v>
                </c:pt>
                <c:pt idx="4">
                  <c:v>394.63981883999998</c:v>
                </c:pt>
                <c:pt idx="5">
                  <c:v>432.56748332000001</c:v>
                </c:pt>
                <c:pt idx="6">
                  <c:v>449.96887984</c:v>
                </c:pt>
                <c:pt idx="7">
                  <c:v>454.85788312</c:v>
                </c:pt>
                <c:pt idx="8">
                  <c:v>452.71112614999998</c:v>
                </c:pt>
                <c:pt idx="9">
                  <c:v>446.68837969999998</c:v>
                </c:pt>
                <c:pt idx="10">
                  <c:v>438.73462738000001</c:v>
                </c:pt>
                <c:pt idx="11">
                  <c:v>430.29659235999998</c:v>
                </c:pt>
                <c:pt idx="12">
                  <c:v>421.88377732999999</c:v>
                </c:pt>
                <c:pt idx="13">
                  <c:v>413.77541502000003</c:v>
                </c:pt>
                <c:pt idx="14">
                  <c:v>405.73693436999997</c:v>
                </c:pt>
                <c:pt idx="15">
                  <c:v>397.97525280999997</c:v>
                </c:pt>
                <c:pt idx="16">
                  <c:v>390.43188169000001</c:v>
                </c:pt>
                <c:pt idx="17">
                  <c:v>382.89004331000001</c:v>
                </c:pt>
                <c:pt idx="18">
                  <c:v>375.55656501999999</c:v>
                </c:pt>
                <c:pt idx="19">
                  <c:v>368.30291520999998</c:v>
                </c:pt>
                <c:pt idx="20">
                  <c:v>361.25199207999998</c:v>
                </c:pt>
                <c:pt idx="21">
                  <c:v>354.49174952999999</c:v>
                </c:pt>
                <c:pt idx="22">
                  <c:v>347.87515029999997</c:v>
                </c:pt>
                <c:pt idx="23">
                  <c:v>341.60781857000001</c:v>
                </c:pt>
                <c:pt idx="24">
                  <c:v>335.46423592000002</c:v>
                </c:pt>
                <c:pt idx="25">
                  <c:v>329.63778152999998</c:v>
                </c:pt>
                <c:pt idx="26">
                  <c:v>324.11533816999997</c:v>
                </c:pt>
                <c:pt idx="27">
                  <c:v>318.84688576000002</c:v>
                </c:pt>
                <c:pt idx="28">
                  <c:v>313.77376686999997</c:v>
                </c:pt>
                <c:pt idx="29">
                  <c:v>308.98887843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80-46F1-A74C-FEF2FC3AFFED}"/>
            </c:ext>
          </c:extLst>
        </c:ser>
        <c:ser>
          <c:idx val="7"/>
          <c:order val="7"/>
          <c:tx>
            <c:strRef>
              <c:f>pvfl!$I$2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pvfl!$I$3:$I$32</c:f>
              <c:numCache>
                <c:formatCode>General</c:formatCode>
                <c:ptCount val="30"/>
                <c:pt idx="0">
                  <c:v>283.20343536000001</c:v>
                </c:pt>
                <c:pt idx="1">
                  <c:v>292.99451397000001</c:v>
                </c:pt>
                <c:pt idx="2">
                  <c:v>344.13822378999998</c:v>
                </c:pt>
                <c:pt idx="3">
                  <c:v>434.75433636999998</c:v>
                </c:pt>
                <c:pt idx="4">
                  <c:v>517.34316722000005</c:v>
                </c:pt>
                <c:pt idx="5">
                  <c:v>566.42530679000004</c:v>
                </c:pt>
                <c:pt idx="6">
                  <c:v>586.53192525999998</c:v>
                </c:pt>
                <c:pt idx="7">
                  <c:v>590.20912903999999</c:v>
                </c:pt>
                <c:pt idx="8">
                  <c:v>585.19995215999995</c:v>
                </c:pt>
                <c:pt idx="9">
                  <c:v>575.48699648000002</c:v>
                </c:pt>
                <c:pt idx="10">
                  <c:v>563.40993101000004</c:v>
                </c:pt>
                <c:pt idx="11">
                  <c:v>550.53845533000003</c:v>
                </c:pt>
                <c:pt idx="12">
                  <c:v>537.34235328</c:v>
                </c:pt>
                <c:pt idx="13">
                  <c:v>524.16259262999995</c:v>
                </c:pt>
                <c:pt idx="14">
                  <c:v>510.64894239</c:v>
                </c:pt>
                <c:pt idx="15">
                  <c:v>497.26602004</c:v>
                </c:pt>
                <c:pt idx="16">
                  <c:v>484.06127648</c:v>
                </c:pt>
                <c:pt idx="17">
                  <c:v>470.78534817000002</c:v>
                </c:pt>
                <c:pt idx="18">
                  <c:v>457.90427491999998</c:v>
                </c:pt>
                <c:pt idx="19">
                  <c:v>445.26568874999998</c:v>
                </c:pt>
                <c:pt idx="20">
                  <c:v>433.14295014999999</c:v>
                </c:pt>
                <c:pt idx="21">
                  <c:v>421.70693925</c:v>
                </c:pt>
                <c:pt idx="22">
                  <c:v>410.72211392000003</c:v>
                </c:pt>
                <c:pt idx="23">
                  <c:v>400.47295972000001</c:v>
                </c:pt>
                <c:pt idx="24">
                  <c:v>390.56773609999999</c:v>
                </c:pt>
                <c:pt idx="25">
                  <c:v>381.29309533000003</c:v>
                </c:pt>
                <c:pt idx="26">
                  <c:v>372.58031425000001</c:v>
                </c:pt>
                <c:pt idx="27">
                  <c:v>364.35831884999999</c:v>
                </c:pt>
                <c:pt idx="28">
                  <c:v>356.50758824000002</c:v>
                </c:pt>
                <c:pt idx="29">
                  <c:v>349.16615153999999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80-46F1-A74C-FEF2FC3AFFED}"/>
            </c:ext>
          </c:extLst>
        </c:ser>
        <c:ser>
          <c:idx val="8"/>
          <c:order val="8"/>
          <c:tx>
            <c:strRef>
              <c:f>pvfl!$J$2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pvfl!$J$3:$J$32</c:f>
              <c:numCache>
                <c:formatCode>General</c:formatCode>
                <c:ptCount val="30"/>
                <c:pt idx="0">
                  <c:v>335.03100124999997</c:v>
                </c:pt>
                <c:pt idx="1">
                  <c:v>352.85065018</c:v>
                </c:pt>
                <c:pt idx="2">
                  <c:v>434.56293804000001</c:v>
                </c:pt>
                <c:pt idx="3">
                  <c:v>566.74022880999996</c:v>
                </c:pt>
                <c:pt idx="4">
                  <c:v>680.23904619999996</c:v>
                </c:pt>
                <c:pt idx="5">
                  <c:v>744.43257119999998</c:v>
                </c:pt>
                <c:pt idx="6">
                  <c:v>769.24174721999998</c:v>
                </c:pt>
                <c:pt idx="7">
                  <c:v>773.16388993999999</c:v>
                </c:pt>
                <c:pt idx="8">
                  <c:v>765.87136960999999</c:v>
                </c:pt>
                <c:pt idx="9">
                  <c:v>751.73127724000005</c:v>
                </c:pt>
                <c:pt idx="10">
                  <c:v>733.34527779999996</c:v>
                </c:pt>
                <c:pt idx="11">
                  <c:v>712.61606996</c:v>
                </c:pt>
                <c:pt idx="12">
                  <c:v>690.29941377</c:v>
                </c:pt>
                <c:pt idx="13">
                  <c:v>667.17525940999997</c:v>
                </c:pt>
                <c:pt idx="14">
                  <c:v>642.95770496</c:v>
                </c:pt>
                <c:pt idx="15">
                  <c:v>618.80236934000004</c:v>
                </c:pt>
                <c:pt idx="16">
                  <c:v>595.05558275999999</c:v>
                </c:pt>
                <c:pt idx="17">
                  <c:v>571.36793387</c:v>
                </c:pt>
                <c:pt idx="18">
                  <c:v>548.60072792999995</c:v>
                </c:pt>
                <c:pt idx="19">
                  <c:v>526.47710181000002</c:v>
                </c:pt>
                <c:pt idx="20">
                  <c:v>505.51052948</c:v>
                </c:pt>
                <c:pt idx="21">
                  <c:v>485.99003490000001</c:v>
                </c:pt>
                <c:pt idx="22">
                  <c:v>467.52144664999997</c:v>
                </c:pt>
                <c:pt idx="23">
                  <c:v>450.63026186000002</c:v>
                </c:pt>
                <c:pt idx="24">
                  <c:v>434.69080473999998</c:v>
                </c:pt>
                <c:pt idx="25">
                  <c:v>420.19063781</c:v>
                </c:pt>
                <c:pt idx="26">
                  <c:v>407.01435325</c:v>
                </c:pt>
                <c:pt idx="27">
                  <c:v>395.00623153999999</c:v>
                </c:pt>
                <c:pt idx="28">
                  <c:v>383.99046235999998</c:v>
                </c:pt>
                <c:pt idx="29">
                  <c:v>374.11897209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80-46F1-A74C-FEF2FC3AFFED}"/>
            </c:ext>
          </c:extLst>
        </c:ser>
        <c:ser>
          <c:idx val="9"/>
          <c:order val="9"/>
          <c:tx>
            <c:strRef>
              <c:f>pvfl!$K$2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pvfl!$K$3:$K$32</c:f>
              <c:numCache>
                <c:formatCode>General</c:formatCode>
                <c:ptCount val="30"/>
                <c:pt idx="0">
                  <c:v>403.36945363000001</c:v>
                </c:pt>
                <c:pt idx="1">
                  <c:v>420.86982707999999</c:v>
                </c:pt>
                <c:pt idx="2">
                  <c:v>544.21251725000002</c:v>
                </c:pt>
                <c:pt idx="3">
                  <c:v>746.73783921999996</c:v>
                </c:pt>
                <c:pt idx="4">
                  <c:v>900.70025577000001</c:v>
                </c:pt>
                <c:pt idx="5">
                  <c:v>982.68442402000005</c:v>
                </c:pt>
                <c:pt idx="6">
                  <c:v>1014.63096675</c:v>
                </c:pt>
                <c:pt idx="7">
                  <c:v>1021.17924762</c:v>
                </c:pt>
                <c:pt idx="8">
                  <c:v>1011.1508436</c:v>
                </c:pt>
                <c:pt idx="9">
                  <c:v>989.18640651999999</c:v>
                </c:pt>
                <c:pt idx="10">
                  <c:v>958.13025957000002</c:v>
                </c:pt>
                <c:pt idx="11">
                  <c:v>921.17296422000004</c:v>
                </c:pt>
                <c:pt idx="12">
                  <c:v>880.06073087000004</c:v>
                </c:pt>
                <c:pt idx="13">
                  <c:v>836.81340396999997</c:v>
                </c:pt>
                <c:pt idx="14">
                  <c:v>791.28786907999995</c:v>
                </c:pt>
                <c:pt idx="15">
                  <c:v>746.15554307000002</c:v>
                </c:pt>
                <c:pt idx="16">
                  <c:v>702.46670563999999</c:v>
                </c:pt>
                <c:pt idx="17">
                  <c:v>660.00532033000002</c:v>
                </c:pt>
                <c:pt idx="18">
                  <c:v>620.60267919</c:v>
                </c:pt>
                <c:pt idx="19">
                  <c:v>583.87216502000001</c:v>
                </c:pt>
                <c:pt idx="20">
                  <c:v>550.57743306999998</c:v>
                </c:pt>
                <c:pt idx="21">
                  <c:v>521.02390549999996</c:v>
                </c:pt>
                <c:pt idx="22">
                  <c:v>494.41302101999997</c:v>
                </c:pt>
                <c:pt idx="23">
                  <c:v>471.35208982</c:v>
                </c:pt>
                <c:pt idx="24">
                  <c:v>450.82651772999998</c:v>
                </c:pt>
                <c:pt idx="25">
                  <c:v>433.32799440999997</c:v>
                </c:pt>
                <c:pt idx="26">
                  <c:v>418.54677090000001</c:v>
                </c:pt>
                <c:pt idx="27">
                  <c:v>406.17017810999999</c:v>
                </c:pt>
                <c:pt idx="28">
                  <c:v>395.92228125000003</c:v>
                </c:pt>
                <c:pt idx="29">
                  <c:v>387.83417745999998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980-46F1-A74C-FEF2FC3AFFED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8936"/>
        <c:axId val="216733248"/>
        <c:axId val="218844712"/>
      </c:surface3DChart>
      <c:catAx>
        <c:axId val="21672893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3248"/>
        <c:crosses val="autoZero"/>
        <c:auto val="1"/>
        <c:lblAlgn val="ctr"/>
        <c:lblOffset val="100"/>
        <c:noMultiLvlLbl val="0"/>
      </c:catAx>
      <c:valAx>
        <c:axId val="21673324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8936"/>
        <c:crosses val="autoZero"/>
        <c:crossBetween val="midCat"/>
      </c:valAx>
      <c:serAx>
        <c:axId val="2188447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324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5.3289473684210525E-2"/>
          <c:y val="0.83805432252979695"/>
          <c:w val="0.52719298245614032"/>
          <c:h val="0.139282787951789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HA</a:t>
            </a:r>
            <a:r>
              <a:rPr lang="en-GB" baseline="0" dirty="0"/>
              <a:t> flow ml min</a:t>
            </a:r>
            <a:r>
              <a:rPr lang="en-GB" baseline="30000" dirty="0"/>
              <a:t>-1</a:t>
            </a:r>
            <a:r>
              <a:rPr lang="en-GB" dirty="0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Hafl!$B$2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Hafl!$B$3:$B$32</c:f>
              <c:numCache>
                <c:formatCode>General</c:formatCode>
                <c:ptCount val="30"/>
                <c:pt idx="0">
                  <c:v>733.93410890999996</c:v>
                </c:pt>
                <c:pt idx="1">
                  <c:v>733.91937442000005</c:v>
                </c:pt>
                <c:pt idx="2">
                  <c:v>733.80608688999996</c:v>
                </c:pt>
                <c:pt idx="3">
                  <c:v>733.54512400999999</c:v>
                </c:pt>
                <c:pt idx="4">
                  <c:v>733.21677344</c:v>
                </c:pt>
                <c:pt idx="5">
                  <c:v>732.90351059</c:v>
                </c:pt>
                <c:pt idx="6">
                  <c:v>732.65066854999998</c:v>
                </c:pt>
                <c:pt idx="7">
                  <c:v>732.46278249</c:v>
                </c:pt>
                <c:pt idx="8">
                  <c:v>732.32838872000002</c:v>
                </c:pt>
                <c:pt idx="9">
                  <c:v>732.24126937000005</c:v>
                </c:pt>
                <c:pt idx="10">
                  <c:v>732.19228095000005</c:v>
                </c:pt>
                <c:pt idx="11">
                  <c:v>732.17581446999998</c:v>
                </c:pt>
                <c:pt idx="12">
                  <c:v>732.18390686999999</c:v>
                </c:pt>
                <c:pt idx="13">
                  <c:v>732.20939688999999</c:v>
                </c:pt>
                <c:pt idx="14">
                  <c:v>732.24764746999995</c:v>
                </c:pt>
                <c:pt idx="15">
                  <c:v>732.29371914000001</c:v>
                </c:pt>
                <c:pt idx="16">
                  <c:v>732.3440382</c:v>
                </c:pt>
                <c:pt idx="17">
                  <c:v>732.39753951</c:v>
                </c:pt>
                <c:pt idx="18">
                  <c:v>732.45115291000002</c:v>
                </c:pt>
                <c:pt idx="19">
                  <c:v>732.50486808999995</c:v>
                </c:pt>
                <c:pt idx="20">
                  <c:v>732.55717443000003</c:v>
                </c:pt>
                <c:pt idx="21">
                  <c:v>732.60728334999999</c:v>
                </c:pt>
                <c:pt idx="22">
                  <c:v>732.65627964999999</c:v>
                </c:pt>
                <c:pt idx="23">
                  <c:v>732.70268224999995</c:v>
                </c:pt>
                <c:pt idx="24">
                  <c:v>732.74842439999998</c:v>
                </c:pt>
                <c:pt idx="25">
                  <c:v>732.79207153000004</c:v>
                </c:pt>
                <c:pt idx="26">
                  <c:v>732.83400769000002</c:v>
                </c:pt>
                <c:pt idx="27">
                  <c:v>732.87476429000003</c:v>
                </c:pt>
                <c:pt idx="28">
                  <c:v>732.91480596999997</c:v>
                </c:pt>
                <c:pt idx="29">
                  <c:v>732.95365311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B-4219-B0D0-CF22F520481F}"/>
            </c:ext>
          </c:extLst>
        </c:ser>
        <c:ser>
          <c:idx val="1"/>
          <c:order val="1"/>
          <c:tx>
            <c:strRef>
              <c:f>Hafl!$C$2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Hafl!$C$3:$C$32</c:f>
              <c:numCache>
                <c:formatCode>General</c:formatCode>
                <c:ptCount val="30"/>
                <c:pt idx="0">
                  <c:v>733.35064867999995</c:v>
                </c:pt>
                <c:pt idx="1">
                  <c:v>733.31839686000001</c:v>
                </c:pt>
                <c:pt idx="2">
                  <c:v>733.09772068999996</c:v>
                </c:pt>
                <c:pt idx="3">
                  <c:v>732.60090767999998</c:v>
                </c:pt>
                <c:pt idx="4">
                  <c:v>731.98139662999995</c:v>
                </c:pt>
                <c:pt idx="5">
                  <c:v>731.40012783999998</c:v>
                </c:pt>
                <c:pt idx="6">
                  <c:v>730.94045774999995</c:v>
                </c:pt>
                <c:pt idx="7">
                  <c:v>730.60999913000001</c:v>
                </c:pt>
                <c:pt idx="8">
                  <c:v>730.38426082000001</c:v>
                </c:pt>
                <c:pt idx="9">
                  <c:v>730.24852643999998</c:v>
                </c:pt>
                <c:pt idx="10">
                  <c:v>730.18383630000005</c:v>
                </c:pt>
                <c:pt idx="11">
                  <c:v>730.17789646999995</c:v>
                </c:pt>
                <c:pt idx="12">
                  <c:v>730.21258904000001</c:v>
                </c:pt>
                <c:pt idx="13">
                  <c:v>730.27532890999998</c:v>
                </c:pt>
                <c:pt idx="14">
                  <c:v>730.35786790999998</c:v>
                </c:pt>
                <c:pt idx="15">
                  <c:v>730.45060436999995</c:v>
                </c:pt>
                <c:pt idx="16">
                  <c:v>730.54766615000005</c:v>
                </c:pt>
                <c:pt idx="17">
                  <c:v>730.64787570999999</c:v>
                </c:pt>
                <c:pt idx="18">
                  <c:v>730.74613366999995</c:v>
                </c:pt>
                <c:pt idx="19">
                  <c:v>730.84302106999996</c:v>
                </c:pt>
                <c:pt idx="20">
                  <c:v>730.93638596999995</c:v>
                </c:pt>
                <c:pt idx="21">
                  <c:v>731.02495008000005</c:v>
                </c:pt>
                <c:pt idx="22">
                  <c:v>731.11115885000004</c:v>
                </c:pt>
                <c:pt idx="23">
                  <c:v>731.19254941999998</c:v>
                </c:pt>
                <c:pt idx="24">
                  <c:v>731.27266701999997</c:v>
                </c:pt>
                <c:pt idx="25">
                  <c:v>731.34909514000003</c:v>
                </c:pt>
                <c:pt idx="26">
                  <c:v>731.42260212999997</c:v>
                </c:pt>
                <c:pt idx="27">
                  <c:v>731.49411441999996</c:v>
                </c:pt>
                <c:pt idx="28">
                  <c:v>731.56445980000001</c:v>
                </c:pt>
                <c:pt idx="29">
                  <c:v>731.63283243000001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B-4219-B0D0-CF22F520481F}"/>
            </c:ext>
          </c:extLst>
        </c:ser>
        <c:ser>
          <c:idx val="2"/>
          <c:order val="2"/>
          <c:tx>
            <c:strRef>
              <c:f>Hafl!$D$2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Hafl!$D$3:$D$32</c:f>
              <c:numCache>
                <c:formatCode>General</c:formatCode>
                <c:ptCount val="30"/>
                <c:pt idx="0">
                  <c:v>732.29805411999996</c:v>
                </c:pt>
                <c:pt idx="1">
                  <c:v>732.21615658999997</c:v>
                </c:pt>
                <c:pt idx="2">
                  <c:v>731.78023558999996</c:v>
                </c:pt>
                <c:pt idx="3">
                  <c:v>730.86223231999998</c:v>
                </c:pt>
                <c:pt idx="4">
                  <c:v>729.73187829000005</c:v>
                </c:pt>
                <c:pt idx="5">
                  <c:v>728.68955390999997</c:v>
                </c:pt>
                <c:pt idx="6">
                  <c:v>727.89526739999997</c:v>
                </c:pt>
                <c:pt idx="7">
                  <c:v>727.35441954999999</c:v>
                </c:pt>
                <c:pt idx="8">
                  <c:v>727.01568794000002</c:v>
                </c:pt>
                <c:pt idx="9">
                  <c:v>726.84338320999996</c:v>
                </c:pt>
                <c:pt idx="10">
                  <c:v>726.79519146999996</c:v>
                </c:pt>
                <c:pt idx="11">
                  <c:v>726.84216425</c:v>
                </c:pt>
                <c:pt idx="12">
                  <c:v>726.95048974999997</c:v>
                </c:pt>
                <c:pt idx="13">
                  <c:v>727.09631769999999</c:v>
                </c:pt>
                <c:pt idx="14">
                  <c:v>727.26664939</c:v>
                </c:pt>
                <c:pt idx="15">
                  <c:v>727.44456919000004</c:v>
                </c:pt>
                <c:pt idx="16">
                  <c:v>727.62220205999995</c:v>
                </c:pt>
                <c:pt idx="17">
                  <c:v>727.79969621999999</c:v>
                </c:pt>
                <c:pt idx="18">
                  <c:v>727.96980301999997</c:v>
                </c:pt>
                <c:pt idx="19">
                  <c:v>728.13469507000002</c:v>
                </c:pt>
                <c:pt idx="20">
                  <c:v>728.29191730000002</c:v>
                </c:pt>
                <c:pt idx="21">
                  <c:v>728.44056131000002</c:v>
                </c:pt>
                <c:pt idx="22">
                  <c:v>728.58452531</c:v>
                </c:pt>
                <c:pt idx="23">
                  <c:v>728.72062655000002</c:v>
                </c:pt>
                <c:pt idx="24">
                  <c:v>728.85469120000005</c:v>
                </c:pt>
                <c:pt idx="25">
                  <c:v>728.98291617999996</c:v>
                </c:pt>
                <c:pt idx="26">
                  <c:v>729.10657392999997</c:v>
                </c:pt>
                <c:pt idx="27">
                  <c:v>729.22710497000003</c:v>
                </c:pt>
                <c:pt idx="28">
                  <c:v>729.34630697</c:v>
                </c:pt>
                <c:pt idx="29">
                  <c:v>729.46253616000001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B-4219-B0D0-CF22F520481F}"/>
            </c:ext>
          </c:extLst>
        </c:ser>
        <c:ser>
          <c:idx val="3"/>
          <c:order val="3"/>
          <c:tx>
            <c:strRef>
              <c:f>Hafl!$E$2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Hafl!$E$3:$E$32</c:f>
              <c:numCache>
                <c:formatCode>General</c:formatCode>
                <c:ptCount val="30"/>
                <c:pt idx="0">
                  <c:v>730.49746789000005</c:v>
                </c:pt>
                <c:pt idx="1">
                  <c:v>730.40063481000004</c:v>
                </c:pt>
                <c:pt idx="2">
                  <c:v>729.63409889000002</c:v>
                </c:pt>
                <c:pt idx="3">
                  <c:v>727.85891537999998</c:v>
                </c:pt>
                <c:pt idx="4">
                  <c:v>725.75321178000002</c:v>
                </c:pt>
                <c:pt idx="5">
                  <c:v>723.94570984999996</c:v>
                </c:pt>
                <c:pt idx="6">
                  <c:v>722.68728228999998</c:v>
                </c:pt>
                <c:pt idx="7">
                  <c:v>721.92084308999995</c:v>
                </c:pt>
                <c:pt idx="8">
                  <c:v>721.51404892999994</c:v>
                </c:pt>
                <c:pt idx="9">
                  <c:v>721.38600656999995</c:v>
                </c:pt>
                <c:pt idx="10">
                  <c:v>721.45345254999995</c:v>
                </c:pt>
                <c:pt idx="11">
                  <c:v>721.64931652999996</c:v>
                </c:pt>
                <c:pt idx="12">
                  <c:v>721.91976715999999</c:v>
                </c:pt>
                <c:pt idx="13">
                  <c:v>722.22122983999998</c:v>
                </c:pt>
                <c:pt idx="14">
                  <c:v>722.54034975000002</c:v>
                </c:pt>
                <c:pt idx="15">
                  <c:v>722.85282863999998</c:v>
                </c:pt>
                <c:pt idx="16">
                  <c:v>723.15243570999996</c:v>
                </c:pt>
                <c:pt idx="17">
                  <c:v>723.44421064999995</c:v>
                </c:pt>
                <c:pt idx="18">
                  <c:v>723.71905857000002</c:v>
                </c:pt>
                <c:pt idx="19">
                  <c:v>723.98399222</c:v>
                </c:pt>
                <c:pt idx="20">
                  <c:v>724.23595459000001</c:v>
                </c:pt>
                <c:pt idx="21">
                  <c:v>724.47453537000001</c:v>
                </c:pt>
                <c:pt idx="22">
                  <c:v>724.70675148999999</c:v>
                </c:pt>
                <c:pt idx="23">
                  <c:v>724.92730209000001</c:v>
                </c:pt>
                <c:pt idx="24">
                  <c:v>725.14584652999997</c:v>
                </c:pt>
                <c:pt idx="25">
                  <c:v>725.35612288000004</c:v>
                </c:pt>
                <c:pt idx="26">
                  <c:v>725.55977887999995</c:v>
                </c:pt>
                <c:pt idx="27">
                  <c:v>725.75899763999996</c:v>
                </c:pt>
                <c:pt idx="28">
                  <c:v>725.95676423999998</c:v>
                </c:pt>
                <c:pt idx="29">
                  <c:v>726.14979271000004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1B-4219-B0D0-CF22F520481F}"/>
            </c:ext>
          </c:extLst>
        </c:ser>
        <c:ser>
          <c:idx val="4"/>
          <c:order val="4"/>
          <c:tx>
            <c:strRef>
              <c:f>Hafl!$F$2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Hafl!$F$3:$F$32</c:f>
              <c:numCache>
                <c:formatCode>General</c:formatCode>
                <c:ptCount val="30"/>
                <c:pt idx="0">
                  <c:v>727.77611460000003</c:v>
                </c:pt>
                <c:pt idx="1">
                  <c:v>727.54087375999995</c:v>
                </c:pt>
                <c:pt idx="2">
                  <c:v>726.12812464000001</c:v>
                </c:pt>
                <c:pt idx="3">
                  <c:v>722.96181793000005</c:v>
                </c:pt>
                <c:pt idx="4">
                  <c:v>719.31573928</c:v>
                </c:pt>
                <c:pt idx="5">
                  <c:v>716.39787799999999</c:v>
                </c:pt>
                <c:pt idx="6">
                  <c:v>714.58153164999999</c:v>
                </c:pt>
                <c:pt idx="7">
                  <c:v>713.63719151999999</c:v>
                </c:pt>
                <c:pt idx="8">
                  <c:v>713.28919998000003</c:v>
                </c:pt>
                <c:pt idx="9">
                  <c:v>713.35163749000003</c:v>
                </c:pt>
                <c:pt idx="10">
                  <c:v>713.67995183999994</c:v>
                </c:pt>
                <c:pt idx="11">
                  <c:v>714.14525473000003</c:v>
                </c:pt>
                <c:pt idx="12">
                  <c:v>714.67232928999999</c:v>
                </c:pt>
                <c:pt idx="13">
                  <c:v>715.20560820000003</c:v>
                </c:pt>
                <c:pt idx="14">
                  <c:v>715.73605067999995</c:v>
                </c:pt>
                <c:pt idx="15">
                  <c:v>716.23732644999996</c:v>
                </c:pt>
                <c:pt idx="16">
                  <c:v>716.70917693000001</c:v>
                </c:pt>
                <c:pt idx="17">
                  <c:v>717.16527223000003</c:v>
                </c:pt>
                <c:pt idx="18">
                  <c:v>717.59661404999997</c:v>
                </c:pt>
                <c:pt idx="19">
                  <c:v>718.01489650999997</c:v>
                </c:pt>
                <c:pt idx="20">
                  <c:v>718.41712773999996</c:v>
                </c:pt>
                <c:pt idx="21">
                  <c:v>718.80114419999995</c:v>
                </c:pt>
                <c:pt idx="22">
                  <c:v>719.17831945</c:v>
                </c:pt>
                <c:pt idx="23">
                  <c:v>719.53911798000001</c:v>
                </c:pt>
                <c:pt idx="24">
                  <c:v>719.89841933000002</c:v>
                </c:pt>
                <c:pt idx="25">
                  <c:v>720.24535864999996</c:v>
                </c:pt>
                <c:pt idx="26">
                  <c:v>720.58189529000003</c:v>
                </c:pt>
                <c:pt idx="27">
                  <c:v>720.91106701000001</c:v>
                </c:pt>
                <c:pt idx="28">
                  <c:v>721.23704230999999</c:v>
                </c:pt>
                <c:pt idx="29">
                  <c:v>721.55441371999996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1B-4219-B0D0-CF22F520481F}"/>
            </c:ext>
          </c:extLst>
        </c:ser>
        <c:ser>
          <c:idx val="5"/>
          <c:order val="5"/>
          <c:tx>
            <c:strRef>
              <c:f>Hafl!$G$2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Hafl!$G$3:$G$32</c:f>
              <c:numCache>
                <c:formatCode>General</c:formatCode>
                <c:ptCount val="30"/>
                <c:pt idx="0">
                  <c:v>724.33126123</c:v>
                </c:pt>
                <c:pt idx="1">
                  <c:v>723.73689812999999</c:v>
                </c:pt>
                <c:pt idx="2">
                  <c:v>721.00884441000005</c:v>
                </c:pt>
                <c:pt idx="3">
                  <c:v>715.62409023999999</c:v>
                </c:pt>
                <c:pt idx="4">
                  <c:v>709.72486908999997</c:v>
                </c:pt>
                <c:pt idx="5">
                  <c:v>705.32769757999995</c:v>
                </c:pt>
                <c:pt idx="6">
                  <c:v>702.90456830000005</c:v>
                </c:pt>
                <c:pt idx="7">
                  <c:v>701.89678767999999</c:v>
                </c:pt>
                <c:pt idx="8">
                  <c:v>701.78272948999995</c:v>
                </c:pt>
                <c:pt idx="9">
                  <c:v>702.21121879999998</c:v>
                </c:pt>
                <c:pt idx="10">
                  <c:v>702.94467758999997</c:v>
                </c:pt>
                <c:pt idx="11">
                  <c:v>703.79708018999997</c:v>
                </c:pt>
                <c:pt idx="12">
                  <c:v>704.67509236000001</c:v>
                </c:pt>
                <c:pt idx="13">
                  <c:v>705.52209620999997</c:v>
                </c:pt>
                <c:pt idx="14">
                  <c:v>706.34880626999995</c:v>
                </c:pt>
                <c:pt idx="15">
                  <c:v>707.12762812000005</c:v>
                </c:pt>
                <c:pt idx="16">
                  <c:v>707.86798304000001</c:v>
                </c:pt>
                <c:pt idx="17">
                  <c:v>708.59398241999997</c:v>
                </c:pt>
                <c:pt idx="18">
                  <c:v>709.29112769000005</c:v>
                </c:pt>
                <c:pt idx="19">
                  <c:v>709.97614103000001</c:v>
                </c:pt>
                <c:pt idx="20">
                  <c:v>710.64133057000004</c:v>
                </c:pt>
                <c:pt idx="21">
                  <c:v>711.28137260999995</c:v>
                </c:pt>
                <c:pt idx="22">
                  <c:v>711.91179082999997</c:v>
                </c:pt>
                <c:pt idx="23">
                  <c:v>712.51531692000003</c:v>
                </c:pt>
                <c:pt idx="24">
                  <c:v>713.11431691999996</c:v>
                </c:pt>
                <c:pt idx="25">
                  <c:v>713.69034609000005</c:v>
                </c:pt>
                <c:pt idx="26">
                  <c:v>714.24565108000002</c:v>
                </c:pt>
                <c:pt idx="27">
                  <c:v>714.78464737000002</c:v>
                </c:pt>
                <c:pt idx="28">
                  <c:v>715.31267949000005</c:v>
                </c:pt>
                <c:pt idx="29">
                  <c:v>715.82132044000002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1B-4219-B0D0-CF22F520481F}"/>
            </c:ext>
          </c:extLst>
        </c:ser>
        <c:ser>
          <c:idx val="6"/>
          <c:order val="6"/>
          <c:tx>
            <c:strRef>
              <c:f>Hafl!$H$2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Hafl!$H$3:$H$32</c:f>
              <c:numCache>
                <c:formatCode>General</c:formatCode>
                <c:ptCount val="30"/>
                <c:pt idx="0">
                  <c:v>719.61834771999997</c:v>
                </c:pt>
                <c:pt idx="1">
                  <c:v>718.66326507999997</c:v>
                </c:pt>
                <c:pt idx="2">
                  <c:v>714.07794498999999</c:v>
                </c:pt>
                <c:pt idx="3">
                  <c:v>704.78362336999999</c:v>
                </c:pt>
                <c:pt idx="4">
                  <c:v>695.37536778000003</c:v>
                </c:pt>
                <c:pt idx="5">
                  <c:v>689.22386442000004</c:v>
                </c:pt>
                <c:pt idx="6">
                  <c:v>686.39923078000004</c:v>
                </c:pt>
                <c:pt idx="7">
                  <c:v>685.60365524999997</c:v>
                </c:pt>
                <c:pt idx="8">
                  <c:v>685.94901713000002</c:v>
                </c:pt>
                <c:pt idx="9">
                  <c:v>686.92309258</c:v>
                </c:pt>
                <c:pt idx="10">
                  <c:v>688.21054568</c:v>
                </c:pt>
                <c:pt idx="11">
                  <c:v>689.57679370999995</c:v>
                </c:pt>
                <c:pt idx="12">
                  <c:v>690.93911126</c:v>
                </c:pt>
                <c:pt idx="13">
                  <c:v>692.25216310999997</c:v>
                </c:pt>
                <c:pt idx="14">
                  <c:v>693.55388904999995</c:v>
                </c:pt>
                <c:pt idx="15">
                  <c:v>694.81077248999998</c:v>
                </c:pt>
                <c:pt idx="16">
                  <c:v>696.03229166000006</c:v>
                </c:pt>
                <c:pt idx="17">
                  <c:v>697.25355961000002</c:v>
                </c:pt>
                <c:pt idx="18">
                  <c:v>698.44109189000005</c:v>
                </c:pt>
                <c:pt idx="19">
                  <c:v>699.61570738</c:v>
                </c:pt>
                <c:pt idx="20">
                  <c:v>700.75750688000005</c:v>
                </c:pt>
                <c:pt idx="21">
                  <c:v>701.85224762999997</c:v>
                </c:pt>
                <c:pt idx="22">
                  <c:v>702.92374009000002</c:v>
                </c:pt>
                <c:pt idx="23">
                  <c:v>703.93868439000005</c:v>
                </c:pt>
                <c:pt idx="24">
                  <c:v>704.93359992000001</c:v>
                </c:pt>
                <c:pt idx="25">
                  <c:v>705.87716859</c:v>
                </c:pt>
                <c:pt idx="26">
                  <c:v>706.77151322999998</c:v>
                </c:pt>
                <c:pt idx="27">
                  <c:v>707.62473275000002</c:v>
                </c:pt>
                <c:pt idx="28">
                  <c:v>708.44632559000001</c:v>
                </c:pt>
                <c:pt idx="29">
                  <c:v>709.22124610000003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1B-4219-B0D0-CF22F520481F}"/>
            </c:ext>
          </c:extLst>
        </c:ser>
        <c:ser>
          <c:idx val="7"/>
          <c:order val="7"/>
          <c:tx>
            <c:strRef>
              <c:f>Hafl!$I$2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Hafl!$I$3:$I$32</c:f>
              <c:numCache>
                <c:formatCode>General</c:formatCode>
                <c:ptCount val="30"/>
                <c:pt idx="0">
                  <c:v>713.39882193999995</c:v>
                </c:pt>
                <c:pt idx="1">
                  <c:v>711.82326058000001</c:v>
                </c:pt>
                <c:pt idx="2">
                  <c:v>703.56421078999995</c:v>
                </c:pt>
                <c:pt idx="3">
                  <c:v>688.89858730000003</c:v>
                </c:pt>
                <c:pt idx="4">
                  <c:v>675.51408443000003</c:v>
                </c:pt>
                <c:pt idx="5">
                  <c:v>667.55159739999999</c:v>
                </c:pt>
                <c:pt idx="6">
                  <c:v>664.28638737000006</c:v>
                </c:pt>
                <c:pt idx="7">
                  <c:v>663.68597202000001</c:v>
                </c:pt>
                <c:pt idx="8">
                  <c:v>664.49434766000002</c:v>
                </c:pt>
                <c:pt idx="9">
                  <c:v>666.06574233000003</c:v>
                </c:pt>
                <c:pt idx="10">
                  <c:v>668.02070698</c:v>
                </c:pt>
                <c:pt idx="11">
                  <c:v>670.10469594999995</c:v>
                </c:pt>
                <c:pt idx="12">
                  <c:v>672.24139820000005</c:v>
                </c:pt>
                <c:pt idx="13">
                  <c:v>674.37550105000003</c:v>
                </c:pt>
                <c:pt idx="14">
                  <c:v>676.56368707000001</c:v>
                </c:pt>
                <c:pt idx="15">
                  <c:v>678.73072817000002</c:v>
                </c:pt>
                <c:pt idx="16">
                  <c:v>680.86895202999995</c:v>
                </c:pt>
                <c:pt idx="17">
                  <c:v>683.01874596000005</c:v>
                </c:pt>
                <c:pt idx="18">
                  <c:v>685.10464592000005</c:v>
                </c:pt>
                <c:pt idx="19">
                  <c:v>687.15132487000005</c:v>
                </c:pt>
                <c:pt idx="20">
                  <c:v>689.11451058</c:v>
                </c:pt>
                <c:pt idx="21">
                  <c:v>690.96652152000001</c:v>
                </c:pt>
                <c:pt idx="22">
                  <c:v>692.74548604999995</c:v>
                </c:pt>
                <c:pt idx="23">
                  <c:v>694.40531952000003</c:v>
                </c:pt>
                <c:pt idx="24">
                  <c:v>696.00946286999999</c:v>
                </c:pt>
                <c:pt idx="25">
                  <c:v>697.51149407000003</c:v>
                </c:pt>
                <c:pt idx="26">
                  <c:v>698.92254214000002</c:v>
                </c:pt>
                <c:pt idx="27">
                  <c:v>700.25411677</c:v>
                </c:pt>
                <c:pt idx="28">
                  <c:v>701.52557334000005</c:v>
                </c:pt>
                <c:pt idx="29">
                  <c:v>702.71455650999997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1B-4219-B0D0-CF22F520481F}"/>
            </c:ext>
          </c:extLst>
        </c:ser>
        <c:ser>
          <c:idx val="8"/>
          <c:order val="8"/>
          <c:tx>
            <c:strRef>
              <c:f>Hafl!$J$2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Hafl!$J$3:$J$32</c:f>
              <c:numCache>
                <c:formatCode>General</c:formatCode>
                <c:ptCount val="30"/>
                <c:pt idx="0">
                  <c:v>705.00727202999997</c:v>
                </c:pt>
                <c:pt idx="1">
                  <c:v>702.13847293000003</c:v>
                </c:pt>
                <c:pt idx="2">
                  <c:v>688.93922454999995</c:v>
                </c:pt>
                <c:pt idx="3">
                  <c:v>667.54347767000002</c:v>
                </c:pt>
                <c:pt idx="4">
                  <c:v>649.14647630000002</c:v>
                </c:pt>
                <c:pt idx="5">
                  <c:v>638.73140787</c:v>
                </c:pt>
                <c:pt idx="6">
                  <c:v>634.70196580000004</c:v>
                </c:pt>
                <c:pt idx="7">
                  <c:v>634.06058879</c:v>
                </c:pt>
                <c:pt idx="8">
                  <c:v>635.23770807999995</c:v>
                </c:pt>
                <c:pt idx="9">
                  <c:v>637.52513634000002</c:v>
                </c:pt>
                <c:pt idx="10">
                  <c:v>640.50094204000004</c:v>
                </c:pt>
                <c:pt idx="11">
                  <c:v>643.85669261999999</c:v>
                </c:pt>
                <c:pt idx="12">
                  <c:v>647.46977380999999</c:v>
                </c:pt>
                <c:pt idx="13">
                  <c:v>651.21381395000003</c:v>
                </c:pt>
                <c:pt idx="14">
                  <c:v>655.13507568</c:v>
                </c:pt>
                <c:pt idx="15">
                  <c:v>659.04643952000004</c:v>
                </c:pt>
                <c:pt idx="16">
                  <c:v>662.89178679999998</c:v>
                </c:pt>
                <c:pt idx="17">
                  <c:v>666.72765417000005</c:v>
                </c:pt>
                <c:pt idx="18">
                  <c:v>670.41456005999999</c:v>
                </c:pt>
                <c:pt idx="19">
                  <c:v>673.99733755</c:v>
                </c:pt>
                <c:pt idx="20">
                  <c:v>677.39282371000002</c:v>
                </c:pt>
                <c:pt idx="21">
                  <c:v>680.55419281000002</c:v>
                </c:pt>
                <c:pt idx="22">
                  <c:v>683.54526696999994</c:v>
                </c:pt>
                <c:pt idx="23">
                  <c:v>686.28092446000005</c:v>
                </c:pt>
                <c:pt idx="24">
                  <c:v>688.86248719000002</c:v>
                </c:pt>
                <c:pt idx="25">
                  <c:v>691.21098043999996</c:v>
                </c:pt>
                <c:pt idx="26">
                  <c:v>693.34508703999995</c:v>
                </c:pt>
                <c:pt idx="27">
                  <c:v>695.29002144000003</c:v>
                </c:pt>
                <c:pt idx="28">
                  <c:v>697.07425446000002</c:v>
                </c:pt>
                <c:pt idx="29">
                  <c:v>698.67317441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1B-4219-B0D0-CF22F520481F}"/>
            </c:ext>
          </c:extLst>
        </c:ser>
        <c:ser>
          <c:idx val="9"/>
          <c:order val="9"/>
          <c:tx>
            <c:strRef>
              <c:f>Hafl!$K$2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Hafl!$K$3:$K$32</c:f>
              <c:numCache>
                <c:formatCode>General</c:formatCode>
                <c:ptCount val="30"/>
                <c:pt idx="0">
                  <c:v>693.94068160999996</c:v>
                </c:pt>
                <c:pt idx="1">
                  <c:v>691.12866412999995</c:v>
                </c:pt>
                <c:pt idx="2">
                  <c:v>671.21471696000003</c:v>
                </c:pt>
                <c:pt idx="3">
                  <c:v>638.4205412</c:v>
                </c:pt>
                <c:pt idx="4">
                  <c:v>613.46240105000004</c:v>
                </c:pt>
                <c:pt idx="5">
                  <c:v>600.15650936999998</c:v>
                </c:pt>
                <c:pt idx="6">
                  <c:v>594.96947499999999</c:v>
                </c:pt>
                <c:pt idx="7">
                  <c:v>593.90073773999995</c:v>
                </c:pt>
                <c:pt idx="8">
                  <c:v>595.51862430000006</c:v>
                </c:pt>
                <c:pt idx="9">
                  <c:v>599.07090446999996</c:v>
                </c:pt>
                <c:pt idx="10">
                  <c:v>604.09652898000002</c:v>
                </c:pt>
                <c:pt idx="11">
                  <c:v>610.07867567999995</c:v>
                </c:pt>
                <c:pt idx="12">
                  <c:v>616.73439338000003</c:v>
                </c:pt>
                <c:pt idx="13">
                  <c:v>623.73638684000002</c:v>
                </c:pt>
                <c:pt idx="14">
                  <c:v>631.10780853999995</c:v>
                </c:pt>
                <c:pt idx="15">
                  <c:v>638.41608461999999</c:v>
                </c:pt>
                <c:pt idx="16">
                  <c:v>645.49104951000004</c:v>
                </c:pt>
                <c:pt idx="17">
                  <c:v>652.36759987000005</c:v>
                </c:pt>
                <c:pt idx="18">
                  <c:v>658.74907459999997</c:v>
                </c:pt>
                <c:pt idx="19">
                  <c:v>664.69800870999995</c:v>
                </c:pt>
                <c:pt idx="20">
                  <c:v>670.09065697999995</c:v>
                </c:pt>
                <c:pt idx="21">
                  <c:v>674.87749696000003</c:v>
                </c:pt>
                <c:pt idx="22">
                  <c:v>679.18783515999996</c:v>
                </c:pt>
                <c:pt idx="23">
                  <c:v>682.92327255999999</c:v>
                </c:pt>
                <c:pt idx="24">
                  <c:v>686.24813258999995</c:v>
                </c:pt>
                <c:pt idx="25">
                  <c:v>689.08275190999996</c:v>
                </c:pt>
                <c:pt idx="26">
                  <c:v>691.47728871000004</c:v>
                </c:pt>
                <c:pt idx="27">
                  <c:v>693.48237907999999</c:v>
                </c:pt>
                <c:pt idx="28">
                  <c:v>695.14271342999996</c:v>
                </c:pt>
                <c:pt idx="29">
                  <c:v>696.45323854000003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11B-4219-B0D0-CF22F520481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5800"/>
        <c:axId val="216726584"/>
        <c:axId val="219045224"/>
      </c:surface3DChart>
      <c:catAx>
        <c:axId val="21672580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584"/>
        <c:crosses val="autoZero"/>
        <c:auto val="1"/>
        <c:lblAlgn val="ctr"/>
        <c:lblOffset val="100"/>
        <c:noMultiLvlLbl val="0"/>
      </c:catAx>
      <c:valAx>
        <c:axId val="216726584"/>
        <c:scaling>
          <c:orientation val="minMax"/>
          <c:min val="5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5800"/>
        <c:crosses val="autoZero"/>
        <c:crossBetween val="midCat"/>
      </c:valAx>
      <c:serAx>
        <c:axId val="219045224"/>
        <c:scaling>
          <c:orientation val="maxMin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58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5.3610013549750327E-2"/>
          <c:y val="0.85147996901533429"/>
          <c:w val="0.56786984659408557"/>
          <c:h val="0.12559739488151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sysartvol1:3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Sheet1!$B$2:$B$275</c:f>
            </c:numRef>
          </c:yVal>
          <c:smooth val="1"/>
          <c:extLst>
            <c:ext xmlns:c16="http://schemas.microsoft.com/office/drawing/2014/chart" uri="{C3380CC4-5D6E-409C-BE32-E72D297353CC}">
              <c16:uniqueId val="{00000000-7FD2-4770-9100-3FC031BB0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Sintbvol1:3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Sheet1!$C$2:$C$275</c:f>
            </c:numRef>
          </c:yVal>
          <c:smooth val="1"/>
          <c:extLst>
            <c:ext xmlns:c16="http://schemas.microsoft.com/office/drawing/2014/chart" uri="{C3380CC4-5D6E-409C-BE32-E72D297353CC}">
              <c16:uniqueId val="{00000001-7FD2-4770-9100-3FC031BB0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SMAflow1:3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Sheet1!$D$2:$D$275</c:f>
            </c:numRef>
          </c:yVal>
          <c:smooth val="1"/>
          <c:extLst>
            <c:ext xmlns:c16="http://schemas.microsoft.com/office/drawing/2014/chart" uri="{C3380CC4-5D6E-409C-BE32-E72D297353CC}">
              <c16:uniqueId val="{00000002-7FD2-4770-9100-3FC031BB09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Hvflow1:3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Sheet1!$E$2:$E$275</c:f>
            </c:numRef>
          </c:yVal>
          <c:smooth val="1"/>
          <c:extLst>
            <c:ext xmlns:c16="http://schemas.microsoft.com/office/drawing/2014/chart" uri="{C3380CC4-5D6E-409C-BE32-E72D297353CC}">
              <c16:uniqueId val="{00000003-7FD2-4770-9100-3FC031BB09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PVflow1:3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Sheet1!$F$2:$F$275</c:f>
            </c:numRef>
          </c:yVal>
          <c:smooth val="1"/>
          <c:extLst>
            <c:ext xmlns:c16="http://schemas.microsoft.com/office/drawing/2014/chart" uri="{C3380CC4-5D6E-409C-BE32-E72D297353CC}">
              <c16:uniqueId val="{00000004-7FD2-4770-9100-3FC031BB09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HaFlow1:3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Sheet1!$G$2:$G$275</c:f>
            </c:numRef>
          </c:yVal>
          <c:smooth val="1"/>
          <c:extLst>
            <c:ext xmlns:c16="http://schemas.microsoft.com/office/drawing/2014/chart" uri="{C3380CC4-5D6E-409C-BE32-E72D297353CC}">
              <c16:uniqueId val="{00000005-7FD2-4770-9100-3FC031BB09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Hshuntinflow1:3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Sheet1!$H$2:$H$275</c:f>
            </c:numRef>
          </c:yVal>
          <c:smooth val="1"/>
          <c:extLst>
            <c:ext xmlns:c16="http://schemas.microsoft.com/office/drawing/2014/chart" uri="{C3380CC4-5D6E-409C-BE32-E72D297353CC}">
              <c16:uniqueId val="{00000006-7FD2-4770-9100-3FC031BB09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SmcapP:3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Sheet1!$I$2:$I$275</c:f>
            </c:numRef>
          </c:yVal>
          <c:smooth val="1"/>
          <c:extLst>
            <c:ext xmlns:c16="http://schemas.microsoft.com/office/drawing/2014/chart" uri="{C3380CC4-5D6E-409C-BE32-E72D297353CC}">
              <c16:uniqueId val="{00000007-7FD2-4770-9100-3FC031BB09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hepglmet1:3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Sheet1!$J$2:$J$275</c:f>
            </c:numRef>
          </c:yVal>
          <c:smooth val="1"/>
          <c:extLst>
            <c:ext xmlns:c16="http://schemas.microsoft.com/office/drawing/2014/chart" uri="{C3380CC4-5D6E-409C-BE32-E72D297353CC}">
              <c16:uniqueId val="{00000008-7FD2-4770-9100-3FC031BB09F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HAgllow1:3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Sheet1!$K$2:$K$275</c:f>
            </c:numRef>
          </c:yVal>
          <c:smooth val="1"/>
          <c:extLst>
            <c:ext xmlns:c16="http://schemas.microsoft.com/office/drawing/2014/chart" uri="{C3380CC4-5D6E-409C-BE32-E72D297353CC}">
              <c16:uniqueId val="{00000009-7FD2-4770-9100-3FC031BB09F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HVglfl1:3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Sheet1!$L$2:$L$275</c:f>
            </c:numRef>
          </c:yVal>
          <c:smooth val="1"/>
          <c:extLst>
            <c:ext xmlns:c16="http://schemas.microsoft.com/office/drawing/2014/chart" uri="{C3380CC4-5D6E-409C-BE32-E72D297353CC}">
              <c16:uniqueId val="{0000000A-7FD2-4770-9100-3FC031BB09F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urineGlloss1:3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Sheet1!$M$2:$M$275</c:f>
            </c:numRef>
          </c:yVal>
          <c:smooth val="1"/>
          <c:extLst>
            <c:ext xmlns:c16="http://schemas.microsoft.com/office/drawing/2014/chart" uri="{C3380CC4-5D6E-409C-BE32-E72D297353CC}">
              <c16:uniqueId val="{0000000B-7FD2-4770-9100-3FC031BB09F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insperglcmetroate:3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Sheet1!$N$2:$N$275</c:f>
            </c:numRef>
          </c:yVal>
          <c:smooth val="1"/>
          <c:extLst>
            <c:ext xmlns:c16="http://schemas.microsoft.com/office/drawing/2014/chart" uri="{C3380CC4-5D6E-409C-BE32-E72D297353CC}">
              <c16:uniqueId val="{0000000C-7FD2-4770-9100-3FC031BB09F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Hshuntglfl:3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Sheet1!$O$2:$O$275</c:f>
            </c:numRef>
          </c:yVal>
          <c:smooth val="1"/>
          <c:extLst>
            <c:ext xmlns:c16="http://schemas.microsoft.com/office/drawing/2014/chart" uri="{C3380CC4-5D6E-409C-BE32-E72D297353CC}">
              <c16:uniqueId val="{0000000D-7FD2-4770-9100-3FC031BB09F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intabrate:3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Sheet1!$P$2:$P$275</c:f>
            </c:numRef>
          </c:yVal>
          <c:smooth val="1"/>
          <c:extLst>
            <c:ext xmlns:c16="http://schemas.microsoft.com/office/drawing/2014/chart" uri="{C3380CC4-5D6E-409C-BE32-E72D297353CC}">
              <c16:uniqueId val="{0000000E-7FD2-4770-9100-3FC031BB09F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ninsglmetrate:3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Sheet1!$Q$2:$Q$275</c:f>
            </c:numRef>
          </c:yVal>
          <c:smooth val="1"/>
          <c:extLst>
            <c:ext xmlns:c16="http://schemas.microsoft.com/office/drawing/2014/chart" uri="{C3380CC4-5D6E-409C-BE32-E72D297353CC}">
              <c16:uniqueId val="{0000000F-7FD2-4770-9100-3FC031BB09F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sysAaGLC1:3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Sheet1!$R$2:$R$275</c:f>
            </c:numRef>
          </c:yVal>
          <c:smooth val="1"/>
          <c:extLst>
            <c:ext xmlns:c16="http://schemas.microsoft.com/office/drawing/2014/chart" uri="{C3380CC4-5D6E-409C-BE32-E72D297353CC}">
              <c16:uniqueId val="{00000010-7FD2-4770-9100-3FC031BB09F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SmaGLc1:3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Sheet1!$S$2:$S$275</c:f>
              <c:numCache>
                <c:formatCode>0.00</c:formatCode>
                <c:ptCount val="274"/>
                <c:pt idx="0">
                  <c:v>4.5763835000000004</c:v>
                </c:pt>
                <c:pt idx="1">
                  <c:v>4.5763835000000004</c:v>
                </c:pt>
                <c:pt idx="2">
                  <c:v>4.5763835000000004</c:v>
                </c:pt>
                <c:pt idx="3">
                  <c:v>4.5763835000000004</c:v>
                </c:pt>
                <c:pt idx="4">
                  <c:v>4.5763835000000004</c:v>
                </c:pt>
                <c:pt idx="5">
                  <c:v>4.5763835000000004</c:v>
                </c:pt>
                <c:pt idx="6">
                  <c:v>4.5763835000000004</c:v>
                </c:pt>
                <c:pt idx="7">
                  <c:v>4.5763835000000004</c:v>
                </c:pt>
                <c:pt idx="8">
                  <c:v>4.5763835000000004</c:v>
                </c:pt>
                <c:pt idx="9">
                  <c:v>4.5763835000000004</c:v>
                </c:pt>
                <c:pt idx="10">
                  <c:v>4.5763835000000004</c:v>
                </c:pt>
                <c:pt idx="11">
                  <c:v>4.5763835000000004</c:v>
                </c:pt>
                <c:pt idx="12">
                  <c:v>4.5763835000000004</c:v>
                </c:pt>
                <c:pt idx="13">
                  <c:v>4.5763835000000004</c:v>
                </c:pt>
                <c:pt idx="14">
                  <c:v>4.5763835000000004</c:v>
                </c:pt>
                <c:pt idx="15">
                  <c:v>4.5763835000000004</c:v>
                </c:pt>
                <c:pt idx="16">
                  <c:v>4.5763835000000004</c:v>
                </c:pt>
                <c:pt idx="17">
                  <c:v>4.5763835000000004</c:v>
                </c:pt>
                <c:pt idx="18">
                  <c:v>4.5763835000000004</c:v>
                </c:pt>
                <c:pt idx="19">
                  <c:v>4.5763835000000004</c:v>
                </c:pt>
                <c:pt idx="20">
                  <c:v>4.5763835000000004</c:v>
                </c:pt>
                <c:pt idx="21">
                  <c:v>4.5763835000000004</c:v>
                </c:pt>
                <c:pt idx="22">
                  <c:v>4.5763835000000004</c:v>
                </c:pt>
                <c:pt idx="23">
                  <c:v>4.5763835000000004</c:v>
                </c:pt>
                <c:pt idx="24">
                  <c:v>4.5763835000000004</c:v>
                </c:pt>
                <c:pt idx="25">
                  <c:v>4.5763835000000004</c:v>
                </c:pt>
                <c:pt idx="26">
                  <c:v>4.5763835000000004</c:v>
                </c:pt>
                <c:pt idx="27">
                  <c:v>4.5763835000000004</c:v>
                </c:pt>
                <c:pt idx="28">
                  <c:v>4.5763835000000004</c:v>
                </c:pt>
                <c:pt idx="29">
                  <c:v>4.5763835000000004</c:v>
                </c:pt>
                <c:pt idx="30">
                  <c:v>4.5763835000000004</c:v>
                </c:pt>
                <c:pt idx="31">
                  <c:v>4.5763835000000004</c:v>
                </c:pt>
                <c:pt idx="32">
                  <c:v>4.5763835000000004</c:v>
                </c:pt>
                <c:pt idx="33">
                  <c:v>4.5763835000000004</c:v>
                </c:pt>
                <c:pt idx="34">
                  <c:v>4.5763835000000004</c:v>
                </c:pt>
                <c:pt idx="35">
                  <c:v>4.5763835000000004</c:v>
                </c:pt>
                <c:pt idx="36">
                  <c:v>4.5763835000000004</c:v>
                </c:pt>
                <c:pt idx="37">
                  <c:v>4.5763835000000004</c:v>
                </c:pt>
                <c:pt idx="38">
                  <c:v>4.5763835000000004</c:v>
                </c:pt>
                <c:pt idx="39">
                  <c:v>4.5763835000000004</c:v>
                </c:pt>
                <c:pt idx="40">
                  <c:v>4.5763835000000004</c:v>
                </c:pt>
                <c:pt idx="41">
                  <c:v>4.5763835000000004</c:v>
                </c:pt>
                <c:pt idx="42">
                  <c:v>4.5763835000000004</c:v>
                </c:pt>
                <c:pt idx="43">
                  <c:v>4.5763835000000004</c:v>
                </c:pt>
                <c:pt idx="44">
                  <c:v>4.5763835000000004</c:v>
                </c:pt>
                <c:pt idx="45">
                  <c:v>4.5763835000000004</c:v>
                </c:pt>
                <c:pt idx="46">
                  <c:v>4.5763835000000004</c:v>
                </c:pt>
                <c:pt idx="47">
                  <c:v>4.5763835000000004</c:v>
                </c:pt>
                <c:pt idx="48">
                  <c:v>4.5763835000000004</c:v>
                </c:pt>
                <c:pt idx="49">
                  <c:v>4.5763835000000004</c:v>
                </c:pt>
                <c:pt idx="50">
                  <c:v>4.5763835000000004</c:v>
                </c:pt>
                <c:pt idx="51">
                  <c:v>4.5763835000000004</c:v>
                </c:pt>
                <c:pt idx="52">
                  <c:v>4.5763835000000004</c:v>
                </c:pt>
                <c:pt idx="53">
                  <c:v>4.5763835000000004</c:v>
                </c:pt>
                <c:pt idx="54">
                  <c:v>4.5763835000000004</c:v>
                </c:pt>
                <c:pt idx="55">
                  <c:v>4.5763835000000004</c:v>
                </c:pt>
                <c:pt idx="56">
                  <c:v>4.5763835000000004</c:v>
                </c:pt>
                <c:pt idx="57">
                  <c:v>4.5763835000000004</c:v>
                </c:pt>
                <c:pt idx="58">
                  <c:v>4.5763835000000004</c:v>
                </c:pt>
                <c:pt idx="59">
                  <c:v>4.5763835000000004</c:v>
                </c:pt>
                <c:pt idx="60">
                  <c:v>4.5763835000000004</c:v>
                </c:pt>
                <c:pt idx="61">
                  <c:v>4.5763835000000004</c:v>
                </c:pt>
                <c:pt idx="62">
                  <c:v>4.5763835000000004</c:v>
                </c:pt>
                <c:pt idx="63">
                  <c:v>4.5763835000000004</c:v>
                </c:pt>
                <c:pt idx="64">
                  <c:v>4.5763835000000004</c:v>
                </c:pt>
                <c:pt idx="65">
                  <c:v>4.5763835000000004</c:v>
                </c:pt>
                <c:pt idx="66">
                  <c:v>4.5763835000000004</c:v>
                </c:pt>
                <c:pt idx="67">
                  <c:v>4.5763835000000004</c:v>
                </c:pt>
                <c:pt idx="68">
                  <c:v>4.5763835000000004</c:v>
                </c:pt>
                <c:pt idx="69">
                  <c:v>4.5763835000000004</c:v>
                </c:pt>
                <c:pt idx="70">
                  <c:v>4.5763835000000004</c:v>
                </c:pt>
                <c:pt idx="71">
                  <c:v>4.5763835000000004</c:v>
                </c:pt>
                <c:pt idx="72">
                  <c:v>4.5763835000000004</c:v>
                </c:pt>
                <c:pt idx="73">
                  <c:v>4.5763835000000004</c:v>
                </c:pt>
                <c:pt idx="74">
                  <c:v>4.5763835000000004</c:v>
                </c:pt>
                <c:pt idx="75">
                  <c:v>4.5763835000000004</c:v>
                </c:pt>
                <c:pt idx="76">
                  <c:v>4.5763835000000004</c:v>
                </c:pt>
                <c:pt idx="77">
                  <c:v>4.5763835000000004</c:v>
                </c:pt>
                <c:pt idx="78">
                  <c:v>4.5763835000000004</c:v>
                </c:pt>
                <c:pt idx="79">
                  <c:v>4.5763835000000004</c:v>
                </c:pt>
                <c:pt idx="80">
                  <c:v>4.5763835000000004</c:v>
                </c:pt>
                <c:pt idx="81">
                  <c:v>4.5763835000000004</c:v>
                </c:pt>
                <c:pt idx="82">
                  <c:v>4.5763835000000004</c:v>
                </c:pt>
                <c:pt idx="83">
                  <c:v>4.5763835000000004</c:v>
                </c:pt>
                <c:pt idx="84">
                  <c:v>4.5763835000000004</c:v>
                </c:pt>
                <c:pt idx="85">
                  <c:v>4.5763835000000004</c:v>
                </c:pt>
                <c:pt idx="86">
                  <c:v>4.5763835000000004</c:v>
                </c:pt>
                <c:pt idx="87">
                  <c:v>4.5763835000000004</c:v>
                </c:pt>
                <c:pt idx="88">
                  <c:v>4.5763835000000004</c:v>
                </c:pt>
                <c:pt idx="89">
                  <c:v>4.5763835000000004</c:v>
                </c:pt>
                <c:pt idx="90">
                  <c:v>4.5763835000000004</c:v>
                </c:pt>
                <c:pt idx="91">
                  <c:v>4.5763835000000004</c:v>
                </c:pt>
                <c:pt idx="92">
                  <c:v>4.5763835000000004</c:v>
                </c:pt>
                <c:pt idx="93">
                  <c:v>4.5763835000000004</c:v>
                </c:pt>
                <c:pt idx="94">
                  <c:v>4.5763835000000004</c:v>
                </c:pt>
                <c:pt idx="95">
                  <c:v>4.5763835000000004</c:v>
                </c:pt>
                <c:pt idx="96">
                  <c:v>4.5763835000000004</c:v>
                </c:pt>
                <c:pt idx="97">
                  <c:v>4.5763835000000004</c:v>
                </c:pt>
                <c:pt idx="98">
                  <c:v>4.5763835000000004</c:v>
                </c:pt>
                <c:pt idx="99">
                  <c:v>4.5763835000000004</c:v>
                </c:pt>
                <c:pt idx="100">
                  <c:v>4.5782524000000002</c:v>
                </c:pt>
                <c:pt idx="101">
                  <c:v>4.5985348000000004</c:v>
                </c:pt>
                <c:pt idx="102">
                  <c:v>4.6938643000000004</c:v>
                </c:pt>
                <c:pt idx="103">
                  <c:v>4.9018845000000004</c:v>
                </c:pt>
                <c:pt idx="104">
                  <c:v>5.2503709000000001</c:v>
                </c:pt>
                <c:pt idx="105">
                  <c:v>5.7246198000000001</c:v>
                </c:pt>
                <c:pt idx="106">
                  <c:v>6.3414386</c:v>
                </c:pt>
                <c:pt idx="107">
                  <c:v>7.0653306999999996</c:v>
                </c:pt>
                <c:pt idx="108">
                  <c:v>7.8828867000000002</c:v>
                </c:pt>
                <c:pt idx="109">
                  <c:v>8.7633834999999998</c:v>
                </c:pt>
                <c:pt idx="110">
                  <c:v>9.6917977999999998</c:v>
                </c:pt>
                <c:pt idx="111">
                  <c:v>10.632738</c:v>
                </c:pt>
                <c:pt idx="112">
                  <c:v>11.570679</c:v>
                </c:pt>
                <c:pt idx="113">
                  <c:v>12.503327000000001</c:v>
                </c:pt>
                <c:pt idx="114">
                  <c:v>13.443723</c:v>
                </c:pt>
                <c:pt idx="115">
                  <c:v>14.375745</c:v>
                </c:pt>
                <c:pt idx="116">
                  <c:v>15.295626</c:v>
                </c:pt>
                <c:pt idx="117">
                  <c:v>16.191749999999999</c:v>
                </c:pt>
                <c:pt idx="118">
                  <c:v>17.067893999999999</c:v>
                </c:pt>
                <c:pt idx="119">
                  <c:v>17.919843</c:v>
                </c:pt>
                <c:pt idx="120">
                  <c:v>18.720732000000002</c:v>
                </c:pt>
                <c:pt idx="121">
                  <c:v>19.231956</c:v>
                </c:pt>
                <c:pt idx="122">
                  <c:v>19.518245</c:v>
                </c:pt>
                <c:pt idx="123">
                  <c:v>19.677281000000001</c:v>
                </c:pt>
                <c:pt idx="124">
                  <c:v>19.745177000000002</c:v>
                </c:pt>
                <c:pt idx="125">
                  <c:v>19.740586</c:v>
                </c:pt>
                <c:pt idx="126">
                  <c:v>19.678224</c:v>
                </c:pt>
                <c:pt idx="127">
                  <c:v>19.566115</c:v>
                </c:pt>
                <c:pt idx="128">
                  <c:v>19.411234</c:v>
                </c:pt>
                <c:pt idx="129">
                  <c:v>19.222874000000001</c:v>
                </c:pt>
                <c:pt idx="130">
                  <c:v>18.998795000000001</c:v>
                </c:pt>
                <c:pt idx="131">
                  <c:v>18.739794</c:v>
                </c:pt>
                <c:pt idx="132">
                  <c:v>18.464991999999999</c:v>
                </c:pt>
                <c:pt idx="133">
                  <c:v>18.160273</c:v>
                </c:pt>
                <c:pt idx="134">
                  <c:v>17.841984</c:v>
                </c:pt>
                <c:pt idx="135">
                  <c:v>17.508921999999998</c:v>
                </c:pt>
                <c:pt idx="136">
                  <c:v>17.160467000000001</c:v>
                </c:pt>
                <c:pt idx="137">
                  <c:v>16.814433000000001</c:v>
                </c:pt>
                <c:pt idx="138">
                  <c:v>16.453296000000002</c:v>
                </c:pt>
                <c:pt idx="139">
                  <c:v>16.094892000000002</c:v>
                </c:pt>
                <c:pt idx="140">
                  <c:v>15.739361000000001</c:v>
                </c:pt>
                <c:pt idx="141">
                  <c:v>15.386556000000001</c:v>
                </c:pt>
                <c:pt idx="142">
                  <c:v>15.036239999999999</c:v>
                </c:pt>
                <c:pt idx="143">
                  <c:v>14.688143999999999</c:v>
                </c:pt>
                <c:pt idx="144">
                  <c:v>14.342041999999999</c:v>
                </c:pt>
                <c:pt idx="145">
                  <c:v>14.013749000000001</c:v>
                </c:pt>
                <c:pt idx="146">
                  <c:v>13.686537</c:v>
                </c:pt>
                <c:pt idx="147">
                  <c:v>13.376144</c:v>
                </c:pt>
                <c:pt idx="148">
                  <c:v>13.066013999999999</c:v>
                </c:pt>
                <c:pt idx="149">
                  <c:v>12.755404</c:v>
                </c:pt>
                <c:pt idx="150">
                  <c:v>12.460729000000001</c:v>
                </c:pt>
                <c:pt idx="151">
                  <c:v>12.165471999999999</c:v>
                </c:pt>
                <c:pt idx="152">
                  <c:v>11.886051</c:v>
                </c:pt>
                <c:pt idx="153">
                  <c:v>11.605624000000001</c:v>
                </c:pt>
                <c:pt idx="154">
                  <c:v>11.340926</c:v>
                </c:pt>
                <c:pt idx="155">
                  <c:v>11.075590999999999</c:v>
                </c:pt>
                <c:pt idx="156">
                  <c:v>10.809372</c:v>
                </c:pt>
                <c:pt idx="157">
                  <c:v>10.559248999999999</c:v>
                </c:pt>
                <c:pt idx="158">
                  <c:v>10.308674</c:v>
                </c:pt>
                <c:pt idx="159">
                  <c:v>10.05748</c:v>
                </c:pt>
                <c:pt idx="160">
                  <c:v>9.8226794000000002</c:v>
                </c:pt>
                <c:pt idx="161">
                  <c:v>9.5874883999999998</c:v>
                </c:pt>
                <c:pt idx="162">
                  <c:v>9.3690660000000001</c:v>
                </c:pt>
                <c:pt idx="163">
                  <c:v>9.1502689000000004</c:v>
                </c:pt>
                <c:pt idx="164">
                  <c:v>8.9311304000000007</c:v>
                </c:pt>
                <c:pt idx="165">
                  <c:v>8.7286456999999995</c:v>
                </c:pt>
                <c:pt idx="166">
                  <c:v>8.5258333000000004</c:v>
                </c:pt>
                <c:pt idx="167">
                  <c:v>8.3225659000000007</c:v>
                </c:pt>
                <c:pt idx="168">
                  <c:v>8.1358823000000005</c:v>
                </c:pt>
                <c:pt idx="169">
                  <c:v>7.9485877</c:v>
                </c:pt>
                <c:pt idx="170">
                  <c:v>7.7606817000000001</c:v>
                </c:pt>
                <c:pt idx="171">
                  <c:v>7.5891621000000002</c:v>
                </c:pt>
                <c:pt idx="172">
                  <c:v>7.4165312999999999</c:v>
                </c:pt>
                <c:pt idx="173">
                  <c:v>7.2602203999999997</c:v>
                </c:pt>
                <c:pt idx="174">
                  <c:v>7.1024449000000001</c:v>
                </c:pt>
                <c:pt idx="175">
                  <c:v>6.9427925999999998</c:v>
                </c:pt>
                <c:pt idx="176">
                  <c:v>6.7991805999999997</c:v>
                </c:pt>
                <c:pt idx="177">
                  <c:v>6.6532169999999997</c:v>
                </c:pt>
                <c:pt idx="178">
                  <c:v>6.5074198000000001</c:v>
                </c:pt>
                <c:pt idx="179">
                  <c:v>6.3670863000000004</c:v>
                </c:pt>
                <c:pt idx="180">
                  <c:v>6.2479307999999998</c:v>
                </c:pt>
                <c:pt idx="181">
                  <c:v>6.1321592000000003</c:v>
                </c:pt>
                <c:pt idx="182">
                  <c:v>6.0191108</c:v>
                </c:pt>
                <c:pt idx="183">
                  <c:v>5.9086958000000003</c:v>
                </c:pt>
                <c:pt idx="184">
                  <c:v>5.8006603999999999</c:v>
                </c:pt>
                <c:pt idx="185">
                  <c:v>5.6946668999999996</c:v>
                </c:pt>
                <c:pt idx="186">
                  <c:v>5.5908274999999996</c:v>
                </c:pt>
                <c:pt idx="187">
                  <c:v>5.4887031999999998</c:v>
                </c:pt>
                <c:pt idx="188">
                  <c:v>5.4021086</c:v>
                </c:pt>
                <c:pt idx="189">
                  <c:v>5.3167181000000001</c:v>
                </c:pt>
                <c:pt idx="190">
                  <c:v>5.2321616999999998</c:v>
                </c:pt>
                <c:pt idx="191">
                  <c:v>5.1482947000000001</c:v>
                </c:pt>
                <c:pt idx="192">
                  <c:v>5.0649844000000002</c:v>
                </c:pt>
                <c:pt idx="193">
                  <c:v>4.9958166999999998</c:v>
                </c:pt>
                <c:pt idx="194">
                  <c:v>4.9265423000000004</c:v>
                </c:pt>
                <c:pt idx="195">
                  <c:v>4.8572477000000003</c:v>
                </c:pt>
                <c:pt idx="196">
                  <c:v>4.7878337000000002</c:v>
                </c:pt>
                <c:pt idx="197">
                  <c:v>4.7332492000000004</c:v>
                </c:pt>
                <c:pt idx="198">
                  <c:v>4.6798644999999999</c:v>
                </c:pt>
                <c:pt idx="199">
                  <c:v>4.6271649999999998</c:v>
                </c:pt>
                <c:pt idx="200">
                  <c:v>4.5748534000000003</c:v>
                </c:pt>
                <c:pt idx="201">
                  <c:v>4.5226335999999998</c:v>
                </c:pt>
                <c:pt idx="202">
                  <c:v>4.4706609999999998</c:v>
                </c:pt>
                <c:pt idx="203">
                  <c:v>4.4313067999999998</c:v>
                </c:pt>
                <c:pt idx="204">
                  <c:v>4.3908828</c:v>
                </c:pt>
                <c:pt idx="205">
                  <c:v>4.3495945000000003</c:v>
                </c:pt>
                <c:pt idx="206">
                  <c:v>4.3094558999999997</c:v>
                </c:pt>
                <c:pt idx="207">
                  <c:v>4.2711534000000002</c:v>
                </c:pt>
                <c:pt idx="208">
                  <c:v>4.2352105</c:v>
                </c:pt>
                <c:pt idx="209">
                  <c:v>4.2011875999999999</c:v>
                </c:pt>
                <c:pt idx="210">
                  <c:v>4.1690437999999999</c:v>
                </c:pt>
                <c:pt idx="211">
                  <c:v>4.1489795000000003</c:v>
                </c:pt>
                <c:pt idx="212">
                  <c:v>4.1299443</c:v>
                </c:pt>
                <c:pt idx="213">
                  <c:v>4.1119788000000002</c:v>
                </c:pt>
                <c:pt idx="214">
                  <c:v>4.0951107999999996</c:v>
                </c:pt>
                <c:pt idx="215">
                  <c:v>4.0797501</c:v>
                </c:pt>
                <c:pt idx="216">
                  <c:v>4.0658666999999999</c:v>
                </c:pt>
                <c:pt idx="217">
                  <c:v>4.0533494000000001</c:v>
                </c:pt>
                <c:pt idx="218">
                  <c:v>4.0421082999999998</c:v>
                </c:pt>
                <c:pt idx="219">
                  <c:v>4.0321771000000002</c:v>
                </c:pt>
                <c:pt idx="220">
                  <c:v>4.0234636000000004</c:v>
                </c:pt>
                <c:pt idx="221">
                  <c:v>4.0160590999999997</c:v>
                </c:pt>
                <c:pt idx="222">
                  <c:v>4.0099663000000003</c:v>
                </c:pt>
                <c:pt idx="223">
                  <c:v>4.0052946</c:v>
                </c:pt>
                <c:pt idx="224">
                  <c:v>4.0021921999999996</c:v>
                </c:pt>
                <c:pt idx="225">
                  <c:v>4.0005505000000001</c:v>
                </c:pt>
                <c:pt idx="226">
                  <c:v>4.0002763999999997</c:v>
                </c:pt>
                <c:pt idx="227">
                  <c:v>4.0015720999999997</c:v>
                </c:pt>
                <c:pt idx="228">
                  <c:v>4.0041288000000002</c:v>
                </c:pt>
                <c:pt idx="229">
                  <c:v>4.0078699000000002</c:v>
                </c:pt>
                <c:pt idx="230">
                  <c:v>4.0128349999999999</c:v>
                </c:pt>
                <c:pt idx="231">
                  <c:v>4.0189706000000003</c:v>
                </c:pt>
                <c:pt idx="232">
                  <c:v>4.0261497999999998</c:v>
                </c:pt>
                <c:pt idx="233">
                  <c:v>4.0342853999999999</c:v>
                </c:pt>
                <c:pt idx="234">
                  <c:v>4.0433839999999996</c:v>
                </c:pt>
                <c:pt idx="235">
                  <c:v>4.0530318000000003</c:v>
                </c:pt>
                <c:pt idx="236">
                  <c:v>4.0631271</c:v>
                </c:pt>
                <c:pt idx="237">
                  <c:v>4.0736042000000001</c:v>
                </c:pt>
                <c:pt idx="238">
                  <c:v>4.084422</c:v>
                </c:pt>
                <c:pt idx="239">
                  <c:v>4.0955107000000002</c:v>
                </c:pt>
                <c:pt idx="240">
                  <c:v>4.1067996999999998</c:v>
                </c:pt>
                <c:pt idx="241">
                  <c:v>4.1182540999999997</c:v>
                </c:pt>
                <c:pt idx="242">
                  <c:v>4.1298500000000002</c:v>
                </c:pt>
                <c:pt idx="243">
                  <c:v>4.1415696999999998</c:v>
                </c:pt>
                <c:pt idx="244">
                  <c:v>4.1534122</c:v>
                </c:pt>
                <c:pt idx="245">
                  <c:v>4.1653770000000003</c:v>
                </c:pt>
                <c:pt idx="246">
                  <c:v>4.1774499</c:v>
                </c:pt>
                <c:pt idx="247">
                  <c:v>4.1896794999999996</c:v>
                </c:pt>
                <c:pt idx="248">
                  <c:v>4.2020419999999996</c:v>
                </c:pt>
                <c:pt idx="249">
                  <c:v>4.2145717999999999</c:v>
                </c:pt>
                <c:pt idx="250">
                  <c:v>4.2272686000000004</c:v>
                </c:pt>
                <c:pt idx="251">
                  <c:v>4.2401058999999997</c:v>
                </c:pt>
                <c:pt idx="252">
                  <c:v>4.2531410000000003</c:v>
                </c:pt>
                <c:pt idx="253">
                  <c:v>4.2664290999999999</c:v>
                </c:pt>
                <c:pt idx="254">
                  <c:v>4.2799595999999998</c:v>
                </c:pt>
                <c:pt idx="255">
                  <c:v>4.2938143000000002</c:v>
                </c:pt>
                <c:pt idx="256">
                  <c:v>4.3080306000000004</c:v>
                </c:pt>
                <c:pt idx="257">
                  <c:v>4.3228324000000002</c:v>
                </c:pt>
                <c:pt idx="258">
                  <c:v>4.3378196999999998</c:v>
                </c:pt>
                <c:pt idx="259">
                  <c:v>4.3527059000000001</c:v>
                </c:pt>
                <c:pt idx="260">
                  <c:v>4.3674844000000004</c:v>
                </c:pt>
                <c:pt idx="261">
                  <c:v>4.3821019999999997</c:v>
                </c:pt>
                <c:pt idx="262">
                  <c:v>4.3965693999999997</c:v>
                </c:pt>
                <c:pt idx="263">
                  <c:v>4.4109157999999997</c:v>
                </c:pt>
                <c:pt idx="264">
                  <c:v>4.4250663000000001</c:v>
                </c:pt>
                <c:pt idx="265">
                  <c:v>4.4389519999999996</c:v>
                </c:pt>
                <c:pt idx="266">
                  <c:v>4.4525819000000002</c:v>
                </c:pt>
                <c:pt idx="267">
                  <c:v>4.4591246</c:v>
                </c:pt>
                <c:pt idx="268">
                  <c:v>4.4655265000000002</c:v>
                </c:pt>
                <c:pt idx="269">
                  <c:v>4.4717862999999998</c:v>
                </c:pt>
                <c:pt idx="270">
                  <c:v>4.4778887999999997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7FD2-4770-9100-3FC031BB09F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intestglc:3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Sheet1!$T$2:$T$275</c:f>
            </c:numRef>
          </c:yVal>
          <c:smooth val="1"/>
          <c:extLst>
            <c:ext xmlns:c16="http://schemas.microsoft.com/office/drawing/2014/chart" uri="{C3380CC4-5D6E-409C-BE32-E72D297353CC}">
              <c16:uniqueId val="{00000012-7FD2-4770-9100-3FC031BB09F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syshepratio:3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Sheet1!$U$2:$U$275</c:f>
            </c:numRef>
          </c:yVal>
          <c:smooth val="1"/>
          <c:extLst>
            <c:ext xmlns:c16="http://schemas.microsoft.com/office/drawing/2014/chart" uri="{C3380CC4-5D6E-409C-BE32-E72D297353CC}">
              <c16:uniqueId val="{00000013-7FD2-4770-9100-3FC031BB09F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intestP:3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Sheet1!$V$2:$V$275</c:f>
            </c:numRef>
          </c:yVal>
          <c:smooth val="1"/>
          <c:extLst>
            <c:ext xmlns:c16="http://schemas.microsoft.com/office/drawing/2014/chart" uri="{C3380CC4-5D6E-409C-BE32-E72D297353CC}">
              <c16:uniqueId val="{00000014-7FD2-4770-9100-3FC031BB09FB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SysINC:3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</a:schemeClr>
              </a:solidFill>
              <a:ln w="9525">
                <a:solidFill>
                  <a:schemeClr val="accent4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Sheet1!$W$2:$W$275</c:f>
            </c:numRef>
          </c:yVal>
          <c:smooth val="1"/>
          <c:extLst>
            <c:ext xmlns:c16="http://schemas.microsoft.com/office/drawing/2014/chart" uri="{C3380CC4-5D6E-409C-BE32-E72D297353CC}">
              <c16:uniqueId val="{00000015-7FD2-4770-9100-3FC031BB09FB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SmaINC:3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</a:schemeClr>
              </a:solidFill>
              <a:ln w="9525">
                <a:solidFill>
                  <a:schemeClr val="accent5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Sheet1!$X$2:$X$275</c:f>
            </c:numRef>
          </c:yVal>
          <c:smooth val="1"/>
          <c:extLst>
            <c:ext xmlns:c16="http://schemas.microsoft.com/office/drawing/2014/chart" uri="{C3380CC4-5D6E-409C-BE32-E72D297353CC}">
              <c16:uniqueId val="{00000016-7FD2-4770-9100-3FC031BB09FB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SMAGLPC:3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Sheet1!$Y$2:$Y$275</c:f>
            </c:numRef>
          </c:yVal>
          <c:smooth val="1"/>
          <c:extLst>
            <c:ext xmlns:c16="http://schemas.microsoft.com/office/drawing/2014/chart" uri="{C3380CC4-5D6E-409C-BE32-E72D297353CC}">
              <c16:uniqueId val="{00000017-7FD2-4770-9100-3FC031BB09FB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SysGLPC:3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Sheet1!$Z$2:$Z$275</c:f>
            </c:numRef>
          </c:yVal>
          <c:smooth val="1"/>
          <c:extLst>
            <c:ext xmlns:c16="http://schemas.microsoft.com/office/drawing/2014/chart" uri="{C3380CC4-5D6E-409C-BE32-E72D297353CC}">
              <c16:uniqueId val="{00000018-7FD2-4770-9100-3FC031BB09FB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SysGLNC:3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Sheet1!$AA$2:$AA$275</c:f>
            </c:numRef>
          </c:yVal>
          <c:smooth val="1"/>
          <c:extLst>
            <c:ext xmlns:c16="http://schemas.microsoft.com/office/drawing/2014/chart" uri="{C3380CC4-5D6E-409C-BE32-E72D297353CC}">
              <c16:uniqueId val="{00000019-7FD2-4770-9100-3FC031BB09FB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SMAGLNC:3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Sheet1!$AB$2:$AB$275</c:f>
            </c:numRef>
          </c:yVal>
          <c:smooth val="1"/>
          <c:extLst>
            <c:ext xmlns:c16="http://schemas.microsoft.com/office/drawing/2014/chart" uri="{C3380CC4-5D6E-409C-BE32-E72D297353CC}">
              <c16:uniqueId val="{0000001A-7FD2-4770-9100-3FC031BB09FB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Pvglfl1:3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Sheet1!$AC$2:$AC$275</c:f>
            </c:numRef>
          </c:yVal>
          <c:smooth val="1"/>
          <c:extLst>
            <c:ext xmlns:c16="http://schemas.microsoft.com/office/drawing/2014/chart" uri="{C3380CC4-5D6E-409C-BE32-E72D297353CC}">
              <c16:uniqueId val="{0000001B-7FD2-4770-9100-3FC031BB09FB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Sheet1!$AD$2:$AD$275</c:f>
            </c:numRef>
          </c:yVal>
          <c:smooth val="1"/>
          <c:extLst>
            <c:ext xmlns:c16="http://schemas.microsoft.com/office/drawing/2014/chart" uri="{C3380CC4-5D6E-409C-BE32-E72D297353CC}">
              <c16:uniqueId val="{0000001C-7FD2-4770-9100-3FC031BB09FB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Sheet1!$AE$2:$AE$275</c:f>
            </c:numRef>
          </c:yVal>
          <c:smooth val="1"/>
          <c:extLst>
            <c:ext xmlns:c16="http://schemas.microsoft.com/office/drawing/2014/chart" uri="{C3380CC4-5D6E-409C-BE32-E72D297353CC}">
              <c16:uniqueId val="{0000001D-7FD2-4770-9100-3FC031BB09FB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sysartvol1:1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Sheet1!$AF$2:$AF$275</c:f>
            </c:numRef>
          </c:yVal>
          <c:smooth val="1"/>
          <c:extLst>
            <c:ext xmlns:c16="http://schemas.microsoft.com/office/drawing/2014/chart" uri="{C3380CC4-5D6E-409C-BE32-E72D297353CC}">
              <c16:uniqueId val="{0000001E-7FD2-4770-9100-3FC031BB09FB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Sintbvol1:1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Sheet1!$AG$2:$AG$275</c:f>
            </c:numRef>
          </c:yVal>
          <c:smooth val="1"/>
          <c:extLst>
            <c:ext xmlns:c16="http://schemas.microsoft.com/office/drawing/2014/chart" uri="{C3380CC4-5D6E-409C-BE32-E72D297353CC}">
              <c16:uniqueId val="{0000001F-7FD2-4770-9100-3FC031BB09FB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SMAflow1:1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50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Sheet1!$AH$2:$AH$275</c:f>
            </c:numRef>
          </c:yVal>
          <c:smooth val="1"/>
          <c:extLst>
            <c:ext xmlns:c16="http://schemas.microsoft.com/office/drawing/2014/chart" uri="{C3380CC4-5D6E-409C-BE32-E72D297353CC}">
              <c16:uniqueId val="{00000020-7FD2-4770-9100-3FC031BB09FB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Hvflow1:1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Sheet1!$AI$2:$AI$275</c:f>
            </c:numRef>
          </c:yVal>
          <c:smooth val="1"/>
          <c:extLst>
            <c:ext xmlns:c16="http://schemas.microsoft.com/office/drawing/2014/chart" uri="{C3380CC4-5D6E-409C-BE32-E72D297353CC}">
              <c16:uniqueId val="{00000021-7FD2-4770-9100-3FC031BB09FB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PVflow1:1</c:v>
                </c:pt>
              </c:strCache>
            </c:strRef>
          </c:tx>
          <c:spPr>
            <a:ln w="1905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Sheet1!$AJ$2:$AJ$275</c:f>
            </c:numRef>
          </c:yVal>
          <c:smooth val="1"/>
          <c:extLst>
            <c:ext xmlns:c16="http://schemas.microsoft.com/office/drawing/2014/chart" uri="{C3380CC4-5D6E-409C-BE32-E72D297353CC}">
              <c16:uniqueId val="{00000022-7FD2-4770-9100-3FC031BB09FB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HaFlow1:1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Sheet1!$AK$2:$AK$275</c:f>
            </c:numRef>
          </c:yVal>
          <c:smooth val="1"/>
          <c:extLst>
            <c:ext xmlns:c16="http://schemas.microsoft.com/office/drawing/2014/chart" uri="{C3380CC4-5D6E-409C-BE32-E72D297353CC}">
              <c16:uniqueId val="{00000023-7FD2-4770-9100-3FC031BB09FB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Hshuntinflow1:1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  <a:lumOff val="30000"/>
                </a:schemeClr>
              </a:solidFill>
              <a:ln w="9525">
                <a:solidFill>
                  <a:schemeClr val="accent1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Sheet1!$AL$2:$AL$275</c:f>
            </c:numRef>
          </c:yVal>
          <c:smooth val="1"/>
          <c:extLst>
            <c:ext xmlns:c16="http://schemas.microsoft.com/office/drawing/2014/chart" uri="{C3380CC4-5D6E-409C-BE32-E72D297353CC}">
              <c16:uniqueId val="{00000024-7FD2-4770-9100-3FC031BB09FB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SmcapP:1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  <a:lumOff val="30000"/>
                </a:schemeClr>
              </a:solidFill>
              <a:ln w="9525">
                <a:solidFill>
                  <a:schemeClr val="accent2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Sheet1!$AM$2:$AM$275</c:f>
            </c:numRef>
          </c:yVal>
          <c:smooth val="1"/>
          <c:extLst>
            <c:ext xmlns:c16="http://schemas.microsoft.com/office/drawing/2014/chart" uri="{C3380CC4-5D6E-409C-BE32-E72D297353CC}">
              <c16:uniqueId val="{00000025-7FD2-4770-9100-3FC031BB09FB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hepglmet1:1</c:v>
                </c:pt>
              </c:strCache>
            </c:strRef>
          </c:tx>
          <c:spPr>
            <a:ln w="19050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0000"/>
                  <a:lumOff val="30000"/>
                </a:schemeClr>
              </a:solidFill>
              <a:ln w="9525">
                <a:solidFill>
                  <a:schemeClr val="accent3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Sheet1!$AN$2:$AN$275</c:f>
            </c:numRef>
          </c:yVal>
          <c:smooth val="1"/>
          <c:extLst>
            <c:ext xmlns:c16="http://schemas.microsoft.com/office/drawing/2014/chart" uri="{C3380CC4-5D6E-409C-BE32-E72D297353CC}">
              <c16:uniqueId val="{00000026-7FD2-4770-9100-3FC031BB09FB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HAgllow1:1</c:v>
                </c:pt>
              </c:strCache>
            </c:strRef>
          </c:tx>
          <c:spPr>
            <a:ln w="19050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0000"/>
                  <a:lumOff val="30000"/>
                </a:schemeClr>
              </a:solidFill>
              <a:ln w="9525">
                <a:solidFill>
                  <a:schemeClr val="accent4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Sheet1!$AO$2:$AO$275</c:f>
            </c:numRef>
          </c:yVal>
          <c:smooth val="1"/>
          <c:extLst>
            <c:ext xmlns:c16="http://schemas.microsoft.com/office/drawing/2014/chart" uri="{C3380CC4-5D6E-409C-BE32-E72D297353CC}">
              <c16:uniqueId val="{00000027-7FD2-4770-9100-3FC031BB09FB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HVglfl1:1</c:v>
                </c:pt>
              </c:strCache>
            </c:strRef>
          </c:tx>
          <c:spPr>
            <a:ln w="19050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0000"/>
                  <a:lumOff val="30000"/>
                </a:schemeClr>
              </a:solidFill>
              <a:ln w="9525">
                <a:solidFill>
                  <a:schemeClr val="accent5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Sheet1!$AP$2:$AP$275</c:f>
            </c:numRef>
          </c:yVal>
          <c:smooth val="1"/>
          <c:extLst>
            <c:ext xmlns:c16="http://schemas.microsoft.com/office/drawing/2014/chart" uri="{C3380CC4-5D6E-409C-BE32-E72D297353CC}">
              <c16:uniqueId val="{00000028-7FD2-4770-9100-3FC031BB09FB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urineGlloss1:1</c:v>
                </c:pt>
              </c:strCache>
            </c:strRef>
          </c:tx>
          <c:spPr>
            <a:ln w="19050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0000"/>
                  <a:lumOff val="30000"/>
                </a:schemeClr>
              </a:solidFill>
              <a:ln w="9525">
                <a:solidFill>
                  <a:schemeClr val="accent6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Sheet1!$AQ$2:$AQ$275</c:f>
            </c:numRef>
          </c:yVal>
          <c:smooth val="1"/>
          <c:extLst>
            <c:ext xmlns:c16="http://schemas.microsoft.com/office/drawing/2014/chart" uri="{C3380CC4-5D6E-409C-BE32-E72D297353CC}">
              <c16:uniqueId val="{00000029-7FD2-4770-9100-3FC031BB09FB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insperglcmetroate:1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</a:schemeClr>
              </a:solidFill>
              <a:ln w="9525">
                <a:solidFill>
                  <a:schemeClr val="accent1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Sheet1!$AR$2:$AR$275</c:f>
            </c:numRef>
          </c:yVal>
          <c:smooth val="1"/>
          <c:extLst>
            <c:ext xmlns:c16="http://schemas.microsoft.com/office/drawing/2014/chart" uri="{C3380CC4-5D6E-409C-BE32-E72D297353CC}">
              <c16:uniqueId val="{0000002A-7FD2-4770-9100-3FC031BB09FB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Hshuntglfl:1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</a:schemeClr>
              </a:solidFill>
              <a:ln w="9525">
                <a:solidFill>
                  <a:schemeClr val="accent2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Sheet1!$AS$2:$AS$275</c:f>
            </c:numRef>
          </c:yVal>
          <c:smooth val="1"/>
          <c:extLst>
            <c:ext xmlns:c16="http://schemas.microsoft.com/office/drawing/2014/chart" uri="{C3380CC4-5D6E-409C-BE32-E72D297353CC}">
              <c16:uniqueId val="{0000002B-7FD2-4770-9100-3FC031BB09FB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intabrate:1</c:v>
                </c:pt>
              </c:strCache>
            </c:strRef>
          </c:tx>
          <c:spPr>
            <a:ln w="19050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0000"/>
                </a:schemeClr>
              </a:solidFill>
              <a:ln w="9525">
                <a:solidFill>
                  <a:schemeClr val="accent3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Sheet1!$AT$2:$AT$275</c:f>
            </c:numRef>
          </c:yVal>
          <c:smooth val="1"/>
          <c:extLst>
            <c:ext xmlns:c16="http://schemas.microsoft.com/office/drawing/2014/chart" uri="{C3380CC4-5D6E-409C-BE32-E72D297353CC}">
              <c16:uniqueId val="{0000002C-7FD2-4770-9100-3FC031BB09FB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ninsglmetrate:1</c:v>
                </c:pt>
              </c:strCache>
            </c:strRef>
          </c:tx>
          <c:spPr>
            <a:ln w="19050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0000"/>
                </a:schemeClr>
              </a:solidFill>
              <a:ln w="9525">
                <a:solidFill>
                  <a:schemeClr val="accent4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Sheet1!$AU$2:$AU$275</c:f>
            </c:numRef>
          </c:yVal>
          <c:smooth val="1"/>
          <c:extLst>
            <c:ext xmlns:c16="http://schemas.microsoft.com/office/drawing/2014/chart" uri="{C3380CC4-5D6E-409C-BE32-E72D297353CC}">
              <c16:uniqueId val="{0000002D-7FD2-4770-9100-3FC031BB09FB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sysAaGLC1:1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dashDot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Sheet1!$AV$2:$AV$275</c:f>
            </c:numRef>
          </c:yVal>
          <c:smooth val="1"/>
          <c:extLst>
            <c:ext xmlns:c16="http://schemas.microsoft.com/office/drawing/2014/chart" uri="{C3380CC4-5D6E-409C-BE32-E72D297353CC}">
              <c16:uniqueId val="{0000002E-7FD2-4770-9100-3FC031BB09FB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SmaGLc1:1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Sheet1!$AW$2:$AW$275</c:f>
              <c:numCache>
                <c:formatCode>0</c:formatCode>
                <c:ptCount val="274"/>
                <c:pt idx="0">
                  <c:v>6.6961883999999996</c:v>
                </c:pt>
                <c:pt idx="1">
                  <c:v>6.6961883000000002</c:v>
                </c:pt>
                <c:pt idx="2">
                  <c:v>6.6961883000000002</c:v>
                </c:pt>
                <c:pt idx="3">
                  <c:v>6.6961883000000002</c:v>
                </c:pt>
                <c:pt idx="4">
                  <c:v>6.6961883000000002</c:v>
                </c:pt>
                <c:pt idx="5">
                  <c:v>6.6961883000000002</c:v>
                </c:pt>
                <c:pt idx="6">
                  <c:v>6.6961881999999999</c:v>
                </c:pt>
                <c:pt idx="7">
                  <c:v>6.6961881999999999</c:v>
                </c:pt>
                <c:pt idx="8">
                  <c:v>6.6961881999999999</c:v>
                </c:pt>
                <c:pt idx="9">
                  <c:v>6.6961881999999999</c:v>
                </c:pt>
                <c:pt idx="10">
                  <c:v>6.6961880999999996</c:v>
                </c:pt>
                <c:pt idx="11">
                  <c:v>6.6961880999999996</c:v>
                </c:pt>
                <c:pt idx="12">
                  <c:v>6.6961880999999996</c:v>
                </c:pt>
                <c:pt idx="13">
                  <c:v>6.6961880000000003</c:v>
                </c:pt>
                <c:pt idx="14">
                  <c:v>6.6961880000000003</c:v>
                </c:pt>
                <c:pt idx="15">
                  <c:v>6.6961880000000003</c:v>
                </c:pt>
                <c:pt idx="16">
                  <c:v>6.6961879</c:v>
                </c:pt>
                <c:pt idx="17">
                  <c:v>6.6961879</c:v>
                </c:pt>
                <c:pt idx="18">
                  <c:v>6.6961879</c:v>
                </c:pt>
                <c:pt idx="19">
                  <c:v>6.6961877999999997</c:v>
                </c:pt>
                <c:pt idx="20">
                  <c:v>6.6961877999999997</c:v>
                </c:pt>
                <c:pt idx="21">
                  <c:v>6.6961877999999997</c:v>
                </c:pt>
                <c:pt idx="22">
                  <c:v>6.6961877000000003</c:v>
                </c:pt>
                <c:pt idx="23">
                  <c:v>6.6961877000000003</c:v>
                </c:pt>
                <c:pt idx="24">
                  <c:v>6.6961877000000003</c:v>
                </c:pt>
                <c:pt idx="25">
                  <c:v>6.6961876</c:v>
                </c:pt>
                <c:pt idx="26">
                  <c:v>6.6961876</c:v>
                </c:pt>
                <c:pt idx="27">
                  <c:v>6.6961874999999997</c:v>
                </c:pt>
                <c:pt idx="28">
                  <c:v>6.6961874999999997</c:v>
                </c:pt>
                <c:pt idx="29">
                  <c:v>6.6961874999999997</c:v>
                </c:pt>
                <c:pt idx="30">
                  <c:v>6.6961874000000003</c:v>
                </c:pt>
                <c:pt idx="31">
                  <c:v>6.6961874000000003</c:v>
                </c:pt>
                <c:pt idx="32">
                  <c:v>6.6961873000000001</c:v>
                </c:pt>
                <c:pt idx="33">
                  <c:v>6.6961873000000001</c:v>
                </c:pt>
                <c:pt idx="34">
                  <c:v>6.6961873000000001</c:v>
                </c:pt>
                <c:pt idx="35">
                  <c:v>6.6961871999999998</c:v>
                </c:pt>
                <c:pt idx="36">
                  <c:v>6.6961871999999998</c:v>
                </c:pt>
                <c:pt idx="37">
                  <c:v>6.6961871000000004</c:v>
                </c:pt>
                <c:pt idx="38">
                  <c:v>6.6961871000000004</c:v>
                </c:pt>
                <c:pt idx="39">
                  <c:v>6.6961870000000001</c:v>
                </c:pt>
                <c:pt idx="40">
                  <c:v>6.6961870000000001</c:v>
                </c:pt>
                <c:pt idx="41">
                  <c:v>6.6961870000000001</c:v>
                </c:pt>
                <c:pt idx="42">
                  <c:v>6.6961868999999998</c:v>
                </c:pt>
                <c:pt idx="43">
                  <c:v>6.6961868999999998</c:v>
                </c:pt>
                <c:pt idx="44">
                  <c:v>6.6961868000000004</c:v>
                </c:pt>
                <c:pt idx="45">
                  <c:v>6.6961868000000004</c:v>
                </c:pt>
                <c:pt idx="46">
                  <c:v>6.6961867000000002</c:v>
                </c:pt>
                <c:pt idx="47">
                  <c:v>6.6961867000000002</c:v>
                </c:pt>
                <c:pt idx="48">
                  <c:v>6.6961867000000002</c:v>
                </c:pt>
                <c:pt idx="49">
                  <c:v>6.6961865999999999</c:v>
                </c:pt>
                <c:pt idx="50">
                  <c:v>6.6961865999999999</c:v>
                </c:pt>
                <c:pt idx="51">
                  <c:v>6.6961864999999996</c:v>
                </c:pt>
                <c:pt idx="52">
                  <c:v>6.6961864999999996</c:v>
                </c:pt>
                <c:pt idx="53">
                  <c:v>6.6961864000000002</c:v>
                </c:pt>
                <c:pt idx="54">
                  <c:v>6.6961864000000002</c:v>
                </c:pt>
                <c:pt idx="55">
                  <c:v>6.6961864000000002</c:v>
                </c:pt>
                <c:pt idx="56">
                  <c:v>6.6961862999999999</c:v>
                </c:pt>
                <c:pt idx="57">
                  <c:v>6.6961862999999999</c:v>
                </c:pt>
                <c:pt idx="58">
                  <c:v>6.6961861999999996</c:v>
                </c:pt>
                <c:pt idx="59">
                  <c:v>6.6961861999999996</c:v>
                </c:pt>
                <c:pt idx="60">
                  <c:v>6.6961861999999996</c:v>
                </c:pt>
                <c:pt idx="61">
                  <c:v>6.6961861000000003</c:v>
                </c:pt>
                <c:pt idx="62">
                  <c:v>6.6961861000000003</c:v>
                </c:pt>
                <c:pt idx="63">
                  <c:v>6.696186</c:v>
                </c:pt>
                <c:pt idx="64">
                  <c:v>6.696186</c:v>
                </c:pt>
                <c:pt idx="65">
                  <c:v>6.696186</c:v>
                </c:pt>
                <c:pt idx="66">
                  <c:v>6.6961858999999997</c:v>
                </c:pt>
                <c:pt idx="67">
                  <c:v>6.6961858999999997</c:v>
                </c:pt>
                <c:pt idx="68">
                  <c:v>6.6961858000000003</c:v>
                </c:pt>
                <c:pt idx="69">
                  <c:v>6.6961858000000003</c:v>
                </c:pt>
                <c:pt idx="70">
                  <c:v>6.6961858000000003</c:v>
                </c:pt>
                <c:pt idx="71">
                  <c:v>6.6961857</c:v>
                </c:pt>
                <c:pt idx="72">
                  <c:v>6.6961857</c:v>
                </c:pt>
                <c:pt idx="73">
                  <c:v>6.6961855999999997</c:v>
                </c:pt>
                <c:pt idx="74">
                  <c:v>6.6961855999999997</c:v>
                </c:pt>
                <c:pt idx="75">
                  <c:v>6.6961855999999997</c:v>
                </c:pt>
                <c:pt idx="76">
                  <c:v>6.6961855000000003</c:v>
                </c:pt>
                <c:pt idx="77">
                  <c:v>6.6961855000000003</c:v>
                </c:pt>
                <c:pt idx="78">
                  <c:v>6.6961855000000003</c:v>
                </c:pt>
                <c:pt idx="79">
                  <c:v>6.6961854000000001</c:v>
                </c:pt>
                <c:pt idx="80">
                  <c:v>6.6961854000000001</c:v>
                </c:pt>
                <c:pt idx="81">
                  <c:v>6.6961852999999998</c:v>
                </c:pt>
                <c:pt idx="82">
                  <c:v>6.6961852999999998</c:v>
                </c:pt>
                <c:pt idx="83">
                  <c:v>6.6961852999999998</c:v>
                </c:pt>
                <c:pt idx="84">
                  <c:v>6.6961852000000004</c:v>
                </c:pt>
                <c:pt idx="85">
                  <c:v>6.6961852000000004</c:v>
                </c:pt>
                <c:pt idx="86">
                  <c:v>6.6961852000000004</c:v>
                </c:pt>
                <c:pt idx="87">
                  <c:v>6.6961851000000001</c:v>
                </c:pt>
                <c:pt idx="88">
                  <c:v>6.6961851000000001</c:v>
                </c:pt>
                <c:pt idx="89">
                  <c:v>6.6961851000000001</c:v>
                </c:pt>
                <c:pt idx="90">
                  <c:v>6.6961849999999998</c:v>
                </c:pt>
                <c:pt idx="91">
                  <c:v>6.6961849999999998</c:v>
                </c:pt>
                <c:pt idx="92">
                  <c:v>6.6961849999999998</c:v>
                </c:pt>
                <c:pt idx="93">
                  <c:v>6.6961849000000004</c:v>
                </c:pt>
                <c:pt idx="94">
                  <c:v>6.6961849000000004</c:v>
                </c:pt>
                <c:pt idx="95">
                  <c:v>6.6961849000000004</c:v>
                </c:pt>
                <c:pt idx="96">
                  <c:v>6.6961849000000004</c:v>
                </c:pt>
                <c:pt idx="97">
                  <c:v>6.6961848000000002</c:v>
                </c:pt>
                <c:pt idx="98">
                  <c:v>6.6961848000000002</c:v>
                </c:pt>
                <c:pt idx="99">
                  <c:v>6.6961848000000002</c:v>
                </c:pt>
                <c:pt idx="100">
                  <c:v>6.6965325</c:v>
                </c:pt>
                <c:pt idx="101">
                  <c:v>6.7251120999999996</c:v>
                </c:pt>
                <c:pt idx="102">
                  <c:v>6.8396321999999996</c:v>
                </c:pt>
                <c:pt idx="103">
                  <c:v>7.0866961999999996</c:v>
                </c:pt>
                <c:pt idx="104">
                  <c:v>7.5331329</c:v>
                </c:pt>
                <c:pt idx="105">
                  <c:v>8.2101033000000001</c:v>
                </c:pt>
                <c:pt idx="106">
                  <c:v>9.0594815000000004</c:v>
                </c:pt>
                <c:pt idx="107">
                  <c:v>10.158892</c:v>
                </c:pt>
                <c:pt idx="108">
                  <c:v>11.500209999999999</c:v>
                </c:pt>
                <c:pt idx="109">
                  <c:v>12.989813</c:v>
                </c:pt>
                <c:pt idx="110">
                  <c:v>14.615099000000001</c:v>
                </c:pt>
                <c:pt idx="111">
                  <c:v>16.440636999999999</c:v>
                </c:pt>
                <c:pt idx="112">
                  <c:v>18.295729999999999</c:v>
                </c:pt>
                <c:pt idx="113">
                  <c:v>20.189112000000002</c:v>
                </c:pt>
                <c:pt idx="114">
                  <c:v>22.133700999999999</c:v>
                </c:pt>
                <c:pt idx="115">
                  <c:v>24.056645</c:v>
                </c:pt>
                <c:pt idx="116">
                  <c:v>25.886672999999998</c:v>
                </c:pt>
                <c:pt idx="117">
                  <c:v>27.719497</c:v>
                </c:pt>
                <c:pt idx="118">
                  <c:v>29.480620999999999</c:v>
                </c:pt>
                <c:pt idx="119">
                  <c:v>31.089008</c:v>
                </c:pt>
                <c:pt idx="120">
                  <c:v>32.475084000000003</c:v>
                </c:pt>
                <c:pt idx="121">
                  <c:v>33.419902</c:v>
                </c:pt>
                <c:pt idx="122">
                  <c:v>33.908838000000003</c:v>
                </c:pt>
                <c:pt idx="123">
                  <c:v>34.037832000000002</c:v>
                </c:pt>
                <c:pt idx="124">
                  <c:v>33.882258999999998</c:v>
                </c:pt>
                <c:pt idx="125">
                  <c:v>33.497596000000001</c:v>
                </c:pt>
                <c:pt idx="126">
                  <c:v>32.962718000000002</c:v>
                </c:pt>
                <c:pt idx="127">
                  <c:v>32.30753</c:v>
                </c:pt>
                <c:pt idx="128">
                  <c:v>31.559550999999999</c:v>
                </c:pt>
                <c:pt idx="129">
                  <c:v>30.749656999999999</c:v>
                </c:pt>
                <c:pt idx="130">
                  <c:v>29.904523999999999</c:v>
                </c:pt>
                <c:pt idx="131">
                  <c:v>29.048286000000001</c:v>
                </c:pt>
                <c:pt idx="132">
                  <c:v>28.219495999999999</c:v>
                </c:pt>
                <c:pt idx="133">
                  <c:v>27.434287000000001</c:v>
                </c:pt>
                <c:pt idx="134">
                  <c:v>26.619783000000002</c:v>
                </c:pt>
                <c:pt idx="135">
                  <c:v>25.867276</c:v>
                </c:pt>
                <c:pt idx="136">
                  <c:v>25.172854999999998</c:v>
                </c:pt>
                <c:pt idx="137">
                  <c:v>24.473153</c:v>
                </c:pt>
                <c:pt idx="138">
                  <c:v>23.832571999999999</c:v>
                </c:pt>
                <c:pt idx="139">
                  <c:v>23.193531</c:v>
                </c:pt>
                <c:pt idx="140">
                  <c:v>22.607042</c:v>
                </c:pt>
                <c:pt idx="141">
                  <c:v>22.064941999999999</c:v>
                </c:pt>
                <c:pt idx="142">
                  <c:v>21.560269000000002</c:v>
                </c:pt>
                <c:pt idx="143">
                  <c:v>21.087216999999999</c:v>
                </c:pt>
                <c:pt idx="144">
                  <c:v>20.640836</c:v>
                </c:pt>
                <c:pt idx="145">
                  <c:v>20.216843000000001</c:v>
                </c:pt>
                <c:pt idx="146">
                  <c:v>19.813275000000001</c:v>
                </c:pt>
                <c:pt idx="147">
                  <c:v>19.456676000000002</c:v>
                </c:pt>
                <c:pt idx="148">
                  <c:v>19.111761000000001</c:v>
                </c:pt>
                <c:pt idx="149">
                  <c:v>18.813271</c:v>
                </c:pt>
                <c:pt idx="150">
                  <c:v>18.52861</c:v>
                </c:pt>
                <c:pt idx="151">
                  <c:v>18.256291999999998</c:v>
                </c:pt>
                <c:pt idx="152">
                  <c:v>17.996005</c:v>
                </c:pt>
                <c:pt idx="153">
                  <c:v>17.745083999999999</c:v>
                </c:pt>
                <c:pt idx="154">
                  <c:v>17.526672999999999</c:v>
                </c:pt>
                <c:pt idx="155">
                  <c:v>17.314119999999999</c:v>
                </c:pt>
                <c:pt idx="156">
                  <c:v>17.106377999999999</c:v>
                </c:pt>
                <c:pt idx="157">
                  <c:v>16.903403000000001</c:v>
                </c:pt>
                <c:pt idx="158">
                  <c:v>16.725444</c:v>
                </c:pt>
                <c:pt idx="159">
                  <c:v>16.549669000000002</c:v>
                </c:pt>
                <c:pt idx="160">
                  <c:v>16.375851000000001</c:v>
                </c:pt>
                <c:pt idx="161">
                  <c:v>16.203678</c:v>
                </c:pt>
                <c:pt idx="162">
                  <c:v>16.032384</c:v>
                </c:pt>
                <c:pt idx="163">
                  <c:v>15.883392000000001</c:v>
                </c:pt>
                <c:pt idx="164">
                  <c:v>15.734681999999999</c:v>
                </c:pt>
                <c:pt idx="165">
                  <c:v>15.586093</c:v>
                </c:pt>
                <c:pt idx="166">
                  <c:v>15.43754</c:v>
                </c:pt>
                <c:pt idx="167">
                  <c:v>15.289315</c:v>
                </c:pt>
                <c:pt idx="168">
                  <c:v>15.14106</c:v>
                </c:pt>
                <c:pt idx="169">
                  <c:v>15.013756000000001</c:v>
                </c:pt>
                <c:pt idx="170">
                  <c:v>14.886303</c:v>
                </c:pt>
                <c:pt idx="171">
                  <c:v>14.758820999999999</c:v>
                </c:pt>
                <c:pt idx="172">
                  <c:v>14.631114999999999</c:v>
                </c:pt>
                <c:pt idx="173">
                  <c:v>14.50305</c:v>
                </c:pt>
                <c:pt idx="174">
                  <c:v>14.374881999999999</c:v>
                </c:pt>
                <c:pt idx="175">
                  <c:v>14.246613999999999</c:v>
                </c:pt>
                <c:pt idx="176">
                  <c:v>14.117903999999999</c:v>
                </c:pt>
                <c:pt idx="177">
                  <c:v>13.989165</c:v>
                </c:pt>
                <c:pt idx="178">
                  <c:v>13.860329</c:v>
                </c:pt>
                <c:pt idx="179">
                  <c:v>13.752758</c:v>
                </c:pt>
                <c:pt idx="180">
                  <c:v>13.645061</c:v>
                </c:pt>
                <c:pt idx="181">
                  <c:v>13.537255999999999</c:v>
                </c:pt>
                <c:pt idx="182">
                  <c:v>13.429294000000001</c:v>
                </c:pt>
                <c:pt idx="183">
                  <c:v>13.321092999999999</c:v>
                </c:pt>
                <c:pt idx="184">
                  <c:v>13.212854</c:v>
                </c:pt>
                <c:pt idx="185">
                  <c:v>13.104628</c:v>
                </c:pt>
                <c:pt idx="186">
                  <c:v>12.997211999999999</c:v>
                </c:pt>
                <c:pt idx="187">
                  <c:v>12.89087</c:v>
                </c:pt>
                <c:pt idx="188">
                  <c:v>12.785392</c:v>
                </c:pt>
                <c:pt idx="189">
                  <c:v>12.680979000000001</c:v>
                </c:pt>
                <c:pt idx="190">
                  <c:v>12.577527</c:v>
                </c:pt>
                <c:pt idx="191">
                  <c:v>12.475078</c:v>
                </c:pt>
                <c:pt idx="192">
                  <c:v>12.37354</c:v>
                </c:pt>
                <c:pt idx="193">
                  <c:v>12.272957999999999</c:v>
                </c:pt>
                <c:pt idx="194">
                  <c:v>12.173415</c:v>
                </c:pt>
                <c:pt idx="195">
                  <c:v>12.074716</c:v>
                </c:pt>
                <c:pt idx="196">
                  <c:v>11.976891</c:v>
                </c:pt>
                <c:pt idx="197">
                  <c:v>11.880229</c:v>
                </c:pt>
                <c:pt idx="198">
                  <c:v>11.784413000000001</c:v>
                </c:pt>
                <c:pt idx="199">
                  <c:v>11.708361999999999</c:v>
                </c:pt>
                <c:pt idx="200">
                  <c:v>11.632849</c:v>
                </c:pt>
                <c:pt idx="201">
                  <c:v>11.557945</c:v>
                </c:pt>
                <c:pt idx="202">
                  <c:v>11.483760999999999</c:v>
                </c:pt>
                <c:pt idx="203">
                  <c:v>11.41019</c:v>
                </c:pt>
                <c:pt idx="204">
                  <c:v>11.337294999999999</c:v>
                </c:pt>
                <c:pt idx="205">
                  <c:v>11.264784000000001</c:v>
                </c:pt>
                <c:pt idx="206">
                  <c:v>11.192897</c:v>
                </c:pt>
                <c:pt idx="207">
                  <c:v>11.121565</c:v>
                </c:pt>
                <c:pt idx="208">
                  <c:v>11.050749</c:v>
                </c:pt>
                <c:pt idx="209">
                  <c:v>10.980343</c:v>
                </c:pt>
                <c:pt idx="210">
                  <c:v>10.910564000000001</c:v>
                </c:pt>
                <c:pt idx="211">
                  <c:v>10.841319</c:v>
                </c:pt>
                <c:pt idx="212">
                  <c:v>10.772660999999999</c:v>
                </c:pt>
                <c:pt idx="213">
                  <c:v>10.704514</c:v>
                </c:pt>
                <c:pt idx="214">
                  <c:v>10.636837</c:v>
                </c:pt>
                <c:pt idx="215">
                  <c:v>10.569585999999999</c:v>
                </c:pt>
                <c:pt idx="216">
                  <c:v>10.502523999999999</c:v>
                </c:pt>
                <c:pt idx="217">
                  <c:v>10.435499999999999</c:v>
                </c:pt>
                <c:pt idx="218">
                  <c:v>10.368522</c:v>
                </c:pt>
                <c:pt idx="219">
                  <c:v>10.301591</c:v>
                </c:pt>
                <c:pt idx="220">
                  <c:v>10.234795</c:v>
                </c:pt>
                <c:pt idx="221">
                  <c:v>10.167809999999999</c:v>
                </c:pt>
                <c:pt idx="222">
                  <c:v>10.117595</c:v>
                </c:pt>
                <c:pt idx="223">
                  <c:v>10.06733</c:v>
                </c:pt>
                <c:pt idx="224">
                  <c:v>10.016886</c:v>
                </c:pt>
                <c:pt idx="225">
                  <c:v>9.9663771000000008</c:v>
                </c:pt>
                <c:pt idx="226">
                  <c:v>9.9157522999999994</c:v>
                </c:pt>
                <c:pt idx="227">
                  <c:v>9.8649707000000006</c:v>
                </c:pt>
                <c:pt idx="228">
                  <c:v>9.8142393999999999</c:v>
                </c:pt>
                <c:pt idx="229">
                  <c:v>9.7633258999999999</c:v>
                </c:pt>
                <c:pt idx="230">
                  <c:v>9.7121735000000005</c:v>
                </c:pt>
                <c:pt idx="231">
                  <c:v>9.6607681000000003</c:v>
                </c:pt>
                <c:pt idx="232">
                  <c:v>9.6090005000000005</c:v>
                </c:pt>
                <c:pt idx="233">
                  <c:v>9.5570114000000004</c:v>
                </c:pt>
                <c:pt idx="234">
                  <c:v>9.5046806000000004</c:v>
                </c:pt>
                <c:pt idx="235">
                  <c:v>9.4515683999999993</c:v>
                </c:pt>
                <c:pt idx="236">
                  <c:v>9.3978008000000006</c:v>
                </c:pt>
                <c:pt idx="237">
                  <c:v>9.3432560000000002</c:v>
                </c:pt>
                <c:pt idx="238">
                  <c:v>9.3061550000000004</c:v>
                </c:pt>
                <c:pt idx="239">
                  <c:v>9.2686703000000001</c:v>
                </c:pt>
                <c:pt idx="240">
                  <c:v>9.2306048999999994</c:v>
                </c:pt>
                <c:pt idx="241">
                  <c:v>9.1918647999999994</c:v>
                </c:pt>
                <c:pt idx="242">
                  <c:v>9.1523646000000003</c:v>
                </c:pt>
                <c:pt idx="243">
                  <c:v>9.1122812999999994</c:v>
                </c:pt>
                <c:pt idx="244">
                  <c:v>9.0717665000000007</c:v>
                </c:pt>
                <c:pt idx="245">
                  <c:v>9.0305888000000003</c:v>
                </c:pt>
                <c:pt idx="246">
                  <c:v>8.9887131999999994</c:v>
                </c:pt>
                <c:pt idx="247">
                  <c:v>8.9461621000000004</c:v>
                </c:pt>
                <c:pt idx="248">
                  <c:v>8.9028457000000003</c:v>
                </c:pt>
                <c:pt idx="249">
                  <c:v>8.8585329999999995</c:v>
                </c:pt>
                <c:pt idx="250">
                  <c:v>8.8131666000000006</c:v>
                </c:pt>
                <c:pt idx="251">
                  <c:v>8.7673570999999999</c:v>
                </c:pt>
                <c:pt idx="252">
                  <c:v>8.7211686000000004</c:v>
                </c:pt>
                <c:pt idx="253">
                  <c:v>8.6747093999999993</c:v>
                </c:pt>
                <c:pt idx="254">
                  <c:v>8.6278047000000004</c:v>
                </c:pt>
                <c:pt idx="255">
                  <c:v>8.5806377000000005</c:v>
                </c:pt>
                <c:pt idx="256">
                  <c:v>8.5329343000000009</c:v>
                </c:pt>
                <c:pt idx="257">
                  <c:v>8.4849340000000009</c:v>
                </c:pt>
                <c:pt idx="258">
                  <c:v>8.4363109999999999</c:v>
                </c:pt>
                <c:pt idx="259">
                  <c:v>8.3872573999999993</c:v>
                </c:pt>
                <c:pt idx="260">
                  <c:v>8.3630393000000005</c:v>
                </c:pt>
                <c:pt idx="261">
                  <c:v>8.3391084000000006</c:v>
                </c:pt>
                <c:pt idx="262">
                  <c:v>8.3154594999999993</c:v>
                </c:pt>
                <c:pt idx="263">
                  <c:v>8.2920882999999996</c:v>
                </c:pt>
                <c:pt idx="264">
                  <c:v>8.2690274000000006</c:v>
                </c:pt>
                <c:pt idx="265">
                  <c:v>8.2462861000000007</c:v>
                </c:pt>
                <c:pt idx="266">
                  <c:v>8.2238106999999996</c:v>
                </c:pt>
                <c:pt idx="267">
                  <c:v>8.2015961999999991</c:v>
                </c:pt>
                <c:pt idx="268">
                  <c:v>8.1796380000000006</c:v>
                </c:pt>
                <c:pt idx="269">
                  <c:v>8.1579943999999998</c:v>
                </c:pt>
                <c:pt idx="270">
                  <c:v>8.1155630999999993</c:v>
                </c:pt>
                <c:pt idx="271">
                  <c:v>8.0742849999999997</c:v>
                </c:pt>
                <c:pt idx="272">
                  <c:v>8.0341646999999998</c:v>
                </c:pt>
                <c:pt idx="273">
                  <c:v>7.9950982000000002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F-7FD2-4770-9100-3FC031BB0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25512"/>
        <c:axId val="304329432"/>
      </c:scatterChart>
      <c:valAx>
        <c:axId val="304325512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9432"/>
        <c:crosses val="autoZero"/>
        <c:crossBetween val="midCat"/>
      </c:valAx>
      <c:valAx>
        <c:axId val="30432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5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sysartvol1:3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Sheet1!$B$2:$B$275</c:f>
            </c:numRef>
          </c:yVal>
          <c:smooth val="1"/>
          <c:extLst>
            <c:ext xmlns:c16="http://schemas.microsoft.com/office/drawing/2014/chart" uri="{C3380CC4-5D6E-409C-BE32-E72D297353CC}">
              <c16:uniqueId val="{00000000-7FD2-4770-9100-3FC031BB0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Sintbvol1:3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Sheet1!$C$2:$C$275</c:f>
            </c:numRef>
          </c:yVal>
          <c:smooth val="1"/>
          <c:extLst>
            <c:ext xmlns:c16="http://schemas.microsoft.com/office/drawing/2014/chart" uri="{C3380CC4-5D6E-409C-BE32-E72D297353CC}">
              <c16:uniqueId val="{00000001-7FD2-4770-9100-3FC031BB0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SMAflow1:3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Sheet1!$D$2:$D$275</c:f>
            </c:numRef>
          </c:yVal>
          <c:smooth val="1"/>
          <c:extLst>
            <c:ext xmlns:c16="http://schemas.microsoft.com/office/drawing/2014/chart" uri="{C3380CC4-5D6E-409C-BE32-E72D297353CC}">
              <c16:uniqueId val="{00000002-7FD2-4770-9100-3FC031BB09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Hvflow1:3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Sheet1!$E$2:$E$275</c:f>
            </c:numRef>
          </c:yVal>
          <c:smooth val="1"/>
          <c:extLst>
            <c:ext xmlns:c16="http://schemas.microsoft.com/office/drawing/2014/chart" uri="{C3380CC4-5D6E-409C-BE32-E72D297353CC}">
              <c16:uniqueId val="{00000003-7FD2-4770-9100-3FC031BB09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PVflow1:3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Sheet1!$F$2:$F$275</c:f>
            </c:numRef>
          </c:yVal>
          <c:smooth val="1"/>
          <c:extLst>
            <c:ext xmlns:c16="http://schemas.microsoft.com/office/drawing/2014/chart" uri="{C3380CC4-5D6E-409C-BE32-E72D297353CC}">
              <c16:uniqueId val="{00000004-7FD2-4770-9100-3FC031BB09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HaFlow1:3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Sheet1!$G$2:$G$275</c:f>
            </c:numRef>
          </c:yVal>
          <c:smooth val="1"/>
          <c:extLst>
            <c:ext xmlns:c16="http://schemas.microsoft.com/office/drawing/2014/chart" uri="{C3380CC4-5D6E-409C-BE32-E72D297353CC}">
              <c16:uniqueId val="{00000005-7FD2-4770-9100-3FC031BB09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Hshuntinflow1:3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Sheet1!$H$2:$H$275</c:f>
            </c:numRef>
          </c:yVal>
          <c:smooth val="1"/>
          <c:extLst>
            <c:ext xmlns:c16="http://schemas.microsoft.com/office/drawing/2014/chart" uri="{C3380CC4-5D6E-409C-BE32-E72D297353CC}">
              <c16:uniqueId val="{00000006-7FD2-4770-9100-3FC031BB09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SmcapP:3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Sheet1!$I$2:$I$275</c:f>
            </c:numRef>
          </c:yVal>
          <c:smooth val="1"/>
          <c:extLst>
            <c:ext xmlns:c16="http://schemas.microsoft.com/office/drawing/2014/chart" uri="{C3380CC4-5D6E-409C-BE32-E72D297353CC}">
              <c16:uniqueId val="{00000007-7FD2-4770-9100-3FC031BB09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hepglmet1:3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Sheet1!$J$2:$J$275</c:f>
            </c:numRef>
          </c:yVal>
          <c:smooth val="1"/>
          <c:extLst>
            <c:ext xmlns:c16="http://schemas.microsoft.com/office/drawing/2014/chart" uri="{C3380CC4-5D6E-409C-BE32-E72D297353CC}">
              <c16:uniqueId val="{00000008-7FD2-4770-9100-3FC031BB09F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HAgllow1:3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Sheet1!$K$2:$K$275</c:f>
            </c:numRef>
          </c:yVal>
          <c:smooth val="1"/>
          <c:extLst>
            <c:ext xmlns:c16="http://schemas.microsoft.com/office/drawing/2014/chart" uri="{C3380CC4-5D6E-409C-BE32-E72D297353CC}">
              <c16:uniqueId val="{00000009-7FD2-4770-9100-3FC031BB09F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HVglfl1:3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Sheet1!$L$2:$L$275</c:f>
            </c:numRef>
          </c:yVal>
          <c:smooth val="1"/>
          <c:extLst>
            <c:ext xmlns:c16="http://schemas.microsoft.com/office/drawing/2014/chart" uri="{C3380CC4-5D6E-409C-BE32-E72D297353CC}">
              <c16:uniqueId val="{0000000A-7FD2-4770-9100-3FC031BB09F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urineGlloss1:3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Sheet1!$M$2:$M$275</c:f>
            </c:numRef>
          </c:yVal>
          <c:smooth val="1"/>
          <c:extLst>
            <c:ext xmlns:c16="http://schemas.microsoft.com/office/drawing/2014/chart" uri="{C3380CC4-5D6E-409C-BE32-E72D297353CC}">
              <c16:uniqueId val="{0000000B-7FD2-4770-9100-3FC031BB09F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insperglcmetroate:3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Sheet1!$N$2:$N$275</c:f>
            </c:numRef>
          </c:yVal>
          <c:smooth val="1"/>
          <c:extLst>
            <c:ext xmlns:c16="http://schemas.microsoft.com/office/drawing/2014/chart" uri="{C3380CC4-5D6E-409C-BE32-E72D297353CC}">
              <c16:uniqueId val="{0000000C-7FD2-4770-9100-3FC031BB09F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Hshuntglfl:3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Sheet1!$O$2:$O$275</c:f>
            </c:numRef>
          </c:yVal>
          <c:smooth val="1"/>
          <c:extLst>
            <c:ext xmlns:c16="http://schemas.microsoft.com/office/drawing/2014/chart" uri="{C3380CC4-5D6E-409C-BE32-E72D297353CC}">
              <c16:uniqueId val="{0000000D-7FD2-4770-9100-3FC031BB09F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intabrate:3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Sheet1!$P$2:$P$275</c:f>
            </c:numRef>
          </c:yVal>
          <c:smooth val="1"/>
          <c:extLst>
            <c:ext xmlns:c16="http://schemas.microsoft.com/office/drawing/2014/chart" uri="{C3380CC4-5D6E-409C-BE32-E72D297353CC}">
              <c16:uniqueId val="{0000000E-7FD2-4770-9100-3FC031BB09F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ninsglmetrate:3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Sheet1!$Q$2:$Q$275</c:f>
            </c:numRef>
          </c:yVal>
          <c:smooth val="1"/>
          <c:extLst>
            <c:ext xmlns:c16="http://schemas.microsoft.com/office/drawing/2014/chart" uri="{C3380CC4-5D6E-409C-BE32-E72D297353CC}">
              <c16:uniqueId val="{0000000F-7FD2-4770-9100-3FC031BB09F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sysAaGLC1:3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Sheet1!$R$2:$R$275</c:f>
              <c:numCache>
                <c:formatCode>0.00</c:formatCode>
                <c:ptCount val="274"/>
                <c:pt idx="0">
                  <c:v>4.5763835000000004</c:v>
                </c:pt>
                <c:pt idx="1">
                  <c:v>4.5763835000000004</c:v>
                </c:pt>
                <c:pt idx="2">
                  <c:v>4.5763835000000004</c:v>
                </c:pt>
                <c:pt idx="3">
                  <c:v>4.5763835000000004</c:v>
                </c:pt>
                <c:pt idx="4">
                  <c:v>4.5763835000000004</c:v>
                </c:pt>
                <c:pt idx="5">
                  <c:v>4.5763835000000004</c:v>
                </c:pt>
                <c:pt idx="6">
                  <c:v>4.5763835000000004</c:v>
                </c:pt>
                <c:pt idx="7">
                  <c:v>4.5763835000000004</c:v>
                </c:pt>
                <c:pt idx="8">
                  <c:v>4.5763835000000004</c:v>
                </c:pt>
                <c:pt idx="9">
                  <c:v>4.5763835000000004</c:v>
                </c:pt>
                <c:pt idx="10">
                  <c:v>4.5763835000000004</c:v>
                </c:pt>
                <c:pt idx="11">
                  <c:v>4.5763835000000004</c:v>
                </c:pt>
                <c:pt idx="12">
                  <c:v>4.5763835000000004</c:v>
                </c:pt>
                <c:pt idx="13">
                  <c:v>4.5763835000000004</c:v>
                </c:pt>
                <c:pt idx="14">
                  <c:v>4.5763835000000004</c:v>
                </c:pt>
                <c:pt idx="15">
                  <c:v>4.5763835000000004</c:v>
                </c:pt>
                <c:pt idx="16">
                  <c:v>4.5763835000000004</c:v>
                </c:pt>
                <c:pt idx="17">
                  <c:v>4.5763835000000004</c:v>
                </c:pt>
                <c:pt idx="18">
                  <c:v>4.5763835000000004</c:v>
                </c:pt>
                <c:pt idx="19">
                  <c:v>4.5763835000000004</c:v>
                </c:pt>
                <c:pt idx="20">
                  <c:v>4.5763835000000004</c:v>
                </c:pt>
                <c:pt idx="21">
                  <c:v>4.5763835000000004</c:v>
                </c:pt>
                <c:pt idx="22">
                  <c:v>4.5763835000000004</c:v>
                </c:pt>
                <c:pt idx="23">
                  <c:v>4.5763835000000004</c:v>
                </c:pt>
                <c:pt idx="24">
                  <c:v>4.5763835000000004</c:v>
                </c:pt>
                <c:pt idx="25">
                  <c:v>4.5763835000000004</c:v>
                </c:pt>
                <c:pt idx="26">
                  <c:v>4.5763835000000004</c:v>
                </c:pt>
                <c:pt idx="27">
                  <c:v>4.5763835000000004</c:v>
                </c:pt>
                <c:pt idx="28">
                  <c:v>4.5763835000000004</c:v>
                </c:pt>
                <c:pt idx="29">
                  <c:v>4.5763835000000004</c:v>
                </c:pt>
                <c:pt idx="30">
                  <c:v>4.5763835000000004</c:v>
                </c:pt>
                <c:pt idx="31">
                  <c:v>4.5763835000000004</c:v>
                </c:pt>
                <c:pt idx="32">
                  <c:v>4.5763835000000004</c:v>
                </c:pt>
                <c:pt idx="33">
                  <c:v>4.5763835000000004</c:v>
                </c:pt>
                <c:pt idx="34">
                  <c:v>4.5763835000000004</c:v>
                </c:pt>
                <c:pt idx="35">
                  <c:v>4.5763835000000004</c:v>
                </c:pt>
                <c:pt idx="36">
                  <c:v>4.5763835000000004</c:v>
                </c:pt>
                <c:pt idx="37">
                  <c:v>4.5763835000000004</c:v>
                </c:pt>
                <c:pt idx="38">
                  <c:v>4.5763835000000004</c:v>
                </c:pt>
                <c:pt idx="39">
                  <c:v>4.5763835000000004</c:v>
                </c:pt>
                <c:pt idx="40">
                  <c:v>4.5763835000000004</c:v>
                </c:pt>
                <c:pt idx="41">
                  <c:v>4.5763835000000004</c:v>
                </c:pt>
                <c:pt idx="42">
                  <c:v>4.5763835000000004</c:v>
                </c:pt>
                <c:pt idx="43">
                  <c:v>4.5763835000000004</c:v>
                </c:pt>
                <c:pt idx="44">
                  <c:v>4.5763835000000004</c:v>
                </c:pt>
                <c:pt idx="45">
                  <c:v>4.5763835000000004</c:v>
                </c:pt>
                <c:pt idx="46">
                  <c:v>4.5763835000000004</c:v>
                </c:pt>
                <c:pt idx="47">
                  <c:v>4.5763835000000004</c:v>
                </c:pt>
                <c:pt idx="48">
                  <c:v>4.5763835000000004</c:v>
                </c:pt>
                <c:pt idx="49">
                  <c:v>4.5763835000000004</c:v>
                </c:pt>
                <c:pt idx="50">
                  <c:v>4.5763835000000004</c:v>
                </c:pt>
                <c:pt idx="51">
                  <c:v>4.5763835000000004</c:v>
                </c:pt>
                <c:pt idx="52">
                  <c:v>4.5763835000000004</c:v>
                </c:pt>
                <c:pt idx="53">
                  <c:v>4.5763835000000004</c:v>
                </c:pt>
                <c:pt idx="54">
                  <c:v>4.5763835000000004</c:v>
                </c:pt>
                <c:pt idx="55">
                  <c:v>4.5763835000000004</c:v>
                </c:pt>
                <c:pt idx="56">
                  <c:v>4.5763835000000004</c:v>
                </c:pt>
                <c:pt idx="57">
                  <c:v>4.5763835000000004</c:v>
                </c:pt>
                <c:pt idx="58">
                  <c:v>4.5763835000000004</c:v>
                </c:pt>
                <c:pt idx="59">
                  <c:v>4.5763835000000004</c:v>
                </c:pt>
                <c:pt idx="60">
                  <c:v>4.5763835000000004</c:v>
                </c:pt>
                <c:pt idx="61">
                  <c:v>4.5763835000000004</c:v>
                </c:pt>
                <c:pt idx="62">
                  <c:v>4.5763835000000004</c:v>
                </c:pt>
                <c:pt idx="63">
                  <c:v>4.5763835000000004</c:v>
                </c:pt>
                <c:pt idx="64">
                  <c:v>4.5763835000000004</c:v>
                </c:pt>
                <c:pt idx="65">
                  <c:v>4.5763835000000004</c:v>
                </c:pt>
                <c:pt idx="66">
                  <c:v>4.5763835000000004</c:v>
                </c:pt>
                <c:pt idx="67">
                  <c:v>4.5763835000000004</c:v>
                </c:pt>
                <c:pt idx="68">
                  <c:v>4.5763835000000004</c:v>
                </c:pt>
                <c:pt idx="69">
                  <c:v>4.5763835000000004</c:v>
                </c:pt>
                <c:pt idx="70">
                  <c:v>4.5763835000000004</c:v>
                </c:pt>
                <c:pt idx="71">
                  <c:v>4.5763835000000004</c:v>
                </c:pt>
                <c:pt idx="72">
                  <c:v>4.5763835000000004</c:v>
                </c:pt>
                <c:pt idx="73">
                  <c:v>4.5763835000000004</c:v>
                </c:pt>
                <c:pt idx="74">
                  <c:v>4.5763835000000004</c:v>
                </c:pt>
                <c:pt idx="75">
                  <c:v>4.5763835000000004</c:v>
                </c:pt>
                <c:pt idx="76">
                  <c:v>4.5763835000000004</c:v>
                </c:pt>
                <c:pt idx="77">
                  <c:v>4.5763835000000004</c:v>
                </c:pt>
                <c:pt idx="78">
                  <c:v>4.5763835000000004</c:v>
                </c:pt>
                <c:pt idx="79">
                  <c:v>4.5763835000000004</c:v>
                </c:pt>
                <c:pt idx="80">
                  <c:v>4.5763835000000004</c:v>
                </c:pt>
                <c:pt idx="81">
                  <c:v>4.5763835000000004</c:v>
                </c:pt>
                <c:pt idx="82">
                  <c:v>4.5763835000000004</c:v>
                </c:pt>
                <c:pt idx="83">
                  <c:v>4.5763835000000004</c:v>
                </c:pt>
                <c:pt idx="84">
                  <c:v>4.5763835000000004</c:v>
                </c:pt>
                <c:pt idx="85">
                  <c:v>4.5763835000000004</c:v>
                </c:pt>
                <c:pt idx="86">
                  <c:v>4.5763835000000004</c:v>
                </c:pt>
                <c:pt idx="87">
                  <c:v>4.5763835000000004</c:v>
                </c:pt>
                <c:pt idx="88">
                  <c:v>4.5763835000000004</c:v>
                </c:pt>
                <c:pt idx="89">
                  <c:v>4.5763835000000004</c:v>
                </c:pt>
                <c:pt idx="90">
                  <c:v>4.5763835000000004</c:v>
                </c:pt>
                <c:pt idx="91">
                  <c:v>4.5763835000000004</c:v>
                </c:pt>
                <c:pt idx="92">
                  <c:v>4.5763835000000004</c:v>
                </c:pt>
                <c:pt idx="93">
                  <c:v>4.5763835000000004</c:v>
                </c:pt>
                <c:pt idx="94">
                  <c:v>4.5763835000000004</c:v>
                </c:pt>
                <c:pt idx="95">
                  <c:v>4.5763835000000004</c:v>
                </c:pt>
                <c:pt idx="96">
                  <c:v>4.5763835000000004</c:v>
                </c:pt>
                <c:pt idx="97">
                  <c:v>4.5763835000000004</c:v>
                </c:pt>
                <c:pt idx="98">
                  <c:v>4.5763835000000004</c:v>
                </c:pt>
                <c:pt idx="99">
                  <c:v>4.5763835000000004</c:v>
                </c:pt>
                <c:pt idx="100">
                  <c:v>4.5763853000000001</c:v>
                </c:pt>
                <c:pt idx="101">
                  <c:v>4.576498</c:v>
                </c:pt>
                <c:pt idx="102">
                  <c:v>4.5778821000000001</c:v>
                </c:pt>
                <c:pt idx="103">
                  <c:v>4.5844062000000001</c:v>
                </c:pt>
                <c:pt idx="104">
                  <c:v>4.6030578999999996</c:v>
                </c:pt>
                <c:pt idx="105">
                  <c:v>4.6401044000000002</c:v>
                </c:pt>
                <c:pt idx="106">
                  <c:v>4.7049624000000003</c:v>
                </c:pt>
                <c:pt idx="107">
                  <c:v>4.8033761000000004</c:v>
                </c:pt>
                <c:pt idx="108">
                  <c:v>4.9445062000000002</c:v>
                </c:pt>
                <c:pt idx="109">
                  <c:v>5.1359707999999999</c:v>
                </c:pt>
                <c:pt idx="110">
                  <c:v>5.3884470000000002</c:v>
                </c:pt>
                <c:pt idx="111">
                  <c:v>5.7026807000000002</c:v>
                </c:pt>
                <c:pt idx="112">
                  <c:v>6.0806139000000003</c:v>
                </c:pt>
                <c:pt idx="113">
                  <c:v>6.5239000999999996</c:v>
                </c:pt>
                <c:pt idx="114">
                  <c:v>7.0401217000000003</c:v>
                </c:pt>
                <c:pt idx="115">
                  <c:v>7.6170783999999996</c:v>
                </c:pt>
                <c:pt idx="116">
                  <c:v>8.2469756000000007</c:v>
                </c:pt>
                <c:pt idx="117">
                  <c:v>8.9129842000000004</c:v>
                </c:pt>
                <c:pt idx="118">
                  <c:v>9.6109667999999999</c:v>
                </c:pt>
                <c:pt idx="119">
                  <c:v>10.332632</c:v>
                </c:pt>
                <c:pt idx="120">
                  <c:v>11.084405</c:v>
                </c:pt>
                <c:pt idx="121">
                  <c:v>11.859474000000001</c:v>
                </c:pt>
                <c:pt idx="122">
                  <c:v>12.593002</c:v>
                </c:pt>
                <c:pt idx="123">
                  <c:v>13.263527</c:v>
                </c:pt>
                <c:pt idx="124">
                  <c:v>13.863372</c:v>
                </c:pt>
                <c:pt idx="125">
                  <c:v>14.371987000000001</c:v>
                </c:pt>
                <c:pt idx="126">
                  <c:v>14.780862000000001</c:v>
                </c:pt>
                <c:pt idx="127">
                  <c:v>15.11308</c:v>
                </c:pt>
                <c:pt idx="128">
                  <c:v>15.373127</c:v>
                </c:pt>
                <c:pt idx="129">
                  <c:v>15.564978</c:v>
                </c:pt>
                <c:pt idx="130">
                  <c:v>15.699684</c:v>
                </c:pt>
                <c:pt idx="131">
                  <c:v>15.77961</c:v>
                </c:pt>
                <c:pt idx="132">
                  <c:v>15.805217000000001</c:v>
                </c:pt>
                <c:pt idx="133">
                  <c:v>15.783884</c:v>
                </c:pt>
                <c:pt idx="134">
                  <c:v>15.720411</c:v>
                </c:pt>
                <c:pt idx="135">
                  <c:v>15.618990999999999</c:v>
                </c:pt>
                <c:pt idx="136">
                  <c:v>15.481527</c:v>
                </c:pt>
                <c:pt idx="137">
                  <c:v>15.32025</c:v>
                </c:pt>
                <c:pt idx="138">
                  <c:v>15.127984</c:v>
                </c:pt>
                <c:pt idx="139">
                  <c:v>14.917297</c:v>
                </c:pt>
                <c:pt idx="140">
                  <c:v>14.689691</c:v>
                </c:pt>
                <c:pt idx="141">
                  <c:v>14.446363</c:v>
                </c:pt>
                <c:pt idx="142">
                  <c:v>14.188917</c:v>
                </c:pt>
                <c:pt idx="143">
                  <c:v>13.919200999999999</c:v>
                </c:pt>
                <c:pt idx="144">
                  <c:v>13.638510999999999</c:v>
                </c:pt>
                <c:pt idx="145">
                  <c:v>13.362068000000001</c:v>
                </c:pt>
                <c:pt idx="146">
                  <c:v>13.077555</c:v>
                </c:pt>
                <c:pt idx="147">
                  <c:v>12.800687999999999</c:v>
                </c:pt>
                <c:pt idx="148">
                  <c:v>12.518125</c:v>
                </c:pt>
                <c:pt idx="149">
                  <c:v>12.23047</c:v>
                </c:pt>
                <c:pt idx="150">
                  <c:v>11.953925</c:v>
                </c:pt>
                <c:pt idx="151">
                  <c:v>11.674030999999999</c:v>
                </c:pt>
                <c:pt idx="152">
                  <c:v>11.407152</c:v>
                </c:pt>
                <c:pt idx="153">
                  <c:v>11.13795</c:v>
                </c:pt>
                <c:pt idx="154">
                  <c:v>10.88289</c:v>
                </c:pt>
                <c:pt idx="155">
                  <c:v>10.626564</c:v>
                </c:pt>
                <c:pt idx="156">
                  <c:v>10.368980000000001</c:v>
                </c:pt>
                <c:pt idx="157">
                  <c:v>10.126754999999999</c:v>
                </c:pt>
                <c:pt idx="158">
                  <c:v>9.8840188999999992</c:v>
                </c:pt>
                <c:pt idx="159">
                  <c:v>9.6407092999999993</c:v>
                </c:pt>
                <c:pt idx="160">
                  <c:v>9.4133768999999994</c:v>
                </c:pt>
                <c:pt idx="161">
                  <c:v>9.1858150999999992</c:v>
                </c:pt>
                <c:pt idx="162">
                  <c:v>8.9746606</c:v>
                </c:pt>
                <c:pt idx="163">
                  <c:v>8.7633407000000005</c:v>
                </c:pt>
                <c:pt idx="164">
                  <c:v>8.5519152999999992</c:v>
                </c:pt>
                <c:pt idx="165">
                  <c:v>8.3567821000000002</c:v>
                </c:pt>
                <c:pt idx="166">
                  <c:v>8.1615610000000007</c:v>
                </c:pt>
                <c:pt idx="167">
                  <c:v>7.9661458999999999</c:v>
                </c:pt>
                <c:pt idx="168">
                  <c:v>7.7869085</c:v>
                </c:pt>
                <c:pt idx="169">
                  <c:v>7.6073152999999998</c:v>
                </c:pt>
                <c:pt idx="170">
                  <c:v>7.4273873000000004</c:v>
                </c:pt>
                <c:pt idx="171">
                  <c:v>7.2633840999999997</c:v>
                </c:pt>
                <c:pt idx="172">
                  <c:v>7.0985461000000001</c:v>
                </c:pt>
                <c:pt idx="173">
                  <c:v>6.9495084</c:v>
                </c:pt>
                <c:pt idx="174">
                  <c:v>6.7992844999999997</c:v>
                </c:pt>
                <c:pt idx="175">
                  <c:v>6.6475011000000004</c:v>
                </c:pt>
                <c:pt idx="176">
                  <c:v>6.5111840000000001</c:v>
                </c:pt>
                <c:pt idx="177">
                  <c:v>6.3728474999999998</c:v>
                </c:pt>
                <c:pt idx="178">
                  <c:v>6.2348983000000002</c:v>
                </c:pt>
                <c:pt idx="179">
                  <c:v>6.1023620000000003</c:v>
                </c:pt>
                <c:pt idx="180">
                  <c:v>5.9900181999999997</c:v>
                </c:pt>
                <c:pt idx="181">
                  <c:v>5.8810485999999997</c:v>
                </c:pt>
                <c:pt idx="182">
                  <c:v>5.7748301</c:v>
                </c:pt>
                <c:pt idx="183">
                  <c:v>5.6712787999999996</c:v>
                </c:pt>
                <c:pt idx="184">
                  <c:v>5.5701589</c:v>
                </c:pt>
                <c:pt idx="185">
                  <c:v>5.4711588000000004</c:v>
                </c:pt>
                <c:pt idx="186">
                  <c:v>5.3743885999999996</c:v>
                </c:pt>
                <c:pt idx="187">
                  <c:v>5.2794470999999996</c:v>
                </c:pt>
                <c:pt idx="188">
                  <c:v>5.1991339999999999</c:v>
                </c:pt>
                <c:pt idx="189">
                  <c:v>5.1201300999999999</c:v>
                </c:pt>
                <c:pt idx="190">
                  <c:v>5.0421119000000001</c:v>
                </c:pt>
                <c:pt idx="191">
                  <c:v>4.9649557</c:v>
                </c:pt>
                <c:pt idx="192">
                  <c:v>4.8885572000000002</c:v>
                </c:pt>
                <c:pt idx="193">
                  <c:v>4.8253376000000001</c:v>
                </c:pt>
                <c:pt idx="194">
                  <c:v>4.762232</c:v>
                </c:pt>
                <c:pt idx="195">
                  <c:v>4.6993432999999998</c:v>
                </c:pt>
                <c:pt idx="196">
                  <c:v>4.6366025999999998</c:v>
                </c:pt>
                <c:pt idx="197">
                  <c:v>4.5874872</c:v>
                </c:pt>
                <c:pt idx="198">
                  <c:v>4.5396523000000002</c:v>
                </c:pt>
                <c:pt idx="199">
                  <c:v>4.4926488000000004</c:v>
                </c:pt>
                <c:pt idx="200">
                  <c:v>4.446231</c:v>
                </c:pt>
                <c:pt idx="201">
                  <c:v>4.400163</c:v>
                </c:pt>
                <c:pt idx="202">
                  <c:v>4.3546562</c:v>
                </c:pt>
                <c:pt idx="203">
                  <c:v>4.3204237000000001</c:v>
                </c:pt>
                <c:pt idx="204">
                  <c:v>4.2855122000000003</c:v>
                </c:pt>
                <c:pt idx="205">
                  <c:v>4.2501544999999998</c:v>
                </c:pt>
                <c:pt idx="206">
                  <c:v>4.2161077999999996</c:v>
                </c:pt>
                <c:pt idx="207">
                  <c:v>4.1839754999999998</c:v>
                </c:pt>
                <c:pt idx="208">
                  <c:v>4.1542668000000003</c:v>
                </c:pt>
                <c:pt idx="209">
                  <c:v>4.1265675000000002</c:v>
                </c:pt>
                <c:pt idx="210">
                  <c:v>4.1008475000000004</c:v>
                </c:pt>
                <c:pt idx="211">
                  <c:v>4.0851110000000004</c:v>
                </c:pt>
                <c:pt idx="212">
                  <c:v>4.0704454999999999</c:v>
                </c:pt>
                <c:pt idx="213">
                  <c:v>4.0568910000000002</c:v>
                </c:pt>
                <c:pt idx="214">
                  <c:v>4.0444769000000003</c:v>
                </c:pt>
                <c:pt idx="215">
                  <c:v>4.0335156999999997</c:v>
                </c:pt>
                <c:pt idx="216">
                  <c:v>4.0239624000000003</c:v>
                </c:pt>
                <c:pt idx="217">
                  <c:v>4.0157276</c:v>
                </c:pt>
                <c:pt idx="218">
                  <c:v>4.0087501999999997</c:v>
                </c:pt>
                <c:pt idx="219">
                  <c:v>4.0030413999999999</c:v>
                </c:pt>
                <c:pt idx="220">
                  <c:v>3.9985813000000001</c:v>
                </c:pt>
                <c:pt idx="221">
                  <c:v>3.9954111000000001</c:v>
                </c:pt>
                <c:pt idx="222">
                  <c:v>3.9935535</c:v>
                </c:pt>
                <c:pt idx="223">
                  <c:v>3.9930941999999998</c:v>
                </c:pt>
                <c:pt idx="224">
                  <c:v>3.9941502999999998</c:v>
                </c:pt>
                <c:pt idx="225">
                  <c:v>3.9965367000000001</c:v>
                </c:pt>
                <c:pt idx="226">
                  <c:v>4.0001366999999997</c:v>
                </c:pt>
                <c:pt idx="227">
                  <c:v>4.0051188</c:v>
                </c:pt>
                <c:pt idx="228">
                  <c:v>4.0111919</c:v>
                </c:pt>
                <c:pt idx="229">
                  <c:v>4.0182827999999997</c:v>
                </c:pt>
                <c:pt idx="230">
                  <c:v>4.0264179000000002</c:v>
                </c:pt>
                <c:pt idx="231">
                  <c:v>4.0355442000000004</c:v>
                </c:pt>
                <c:pt idx="232">
                  <c:v>4.0455502000000001</c:v>
                </c:pt>
                <c:pt idx="233">
                  <c:v>4.0563551999999996</c:v>
                </c:pt>
                <c:pt idx="234">
                  <c:v>4.0679045</c:v>
                </c:pt>
                <c:pt idx="235">
                  <c:v>4.0797616000000003</c:v>
                </c:pt>
                <c:pt idx="236">
                  <c:v>4.0918507000000002</c:v>
                </c:pt>
                <c:pt idx="237">
                  <c:v>4.1040994</c:v>
                </c:pt>
                <c:pt idx="238">
                  <c:v>4.1164927000000002</c:v>
                </c:pt>
                <c:pt idx="239">
                  <c:v>4.1289847000000002</c:v>
                </c:pt>
                <c:pt idx="240">
                  <c:v>4.1415129999999998</c:v>
                </c:pt>
                <c:pt idx="241">
                  <c:v>4.1540597999999997</c:v>
                </c:pt>
                <c:pt idx="242">
                  <c:v>4.1665994</c:v>
                </c:pt>
                <c:pt idx="243">
                  <c:v>4.1791353999999998</c:v>
                </c:pt>
                <c:pt idx="244">
                  <c:v>4.1916652000000001</c:v>
                </c:pt>
                <c:pt idx="245">
                  <c:v>4.2041971</c:v>
                </c:pt>
                <c:pt idx="246">
                  <c:v>4.2167298999999998</c:v>
                </c:pt>
                <c:pt idx="247">
                  <c:v>4.2293177000000002</c:v>
                </c:pt>
                <c:pt idx="248">
                  <c:v>4.2419389000000001</c:v>
                </c:pt>
                <c:pt idx="249">
                  <c:v>4.2546305999999996</c:v>
                </c:pt>
                <c:pt idx="250">
                  <c:v>4.2673939000000001</c:v>
                </c:pt>
                <c:pt idx="251">
                  <c:v>4.2802033000000002</c:v>
                </c:pt>
                <c:pt idx="252">
                  <c:v>4.2931168</c:v>
                </c:pt>
                <c:pt idx="253">
                  <c:v>4.3061882999999996</c:v>
                </c:pt>
                <c:pt idx="254">
                  <c:v>4.3194173999999999</c:v>
                </c:pt>
                <c:pt idx="255">
                  <c:v>4.3328565000000001</c:v>
                </c:pt>
                <c:pt idx="256">
                  <c:v>4.3465558</c:v>
                </c:pt>
                <c:pt idx="257">
                  <c:v>4.3607244999999999</c:v>
                </c:pt>
                <c:pt idx="258">
                  <c:v>4.3749737</c:v>
                </c:pt>
                <c:pt idx="259">
                  <c:v>4.3890193999999996</c:v>
                </c:pt>
                <c:pt idx="260">
                  <c:v>4.4028704000000003</c:v>
                </c:pt>
                <c:pt idx="261">
                  <c:v>4.4164798000000003</c:v>
                </c:pt>
                <c:pt idx="262">
                  <c:v>4.4298612999999998</c:v>
                </c:pt>
                <c:pt idx="263">
                  <c:v>4.4430442000000001</c:v>
                </c:pt>
                <c:pt idx="264">
                  <c:v>4.4559569000000003</c:v>
                </c:pt>
                <c:pt idx="265">
                  <c:v>4.4685373999999998</c:v>
                </c:pt>
                <c:pt idx="266">
                  <c:v>4.4808079000000003</c:v>
                </c:pt>
                <c:pt idx="267">
                  <c:v>4.4866609000000004</c:v>
                </c:pt>
                <c:pt idx="268">
                  <c:v>4.4923706000000001</c:v>
                </c:pt>
                <c:pt idx="269">
                  <c:v>4.4979361999999998</c:v>
                </c:pt>
                <c:pt idx="270">
                  <c:v>4.5033431000000004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7FD2-4770-9100-3FC031BB09F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SmaGLc1:3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Sheet1!$S$2:$S$275</c:f>
              <c:numCache>
                <c:formatCode>0.00</c:formatCode>
                <c:ptCount val="274"/>
                <c:pt idx="0">
                  <c:v>4.5763835000000004</c:v>
                </c:pt>
                <c:pt idx="1">
                  <c:v>4.5763835000000004</c:v>
                </c:pt>
                <c:pt idx="2">
                  <c:v>4.5763835000000004</c:v>
                </c:pt>
                <c:pt idx="3">
                  <c:v>4.5763835000000004</c:v>
                </c:pt>
                <c:pt idx="4">
                  <c:v>4.5763835000000004</c:v>
                </c:pt>
                <c:pt idx="5">
                  <c:v>4.5763835000000004</c:v>
                </c:pt>
                <c:pt idx="6">
                  <c:v>4.5763835000000004</c:v>
                </c:pt>
                <c:pt idx="7">
                  <c:v>4.5763835000000004</c:v>
                </c:pt>
                <c:pt idx="8">
                  <c:v>4.5763835000000004</c:v>
                </c:pt>
                <c:pt idx="9">
                  <c:v>4.5763835000000004</c:v>
                </c:pt>
                <c:pt idx="10">
                  <c:v>4.5763835000000004</c:v>
                </c:pt>
                <c:pt idx="11">
                  <c:v>4.5763835000000004</c:v>
                </c:pt>
                <c:pt idx="12">
                  <c:v>4.5763835000000004</c:v>
                </c:pt>
                <c:pt idx="13">
                  <c:v>4.5763835000000004</c:v>
                </c:pt>
                <c:pt idx="14">
                  <c:v>4.5763835000000004</c:v>
                </c:pt>
                <c:pt idx="15">
                  <c:v>4.5763835000000004</c:v>
                </c:pt>
                <c:pt idx="16">
                  <c:v>4.5763835000000004</c:v>
                </c:pt>
                <c:pt idx="17">
                  <c:v>4.5763835000000004</c:v>
                </c:pt>
                <c:pt idx="18">
                  <c:v>4.5763835000000004</c:v>
                </c:pt>
                <c:pt idx="19">
                  <c:v>4.5763835000000004</c:v>
                </c:pt>
                <c:pt idx="20">
                  <c:v>4.5763835000000004</c:v>
                </c:pt>
                <c:pt idx="21">
                  <c:v>4.5763835000000004</c:v>
                </c:pt>
                <c:pt idx="22">
                  <c:v>4.5763835000000004</c:v>
                </c:pt>
                <c:pt idx="23">
                  <c:v>4.5763835000000004</c:v>
                </c:pt>
                <c:pt idx="24">
                  <c:v>4.5763835000000004</c:v>
                </c:pt>
                <c:pt idx="25">
                  <c:v>4.5763835000000004</c:v>
                </c:pt>
                <c:pt idx="26">
                  <c:v>4.5763835000000004</c:v>
                </c:pt>
                <c:pt idx="27">
                  <c:v>4.5763835000000004</c:v>
                </c:pt>
                <c:pt idx="28">
                  <c:v>4.5763835000000004</c:v>
                </c:pt>
                <c:pt idx="29">
                  <c:v>4.5763835000000004</c:v>
                </c:pt>
                <c:pt idx="30">
                  <c:v>4.5763835000000004</c:v>
                </c:pt>
                <c:pt idx="31">
                  <c:v>4.5763835000000004</c:v>
                </c:pt>
                <c:pt idx="32">
                  <c:v>4.5763835000000004</c:v>
                </c:pt>
                <c:pt idx="33">
                  <c:v>4.5763835000000004</c:v>
                </c:pt>
                <c:pt idx="34">
                  <c:v>4.5763835000000004</c:v>
                </c:pt>
                <c:pt idx="35">
                  <c:v>4.5763835000000004</c:v>
                </c:pt>
                <c:pt idx="36">
                  <c:v>4.5763835000000004</c:v>
                </c:pt>
                <c:pt idx="37">
                  <c:v>4.5763835000000004</c:v>
                </c:pt>
                <c:pt idx="38">
                  <c:v>4.5763835000000004</c:v>
                </c:pt>
                <c:pt idx="39">
                  <c:v>4.5763835000000004</c:v>
                </c:pt>
                <c:pt idx="40">
                  <c:v>4.5763835000000004</c:v>
                </c:pt>
                <c:pt idx="41">
                  <c:v>4.5763835000000004</c:v>
                </c:pt>
                <c:pt idx="42">
                  <c:v>4.5763835000000004</c:v>
                </c:pt>
                <c:pt idx="43">
                  <c:v>4.5763835000000004</c:v>
                </c:pt>
                <c:pt idx="44">
                  <c:v>4.5763835000000004</c:v>
                </c:pt>
                <c:pt idx="45">
                  <c:v>4.5763835000000004</c:v>
                </c:pt>
                <c:pt idx="46">
                  <c:v>4.5763835000000004</c:v>
                </c:pt>
                <c:pt idx="47">
                  <c:v>4.5763835000000004</c:v>
                </c:pt>
                <c:pt idx="48">
                  <c:v>4.5763835000000004</c:v>
                </c:pt>
                <c:pt idx="49">
                  <c:v>4.5763835000000004</c:v>
                </c:pt>
                <c:pt idx="50">
                  <c:v>4.5763835000000004</c:v>
                </c:pt>
                <c:pt idx="51">
                  <c:v>4.5763835000000004</c:v>
                </c:pt>
                <c:pt idx="52">
                  <c:v>4.5763835000000004</c:v>
                </c:pt>
                <c:pt idx="53">
                  <c:v>4.5763835000000004</c:v>
                </c:pt>
                <c:pt idx="54">
                  <c:v>4.5763835000000004</c:v>
                </c:pt>
                <c:pt idx="55">
                  <c:v>4.5763835000000004</c:v>
                </c:pt>
                <c:pt idx="56">
                  <c:v>4.5763835000000004</c:v>
                </c:pt>
                <c:pt idx="57">
                  <c:v>4.5763835000000004</c:v>
                </c:pt>
                <c:pt idx="58">
                  <c:v>4.5763835000000004</c:v>
                </c:pt>
                <c:pt idx="59">
                  <c:v>4.5763835000000004</c:v>
                </c:pt>
                <c:pt idx="60">
                  <c:v>4.5763835000000004</c:v>
                </c:pt>
                <c:pt idx="61">
                  <c:v>4.5763835000000004</c:v>
                </c:pt>
                <c:pt idx="62">
                  <c:v>4.5763835000000004</c:v>
                </c:pt>
                <c:pt idx="63">
                  <c:v>4.5763835000000004</c:v>
                </c:pt>
                <c:pt idx="64">
                  <c:v>4.5763835000000004</c:v>
                </c:pt>
                <c:pt idx="65">
                  <c:v>4.5763835000000004</c:v>
                </c:pt>
                <c:pt idx="66">
                  <c:v>4.5763835000000004</c:v>
                </c:pt>
                <c:pt idx="67">
                  <c:v>4.5763835000000004</c:v>
                </c:pt>
                <c:pt idx="68">
                  <c:v>4.5763835000000004</c:v>
                </c:pt>
                <c:pt idx="69">
                  <c:v>4.5763835000000004</c:v>
                </c:pt>
                <c:pt idx="70">
                  <c:v>4.5763835000000004</c:v>
                </c:pt>
                <c:pt idx="71">
                  <c:v>4.5763835000000004</c:v>
                </c:pt>
                <c:pt idx="72">
                  <c:v>4.5763835000000004</c:v>
                </c:pt>
                <c:pt idx="73">
                  <c:v>4.5763835000000004</c:v>
                </c:pt>
                <c:pt idx="74">
                  <c:v>4.5763835000000004</c:v>
                </c:pt>
                <c:pt idx="75">
                  <c:v>4.5763835000000004</c:v>
                </c:pt>
                <c:pt idx="76">
                  <c:v>4.5763835000000004</c:v>
                </c:pt>
                <c:pt idx="77">
                  <c:v>4.5763835000000004</c:v>
                </c:pt>
                <c:pt idx="78">
                  <c:v>4.5763835000000004</c:v>
                </c:pt>
                <c:pt idx="79">
                  <c:v>4.5763835000000004</c:v>
                </c:pt>
                <c:pt idx="80">
                  <c:v>4.5763835000000004</c:v>
                </c:pt>
                <c:pt idx="81">
                  <c:v>4.5763835000000004</c:v>
                </c:pt>
                <c:pt idx="82">
                  <c:v>4.5763835000000004</c:v>
                </c:pt>
                <c:pt idx="83">
                  <c:v>4.5763835000000004</c:v>
                </c:pt>
                <c:pt idx="84">
                  <c:v>4.5763835000000004</c:v>
                </c:pt>
                <c:pt idx="85">
                  <c:v>4.5763835000000004</c:v>
                </c:pt>
                <c:pt idx="86">
                  <c:v>4.5763835000000004</c:v>
                </c:pt>
                <c:pt idx="87">
                  <c:v>4.5763835000000004</c:v>
                </c:pt>
                <c:pt idx="88">
                  <c:v>4.5763835000000004</c:v>
                </c:pt>
                <c:pt idx="89">
                  <c:v>4.5763835000000004</c:v>
                </c:pt>
                <c:pt idx="90">
                  <c:v>4.5763835000000004</c:v>
                </c:pt>
                <c:pt idx="91">
                  <c:v>4.5763835000000004</c:v>
                </c:pt>
                <c:pt idx="92">
                  <c:v>4.5763835000000004</c:v>
                </c:pt>
                <c:pt idx="93">
                  <c:v>4.5763835000000004</c:v>
                </c:pt>
                <c:pt idx="94">
                  <c:v>4.5763835000000004</c:v>
                </c:pt>
                <c:pt idx="95">
                  <c:v>4.5763835000000004</c:v>
                </c:pt>
                <c:pt idx="96">
                  <c:v>4.5763835000000004</c:v>
                </c:pt>
                <c:pt idx="97">
                  <c:v>4.5763835000000004</c:v>
                </c:pt>
                <c:pt idx="98">
                  <c:v>4.5763835000000004</c:v>
                </c:pt>
                <c:pt idx="99">
                  <c:v>4.5763835000000004</c:v>
                </c:pt>
                <c:pt idx="100">
                  <c:v>4.5782524000000002</c:v>
                </c:pt>
                <c:pt idx="101">
                  <c:v>4.5985348000000004</c:v>
                </c:pt>
                <c:pt idx="102">
                  <c:v>4.6938643000000004</c:v>
                </c:pt>
                <c:pt idx="103">
                  <c:v>4.9018845000000004</c:v>
                </c:pt>
                <c:pt idx="104">
                  <c:v>5.2503709000000001</c:v>
                </c:pt>
                <c:pt idx="105">
                  <c:v>5.7246198000000001</c:v>
                </c:pt>
                <c:pt idx="106">
                  <c:v>6.3414386</c:v>
                </c:pt>
                <c:pt idx="107">
                  <c:v>7.0653306999999996</c:v>
                </c:pt>
                <c:pt idx="108">
                  <c:v>7.8828867000000002</c:v>
                </c:pt>
                <c:pt idx="109">
                  <c:v>8.7633834999999998</c:v>
                </c:pt>
                <c:pt idx="110">
                  <c:v>9.6917977999999998</c:v>
                </c:pt>
                <c:pt idx="111">
                  <c:v>10.632738</c:v>
                </c:pt>
                <c:pt idx="112">
                  <c:v>11.570679</c:v>
                </c:pt>
                <c:pt idx="113">
                  <c:v>12.503327000000001</c:v>
                </c:pt>
                <c:pt idx="114">
                  <c:v>13.443723</c:v>
                </c:pt>
                <c:pt idx="115">
                  <c:v>14.375745</c:v>
                </c:pt>
                <c:pt idx="116">
                  <c:v>15.295626</c:v>
                </c:pt>
                <c:pt idx="117">
                  <c:v>16.191749999999999</c:v>
                </c:pt>
                <c:pt idx="118">
                  <c:v>17.067893999999999</c:v>
                </c:pt>
                <c:pt idx="119">
                  <c:v>17.919843</c:v>
                </c:pt>
                <c:pt idx="120">
                  <c:v>18.720732000000002</c:v>
                </c:pt>
                <c:pt idx="121">
                  <c:v>19.231956</c:v>
                </c:pt>
                <c:pt idx="122">
                  <c:v>19.518245</c:v>
                </c:pt>
                <c:pt idx="123">
                  <c:v>19.677281000000001</c:v>
                </c:pt>
                <c:pt idx="124">
                  <c:v>19.745177000000002</c:v>
                </c:pt>
                <c:pt idx="125">
                  <c:v>19.740586</c:v>
                </c:pt>
                <c:pt idx="126">
                  <c:v>19.678224</c:v>
                </c:pt>
                <c:pt idx="127">
                  <c:v>19.566115</c:v>
                </c:pt>
                <c:pt idx="128">
                  <c:v>19.411234</c:v>
                </c:pt>
                <c:pt idx="129">
                  <c:v>19.222874000000001</c:v>
                </c:pt>
                <c:pt idx="130">
                  <c:v>18.998795000000001</c:v>
                </c:pt>
                <c:pt idx="131">
                  <c:v>18.739794</c:v>
                </c:pt>
                <c:pt idx="132">
                  <c:v>18.464991999999999</c:v>
                </c:pt>
                <c:pt idx="133">
                  <c:v>18.160273</c:v>
                </c:pt>
                <c:pt idx="134">
                  <c:v>17.841984</c:v>
                </c:pt>
                <c:pt idx="135">
                  <c:v>17.508921999999998</c:v>
                </c:pt>
                <c:pt idx="136">
                  <c:v>17.160467000000001</c:v>
                </c:pt>
                <c:pt idx="137">
                  <c:v>16.814433000000001</c:v>
                </c:pt>
                <c:pt idx="138">
                  <c:v>16.453296000000002</c:v>
                </c:pt>
                <c:pt idx="139">
                  <c:v>16.094892000000002</c:v>
                </c:pt>
                <c:pt idx="140">
                  <c:v>15.739361000000001</c:v>
                </c:pt>
                <c:pt idx="141">
                  <c:v>15.386556000000001</c:v>
                </c:pt>
                <c:pt idx="142">
                  <c:v>15.036239999999999</c:v>
                </c:pt>
                <c:pt idx="143">
                  <c:v>14.688143999999999</c:v>
                </c:pt>
                <c:pt idx="144">
                  <c:v>14.342041999999999</c:v>
                </c:pt>
                <c:pt idx="145">
                  <c:v>14.013749000000001</c:v>
                </c:pt>
                <c:pt idx="146">
                  <c:v>13.686537</c:v>
                </c:pt>
                <c:pt idx="147">
                  <c:v>13.376144</c:v>
                </c:pt>
                <c:pt idx="148">
                  <c:v>13.066013999999999</c:v>
                </c:pt>
                <c:pt idx="149">
                  <c:v>12.755404</c:v>
                </c:pt>
                <c:pt idx="150">
                  <c:v>12.460729000000001</c:v>
                </c:pt>
                <c:pt idx="151">
                  <c:v>12.165471999999999</c:v>
                </c:pt>
                <c:pt idx="152">
                  <c:v>11.886051</c:v>
                </c:pt>
                <c:pt idx="153">
                  <c:v>11.605624000000001</c:v>
                </c:pt>
                <c:pt idx="154">
                  <c:v>11.340926</c:v>
                </c:pt>
                <c:pt idx="155">
                  <c:v>11.075590999999999</c:v>
                </c:pt>
                <c:pt idx="156">
                  <c:v>10.809372</c:v>
                </c:pt>
                <c:pt idx="157">
                  <c:v>10.559248999999999</c:v>
                </c:pt>
                <c:pt idx="158">
                  <c:v>10.308674</c:v>
                </c:pt>
                <c:pt idx="159">
                  <c:v>10.05748</c:v>
                </c:pt>
                <c:pt idx="160">
                  <c:v>9.8226794000000002</c:v>
                </c:pt>
                <c:pt idx="161">
                  <c:v>9.5874883999999998</c:v>
                </c:pt>
                <c:pt idx="162">
                  <c:v>9.3690660000000001</c:v>
                </c:pt>
                <c:pt idx="163">
                  <c:v>9.1502689000000004</c:v>
                </c:pt>
                <c:pt idx="164">
                  <c:v>8.9311304000000007</c:v>
                </c:pt>
                <c:pt idx="165">
                  <c:v>8.7286456999999995</c:v>
                </c:pt>
                <c:pt idx="166">
                  <c:v>8.5258333000000004</c:v>
                </c:pt>
                <c:pt idx="167">
                  <c:v>8.3225659000000007</c:v>
                </c:pt>
                <c:pt idx="168">
                  <c:v>8.1358823000000005</c:v>
                </c:pt>
                <c:pt idx="169">
                  <c:v>7.9485877</c:v>
                </c:pt>
                <c:pt idx="170">
                  <c:v>7.7606817000000001</c:v>
                </c:pt>
                <c:pt idx="171">
                  <c:v>7.5891621000000002</c:v>
                </c:pt>
                <c:pt idx="172">
                  <c:v>7.4165312999999999</c:v>
                </c:pt>
                <c:pt idx="173">
                  <c:v>7.2602203999999997</c:v>
                </c:pt>
                <c:pt idx="174">
                  <c:v>7.1024449000000001</c:v>
                </c:pt>
                <c:pt idx="175">
                  <c:v>6.9427925999999998</c:v>
                </c:pt>
                <c:pt idx="176">
                  <c:v>6.7991805999999997</c:v>
                </c:pt>
                <c:pt idx="177">
                  <c:v>6.6532169999999997</c:v>
                </c:pt>
                <c:pt idx="178">
                  <c:v>6.5074198000000001</c:v>
                </c:pt>
                <c:pt idx="179">
                  <c:v>6.3670863000000004</c:v>
                </c:pt>
                <c:pt idx="180">
                  <c:v>6.2479307999999998</c:v>
                </c:pt>
                <c:pt idx="181">
                  <c:v>6.1321592000000003</c:v>
                </c:pt>
                <c:pt idx="182">
                  <c:v>6.0191108</c:v>
                </c:pt>
                <c:pt idx="183">
                  <c:v>5.9086958000000003</c:v>
                </c:pt>
                <c:pt idx="184">
                  <c:v>5.8006603999999999</c:v>
                </c:pt>
                <c:pt idx="185">
                  <c:v>5.6946668999999996</c:v>
                </c:pt>
                <c:pt idx="186">
                  <c:v>5.5908274999999996</c:v>
                </c:pt>
                <c:pt idx="187">
                  <c:v>5.4887031999999998</c:v>
                </c:pt>
                <c:pt idx="188">
                  <c:v>5.4021086</c:v>
                </c:pt>
                <c:pt idx="189">
                  <c:v>5.3167181000000001</c:v>
                </c:pt>
                <c:pt idx="190">
                  <c:v>5.2321616999999998</c:v>
                </c:pt>
                <c:pt idx="191">
                  <c:v>5.1482947000000001</c:v>
                </c:pt>
                <c:pt idx="192">
                  <c:v>5.0649844000000002</c:v>
                </c:pt>
                <c:pt idx="193">
                  <c:v>4.9958166999999998</c:v>
                </c:pt>
                <c:pt idx="194">
                  <c:v>4.9265423000000004</c:v>
                </c:pt>
                <c:pt idx="195">
                  <c:v>4.8572477000000003</c:v>
                </c:pt>
                <c:pt idx="196">
                  <c:v>4.7878337000000002</c:v>
                </c:pt>
                <c:pt idx="197">
                  <c:v>4.7332492000000004</c:v>
                </c:pt>
                <c:pt idx="198">
                  <c:v>4.6798644999999999</c:v>
                </c:pt>
                <c:pt idx="199">
                  <c:v>4.6271649999999998</c:v>
                </c:pt>
                <c:pt idx="200">
                  <c:v>4.5748534000000003</c:v>
                </c:pt>
                <c:pt idx="201">
                  <c:v>4.5226335999999998</c:v>
                </c:pt>
                <c:pt idx="202">
                  <c:v>4.4706609999999998</c:v>
                </c:pt>
                <c:pt idx="203">
                  <c:v>4.4313067999999998</c:v>
                </c:pt>
                <c:pt idx="204">
                  <c:v>4.3908828</c:v>
                </c:pt>
                <c:pt idx="205">
                  <c:v>4.3495945000000003</c:v>
                </c:pt>
                <c:pt idx="206">
                  <c:v>4.3094558999999997</c:v>
                </c:pt>
                <c:pt idx="207">
                  <c:v>4.2711534000000002</c:v>
                </c:pt>
                <c:pt idx="208">
                  <c:v>4.2352105</c:v>
                </c:pt>
                <c:pt idx="209">
                  <c:v>4.2011875999999999</c:v>
                </c:pt>
                <c:pt idx="210">
                  <c:v>4.1690437999999999</c:v>
                </c:pt>
                <c:pt idx="211">
                  <c:v>4.1489795000000003</c:v>
                </c:pt>
                <c:pt idx="212">
                  <c:v>4.1299443</c:v>
                </c:pt>
                <c:pt idx="213">
                  <c:v>4.1119788000000002</c:v>
                </c:pt>
                <c:pt idx="214">
                  <c:v>4.0951107999999996</c:v>
                </c:pt>
                <c:pt idx="215">
                  <c:v>4.0797501</c:v>
                </c:pt>
                <c:pt idx="216">
                  <c:v>4.0658666999999999</c:v>
                </c:pt>
                <c:pt idx="217">
                  <c:v>4.0533494000000001</c:v>
                </c:pt>
                <c:pt idx="218">
                  <c:v>4.0421082999999998</c:v>
                </c:pt>
                <c:pt idx="219">
                  <c:v>4.0321771000000002</c:v>
                </c:pt>
                <c:pt idx="220">
                  <c:v>4.0234636000000004</c:v>
                </c:pt>
                <c:pt idx="221">
                  <c:v>4.0160590999999997</c:v>
                </c:pt>
                <c:pt idx="222">
                  <c:v>4.0099663000000003</c:v>
                </c:pt>
                <c:pt idx="223">
                  <c:v>4.0052946</c:v>
                </c:pt>
                <c:pt idx="224">
                  <c:v>4.0021921999999996</c:v>
                </c:pt>
                <c:pt idx="225">
                  <c:v>4.0005505000000001</c:v>
                </c:pt>
                <c:pt idx="226">
                  <c:v>4.0002763999999997</c:v>
                </c:pt>
                <c:pt idx="227">
                  <c:v>4.0015720999999997</c:v>
                </c:pt>
                <c:pt idx="228">
                  <c:v>4.0041288000000002</c:v>
                </c:pt>
                <c:pt idx="229">
                  <c:v>4.0078699000000002</c:v>
                </c:pt>
                <c:pt idx="230">
                  <c:v>4.0128349999999999</c:v>
                </c:pt>
                <c:pt idx="231">
                  <c:v>4.0189706000000003</c:v>
                </c:pt>
                <c:pt idx="232">
                  <c:v>4.0261497999999998</c:v>
                </c:pt>
                <c:pt idx="233">
                  <c:v>4.0342853999999999</c:v>
                </c:pt>
                <c:pt idx="234">
                  <c:v>4.0433839999999996</c:v>
                </c:pt>
                <c:pt idx="235">
                  <c:v>4.0530318000000003</c:v>
                </c:pt>
                <c:pt idx="236">
                  <c:v>4.0631271</c:v>
                </c:pt>
                <c:pt idx="237">
                  <c:v>4.0736042000000001</c:v>
                </c:pt>
                <c:pt idx="238">
                  <c:v>4.084422</c:v>
                </c:pt>
                <c:pt idx="239">
                  <c:v>4.0955107000000002</c:v>
                </c:pt>
                <c:pt idx="240">
                  <c:v>4.1067996999999998</c:v>
                </c:pt>
                <c:pt idx="241">
                  <c:v>4.1182540999999997</c:v>
                </c:pt>
                <c:pt idx="242">
                  <c:v>4.1298500000000002</c:v>
                </c:pt>
                <c:pt idx="243">
                  <c:v>4.1415696999999998</c:v>
                </c:pt>
                <c:pt idx="244">
                  <c:v>4.1534122</c:v>
                </c:pt>
                <c:pt idx="245">
                  <c:v>4.1653770000000003</c:v>
                </c:pt>
                <c:pt idx="246">
                  <c:v>4.1774499</c:v>
                </c:pt>
                <c:pt idx="247">
                  <c:v>4.1896794999999996</c:v>
                </c:pt>
                <c:pt idx="248">
                  <c:v>4.2020419999999996</c:v>
                </c:pt>
                <c:pt idx="249">
                  <c:v>4.2145717999999999</c:v>
                </c:pt>
                <c:pt idx="250">
                  <c:v>4.2272686000000004</c:v>
                </c:pt>
                <c:pt idx="251">
                  <c:v>4.2401058999999997</c:v>
                </c:pt>
                <c:pt idx="252">
                  <c:v>4.2531410000000003</c:v>
                </c:pt>
                <c:pt idx="253">
                  <c:v>4.2664290999999999</c:v>
                </c:pt>
                <c:pt idx="254">
                  <c:v>4.2799595999999998</c:v>
                </c:pt>
                <c:pt idx="255">
                  <c:v>4.2938143000000002</c:v>
                </c:pt>
                <c:pt idx="256">
                  <c:v>4.3080306000000004</c:v>
                </c:pt>
                <c:pt idx="257">
                  <c:v>4.3228324000000002</c:v>
                </c:pt>
                <c:pt idx="258">
                  <c:v>4.3378196999999998</c:v>
                </c:pt>
                <c:pt idx="259">
                  <c:v>4.3527059000000001</c:v>
                </c:pt>
                <c:pt idx="260">
                  <c:v>4.3674844000000004</c:v>
                </c:pt>
                <c:pt idx="261">
                  <c:v>4.3821019999999997</c:v>
                </c:pt>
                <c:pt idx="262">
                  <c:v>4.3965693999999997</c:v>
                </c:pt>
                <c:pt idx="263">
                  <c:v>4.4109157999999997</c:v>
                </c:pt>
                <c:pt idx="264">
                  <c:v>4.4250663000000001</c:v>
                </c:pt>
                <c:pt idx="265">
                  <c:v>4.4389519999999996</c:v>
                </c:pt>
                <c:pt idx="266">
                  <c:v>4.4525819000000002</c:v>
                </c:pt>
                <c:pt idx="267">
                  <c:v>4.4591246</c:v>
                </c:pt>
                <c:pt idx="268">
                  <c:v>4.4655265000000002</c:v>
                </c:pt>
                <c:pt idx="269">
                  <c:v>4.4717862999999998</c:v>
                </c:pt>
                <c:pt idx="270">
                  <c:v>4.4778887999999997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7FD2-4770-9100-3FC031BB09F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intestglc:3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Sheet1!$T$2:$T$275</c:f>
            </c:numRef>
          </c:yVal>
          <c:smooth val="1"/>
          <c:extLst>
            <c:ext xmlns:c16="http://schemas.microsoft.com/office/drawing/2014/chart" uri="{C3380CC4-5D6E-409C-BE32-E72D297353CC}">
              <c16:uniqueId val="{00000012-7FD2-4770-9100-3FC031BB09F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syshepratio:3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Sheet1!$U$2:$U$275</c:f>
            </c:numRef>
          </c:yVal>
          <c:smooth val="1"/>
          <c:extLst>
            <c:ext xmlns:c16="http://schemas.microsoft.com/office/drawing/2014/chart" uri="{C3380CC4-5D6E-409C-BE32-E72D297353CC}">
              <c16:uniqueId val="{00000013-7FD2-4770-9100-3FC031BB09F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intestP:3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Sheet1!$V$2:$V$275</c:f>
            </c:numRef>
          </c:yVal>
          <c:smooth val="1"/>
          <c:extLst>
            <c:ext xmlns:c16="http://schemas.microsoft.com/office/drawing/2014/chart" uri="{C3380CC4-5D6E-409C-BE32-E72D297353CC}">
              <c16:uniqueId val="{00000014-7FD2-4770-9100-3FC031BB09FB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SysINC:3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</a:schemeClr>
              </a:solidFill>
              <a:ln w="9525">
                <a:solidFill>
                  <a:schemeClr val="accent4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Sheet1!$W$2:$W$275</c:f>
            </c:numRef>
          </c:yVal>
          <c:smooth val="1"/>
          <c:extLst>
            <c:ext xmlns:c16="http://schemas.microsoft.com/office/drawing/2014/chart" uri="{C3380CC4-5D6E-409C-BE32-E72D297353CC}">
              <c16:uniqueId val="{00000015-7FD2-4770-9100-3FC031BB09FB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SmaINC:3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</a:schemeClr>
              </a:solidFill>
              <a:ln w="9525">
                <a:solidFill>
                  <a:schemeClr val="accent5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Sheet1!$X$2:$X$275</c:f>
            </c:numRef>
          </c:yVal>
          <c:smooth val="1"/>
          <c:extLst>
            <c:ext xmlns:c16="http://schemas.microsoft.com/office/drawing/2014/chart" uri="{C3380CC4-5D6E-409C-BE32-E72D297353CC}">
              <c16:uniqueId val="{00000016-7FD2-4770-9100-3FC031BB09FB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SMAGLPC:3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Sheet1!$Y$2:$Y$275</c:f>
            </c:numRef>
          </c:yVal>
          <c:smooth val="1"/>
          <c:extLst>
            <c:ext xmlns:c16="http://schemas.microsoft.com/office/drawing/2014/chart" uri="{C3380CC4-5D6E-409C-BE32-E72D297353CC}">
              <c16:uniqueId val="{00000017-7FD2-4770-9100-3FC031BB09FB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SysGLPC:3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Sheet1!$Z$2:$Z$275</c:f>
            </c:numRef>
          </c:yVal>
          <c:smooth val="1"/>
          <c:extLst>
            <c:ext xmlns:c16="http://schemas.microsoft.com/office/drawing/2014/chart" uri="{C3380CC4-5D6E-409C-BE32-E72D297353CC}">
              <c16:uniqueId val="{00000018-7FD2-4770-9100-3FC031BB09FB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SysGLNC:3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Sheet1!$AA$2:$AA$275</c:f>
            </c:numRef>
          </c:yVal>
          <c:smooth val="1"/>
          <c:extLst>
            <c:ext xmlns:c16="http://schemas.microsoft.com/office/drawing/2014/chart" uri="{C3380CC4-5D6E-409C-BE32-E72D297353CC}">
              <c16:uniqueId val="{00000019-7FD2-4770-9100-3FC031BB09FB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SMAGLNC:3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Sheet1!$AB$2:$AB$275</c:f>
            </c:numRef>
          </c:yVal>
          <c:smooth val="1"/>
          <c:extLst>
            <c:ext xmlns:c16="http://schemas.microsoft.com/office/drawing/2014/chart" uri="{C3380CC4-5D6E-409C-BE32-E72D297353CC}">
              <c16:uniqueId val="{0000001A-7FD2-4770-9100-3FC031BB09FB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Pvglfl1:3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Sheet1!$AC$2:$AC$275</c:f>
            </c:numRef>
          </c:yVal>
          <c:smooth val="1"/>
          <c:extLst>
            <c:ext xmlns:c16="http://schemas.microsoft.com/office/drawing/2014/chart" uri="{C3380CC4-5D6E-409C-BE32-E72D297353CC}">
              <c16:uniqueId val="{0000001B-7FD2-4770-9100-3FC031BB09FB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Sheet1!$AD$2:$AD$275</c:f>
            </c:numRef>
          </c:yVal>
          <c:smooth val="1"/>
          <c:extLst>
            <c:ext xmlns:c16="http://schemas.microsoft.com/office/drawing/2014/chart" uri="{C3380CC4-5D6E-409C-BE32-E72D297353CC}">
              <c16:uniqueId val="{0000001C-7FD2-4770-9100-3FC031BB09FB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Sheet1!$AE$2:$AE$275</c:f>
            </c:numRef>
          </c:yVal>
          <c:smooth val="1"/>
          <c:extLst>
            <c:ext xmlns:c16="http://schemas.microsoft.com/office/drawing/2014/chart" uri="{C3380CC4-5D6E-409C-BE32-E72D297353CC}">
              <c16:uniqueId val="{0000001D-7FD2-4770-9100-3FC031BB09FB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sysartvol1:1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Sheet1!$AF$2:$AF$275</c:f>
            </c:numRef>
          </c:yVal>
          <c:smooth val="1"/>
          <c:extLst>
            <c:ext xmlns:c16="http://schemas.microsoft.com/office/drawing/2014/chart" uri="{C3380CC4-5D6E-409C-BE32-E72D297353CC}">
              <c16:uniqueId val="{0000001E-7FD2-4770-9100-3FC031BB09FB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Sintbvol1:1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Sheet1!$AG$2:$AG$275</c:f>
            </c:numRef>
          </c:yVal>
          <c:smooth val="1"/>
          <c:extLst>
            <c:ext xmlns:c16="http://schemas.microsoft.com/office/drawing/2014/chart" uri="{C3380CC4-5D6E-409C-BE32-E72D297353CC}">
              <c16:uniqueId val="{0000001F-7FD2-4770-9100-3FC031BB09FB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SMAflow1:1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50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Sheet1!$AH$2:$AH$275</c:f>
            </c:numRef>
          </c:yVal>
          <c:smooth val="1"/>
          <c:extLst>
            <c:ext xmlns:c16="http://schemas.microsoft.com/office/drawing/2014/chart" uri="{C3380CC4-5D6E-409C-BE32-E72D297353CC}">
              <c16:uniqueId val="{00000020-7FD2-4770-9100-3FC031BB09FB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Hvflow1:1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Sheet1!$AI$2:$AI$275</c:f>
            </c:numRef>
          </c:yVal>
          <c:smooth val="1"/>
          <c:extLst>
            <c:ext xmlns:c16="http://schemas.microsoft.com/office/drawing/2014/chart" uri="{C3380CC4-5D6E-409C-BE32-E72D297353CC}">
              <c16:uniqueId val="{00000021-7FD2-4770-9100-3FC031BB09FB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PVflow1:1</c:v>
                </c:pt>
              </c:strCache>
            </c:strRef>
          </c:tx>
          <c:spPr>
            <a:ln w="1905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Sheet1!$AJ$2:$AJ$275</c:f>
            </c:numRef>
          </c:yVal>
          <c:smooth val="1"/>
          <c:extLst>
            <c:ext xmlns:c16="http://schemas.microsoft.com/office/drawing/2014/chart" uri="{C3380CC4-5D6E-409C-BE32-E72D297353CC}">
              <c16:uniqueId val="{00000022-7FD2-4770-9100-3FC031BB09FB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HaFlow1:1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Sheet1!$AK$2:$AK$275</c:f>
            </c:numRef>
          </c:yVal>
          <c:smooth val="1"/>
          <c:extLst>
            <c:ext xmlns:c16="http://schemas.microsoft.com/office/drawing/2014/chart" uri="{C3380CC4-5D6E-409C-BE32-E72D297353CC}">
              <c16:uniqueId val="{00000023-7FD2-4770-9100-3FC031BB09FB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Hshuntinflow1:1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  <a:lumOff val="30000"/>
                </a:schemeClr>
              </a:solidFill>
              <a:ln w="9525">
                <a:solidFill>
                  <a:schemeClr val="accent1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Sheet1!$AL$2:$AL$275</c:f>
            </c:numRef>
          </c:yVal>
          <c:smooth val="1"/>
          <c:extLst>
            <c:ext xmlns:c16="http://schemas.microsoft.com/office/drawing/2014/chart" uri="{C3380CC4-5D6E-409C-BE32-E72D297353CC}">
              <c16:uniqueId val="{00000024-7FD2-4770-9100-3FC031BB09FB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SmcapP:1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  <a:lumOff val="30000"/>
                </a:schemeClr>
              </a:solidFill>
              <a:ln w="9525">
                <a:solidFill>
                  <a:schemeClr val="accent2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Sheet1!$AM$2:$AM$275</c:f>
            </c:numRef>
          </c:yVal>
          <c:smooth val="1"/>
          <c:extLst>
            <c:ext xmlns:c16="http://schemas.microsoft.com/office/drawing/2014/chart" uri="{C3380CC4-5D6E-409C-BE32-E72D297353CC}">
              <c16:uniqueId val="{00000025-7FD2-4770-9100-3FC031BB09FB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hepglmet1:1</c:v>
                </c:pt>
              </c:strCache>
            </c:strRef>
          </c:tx>
          <c:spPr>
            <a:ln w="19050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0000"/>
                  <a:lumOff val="30000"/>
                </a:schemeClr>
              </a:solidFill>
              <a:ln w="9525">
                <a:solidFill>
                  <a:schemeClr val="accent3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Sheet1!$AN$2:$AN$275</c:f>
            </c:numRef>
          </c:yVal>
          <c:smooth val="1"/>
          <c:extLst>
            <c:ext xmlns:c16="http://schemas.microsoft.com/office/drawing/2014/chart" uri="{C3380CC4-5D6E-409C-BE32-E72D297353CC}">
              <c16:uniqueId val="{00000026-7FD2-4770-9100-3FC031BB09FB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HAgllow1:1</c:v>
                </c:pt>
              </c:strCache>
            </c:strRef>
          </c:tx>
          <c:spPr>
            <a:ln w="19050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0000"/>
                  <a:lumOff val="30000"/>
                </a:schemeClr>
              </a:solidFill>
              <a:ln w="9525">
                <a:solidFill>
                  <a:schemeClr val="accent4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Sheet1!$AO$2:$AO$275</c:f>
            </c:numRef>
          </c:yVal>
          <c:smooth val="1"/>
          <c:extLst>
            <c:ext xmlns:c16="http://schemas.microsoft.com/office/drawing/2014/chart" uri="{C3380CC4-5D6E-409C-BE32-E72D297353CC}">
              <c16:uniqueId val="{00000027-7FD2-4770-9100-3FC031BB09FB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HVglfl1:1</c:v>
                </c:pt>
              </c:strCache>
            </c:strRef>
          </c:tx>
          <c:spPr>
            <a:ln w="19050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0000"/>
                  <a:lumOff val="30000"/>
                </a:schemeClr>
              </a:solidFill>
              <a:ln w="9525">
                <a:solidFill>
                  <a:schemeClr val="accent5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Sheet1!$AP$2:$AP$275</c:f>
            </c:numRef>
          </c:yVal>
          <c:smooth val="1"/>
          <c:extLst>
            <c:ext xmlns:c16="http://schemas.microsoft.com/office/drawing/2014/chart" uri="{C3380CC4-5D6E-409C-BE32-E72D297353CC}">
              <c16:uniqueId val="{00000028-7FD2-4770-9100-3FC031BB09FB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urineGlloss1:1</c:v>
                </c:pt>
              </c:strCache>
            </c:strRef>
          </c:tx>
          <c:spPr>
            <a:ln w="19050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0000"/>
                  <a:lumOff val="30000"/>
                </a:schemeClr>
              </a:solidFill>
              <a:ln w="9525">
                <a:solidFill>
                  <a:schemeClr val="accent6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Sheet1!$AQ$2:$AQ$275</c:f>
            </c:numRef>
          </c:yVal>
          <c:smooth val="1"/>
          <c:extLst>
            <c:ext xmlns:c16="http://schemas.microsoft.com/office/drawing/2014/chart" uri="{C3380CC4-5D6E-409C-BE32-E72D297353CC}">
              <c16:uniqueId val="{00000029-7FD2-4770-9100-3FC031BB09FB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insperglcmetroate:1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</a:schemeClr>
              </a:solidFill>
              <a:ln w="9525">
                <a:solidFill>
                  <a:schemeClr val="accent1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Sheet1!$AR$2:$AR$275</c:f>
            </c:numRef>
          </c:yVal>
          <c:smooth val="1"/>
          <c:extLst>
            <c:ext xmlns:c16="http://schemas.microsoft.com/office/drawing/2014/chart" uri="{C3380CC4-5D6E-409C-BE32-E72D297353CC}">
              <c16:uniqueId val="{0000002A-7FD2-4770-9100-3FC031BB09FB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Hshuntglfl:1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</a:schemeClr>
              </a:solidFill>
              <a:ln w="9525">
                <a:solidFill>
                  <a:schemeClr val="accent2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Sheet1!$AS$2:$AS$275</c:f>
            </c:numRef>
          </c:yVal>
          <c:smooth val="1"/>
          <c:extLst>
            <c:ext xmlns:c16="http://schemas.microsoft.com/office/drawing/2014/chart" uri="{C3380CC4-5D6E-409C-BE32-E72D297353CC}">
              <c16:uniqueId val="{0000002B-7FD2-4770-9100-3FC031BB09FB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intabrate:1</c:v>
                </c:pt>
              </c:strCache>
            </c:strRef>
          </c:tx>
          <c:spPr>
            <a:ln w="19050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0000"/>
                </a:schemeClr>
              </a:solidFill>
              <a:ln w="9525">
                <a:solidFill>
                  <a:schemeClr val="accent3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Sheet1!$AT$2:$AT$275</c:f>
            </c:numRef>
          </c:yVal>
          <c:smooth val="1"/>
          <c:extLst>
            <c:ext xmlns:c16="http://schemas.microsoft.com/office/drawing/2014/chart" uri="{C3380CC4-5D6E-409C-BE32-E72D297353CC}">
              <c16:uniqueId val="{0000002C-7FD2-4770-9100-3FC031BB09FB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ninsglmetrate:1</c:v>
                </c:pt>
              </c:strCache>
            </c:strRef>
          </c:tx>
          <c:spPr>
            <a:ln w="19050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0000"/>
                </a:schemeClr>
              </a:solidFill>
              <a:ln w="9525">
                <a:solidFill>
                  <a:schemeClr val="accent4">
                    <a:lumMod val="70000"/>
                  </a:schemeClr>
                </a:solidFill>
              </a:ln>
              <a:effectLst/>
            </c:spPr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Sheet1!$AU$2:$AU$275</c:f>
            </c:numRef>
          </c:yVal>
          <c:smooth val="1"/>
          <c:extLst>
            <c:ext xmlns:c16="http://schemas.microsoft.com/office/drawing/2014/chart" uri="{C3380CC4-5D6E-409C-BE32-E72D297353CC}">
              <c16:uniqueId val="{0000002D-7FD2-4770-9100-3FC031BB09FB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sysAaGLC1:1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dashDot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Sheet1!$AV$2:$AV$275</c:f>
              <c:numCache>
                <c:formatCode>0</c:formatCode>
                <c:ptCount val="274"/>
                <c:pt idx="0">
                  <c:v>6.6961881999999999</c:v>
                </c:pt>
                <c:pt idx="1">
                  <c:v>6.6961881999999999</c:v>
                </c:pt>
                <c:pt idx="2">
                  <c:v>6.6961880999999996</c:v>
                </c:pt>
                <c:pt idx="3">
                  <c:v>6.6961880999999996</c:v>
                </c:pt>
                <c:pt idx="4">
                  <c:v>6.6961880999999996</c:v>
                </c:pt>
                <c:pt idx="5">
                  <c:v>6.6961880000000003</c:v>
                </c:pt>
                <c:pt idx="6">
                  <c:v>6.6961880000000003</c:v>
                </c:pt>
                <c:pt idx="7">
                  <c:v>6.6961879</c:v>
                </c:pt>
                <c:pt idx="8">
                  <c:v>6.6961879</c:v>
                </c:pt>
                <c:pt idx="9">
                  <c:v>6.6961879</c:v>
                </c:pt>
                <c:pt idx="10">
                  <c:v>6.6961877999999997</c:v>
                </c:pt>
                <c:pt idx="11">
                  <c:v>6.6961877999999997</c:v>
                </c:pt>
                <c:pt idx="12">
                  <c:v>6.6961877999999997</c:v>
                </c:pt>
                <c:pt idx="13">
                  <c:v>6.6961877000000003</c:v>
                </c:pt>
                <c:pt idx="14">
                  <c:v>6.6961877000000003</c:v>
                </c:pt>
                <c:pt idx="15">
                  <c:v>6.6961876</c:v>
                </c:pt>
                <c:pt idx="16">
                  <c:v>6.6961876</c:v>
                </c:pt>
                <c:pt idx="17">
                  <c:v>6.6961876</c:v>
                </c:pt>
                <c:pt idx="18">
                  <c:v>6.6961874999999997</c:v>
                </c:pt>
                <c:pt idx="19">
                  <c:v>6.6961874999999997</c:v>
                </c:pt>
                <c:pt idx="20">
                  <c:v>6.6961874000000003</c:v>
                </c:pt>
                <c:pt idx="21">
                  <c:v>6.6961874000000003</c:v>
                </c:pt>
                <c:pt idx="22">
                  <c:v>6.6961873000000001</c:v>
                </c:pt>
                <c:pt idx="23">
                  <c:v>6.6961873000000001</c:v>
                </c:pt>
                <c:pt idx="24">
                  <c:v>6.6961873000000001</c:v>
                </c:pt>
                <c:pt idx="25">
                  <c:v>6.6961871999999998</c:v>
                </c:pt>
                <c:pt idx="26">
                  <c:v>6.6961871999999998</c:v>
                </c:pt>
                <c:pt idx="27">
                  <c:v>6.6961871000000004</c:v>
                </c:pt>
                <c:pt idx="28">
                  <c:v>6.6961871000000004</c:v>
                </c:pt>
                <c:pt idx="29">
                  <c:v>6.6961870000000001</c:v>
                </c:pt>
                <c:pt idx="30">
                  <c:v>6.6961870000000001</c:v>
                </c:pt>
                <c:pt idx="31">
                  <c:v>6.6961868999999998</c:v>
                </c:pt>
                <c:pt idx="32">
                  <c:v>6.6961868999999998</c:v>
                </c:pt>
                <c:pt idx="33">
                  <c:v>6.6961868999999998</c:v>
                </c:pt>
                <c:pt idx="34">
                  <c:v>6.6961868000000004</c:v>
                </c:pt>
                <c:pt idx="35">
                  <c:v>6.6961868000000004</c:v>
                </c:pt>
                <c:pt idx="36">
                  <c:v>6.6961867000000002</c:v>
                </c:pt>
                <c:pt idx="37">
                  <c:v>6.6961867000000002</c:v>
                </c:pt>
                <c:pt idx="38">
                  <c:v>6.6961865999999999</c:v>
                </c:pt>
                <c:pt idx="39">
                  <c:v>6.6961865999999999</c:v>
                </c:pt>
                <c:pt idx="40">
                  <c:v>6.6961865999999999</c:v>
                </c:pt>
                <c:pt idx="41">
                  <c:v>6.6961864999999996</c:v>
                </c:pt>
                <c:pt idx="42">
                  <c:v>6.6961864999999996</c:v>
                </c:pt>
                <c:pt idx="43">
                  <c:v>6.6961864000000002</c:v>
                </c:pt>
                <c:pt idx="44">
                  <c:v>6.6961864000000002</c:v>
                </c:pt>
                <c:pt idx="45">
                  <c:v>6.6961862999999999</c:v>
                </c:pt>
                <c:pt idx="46">
                  <c:v>6.6961862999999999</c:v>
                </c:pt>
                <c:pt idx="47">
                  <c:v>6.6961862999999999</c:v>
                </c:pt>
                <c:pt idx="48">
                  <c:v>6.6961861999999996</c:v>
                </c:pt>
                <c:pt idx="49">
                  <c:v>6.6961861999999996</c:v>
                </c:pt>
                <c:pt idx="50">
                  <c:v>6.6961861000000003</c:v>
                </c:pt>
                <c:pt idx="51">
                  <c:v>6.6961861000000003</c:v>
                </c:pt>
                <c:pt idx="52">
                  <c:v>6.696186</c:v>
                </c:pt>
                <c:pt idx="53">
                  <c:v>6.696186</c:v>
                </c:pt>
                <c:pt idx="54">
                  <c:v>6.696186</c:v>
                </c:pt>
                <c:pt idx="55">
                  <c:v>6.6961858999999997</c:v>
                </c:pt>
                <c:pt idx="56">
                  <c:v>6.6961858999999997</c:v>
                </c:pt>
                <c:pt idx="57">
                  <c:v>6.6961858000000003</c:v>
                </c:pt>
                <c:pt idx="58">
                  <c:v>6.6961858000000003</c:v>
                </c:pt>
                <c:pt idx="59">
                  <c:v>6.6961858000000003</c:v>
                </c:pt>
                <c:pt idx="60">
                  <c:v>6.6961857</c:v>
                </c:pt>
                <c:pt idx="61">
                  <c:v>6.6961857</c:v>
                </c:pt>
                <c:pt idx="62">
                  <c:v>6.6961855999999997</c:v>
                </c:pt>
                <c:pt idx="63">
                  <c:v>6.6961855999999997</c:v>
                </c:pt>
                <c:pt idx="64">
                  <c:v>6.6961855999999997</c:v>
                </c:pt>
                <c:pt idx="65">
                  <c:v>6.6961855000000003</c:v>
                </c:pt>
                <c:pt idx="66">
                  <c:v>6.6961855000000003</c:v>
                </c:pt>
                <c:pt idx="67">
                  <c:v>6.6961855000000003</c:v>
                </c:pt>
                <c:pt idx="68">
                  <c:v>6.6961854000000001</c:v>
                </c:pt>
                <c:pt idx="69">
                  <c:v>6.6961854000000001</c:v>
                </c:pt>
                <c:pt idx="70">
                  <c:v>6.6961854000000001</c:v>
                </c:pt>
                <c:pt idx="71">
                  <c:v>6.6961852999999998</c:v>
                </c:pt>
                <c:pt idx="72">
                  <c:v>6.6961852999999998</c:v>
                </c:pt>
                <c:pt idx="73">
                  <c:v>6.6961852000000004</c:v>
                </c:pt>
                <c:pt idx="74">
                  <c:v>6.6961852000000004</c:v>
                </c:pt>
                <c:pt idx="75">
                  <c:v>6.6961852000000004</c:v>
                </c:pt>
                <c:pt idx="76">
                  <c:v>6.6961851000000001</c:v>
                </c:pt>
                <c:pt idx="77">
                  <c:v>6.6961851000000001</c:v>
                </c:pt>
                <c:pt idx="78">
                  <c:v>6.6961851000000001</c:v>
                </c:pt>
                <c:pt idx="79">
                  <c:v>6.6961849999999998</c:v>
                </c:pt>
                <c:pt idx="80">
                  <c:v>6.6961849999999998</c:v>
                </c:pt>
                <c:pt idx="81">
                  <c:v>6.6961849999999998</c:v>
                </c:pt>
                <c:pt idx="82">
                  <c:v>6.6961849000000004</c:v>
                </c:pt>
                <c:pt idx="83">
                  <c:v>6.6961849000000004</c:v>
                </c:pt>
                <c:pt idx="84">
                  <c:v>6.6961849000000004</c:v>
                </c:pt>
                <c:pt idx="85">
                  <c:v>6.6961849000000004</c:v>
                </c:pt>
                <c:pt idx="86">
                  <c:v>6.6961848000000002</c:v>
                </c:pt>
                <c:pt idx="87">
                  <c:v>6.6961848000000002</c:v>
                </c:pt>
                <c:pt idx="88">
                  <c:v>6.6961848000000002</c:v>
                </c:pt>
                <c:pt idx="89">
                  <c:v>6.6961846999999999</c:v>
                </c:pt>
                <c:pt idx="90">
                  <c:v>6.6961846999999999</c:v>
                </c:pt>
                <c:pt idx="91">
                  <c:v>6.6961846999999999</c:v>
                </c:pt>
                <c:pt idx="92">
                  <c:v>6.6961845999999996</c:v>
                </c:pt>
                <c:pt idx="93">
                  <c:v>6.6961845999999996</c:v>
                </c:pt>
                <c:pt idx="94">
                  <c:v>6.6961845999999996</c:v>
                </c:pt>
                <c:pt idx="95">
                  <c:v>6.6961845999999996</c:v>
                </c:pt>
                <c:pt idx="96">
                  <c:v>6.6961845000000002</c:v>
                </c:pt>
                <c:pt idx="97">
                  <c:v>6.6961845000000002</c:v>
                </c:pt>
                <c:pt idx="98">
                  <c:v>6.6961845000000002</c:v>
                </c:pt>
                <c:pt idx="99">
                  <c:v>6.6961845000000002</c:v>
                </c:pt>
                <c:pt idx="100">
                  <c:v>6.6961843999999999</c:v>
                </c:pt>
                <c:pt idx="101">
                  <c:v>6.6962107</c:v>
                </c:pt>
                <c:pt idx="102">
                  <c:v>6.6967245999999996</c:v>
                </c:pt>
                <c:pt idx="103">
                  <c:v>6.6992973999999998</c:v>
                </c:pt>
                <c:pt idx="104">
                  <c:v>6.7070544999999999</c:v>
                </c:pt>
                <c:pt idx="105">
                  <c:v>6.7245182000000003</c:v>
                </c:pt>
                <c:pt idx="106">
                  <c:v>6.7537818999999999</c:v>
                </c:pt>
                <c:pt idx="107">
                  <c:v>6.8019565999999996</c:v>
                </c:pt>
                <c:pt idx="108">
                  <c:v>6.8749488000000003</c:v>
                </c:pt>
                <c:pt idx="109">
                  <c:v>6.9739654</c:v>
                </c:pt>
                <c:pt idx="110">
                  <c:v>7.1048719</c:v>
                </c:pt>
                <c:pt idx="111">
                  <c:v>7.2816549999999998</c:v>
                </c:pt>
                <c:pt idx="112">
                  <c:v>7.4999083999999998</c:v>
                </c:pt>
                <c:pt idx="113">
                  <c:v>7.7664023999999996</c:v>
                </c:pt>
                <c:pt idx="114">
                  <c:v>8.0948696000000009</c:v>
                </c:pt>
                <c:pt idx="115">
                  <c:v>8.4818595000000006</c:v>
                </c:pt>
                <c:pt idx="116">
                  <c:v>8.9171481000000004</c:v>
                </c:pt>
                <c:pt idx="117">
                  <c:v>9.4261756000000005</c:v>
                </c:pt>
                <c:pt idx="118">
                  <c:v>9.9926761000000006</c:v>
                </c:pt>
                <c:pt idx="119">
                  <c:v>10.583589</c:v>
                </c:pt>
                <c:pt idx="120">
                  <c:v>11.233518</c:v>
                </c:pt>
                <c:pt idx="121">
                  <c:v>11.929943</c:v>
                </c:pt>
                <c:pt idx="122">
                  <c:v>12.634857</c:v>
                </c:pt>
                <c:pt idx="123">
                  <c:v>13.331269000000001</c:v>
                </c:pt>
                <c:pt idx="124">
                  <c:v>14.000835</c:v>
                </c:pt>
                <c:pt idx="125">
                  <c:v>14.632341</c:v>
                </c:pt>
                <c:pt idx="126">
                  <c:v>15.190891000000001</c:v>
                </c:pt>
                <c:pt idx="127">
                  <c:v>15.705401999999999</c:v>
                </c:pt>
                <c:pt idx="128">
                  <c:v>16.164978000000001</c:v>
                </c:pt>
                <c:pt idx="129">
                  <c:v>16.565908</c:v>
                </c:pt>
                <c:pt idx="130">
                  <c:v>16.906787000000001</c:v>
                </c:pt>
                <c:pt idx="131">
                  <c:v>17.190013</c:v>
                </c:pt>
                <c:pt idx="132">
                  <c:v>17.413411</c:v>
                </c:pt>
                <c:pt idx="133">
                  <c:v>17.585701</c:v>
                </c:pt>
                <c:pt idx="134">
                  <c:v>17.723739999999999</c:v>
                </c:pt>
                <c:pt idx="135">
                  <c:v>17.816813</c:v>
                </c:pt>
                <c:pt idx="136">
                  <c:v>17.875487</c:v>
                </c:pt>
                <c:pt idx="137">
                  <c:v>17.906164</c:v>
                </c:pt>
                <c:pt idx="138">
                  <c:v>17.909717000000001</c:v>
                </c:pt>
                <c:pt idx="139">
                  <c:v>17.888538</c:v>
                </c:pt>
                <c:pt idx="140">
                  <c:v>17.847092</c:v>
                </c:pt>
                <c:pt idx="141">
                  <c:v>17.788903000000001</c:v>
                </c:pt>
                <c:pt idx="142">
                  <c:v>17.716313</c:v>
                </c:pt>
                <c:pt idx="143">
                  <c:v>17.630804999999999</c:v>
                </c:pt>
                <c:pt idx="144">
                  <c:v>17.533186000000001</c:v>
                </c:pt>
                <c:pt idx="145">
                  <c:v>17.423835</c:v>
                </c:pt>
                <c:pt idx="146">
                  <c:v>17.302320999999999</c:v>
                </c:pt>
                <c:pt idx="147">
                  <c:v>17.180365999999999</c:v>
                </c:pt>
                <c:pt idx="148">
                  <c:v>17.047901</c:v>
                </c:pt>
                <c:pt idx="149">
                  <c:v>16.920534</c:v>
                </c:pt>
                <c:pt idx="150">
                  <c:v>16.787527000000001</c:v>
                </c:pt>
                <c:pt idx="151">
                  <c:v>16.649229999999999</c:v>
                </c:pt>
                <c:pt idx="152">
                  <c:v>16.505742000000001</c:v>
                </c:pt>
                <c:pt idx="153">
                  <c:v>16.357362999999999</c:v>
                </c:pt>
                <c:pt idx="154">
                  <c:v>16.219868999999999</c:v>
                </c:pt>
                <c:pt idx="155">
                  <c:v>16.078842000000002</c:v>
                </c:pt>
                <c:pt idx="156">
                  <c:v>15.934291</c:v>
                </c:pt>
                <c:pt idx="157">
                  <c:v>15.786431</c:v>
                </c:pt>
                <c:pt idx="158">
                  <c:v>15.652253999999999</c:v>
                </c:pt>
                <c:pt idx="159">
                  <c:v>15.515637</c:v>
                </c:pt>
                <c:pt idx="160">
                  <c:v>15.376723</c:v>
                </c:pt>
                <c:pt idx="161">
                  <c:v>15.235673</c:v>
                </c:pt>
                <c:pt idx="162">
                  <c:v>15.092428</c:v>
                </c:pt>
                <c:pt idx="163">
                  <c:v>14.965622</c:v>
                </c:pt>
                <c:pt idx="164">
                  <c:v>14.837364000000001</c:v>
                </c:pt>
                <c:pt idx="165">
                  <c:v>14.707678</c:v>
                </c:pt>
                <c:pt idx="166">
                  <c:v>14.576699</c:v>
                </c:pt>
                <c:pt idx="167">
                  <c:v>14.444717000000001</c:v>
                </c:pt>
                <c:pt idx="168">
                  <c:v>14.311688999999999</c:v>
                </c:pt>
                <c:pt idx="169">
                  <c:v>14.196749000000001</c:v>
                </c:pt>
                <c:pt idx="170">
                  <c:v>14.081113999999999</c:v>
                </c:pt>
                <c:pt idx="171">
                  <c:v>13.964971999999999</c:v>
                </c:pt>
                <c:pt idx="172">
                  <c:v>13.848216000000001</c:v>
                </c:pt>
                <c:pt idx="173">
                  <c:v>13.730786999999999</c:v>
                </c:pt>
                <c:pt idx="174">
                  <c:v>13.612978</c:v>
                </c:pt>
                <c:pt idx="175">
                  <c:v>13.494845</c:v>
                </c:pt>
                <c:pt idx="176">
                  <c:v>13.376118999999999</c:v>
                </c:pt>
                <c:pt idx="177">
                  <c:v>13.257222000000001</c:v>
                </c:pt>
                <c:pt idx="178">
                  <c:v>13.138125</c:v>
                </c:pt>
                <c:pt idx="179">
                  <c:v>13.038634999999999</c:v>
                </c:pt>
                <c:pt idx="180">
                  <c:v>12.938995</c:v>
                </c:pt>
                <c:pt idx="181">
                  <c:v>12.839240999999999</c:v>
                </c:pt>
                <c:pt idx="182">
                  <c:v>12.739341</c:v>
                </c:pt>
                <c:pt idx="183">
                  <c:v>12.639232</c:v>
                </c:pt>
                <c:pt idx="184">
                  <c:v>12.539113</c:v>
                </c:pt>
                <c:pt idx="185">
                  <c:v>12.439043</c:v>
                </c:pt>
                <c:pt idx="186">
                  <c:v>12.339765999999999</c:v>
                </c:pt>
                <c:pt idx="187">
                  <c:v>12.241535000000001</c:v>
                </c:pt>
                <c:pt idx="188">
                  <c:v>12.144162</c:v>
                </c:pt>
                <c:pt idx="189">
                  <c:v>12.047838</c:v>
                </c:pt>
                <c:pt idx="190">
                  <c:v>11.95247</c:v>
                </c:pt>
                <c:pt idx="191">
                  <c:v>11.858102000000001</c:v>
                </c:pt>
                <c:pt idx="192">
                  <c:v>11.764651000000001</c:v>
                </c:pt>
                <c:pt idx="193">
                  <c:v>11.672160999999999</c:v>
                </c:pt>
                <c:pt idx="194">
                  <c:v>11.58071</c:v>
                </c:pt>
                <c:pt idx="195">
                  <c:v>11.490122</c:v>
                </c:pt>
                <c:pt idx="196">
                  <c:v>11.400429000000001</c:v>
                </c:pt>
                <c:pt idx="197">
                  <c:v>11.311896000000001</c:v>
                </c:pt>
                <c:pt idx="198">
                  <c:v>11.224232000000001</c:v>
                </c:pt>
                <c:pt idx="199">
                  <c:v>11.154716000000001</c:v>
                </c:pt>
                <c:pt idx="200">
                  <c:v>11.085753</c:v>
                </c:pt>
                <c:pt idx="201">
                  <c:v>11.017408</c:v>
                </c:pt>
                <c:pt idx="202">
                  <c:v>10.949785</c:v>
                </c:pt>
                <c:pt idx="203">
                  <c:v>10.882787</c:v>
                </c:pt>
                <c:pt idx="204">
                  <c:v>10.816469</c:v>
                </c:pt>
                <c:pt idx="205">
                  <c:v>10.750565</c:v>
                </c:pt>
                <c:pt idx="206">
                  <c:v>10.685293</c:v>
                </c:pt>
                <c:pt idx="207">
                  <c:v>10.62059</c:v>
                </c:pt>
                <c:pt idx="208">
                  <c:v>10.556423000000001</c:v>
                </c:pt>
                <c:pt idx="209">
                  <c:v>10.492694999999999</c:v>
                </c:pt>
                <c:pt idx="210">
                  <c:v>10.429601</c:v>
                </c:pt>
                <c:pt idx="211">
                  <c:v>10.36706</c:v>
                </c:pt>
                <c:pt idx="212">
                  <c:v>10.305118999999999</c:v>
                </c:pt>
                <c:pt idx="213">
                  <c:v>10.243709000000001</c:v>
                </c:pt>
                <c:pt idx="214">
                  <c:v>10.182791999999999</c:v>
                </c:pt>
                <c:pt idx="215">
                  <c:v>10.122332</c:v>
                </c:pt>
                <c:pt idx="216">
                  <c:v>10.062113</c:v>
                </c:pt>
                <c:pt idx="217">
                  <c:v>10.002005</c:v>
                </c:pt>
                <c:pt idx="218">
                  <c:v>9.9420134000000004</c:v>
                </c:pt>
                <c:pt idx="219">
                  <c:v>9.8821437000000003</c:v>
                </c:pt>
                <c:pt idx="220">
                  <c:v>9.8224747000000008</c:v>
                </c:pt>
                <c:pt idx="221">
                  <c:v>9.7627193000000005</c:v>
                </c:pt>
                <c:pt idx="222">
                  <c:v>9.7179836000000002</c:v>
                </c:pt>
                <c:pt idx="223">
                  <c:v>9.6732519000000003</c:v>
                </c:pt>
                <c:pt idx="224">
                  <c:v>9.6284094000000007</c:v>
                </c:pt>
                <c:pt idx="225">
                  <c:v>9.5835609000000002</c:v>
                </c:pt>
                <c:pt idx="226">
                  <c:v>9.5386623999999998</c:v>
                </c:pt>
                <c:pt idx="227">
                  <c:v>9.4936798000000007</c:v>
                </c:pt>
                <c:pt idx="228">
                  <c:v>9.4488029000000004</c:v>
                </c:pt>
                <c:pt idx="229">
                  <c:v>9.4038234999999997</c:v>
                </c:pt>
                <c:pt idx="230">
                  <c:v>9.3586930000000006</c:v>
                </c:pt>
                <c:pt idx="231">
                  <c:v>9.3134014000000001</c:v>
                </c:pt>
                <c:pt idx="232">
                  <c:v>9.2678498000000005</c:v>
                </c:pt>
                <c:pt idx="233">
                  <c:v>9.2219827999999993</c:v>
                </c:pt>
                <c:pt idx="234">
                  <c:v>9.1753351999999992</c:v>
                </c:pt>
                <c:pt idx="235">
                  <c:v>9.1276360000000007</c:v>
                </c:pt>
                <c:pt idx="236">
                  <c:v>9.0790977999999996</c:v>
                </c:pt>
                <c:pt idx="237">
                  <c:v>9.0296795999999997</c:v>
                </c:pt>
                <c:pt idx="238">
                  <c:v>8.9959910000000001</c:v>
                </c:pt>
                <c:pt idx="239">
                  <c:v>8.9619005000000005</c:v>
                </c:pt>
                <c:pt idx="240">
                  <c:v>8.9272421000000008</c:v>
                </c:pt>
                <c:pt idx="241">
                  <c:v>8.8919379000000003</c:v>
                </c:pt>
                <c:pt idx="242">
                  <c:v>8.8559166000000005</c:v>
                </c:pt>
                <c:pt idx="243">
                  <c:v>8.8193452000000008</c:v>
                </c:pt>
                <c:pt idx="244">
                  <c:v>8.7823686999999993</c:v>
                </c:pt>
                <c:pt idx="245">
                  <c:v>8.7447821000000001</c:v>
                </c:pt>
                <c:pt idx="246">
                  <c:v>8.7065581000000005</c:v>
                </c:pt>
                <c:pt idx="247">
                  <c:v>8.6677216000000001</c:v>
                </c:pt>
                <c:pt idx="248">
                  <c:v>8.6281967999999996</c:v>
                </c:pt>
                <c:pt idx="249">
                  <c:v>8.5877757999999993</c:v>
                </c:pt>
                <c:pt idx="250">
                  <c:v>8.5464105999999997</c:v>
                </c:pt>
                <c:pt idx="251">
                  <c:v>8.5046652999999992</c:v>
                </c:pt>
                <c:pt idx="252">
                  <c:v>8.4625974999999993</c:v>
                </c:pt>
                <c:pt idx="253">
                  <c:v>8.4203141000000006</c:v>
                </c:pt>
                <c:pt idx="254">
                  <c:v>8.3776544000000008</c:v>
                </c:pt>
                <c:pt idx="255">
                  <c:v>8.3347929999999995</c:v>
                </c:pt>
                <c:pt idx="256">
                  <c:v>8.2914788000000001</c:v>
                </c:pt>
                <c:pt idx="257">
                  <c:v>8.2479388999999994</c:v>
                </c:pt>
                <c:pt idx="258">
                  <c:v>8.2038753</c:v>
                </c:pt>
                <c:pt idx="259">
                  <c:v>8.1594689999999996</c:v>
                </c:pt>
                <c:pt idx="260">
                  <c:v>8.1375641999999999</c:v>
                </c:pt>
                <c:pt idx="261">
                  <c:v>8.1159306000000004</c:v>
                </c:pt>
                <c:pt idx="262">
                  <c:v>8.0945636000000007</c:v>
                </c:pt>
                <c:pt idx="263">
                  <c:v>8.0734587999999992</c:v>
                </c:pt>
                <c:pt idx="264">
                  <c:v>8.0526470000000003</c:v>
                </c:pt>
                <c:pt idx="265">
                  <c:v>8.0321370000000005</c:v>
                </c:pt>
                <c:pt idx="266">
                  <c:v>8.0118778000000006</c:v>
                </c:pt>
                <c:pt idx="267">
                  <c:v>7.9918649000000004</c:v>
                </c:pt>
                <c:pt idx="268">
                  <c:v>7.9720937000000003</c:v>
                </c:pt>
                <c:pt idx="269">
                  <c:v>7.9526192</c:v>
                </c:pt>
                <c:pt idx="270">
                  <c:v>7.9144750999999998</c:v>
                </c:pt>
                <c:pt idx="271">
                  <c:v>7.8774103000000002</c:v>
                </c:pt>
                <c:pt idx="272">
                  <c:v>7.8414326000000001</c:v>
                </c:pt>
                <c:pt idx="273">
                  <c:v>7.8064406000000002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E-7FD2-4770-9100-3FC031BB09FB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SmaGLc1:1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Sheet1!$A$2:$A$275</c:f>
              <c:numCache>
                <c:formatCode>0</c:formatCode>
                <c:ptCount val="27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100.01034120999998</c:v>
                </c:pt>
                <c:pt idx="101">
                  <c:v>101.02361898999993</c:v>
                </c:pt>
                <c:pt idx="102">
                  <c:v>102.07555259000003</c:v>
                </c:pt>
                <c:pt idx="103">
                  <c:v>103.12686604999999</c:v>
                </c:pt>
                <c:pt idx="104">
                  <c:v>104.18767764999996</c:v>
                </c:pt>
                <c:pt idx="105">
                  <c:v>105.20631839999999</c:v>
                </c:pt>
                <c:pt idx="106">
                  <c:v>106.23959804999993</c:v>
                </c:pt>
                <c:pt idx="107">
                  <c:v>107.25414093999996</c:v>
                </c:pt>
                <c:pt idx="108">
                  <c:v>108.26597823999998</c:v>
                </c:pt>
                <c:pt idx="109">
                  <c:v>109.27125761000002</c:v>
                </c:pt>
                <c:pt idx="110">
                  <c:v>110.28416732999995</c:v>
                </c:pt>
                <c:pt idx="111">
                  <c:v>111.29128476999995</c:v>
                </c:pt>
                <c:pt idx="112">
                  <c:v>112.29275752000001</c:v>
                </c:pt>
                <c:pt idx="113">
                  <c:v>113.29573728000003</c:v>
                </c:pt>
                <c:pt idx="114">
                  <c:v>114.31907646000002</c:v>
                </c:pt>
                <c:pt idx="115">
                  <c:v>115.34689552999998</c:v>
                </c:pt>
                <c:pt idx="116">
                  <c:v>116.37561012000003</c:v>
                </c:pt>
                <c:pt idx="117">
                  <c:v>117.39203624999993</c:v>
                </c:pt>
                <c:pt idx="118">
                  <c:v>118.40103829999998</c:v>
                </c:pt>
                <c:pt idx="119">
                  <c:v>119.40119845999993</c:v>
                </c:pt>
                <c:pt idx="120">
                  <c:v>120.41063438999993</c:v>
                </c:pt>
                <c:pt idx="121">
                  <c:v>121.43775632999996</c:v>
                </c:pt>
                <c:pt idx="122">
                  <c:v>122.44966378999993</c:v>
                </c:pt>
                <c:pt idx="123">
                  <c:v>123.47111744999995</c:v>
                </c:pt>
                <c:pt idx="124">
                  <c:v>124.52603566999994</c:v>
                </c:pt>
                <c:pt idx="125">
                  <c:v>125.57865709999999</c:v>
                </c:pt>
                <c:pt idx="126">
                  <c:v>126.59729202000005</c:v>
                </c:pt>
                <c:pt idx="127">
                  <c:v>127.61912601000006</c:v>
                </c:pt>
                <c:pt idx="128">
                  <c:v>128.63969570000006</c:v>
                </c:pt>
                <c:pt idx="129">
                  <c:v>129.64376516999994</c:v>
                </c:pt>
                <c:pt idx="130">
                  <c:v>130.66701225000008</c:v>
                </c:pt>
                <c:pt idx="131">
                  <c:v>131.71736210999995</c:v>
                </c:pt>
                <c:pt idx="132">
                  <c:v>132.73368829999993</c:v>
                </c:pt>
                <c:pt idx="133">
                  <c:v>133.78296469000009</c:v>
                </c:pt>
                <c:pt idx="134">
                  <c:v>134.81882714999995</c:v>
                </c:pt>
                <c:pt idx="135">
                  <c:v>135.85589483999991</c:v>
                </c:pt>
                <c:pt idx="136">
                  <c:v>136.90386425000008</c:v>
                </c:pt>
                <c:pt idx="137">
                  <c:v>137.92014305000009</c:v>
                </c:pt>
                <c:pt idx="138">
                  <c:v>138.96358432</c:v>
                </c:pt>
                <c:pt idx="139">
                  <c:v>139.99133857000004</c:v>
                </c:pt>
                <c:pt idx="140">
                  <c:v>141.01058561999992</c:v>
                </c:pt>
                <c:pt idx="141">
                  <c:v>142.02780502000007</c:v>
                </c:pt>
                <c:pt idx="142">
                  <c:v>143.04889025999989</c:v>
                </c:pt>
                <c:pt idx="143">
                  <c:v>144.0792877099999</c:v>
                </c:pt>
                <c:pt idx="144">
                  <c:v>145.12388911000005</c:v>
                </c:pt>
                <c:pt idx="145">
                  <c:v>146.13616369999988</c:v>
                </c:pt>
                <c:pt idx="146">
                  <c:v>147.16885827999988</c:v>
                </c:pt>
                <c:pt idx="147">
                  <c:v>148.17142320000005</c:v>
                </c:pt>
                <c:pt idx="148">
                  <c:v>149.19731607999995</c:v>
                </c:pt>
                <c:pt idx="149">
                  <c:v>150.24858759999995</c:v>
                </c:pt>
                <c:pt idx="150">
                  <c:v>151.26950866000004</c:v>
                </c:pt>
                <c:pt idx="151">
                  <c:v>152.31628624999996</c:v>
                </c:pt>
                <c:pt idx="152">
                  <c:v>153.32997199999988</c:v>
                </c:pt>
                <c:pt idx="153">
                  <c:v>154.36924018999991</c:v>
                </c:pt>
                <c:pt idx="154">
                  <c:v>155.37202532000003</c:v>
                </c:pt>
                <c:pt idx="155">
                  <c:v>156.39998864000006</c:v>
                </c:pt>
                <c:pt idx="156">
                  <c:v>157.45459917000005</c:v>
                </c:pt>
                <c:pt idx="157">
                  <c:v>158.46865895999997</c:v>
                </c:pt>
                <c:pt idx="158">
                  <c:v>159.50901272999988</c:v>
                </c:pt>
                <c:pt idx="159">
                  <c:v>160.57732692999991</c:v>
                </c:pt>
                <c:pt idx="160">
                  <c:v>161.60141149000003</c:v>
                </c:pt>
                <c:pt idx="161">
                  <c:v>162.65334735999988</c:v>
                </c:pt>
                <c:pt idx="162">
                  <c:v>163.65705315999992</c:v>
                </c:pt>
                <c:pt idx="163">
                  <c:v>164.68880275999993</c:v>
                </c:pt>
                <c:pt idx="164">
                  <c:v>165.75103346000003</c:v>
                </c:pt>
                <c:pt idx="165">
                  <c:v>166.76109144999998</c:v>
                </c:pt>
                <c:pt idx="166">
                  <c:v>167.80195848999995</c:v>
                </c:pt>
                <c:pt idx="167">
                  <c:v>168.87693727999988</c:v>
                </c:pt>
                <c:pt idx="168">
                  <c:v>169.89557955999987</c:v>
                </c:pt>
                <c:pt idx="169">
                  <c:v>170.94944874999999</c:v>
                </c:pt>
                <c:pt idx="170">
                  <c:v>172.04269029</c:v>
                </c:pt>
                <c:pt idx="171">
                  <c:v>173.07532546999994</c:v>
                </c:pt>
                <c:pt idx="172">
                  <c:v>174.14972425999997</c:v>
                </c:pt>
                <c:pt idx="173">
                  <c:v>175.15725024000005</c:v>
                </c:pt>
                <c:pt idx="174">
                  <c:v>176.20903977</c:v>
                </c:pt>
                <c:pt idx="175">
                  <c:v>177.31227047999994</c:v>
                </c:pt>
                <c:pt idx="176">
                  <c:v>178.34301590999996</c:v>
                </c:pt>
                <c:pt idx="177">
                  <c:v>179.42953649999993</c:v>
                </c:pt>
                <c:pt idx="178">
                  <c:v>180.55799485</c:v>
                </c:pt>
                <c:pt idx="179">
                  <c:v>181.69136424999999</c:v>
                </c:pt>
                <c:pt idx="180">
                  <c:v>182.69172517999993</c:v>
                </c:pt>
                <c:pt idx="181">
                  <c:v>183.70107260999987</c:v>
                </c:pt>
                <c:pt idx="182">
                  <c:v>184.72571981999988</c:v>
                </c:pt>
                <c:pt idx="183">
                  <c:v>185.76737543000002</c:v>
                </c:pt>
                <c:pt idx="184">
                  <c:v>186.82962929000007</c:v>
                </c:pt>
                <c:pt idx="185">
                  <c:v>187.91747868000004</c:v>
                </c:pt>
                <c:pt idx="186">
                  <c:v>189.03170033999993</c:v>
                </c:pt>
                <c:pt idx="187">
                  <c:v>190.17946132000009</c:v>
                </c:pt>
                <c:pt idx="188">
                  <c:v>191.19626536999988</c:v>
                </c:pt>
                <c:pt idx="189">
                  <c:v>192.24326566999991</c:v>
                </c:pt>
                <c:pt idx="190">
                  <c:v>193.32995980999988</c:v>
                </c:pt>
                <c:pt idx="191">
                  <c:v>194.46089556999993</c:v>
                </c:pt>
                <c:pt idx="192">
                  <c:v>195.64261752999994</c:v>
                </c:pt>
                <c:pt idx="193">
                  <c:v>196.67401542999994</c:v>
                </c:pt>
                <c:pt idx="194">
                  <c:v>197.75806754000007</c:v>
                </c:pt>
                <c:pt idx="195">
                  <c:v>198.89978127999996</c:v>
                </c:pt>
                <c:pt idx="196">
                  <c:v>200.10648774999993</c:v>
                </c:pt>
                <c:pt idx="197">
                  <c:v>201.11030945999994</c:v>
                </c:pt>
                <c:pt idx="198">
                  <c:v>202.14237218000005</c:v>
                </c:pt>
                <c:pt idx="199">
                  <c:v>203.21609913000009</c:v>
                </c:pt>
                <c:pt idx="200">
                  <c:v>204.34304603999988</c:v>
                </c:pt>
                <c:pt idx="201">
                  <c:v>205.53718167</c:v>
                </c:pt>
                <c:pt idx="202">
                  <c:v>206.81521753999994</c:v>
                </c:pt>
                <c:pt idx="203">
                  <c:v>207.84260869999991</c:v>
                </c:pt>
                <c:pt idx="204">
                  <c:v>208.96528679000005</c:v>
                </c:pt>
                <c:pt idx="205">
                  <c:v>210.19335596000008</c:v>
                </c:pt>
                <c:pt idx="206">
                  <c:v>211.4770890399999</c:v>
                </c:pt>
                <c:pt idx="207">
                  <c:v>212.80183672999999</c:v>
                </c:pt>
                <c:pt idx="208">
                  <c:v>214.17144210999993</c:v>
                </c:pt>
                <c:pt idx="209">
                  <c:v>215.59067736000009</c:v>
                </c:pt>
                <c:pt idx="210">
                  <c:v>217.06457579000005</c:v>
                </c:pt>
                <c:pt idx="211">
                  <c:v>218.08049134000009</c:v>
                </c:pt>
                <c:pt idx="212">
                  <c:v>219.12531466999997</c:v>
                </c:pt>
                <c:pt idx="213">
                  <c:v>220.20099883</c:v>
                </c:pt>
                <c:pt idx="214">
                  <c:v>221.30998265000005</c:v>
                </c:pt>
                <c:pt idx="215">
                  <c:v>222.43071322000003</c:v>
                </c:pt>
                <c:pt idx="216">
                  <c:v>223.55963439999994</c:v>
                </c:pt>
                <c:pt idx="217">
                  <c:v>224.70354153999995</c:v>
                </c:pt>
                <c:pt idx="218">
                  <c:v>225.87223819000008</c:v>
                </c:pt>
                <c:pt idx="219">
                  <c:v>227.06112705999988</c:v>
                </c:pt>
                <c:pt idx="220">
                  <c:v>228.29541248999988</c:v>
                </c:pt>
                <c:pt idx="221">
                  <c:v>229.56323370999996</c:v>
                </c:pt>
                <c:pt idx="222">
                  <c:v>230.87501970000005</c:v>
                </c:pt>
                <c:pt idx="223">
                  <c:v>232.22982560999992</c:v>
                </c:pt>
                <c:pt idx="224">
                  <c:v>233.62650891999999</c:v>
                </c:pt>
                <c:pt idx="225">
                  <c:v>235.03754683999989</c:v>
                </c:pt>
                <c:pt idx="226">
                  <c:v>236.45432337999989</c:v>
                </c:pt>
                <c:pt idx="227">
                  <c:v>237.87938530000008</c:v>
                </c:pt>
                <c:pt idx="228">
                  <c:v>239.30924827000001</c:v>
                </c:pt>
                <c:pt idx="229">
                  <c:v>240.74559843000009</c:v>
                </c:pt>
                <c:pt idx="230">
                  <c:v>242.19117479999989</c:v>
                </c:pt>
                <c:pt idx="231">
                  <c:v>243.64866952</c:v>
                </c:pt>
                <c:pt idx="232">
                  <c:v>245.12068723999994</c:v>
                </c:pt>
                <c:pt idx="233">
                  <c:v>246.60788840999987</c:v>
                </c:pt>
                <c:pt idx="234">
                  <c:v>248.09611080000002</c:v>
                </c:pt>
                <c:pt idx="235">
                  <c:v>249.55182185000001</c:v>
                </c:pt>
                <c:pt idx="236">
                  <c:v>250.97941307999997</c:v>
                </c:pt>
                <c:pt idx="237">
                  <c:v>252.37588468999991</c:v>
                </c:pt>
                <c:pt idx="238">
                  <c:v>253.74953025999991</c:v>
                </c:pt>
                <c:pt idx="239">
                  <c:v>255.10434333000001</c:v>
                </c:pt>
                <c:pt idx="240">
                  <c:v>256.43927096999994</c:v>
                </c:pt>
                <c:pt idx="241">
                  <c:v>257.75797176000003</c:v>
                </c:pt>
                <c:pt idx="242">
                  <c:v>259.0609275999999</c:v>
                </c:pt>
                <c:pt idx="243">
                  <c:v>260.35345240000004</c:v>
                </c:pt>
                <c:pt idx="244">
                  <c:v>261.63807035000002</c:v>
                </c:pt>
                <c:pt idx="245">
                  <c:v>262.91905099000007</c:v>
                </c:pt>
                <c:pt idx="246">
                  <c:v>264.19934174000002</c:v>
                </c:pt>
                <c:pt idx="247">
                  <c:v>265.48699686999987</c:v>
                </c:pt>
                <c:pt idx="248">
                  <c:v>266.78231902999994</c:v>
                </c:pt>
                <c:pt idx="249">
                  <c:v>268.09169095000004</c:v>
                </c:pt>
                <c:pt idx="250">
                  <c:v>269.41788895999991</c:v>
                </c:pt>
                <c:pt idx="251">
                  <c:v>270.76102054</c:v>
                </c:pt>
                <c:pt idx="252">
                  <c:v>272.13014026000008</c:v>
                </c:pt>
                <c:pt idx="253">
                  <c:v>273.53433860000007</c:v>
                </c:pt>
                <c:pt idx="254">
                  <c:v>274.97426667000002</c:v>
                </c:pt>
                <c:pt idx="255">
                  <c:v>276.46665429000006</c:v>
                </c:pt>
                <c:pt idx="256">
                  <c:v>278.01763827000002</c:v>
                </c:pt>
                <c:pt idx="257">
                  <c:v>279.65759360999994</c:v>
                </c:pt>
                <c:pt idx="258">
                  <c:v>281.34894367999993</c:v>
                </c:pt>
                <c:pt idx="259">
                  <c:v>283.07000084999993</c:v>
                </c:pt>
                <c:pt idx="260">
                  <c:v>284.82107011000005</c:v>
                </c:pt>
                <c:pt idx="261">
                  <c:v>286.60115751000001</c:v>
                </c:pt>
                <c:pt idx="262">
                  <c:v>288.41645067000002</c:v>
                </c:pt>
                <c:pt idx="263">
                  <c:v>290.27666949999991</c:v>
                </c:pt>
                <c:pt idx="264">
                  <c:v>292.18276322999998</c:v>
                </c:pt>
                <c:pt idx="265">
                  <c:v>294.13504283000009</c:v>
                </c:pt>
                <c:pt idx="266">
                  <c:v>296.13103416999991</c:v>
                </c:pt>
                <c:pt idx="267">
                  <c:v>297.13103416999991</c:v>
                </c:pt>
                <c:pt idx="268">
                  <c:v>298.13103416999991</c:v>
                </c:pt>
                <c:pt idx="269">
                  <c:v>299.13103416999991</c:v>
                </c:pt>
                <c:pt idx="270">
                  <c:v>300.13103416999991</c:v>
                </c:pt>
              </c:numCache>
            </c:numRef>
          </c:xVal>
          <c:yVal>
            <c:numRef>
              <c:f>Sheet1!$AW$2:$AW$275</c:f>
              <c:numCache>
                <c:formatCode>0</c:formatCode>
                <c:ptCount val="274"/>
                <c:pt idx="0">
                  <c:v>6.6961883999999996</c:v>
                </c:pt>
                <c:pt idx="1">
                  <c:v>6.6961883000000002</c:v>
                </c:pt>
                <c:pt idx="2">
                  <c:v>6.6961883000000002</c:v>
                </c:pt>
                <c:pt idx="3">
                  <c:v>6.6961883000000002</c:v>
                </c:pt>
                <c:pt idx="4">
                  <c:v>6.6961883000000002</c:v>
                </c:pt>
                <c:pt idx="5">
                  <c:v>6.6961883000000002</c:v>
                </c:pt>
                <c:pt idx="6">
                  <c:v>6.6961881999999999</c:v>
                </c:pt>
                <c:pt idx="7">
                  <c:v>6.6961881999999999</c:v>
                </c:pt>
                <c:pt idx="8">
                  <c:v>6.6961881999999999</c:v>
                </c:pt>
                <c:pt idx="9">
                  <c:v>6.6961881999999999</c:v>
                </c:pt>
                <c:pt idx="10">
                  <c:v>6.6961880999999996</c:v>
                </c:pt>
                <c:pt idx="11">
                  <c:v>6.6961880999999996</c:v>
                </c:pt>
                <c:pt idx="12">
                  <c:v>6.6961880999999996</c:v>
                </c:pt>
                <c:pt idx="13">
                  <c:v>6.6961880000000003</c:v>
                </c:pt>
                <c:pt idx="14">
                  <c:v>6.6961880000000003</c:v>
                </c:pt>
                <c:pt idx="15">
                  <c:v>6.6961880000000003</c:v>
                </c:pt>
                <c:pt idx="16">
                  <c:v>6.6961879</c:v>
                </c:pt>
                <c:pt idx="17">
                  <c:v>6.6961879</c:v>
                </c:pt>
                <c:pt idx="18">
                  <c:v>6.6961879</c:v>
                </c:pt>
                <c:pt idx="19">
                  <c:v>6.6961877999999997</c:v>
                </c:pt>
                <c:pt idx="20">
                  <c:v>6.6961877999999997</c:v>
                </c:pt>
                <c:pt idx="21">
                  <c:v>6.6961877999999997</c:v>
                </c:pt>
                <c:pt idx="22">
                  <c:v>6.6961877000000003</c:v>
                </c:pt>
                <c:pt idx="23">
                  <c:v>6.6961877000000003</c:v>
                </c:pt>
                <c:pt idx="24">
                  <c:v>6.6961877000000003</c:v>
                </c:pt>
                <c:pt idx="25">
                  <c:v>6.6961876</c:v>
                </c:pt>
                <c:pt idx="26">
                  <c:v>6.6961876</c:v>
                </c:pt>
                <c:pt idx="27">
                  <c:v>6.6961874999999997</c:v>
                </c:pt>
                <c:pt idx="28">
                  <c:v>6.6961874999999997</c:v>
                </c:pt>
                <c:pt idx="29">
                  <c:v>6.6961874999999997</c:v>
                </c:pt>
                <c:pt idx="30">
                  <c:v>6.6961874000000003</c:v>
                </c:pt>
                <c:pt idx="31">
                  <c:v>6.6961874000000003</c:v>
                </c:pt>
                <c:pt idx="32">
                  <c:v>6.6961873000000001</c:v>
                </c:pt>
                <c:pt idx="33">
                  <c:v>6.6961873000000001</c:v>
                </c:pt>
                <c:pt idx="34">
                  <c:v>6.6961873000000001</c:v>
                </c:pt>
                <c:pt idx="35">
                  <c:v>6.6961871999999998</c:v>
                </c:pt>
                <c:pt idx="36">
                  <c:v>6.6961871999999998</c:v>
                </c:pt>
                <c:pt idx="37">
                  <c:v>6.6961871000000004</c:v>
                </c:pt>
                <c:pt idx="38">
                  <c:v>6.6961871000000004</c:v>
                </c:pt>
                <c:pt idx="39">
                  <c:v>6.6961870000000001</c:v>
                </c:pt>
                <c:pt idx="40">
                  <c:v>6.6961870000000001</c:v>
                </c:pt>
                <c:pt idx="41">
                  <c:v>6.6961870000000001</c:v>
                </c:pt>
                <c:pt idx="42">
                  <c:v>6.6961868999999998</c:v>
                </c:pt>
                <c:pt idx="43">
                  <c:v>6.6961868999999998</c:v>
                </c:pt>
                <c:pt idx="44">
                  <c:v>6.6961868000000004</c:v>
                </c:pt>
                <c:pt idx="45">
                  <c:v>6.6961868000000004</c:v>
                </c:pt>
                <c:pt idx="46">
                  <c:v>6.6961867000000002</c:v>
                </c:pt>
                <c:pt idx="47">
                  <c:v>6.6961867000000002</c:v>
                </c:pt>
                <c:pt idx="48">
                  <c:v>6.6961867000000002</c:v>
                </c:pt>
                <c:pt idx="49">
                  <c:v>6.6961865999999999</c:v>
                </c:pt>
                <c:pt idx="50">
                  <c:v>6.6961865999999999</c:v>
                </c:pt>
                <c:pt idx="51">
                  <c:v>6.6961864999999996</c:v>
                </c:pt>
                <c:pt idx="52">
                  <c:v>6.6961864999999996</c:v>
                </c:pt>
                <c:pt idx="53">
                  <c:v>6.6961864000000002</c:v>
                </c:pt>
                <c:pt idx="54">
                  <c:v>6.6961864000000002</c:v>
                </c:pt>
                <c:pt idx="55">
                  <c:v>6.6961864000000002</c:v>
                </c:pt>
                <c:pt idx="56">
                  <c:v>6.6961862999999999</c:v>
                </c:pt>
                <c:pt idx="57">
                  <c:v>6.6961862999999999</c:v>
                </c:pt>
                <c:pt idx="58">
                  <c:v>6.6961861999999996</c:v>
                </c:pt>
                <c:pt idx="59">
                  <c:v>6.6961861999999996</c:v>
                </c:pt>
                <c:pt idx="60">
                  <c:v>6.6961861999999996</c:v>
                </c:pt>
                <c:pt idx="61">
                  <c:v>6.6961861000000003</c:v>
                </c:pt>
                <c:pt idx="62">
                  <c:v>6.6961861000000003</c:v>
                </c:pt>
                <c:pt idx="63">
                  <c:v>6.696186</c:v>
                </c:pt>
                <c:pt idx="64">
                  <c:v>6.696186</c:v>
                </c:pt>
                <c:pt idx="65">
                  <c:v>6.696186</c:v>
                </c:pt>
                <c:pt idx="66">
                  <c:v>6.6961858999999997</c:v>
                </c:pt>
                <c:pt idx="67">
                  <c:v>6.6961858999999997</c:v>
                </c:pt>
                <c:pt idx="68">
                  <c:v>6.6961858000000003</c:v>
                </c:pt>
                <c:pt idx="69">
                  <c:v>6.6961858000000003</c:v>
                </c:pt>
                <c:pt idx="70">
                  <c:v>6.6961858000000003</c:v>
                </c:pt>
                <c:pt idx="71">
                  <c:v>6.6961857</c:v>
                </c:pt>
                <c:pt idx="72">
                  <c:v>6.6961857</c:v>
                </c:pt>
                <c:pt idx="73">
                  <c:v>6.6961855999999997</c:v>
                </c:pt>
                <c:pt idx="74">
                  <c:v>6.6961855999999997</c:v>
                </c:pt>
                <c:pt idx="75">
                  <c:v>6.6961855999999997</c:v>
                </c:pt>
                <c:pt idx="76">
                  <c:v>6.6961855000000003</c:v>
                </c:pt>
                <c:pt idx="77">
                  <c:v>6.6961855000000003</c:v>
                </c:pt>
                <c:pt idx="78">
                  <c:v>6.6961855000000003</c:v>
                </c:pt>
                <c:pt idx="79">
                  <c:v>6.6961854000000001</c:v>
                </c:pt>
                <c:pt idx="80">
                  <c:v>6.6961854000000001</c:v>
                </c:pt>
                <c:pt idx="81">
                  <c:v>6.6961852999999998</c:v>
                </c:pt>
                <c:pt idx="82">
                  <c:v>6.6961852999999998</c:v>
                </c:pt>
                <c:pt idx="83">
                  <c:v>6.6961852999999998</c:v>
                </c:pt>
                <c:pt idx="84">
                  <c:v>6.6961852000000004</c:v>
                </c:pt>
                <c:pt idx="85">
                  <c:v>6.6961852000000004</c:v>
                </c:pt>
                <c:pt idx="86">
                  <c:v>6.6961852000000004</c:v>
                </c:pt>
                <c:pt idx="87">
                  <c:v>6.6961851000000001</c:v>
                </c:pt>
                <c:pt idx="88">
                  <c:v>6.6961851000000001</c:v>
                </c:pt>
                <c:pt idx="89">
                  <c:v>6.6961851000000001</c:v>
                </c:pt>
                <c:pt idx="90">
                  <c:v>6.6961849999999998</c:v>
                </c:pt>
                <c:pt idx="91">
                  <c:v>6.6961849999999998</c:v>
                </c:pt>
                <c:pt idx="92">
                  <c:v>6.6961849999999998</c:v>
                </c:pt>
                <c:pt idx="93">
                  <c:v>6.6961849000000004</c:v>
                </c:pt>
                <c:pt idx="94">
                  <c:v>6.6961849000000004</c:v>
                </c:pt>
                <c:pt idx="95">
                  <c:v>6.6961849000000004</c:v>
                </c:pt>
                <c:pt idx="96">
                  <c:v>6.6961849000000004</c:v>
                </c:pt>
                <c:pt idx="97">
                  <c:v>6.6961848000000002</c:v>
                </c:pt>
                <c:pt idx="98">
                  <c:v>6.6961848000000002</c:v>
                </c:pt>
                <c:pt idx="99">
                  <c:v>6.6961848000000002</c:v>
                </c:pt>
                <c:pt idx="100">
                  <c:v>6.6965325</c:v>
                </c:pt>
                <c:pt idx="101">
                  <c:v>6.7251120999999996</c:v>
                </c:pt>
                <c:pt idx="102">
                  <c:v>6.8396321999999996</c:v>
                </c:pt>
                <c:pt idx="103">
                  <c:v>7.0866961999999996</c:v>
                </c:pt>
                <c:pt idx="104">
                  <c:v>7.5331329</c:v>
                </c:pt>
                <c:pt idx="105">
                  <c:v>8.2101033000000001</c:v>
                </c:pt>
                <c:pt idx="106">
                  <c:v>9.0594815000000004</c:v>
                </c:pt>
                <c:pt idx="107">
                  <c:v>10.158892</c:v>
                </c:pt>
                <c:pt idx="108">
                  <c:v>11.500209999999999</c:v>
                </c:pt>
                <c:pt idx="109">
                  <c:v>12.989813</c:v>
                </c:pt>
                <c:pt idx="110">
                  <c:v>14.615099000000001</c:v>
                </c:pt>
                <c:pt idx="111">
                  <c:v>16.440636999999999</c:v>
                </c:pt>
                <c:pt idx="112">
                  <c:v>18.295729999999999</c:v>
                </c:pt>
                <c:pt idx="113">
                  <c:v>20.189112000000002</c:v>
                </c:pt>
                <c:pt idx="114">
                  <c:v>22.133700999999999</c:v>
                </c:pt>
                <c:pt idx="115">
                  <c:v>24.056645</c:v>
                </c:pt>
                <c:pt idx="116">
                  <c:v>25.886672999999998</c:v>
                </c:pt>
                <c:pt idx="117">
                  <c:v>27.719497</c:v>
                </c:pt>
                <c:pt idx="118">
                  <c:v>29.480620999999999</c:v>
                </c:pt>
                <c:pt idx="119">
                  <c:v>31.089008</c:v>
                </c:pt>
                <c:pt idx="120">
                  <c:v>32.475084000000003</c:v>
                </c:pt>
                <c:pt idx="121">
                  <c:v>33.419902</c:v>
                </c:pt>
                <c:pt idx="122">
                  <c:v>33.908838000000003</c:v>
                </c:pt>
                <c:pt idx="123">
                  <c:v>34.037832000000002</c:v>
                </c:pt>
                <c:pt idx="124">
                  <c:v>33.882258999999998</c:v>
                </c:pt>
                <c:pt idx="125">
                  <c:v>33.497596000000001</c:v>
                </c:pt>
                <c:pt idx="126">
                  <c:v>32.962718000000002</c:v>
                </c:pt>
                <c:pt idx="127">
                  <c:v>32.30753</c:v>
                </c:pt>
                <c:pt idx="128">
                  <c:v>31.559550999999999</c:v>
                </c:pt>
                <c:pt idx="129">
                  <c:v>30.749656999999999</c:v>
                </c:pt>
                <c:pt idx="130">
                  <c:v>29.904523999999999</c:v>
                </c:pt>
                <c:pt idx="131">
                  <c:v>29.048286000000001</c:v>
                </c:pt>
                <c:pt idx="132">
                  <c:v>28.219495999999999</c:v>
                </c:pt>
                <c:pt idx="133">
                  <c:v>27.434287000000001</c:v>
                </c:pt>
                <c:pt idx="134">
                  <c:v>26.619783000000002</c:v>
                </c:pt>
                <c:pt idx="135">
                  <c:v>25.867276</c:v>
                </c:pt>
                <c:pt idx="136">
                  <c:v>25.172854999999998</c:v>
                </c:pt>
                <c:pt idx="137">
                  <c:v>24.473153</c:v>
                </c:pt>
                <c:pt idx="138">
                  <c:v>23.832571999999999</c:v>
                </c:pt>
                <c:pt idx="139">
                  <c:v>23.193531</c:v>
                </c:pt>
                <c:pt idx="140">
                  <c:v>22.607042</c:v>
                </c:pt>
                <c:pt idx="141">
                  <c:v>22.064941999999999</c:v>
                </c:pt>
                <c:pt idx="142">
                  <c:v>21.560269000000002</c:v>
                </c:pt>
                <c:pt idx="143">
                  <c:v>21.087216999999999</c:v>
                </c:pt>
                <c:pt idx="144">
                  <c:v>20.640836</c:v>
                </c:pt>
                <c:pt idx="145">
                  <c:v>20.216843000000001</c:v>
                </c:pt>
                <c:pt idx="146">
                  <c:v>19.813275000000001</c:v>
                </c:pt>
                <c:pt idx="147">
                  <c:v>19.456676000000002</c:v>
                </c:pt>
                <c:pt idx="148">
                  <c:v>19.111761000000001</c:v>
                </c:pt>
                <c:pt idx="149">
                  <c:v>18.813271</c:v>
                </c:pt>
                <c:pt idx="150">
                  <c:v>18.52861</c:v>
                </c:pt>
                <c:pt idx="151">
                  <c:v>18.256291999999998</c:v>
                </c:pt>
                <c:pt idx="152">
                  <c:v>17.996005</c:v>
                </c:pt>
                <c:pt idx="153">
                  <c:v>17.745083999999999</c:v>
                </c:pt>
                <c:pt idx="154">
                  <c:v>17.526672999999999</c:v>
                </c:pt>
                <c:pt idx="155">
                  <c:v>17.314119999999999</c:v>
                </c:pt>
                <c:pt idx="156">
                  <c:v>17.106377999999999</c:v>
                </c:pt>
                <c:pt idx="157">
                  <c:v>16.903403000000001</c:v>
                </c:pt>
                <c:pt idx="158">
                  <c:v>16.725444</c:v>
                </c:pt>
                <c:pt idx="159">
                  <c:v>16.549669000000002</c:v>
                </c:pt>
                <c:pt idx="160">
                  <c:v>16.375851000000001</c:v>
                </c:pt>
                <c:pt idx="161">
                  <c:v>16.203678</c:v>
                </c:pt>
                <c:pt idx="162">
                  <c:v>16.032384</c:v>
                </c:pt>
                <c:pt idx="163">
                  <c:v>15.883392000000001</c:v>
                </c:pt>
                <c:pt idx="164">
                  <c:v>15.734681999999999</c:v>
                </c:pt>
                <c:pt idx="165">
                  <c:v>15.586093</c:v>
                </c:pt>
                <c:pt idx="166">
                  <c:v>15.43754</c:v>
                </c:pt>
                <c:pt idx="167">
                  <c:v>15.289315</c:v>
                </c:pt>
                <c:pt idx="168">
                  <c:v>15.14106</c:v>
                </c:pt>
                <c:pt idx="169">
                  <c:v>15.013756000000001</c:v>
                </c:pt>
                <c:pt idx="170">
                  <c:v>14.886303</c:v>
                </c:pt>
                <c:pt idx="171">
                  <c:v>14.758820999999999</c:v>
                </c:pt>
                <c:pt idx="172">
                  <c:v>14.631114999999999</c:v>
                </c:pt>
                <c:pt idx="173">
                  <c:v>14.50305</c:v>
                </c:pt>
                <c:pt idx="174">
                  <c:v>14.374881999999999</c:v>
                </c:pt>
                <c:pt idx="175">
                  <c:v>14.246613999999999</c:v>
                </c:pt>
                <c:pt idx="176">
                  <c:v>14.117903999999999</c:v>
                </c:pt>
                <c:pt idx="177">
                  <c:v>13.989165</c:v>
                </c:pt>
                <c:pt idx="178">
                  <c:v>13.860329</c:v>
                </c:pt>
                <c:pt idx="179">
                  <c:v>13.752758</c:v>
                </c:pt>
                <c:pt idx="180">
                  <c:v>13.645061</c:v>
                </c:pt>
                <c:pt idx="181">
                  <c:v>13.537255999999999</c:v>
                </c:pt>
                <c:pt idx="182">
                  <c:v>13.429294000000001</c:v>
                </c:pt>
                <c:pt idx="183">
                  <c:v>13.321092999999999</c:v>
                </c:pt>
                <c:pt idx="184">
                  <c:v>13.212854</c:v>
                </c:pt>
                <c:pt idx="185">
                  <c:v>13.104628</c:v>
                </c:pt>
                <c:pt idx="186">
                  <c:v>12.997211999999999</c:v>
                </c:pt>
                <c:pt idx="187">
                  <c:v>12.89087</c:v>
                </c:pt>
                <c:pt idx="188">
                  <c:v>12.785392</c:v>
                </c:pt>
                <c:pt idx="189">
                  <c:v>12.680979000000001</c:v>
                </c:pt>
                <c:pt idx="190">
                  <c:v>12.577527</c:v>
                </c:pt>
                <c:pt idx="191">
                  <c:v>12.475078</c:v>
                </c:pt>
                <c:pt idx="192">
                  <c:v>12.37354</c:v>
                </c:pt>
                <c:pt idx="193">
                  <c:v>12.272957999999999</c:v>
                </c:pt>
                <c:pt idx="194">
                  <c:v>12.173415</c:v>
                </c:pt>
                <c:pt idx="195">
                  <c:v>12.074716</c:v>
                </c:pt>
                <c:pt idx="196">
                  <c:v>11.976891</c:v>
                </c:pt>
                <c:pt idx="197">
                  <c:v>11.880229</c:v>
                </c:pt>
                <c:pt idx="198">
                  <c:v>11.784413000000001</c:v>
                </c:pt>
                <c:pt idx="199">
                  <c:v>11.708361999999999</c:v>
                </c:pt>
                <c:pt idx="200">
                  <c:v>11.632849</c:v>
                </c:pt>
                <c:pt idx="201">
                  <c:v>11.557945</c:v>
                </c:pt>
                <c:pt idx="202">
                  <c:v>11.483760999999999</c:v>
                </c:pt>
                <c:pt idx="203">
                  <c:v>11.41019</c:v>
                </c:pt>
                <c:pt idx="204">
                  <c:v>11.337294999999999</c:v>
                </c:pt>
                <c:pt idx="205">
                  <c:v>11.264784000000001</c:v>
                </c:pt>
                <c:pt idx="206">
                  <c:v>11.192897</c:v>
                </c:pt>
                <c:pt idx="207">
                  <c:v>11.121565</c:v>
                </c:pt>
                <c:pt idx="208">
                  <c:v>11.050749</c:v>
                </c:pt>
                <c:pt idx="209">
                  <c:v>10.980343</c:v>
                </c:pt>
                <c:pt idx="210">
                  <c:v>10.910564000000001</c:v>
                </c:pt>
                <c:pt idx="211">
                  <c:v>10.841319</c:v>
                </c:pt>
                <c:pt idx="212">
                  <c:v>10.772660999999999</c:v>
                </c:pt>
                <c:pt idx="213">
                  <c:v>10.704514</c:v>
                </c:pt>
                <c:pt idx="214">
                  <c:v>10.636837</c:v>
                </c:pt>
                <c:pt idx="215">
                  <c:v>10.569585999999999</c:v>
                </c:pt>
                <c:pt idx="216">
                  <c:v>10.502523999999999</c:v>
                </c:pt>
                <c:pt idx="217">
                  <c:v>10.435499999999999</c:v>
                </c:pt>
                <c:pt idx="218">
                  <c:v>10.368522</c:v>
                </c:pt>
                <c:pt idx="219">
                  <c:v>10.301591</c:v>
                </c:pt>
                <c:pt idx="220">
                  <c:v>10.234795</c:v>
                </c:pt>
                <c:pt idx="221">
                  <c:v>10.167809999999999</c:v>
                </c:pt>
                <c:pt idx="222">
                  <c:v>10.117595</c:v>
                </c:pt>
                <c:pt idx="223">
                  <c:v>10.06733</c:v>
                </c:pt>
                <c:pt idx="224">
                  <c:v>10.016886</c:v>
                </c:pt>
                <c:pt idx="225">
                  <c:v>9.9663771000000008</c:v>
                </c:pt>
                <c:pt idx="226">
                  <c:v>9.9157522999999994</c:v>
                </c:pt>
                <c:pt idx="227">
                  <c:v>9.8649707000000006</c:v>
                </c:pt>
                <c:pt idx="228">
                  <c:v>9.8142393999999999</c:v>
                </c:pt>
                <c:pt idx="229">
                  <c:v>9.7633258999999999</c:v>
                </c:pt>
                <c:pt idx="230">
                  <c:v>9.7121735000000005</c:v>
                </c:pt>
                <c:pt idx="231">
                  <c:v>9.6607681000000003</c:v>
                </c:pt>
                <c:pt idx="232">
                  <c:v>9.6090005000000005</c:v>
                </c:pt>
                <c:pt idx="233">
                  <c:v>9.5570114000000004</c:v>
                </c:pt>
                <c:pt idx="234">
                  <c:v>9.5046806000000004</c:v>
                </c:pt>
                <c:pt idx="235">
                  <c:v>9.4515683999999993</c:v>
                </c:pt>
                <c:pt idx="236">
                  <c:v>9.3978008000000006</c:v>
                </c:pt>
                <c:pt idx="237">
                  <c:v>9.3432560000000002</c:v>
                </c:pt>
                <c:pt idx="238">
                  <c:v>9.3061550000000004</c:v>
                </c:pt>
                <c:pt idx="239">
                  <c:v>9.2686703000000001</c:v>
                </c:pt>
                <c:pt idx="240">
                  <c:v>9.2306048999999994</c:v>
                </c:pt>
                <c:pt idx="241">
                  <c:v>9.1918647999999994</c:v>
                </c:pt>
                <c:pt idx="242">
                  <c:v>9.1523646000000003</c:v>
                </c:pt>
                <c:pt idx="243">
                  <c:v>9.1122812999999994</c:v>
                </c:pt>
                <c:pt idx="244">
                  <c:v>9.0717665000000007</c:v>
                </c:pt>
                <c:pt idx="245">
                  <c:v>9.0305888000000003</c:v>
                </c:pt>
                <c:pt idx="246">
                  <c:v>8.9887131999999994</c:v>
                </c:pt>
                <c:pt idx="247">
                  <c:v>8.9461621000000004</c:v>
                </c:pt>
                <c:pt idx="248">
                  <c:v>8.9028457000000003</c:v>
                </c:pt>
                <c:pt idx="249">
                  <c:v>8.8585329999999995</c:v>
                </c:pt>
                <c:pt idx="250">
                  <c:v>8.8131666000000006</c:v>
                </c:pt>
                <c:pt idx="251">
                  <c:v>8.7673570999999999</c:v>
                </c:pt>
                <c:pt idx="252">
                  <c:v>8.7211686000000004</c:v>
                </c:pt>
                <c:pt idx="253">
                  <c:v>8.6747093999999993</c:v>
                </c:pt>
                <c:pt idx="254">
                  <c:v>8.6278047000000004</c:v>
                </c:pt>
                <c:pt idx="255">
                  <c:v>8.5806377000000005</c:v>
                </c:pt>
                <c:pt idx="256">
                  <c:v>8.5329343000000009</c:v>
                </c:pt>
                <c:pt idx="257">
                  <c:v>8.4849340000000009</c:v>
                </c:pt>
                <c:pt idx="258">
                  <c:v>8.4363109999999999</c:v>
                </c:pt>
                <c:pt idx="259">
                  <c:v>8.3872573999999993</c:v>
                </c:pt>
                <c:pt idx="260">
                  <c:v>8.3630393000000005</c:v>
                </c:pt>
                <c:pt idx="261">
                  <c:v>8.3391084000000006</c:v>
                </c:pt>
                <c:pt idx="262">
                  <c:v>8.3154594999999993</c:v>
                </c:pt>
                <c:pt idx="263">
                  <c:v>8.2920882999999996</c:v>
                </c:pt>
                <c:pt idx="264">
                  <c:v>8.2690274000000006</c:v>
                </c:pt>
                <c:pt idx="265">
                  <c:v>8.2462861000000007</c:v>
                </c:pt>
                <c:pt idx="266">
                  <c:v>8.2238106999999996</c:v>
                </c:pt>
                <c:pt idx="267">
                  <c:v>8.2015961999999991</c:v>
                </c:pt>
                <c:pt idx="268">
                  <c:v>8.1796380000000006</c:v>
                </c:pt>
                <c:pt idx="269">
                  <c:v>8.1579943999999998</c:v>
                </c:pt>
                <c:pt idx="270">
                  <c:v>8.1155630999999993</c:v>
                </c:pt>
                <c:pt idx="271">
                  <c:v>8.0742849999999997</c:v>
                </c:pt>
                <c:pt idx="272">
                  <c:v>8.0341646999999998</c:v>
                </c:pt>
                <c:pt idx="273">
                  <c:v>7.9950982000000002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F-7FD2-4770-9100-3FC031BB0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25512"/>
        <c:axId val="304329432"/>
      </c:scatterChart>
      <c:valAx>
        <c:axId val="304325512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9432"/>
        <c:crosses val="autoZero"/>
        <c:crossBetween val="midCat"/>
      </c:valAx>
      <c:valAx>
        <c:axId val="30432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5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0441995551505"/>
          <c:y val="0.11615740740740743"/>
          <c:w val="0.59350241050854025"/>
          <c:h val="0.669526542360988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sysartvol1:3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Sheet1!$B$4:$B$277</c:f>
            </c:numRef>
          </c:yVal>
          <c:smooth val="1"/>
          <c:extLst>
            <c:ext xmlns:c16="http://schemas.microsoft.com/office/drawing/2014/chart" uri="{C3380CC4-5D6E-409C-BE32-E72D297353CC}">
              <c16:uniqueId val="{00000000-38B1-411B-87AA-B259A95744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Sintbvol1:3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Sheet1!$C$4:$C$277</c:f>
            </c:numRef>
          </c:yVal>
          <c:smooth val="1"/>
          <c:extLst>
            <c:ext xmlns:c16="http://schemas.microsoft.com/office/drawing/2014/chart" uri="{C3380CC4-5D6E-409C-BE32-E72D297353CC}">
              <c16:uniqueId val="{00000001-38B1-411B-87AA-B259A95744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SMAflow1:3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Sheet1!$D$4:$D$277</c:f>
            </c:numRef>
          </c:yVal>
          <c:smooth val="1"/>
          <c:extLst>
            <c:ext xmlns:c16="http://schemas.microsoft.com/office/drawing/2014/chart" uri="{C3380CC4-5D6E-409C-BE32-E72D297353CC}">
              <c16:uniqueId val="{00000002-38B1-411B-87AA-B259A95744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Hvflow1:3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Sheet1!$E$4:$E$277</c:f>
            </c:numRef>
          </c:yVal>
          <c:smooth val="1"/>
          <c:extLst>
            <c:ext xmlns:c16="http://schemas.microsoft.com/office/drawing/2014/chart" uri="{C3380CC4-5D6E-409C-BE32-E72D297353CC}">
              <c16:uniqueId val="{00000003-38B1-411B-87AA-B259A95744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PVflow1:3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Sheet1!$F$4:$F$277</c:f>
            </c:numRef>
          </c:yVal>
          <c:smooth val="1"/>
          <c:extLst>
            <c:ext xmlns:c16="http://schemas.microsoft.com/office/drawing/2014/chart" uri="{C3380CC4-5D6E-409C-BE32-E72D297353CC}">
              <c16:uniqueId val="{00000004-38B1-411B-87AA-B259A95744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HaFlow1:3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Sheet1!$G$4:$G$277</c:f>
            </c:numRef>
          </c:yVal>
          <c:smooth val="1"/>
          <c:extLst>
            <c:ext xmlns:c16="http://schemas.microsoft.com/office/drawing/2014/chart" uri="{C3380CC4-5D6E-409C-BE32-E72D297353CC}">
              <c16:uniqueId val="{00000005-38B1-411B-87AA-B259A95744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Hshuntinflow1:3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Sheet1!$H$4:$H$277</c:f>
            </c:numRef>
          </c:yVal>
          <c:smooth val="1"/>
          <c:extLst>
            <c:ext xmlns:c16="http://schemas.microsoft.com/office/drawing/2014/chart" uri="{C3380CC4-5D6E-409C-BE32-E72D297353CC}">
              <c16:uniqueId val="{00000006-38B1-411B-87AA-B259A95744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SmcapP:3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Sheet1!$I$4:$I$277</c:f>
            </c:numRef>
          </c:yVal>
          <c:smooth val="1"/>
          <c:extLst>
            <c:ext xmlns:c16="http://schemas.microsoft.com/office/drawing/2014/chart" uri="{C3380CC4-5D6E-409C-BE32-E72D297353CC}">
              <c16:uniqueId val="{00000007-38B1-411B-87AA-B259A95744C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 glc net uptake HGLP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Sheet1!$J$4:$J$277</c:f>
              <c:numCache>
                <c:formatCode>0.00</c:formatCode>
                <c:ptCount val="274"/>
                <c:pt idx="0">
                  <c:v>-0.25742435000000002</c:v>
                </c:pt>
                <c:pt idx="1">
                  <c:v>-0.25742435000000002</c:v>
                </c:pt>
                <c:pt idx="2">
                  <c:v>-0.25742435000000002</c:v>
                </c:pt>
                <c:pt idx="3">
                  <c:v>-0.25742435000000002</c:v>
                </c:pt>
                <c:pt idx="4">
                  <c:v>-0.25742435000000002</c:v>
                </c:pt>
                <c:pt idx="5">
                  <c:v>-0.25742435000000002</c:v>
                </c:pt>
                <c:pt idx="6">
                  <c:v>-0.25742435000000002</c:v>
                </c:pt>
                <c:pt idx="7">
                  <c:v>-0.25742435000000002</c:v>
                </c:pt>
                <c:pt idx="8">
                  <c:v>-0.25742435000000002</c:v>
                </c:pt>
                <c:pt idx="9">
                  <c:v>-0.25742435000000002</c:v>
                </c:pt>
                <c:pt idx="10">
                  <c:v>-0.25742435000000002</c:v>
                </c:pt>
                <c:pt idx="11">
                  <c:v>-0.25742435000000002</c:v>
                </c:pt>
                <c:pt idx="12">
                  <c:v>-0.25742435000000002</c:v>
                </c:pt>
                <c:pt idx="13">
                  <c:v>-0.25742435000000002</c:v>
                </c:pt>
                <c:pt idx="14">
                  <c:v>-0.25742435000000002</c:v>
                </c:pt>
                <c:pt idx="15">
                  <c:v>-0.25742435000000002</c:v>
                </c:pt>
                <c:pt idx="16">
                  <c:v>-0.25742435000000002</c:v>
                </c:pt>
                <c:pt idx="17">
                  <c:v>-0.25742435000000002</c:v>
                </c:pt>
                <c:pt idx="18">
                  <c:v>-0.25742435000000002</c:v>
                </c:pt>
                <c:pt idx="19">
                  <c:v>-0.25742435000000002</c:v>
                </c:pt>
                <c:pt idx="20">
                  <c:v>-0.25742435000000002</c:v>
                </c:pt>
                <c:pt idx="21">
                  <c:v>-0.25742435000000002</c:v>
                </c:pt>
                <c:pt idx="22">
                  <c:v>-0.25742435000000002</c:v>
                </c:pt>
                <c:pt idx="23">
                  <c:v>-0.25742435000000002</c:v>
                </c:pt>
                <c:pt idx="24">
                  <c:v>-0.25742435000000002</c:v>
                </c:pt>
                <c:pt idx="25">
                  <c:v>-0.25742435000000002</c:v>
                </c:pt>
                <c:pt idx="26">
                  <c:v>-0.25742435000000002</c:v>
                </c:pt>
                <c:pt idx="27">
                  <c:v>-0.25742435000000002</c:v>
                </c:pt>
                <c:pt idx="28">
                  <c:v>-0.25742435000000002</c:v>
                </c:pt>
                <c:pt idx="29">
                  <c:v>-0.25742435000000002</c:v>
                </c:pt>
                <c:pt idx="30">
                  <c:v>-0.25742435000000002</c:v>
                </c:pt>
                <c:pt idx="31">
                  <c:v>-0.25742435000000002</c:v>
                </c:pt>
                <c:pt idx="32">
                  <c:v>-0.25742435000000002</c:v>
                </c:pt>
                <c:pt idx="33">
                  <c:v>-0.25742435000000002</c:v>
                </c:pt>
                <c:pt idx="34">
                  <c:v>-0.25742435000000002</c:v>
                </c:pt>
                <c:pt idx="35">
                  <c:v>-0.25742435000000002</c:v>
                </c:pt>
                <c:pt idx="36">
                  <c:v>-0.25742435000000002</c:v>
                </c:pt>
                <c:pt idx="37">
                  <c:v>-0.25742435000000002</c:v>
                </c:pt>
                <c:pt idx="38">
                  <c:v>-0.25742435000000002</c:v>
                </c:pt>
                <c:pt idx="39">
                  <c:v>-0.25742435000000002</c:v>
                </c:pt>
                <c:pt idx="40">
                  <c:v>-0.25742435000000002</c:v>
                </c:pt>
                <c:pt idx="41">
                  <c:v>-0.25742435000000002</c:v>
                </c:pt>
                <c:pt idx="42">
                  <c:v>-0.25742435000000002</c:v>
                </c:pt>
                <c:pt idx="43">
                  <c:v>-0.25742435000000002</c:v>
                </c:pt>
                <c:pt idx="44">
                  <c:v>-0.25742435000000002</c:v>
                </c:pt>
                <c:pt idx="45">
                  <c:v>-0.25742435000000002</c:v>
                </c:pt>
                <c:pt idx="46">
                  <c:v>-0.25742435000000002</c:v>
                </c:pt>
                <c:pt idx="47">
                  <c:v>-0.25742435000000002</c:v>
                </c:pt>
                <c:pt idx="48">
                  <c:v>-0.25742435000000002</c:v>
                </c:pt>
                <c:pt idx="49">
                  <c:v>-0.25742435000000002</c:v>
                </c:pt>
                <c:pt idx="50">
                  <c:v>-0.25742435000000002</c:v>
                </c:pt>
                <c:pt idx="51">
                  <c:v>-0.25742435000000002</c:v>
                </c:pt>
                <c:pt idx="52">
                  <c:v>-0.25742435000000002</c:v>
                </c:pt>
                <c:pt idx="53">
                  <c:v>-0.25742435000000002</c:v>
                </c:pt>
                <c:pt idx="54">
                  <c:v>-0.25742435000000002</c:v>
                </c:pt>
                <c:pt idx="55">
                  <c:v>-0.25742435000000002</c:v>
                </c:pt>
                <c:pt idx="56">
                  <c:v>-0.25742435000000002</c:v>
                </c:pt>
                <c:pt idx="57">
                  <c:v>-0.25742435000000002</c:v>
                </c:pt>
                <c:pt idx="58">
                  <c:v>-0.25742435000000002</c:v>
                </c:pt>
                <c:pt idx="59">
                  <c:v>-0.25742435000000002</c:v>
                </c:pt>
                <c:pt idx="60">
                  <c:v>-0.25742435000000002</c:v>
                </c:pt>
                <c:pt idx="61">
                  <c:v>-0.25742435000000002</c:v>
                </c:pt>
                <c:pt idx="62">
                  <c:v>-0.25742435000000002</c:v>
                </c:pt>
                <c:pt idx="63">
                  <c:v>-0.25742435000000002</c:v>
                </c:pt>
                <c:pt idx="64">
                  <c:v>-0.25742435000000002</c:v>
                </c:pt>
                <c:pt idx="65">
                  <c:v>-0.25742435000000002</c:v>
                </c:pt>
                <c:pt idx="66">
                  <c:v>-0.25742435000000002</c:v>
                </c:pt>
                <c:pt idx="67">
                  <c:v>-0.25742435000000002</c:v>
                </c:pt>
                <c:pt idx="68">
                  <c:v>-0.25742435000000002</c:v>
                </c:pt>
                <c:pt idx="69">
                  <c:v>-0.25742435000000002</c:v>
                </c:pt>
                <c:pt idx="70">
                  <c:v>-0.25742435000000002</c:v>
                </c:pt>
                <c:pt idx="71">
                  <c:v>-0.25742435000000002</c:v>
                </c:pt>
                <c:pt idx="72">
                  <c:v>-0.25742435000000002</c:v>
                </c:pt>
                <c:pt idx="73">
                  <c:v>-0.25742435000000002</c:v>
                </c:pt>
                <c:pt idx="74">
                  <c:v>-0.25742435000000002</c:v>
                </c:pt>
                <c:pt idx="75">
                  <c:v>-0.25742435000000002</c:v>
                </c:pt>
                <c:pt idx="76">
                  <c:v>-0.25742435000000002</c:v>
                </c:pt>
                <c:pt idx="77">
                  <c:v>-0.25742435000000002</c:v>
                </c:pt>
                <c:pt idx="78">
                  <c:v>-0.25742435000000002</c:v>
                </c:pt>
                <c:pt idx="79">
                  <c:v>-0.25742435000000002</c:v>
                </c:pt>
                <c:pt idx="80">
                  <c:v>-0.25742435000000002</c:v>
                </c:pt>
                <c:pt idx="81">
                  <c:v>-0.25742435000000002</c:v>
                </c:pt>
                <c:pt idx="82">
                  <c:v>-0.25742435000000002</c:v>
                </c:pt>
                <c:pt idx="83">
                  <c:v>-0.25742435000000002</c:v>
                </c:pt>
                <c:pt idx="84">
                  <c:v>-0.25742435000000002</c:v>
                </c:pt>
                <c:pt idx="85">
                  <c:v>-0.25742435000000002</c:v>
                </c:pt>
                <c:pt idx="86">
                  <c:v>-0.25742435000000002</c:v>
                </c:pt>
                <c:pt idx="87">
                  <c:v>-0.25742435000000002</c:v>
                </c:pt>
                <c:pt idx="88">
                  <c:v>-0.25742435000000002</c:v>
                </c:pt>
                <c:pt idx="89">
                  <c:v>-0.25742435000000002</c:v>
                </c:pt>
                <c:pt idx="90">
                  <c:v>-0.25742435000000002</c:v>
                </c:pt>
                <c:pt idx="91">
                  <c:v>-0.25742435000000002</c:v>
                </c:pt>
                <c:pt idx="92">
                  <c:v>-0.25742435000000002</c:v>
                </c:pt>
                <c:pt idx="93">
                  <c:v>-0.25742435000000002</c:v>
                </c:pt>
                <c:pt idx="94">
                  <c:v>-0.25742435000000002</c:v>
                </c:pt>
                <c:pt idx="95">
                  <c:v>-0.25742435000000002</c:v>
                </c:pt>
                <c:pt idx="96">
                  <c:v>-0.25742435000000002</c:v>
                </c:pt>
                <c:pt idx="97">
                  <c:v>-0.25742435000000002</c:v>
                </c:pt>
                <c:pt idx="98">
                  <c:v>-0.25740875000000002</c:v>
                </c:pt>
                <c:pt idx="99">
                  <c:v>-0.25709390999999998</c:v>
                </c:pt>
                <c:pt idx="100">
                  <c:v>-0.25480522</c:v>
                </c:pt>
                <c:pt idx="101">
                  <c:v>-0.24766289999999999</c:v>
                </c:pt>
                <c:pt idx="102">
                  <c:v>-0.23228921</c:v>
                </c:pt>
                <c:pt idx="103">
                  <c:v>-0.20728703000000001</c:v>
                </c:pt>
                <c:pt idx="104">
                  <c:v>-0.16997416000000001</c:v>
                </c:pt>
                <c:pt idx="105">
                  <c:v>-0.12074996</c:v>
                </c:pt>
                <c:pt idx="106">
                  <c:v>-5.8832532E-2</c:v>
                </c:pt>
                <c:pt idx="107">
                  <c:v>1.5027697E-2</c:v>
                </c:pt>
                <c:pt idx="108">
                  <c:v>0.10062694</c:v>
                </c:pt>
                <c:pt idx="109">
                  <c:v>0.19469391999999999</c:v>
                </c:pt>
                <c:pt idx="110">
                  <c:v>0.29507357000000001</c:v>
                </c:pt>
                <c:pt idx="111">
                  <c:v>0.40063545</c:v>
                </c:pt>
                <c:pt idx="112">
                  <c:v>0.51229367000000003</c:v>
                </c:pt>
                <c:pt idx="113">
                  <c:v>0.62769375000000005</c:v>
                </c:pt>
                <c:pt idx="114">
                  <c:v>0.74611081000000001</c:v>
                </c:pt>
                <c:pt idx="115">
                  <c:v>0.86564353999999999</c:v>
                </c:pt>
                <c:pt idx="116">
                  <c:v>0.98650260000000001</c:v>
                </c:pt>
                <c:pt idx="117">
                  <c:v>1.1080296000000001</c:v>
                </c:pt>
                <c:pt idx="118">
                  <c:v>1.2312915</c:v>
                </c:pt>
                <c:pt idx="119">
                  <c:v>1.3495667</c:v>
                </c:pt>
                <c:pt idx="120">
                  <c:v>1.4542090999999999</c:v>
                </c:pt>
                <c:pt idx="121">
                  <c:v>1.5495293000000001</c:v>
                </c:pt>
                <c:pt idx="122">
                  <c:v>1.6383871000000001</c:v>
                </c:pt>
                <c:pt idx="123">
                  <c:v>1.7184594</c:v>
                </c:pt>
                <c:pt idx="124">
                  <c:v>1.7879962</c:v>
                </c:pt>
                <c:pt idx="125">
                  <c:v>1.8500734000000001</c:v>
                </c:pt>
                <c:pt idx="126">
                  <c:v>1.9046419999999999</c:v>
                </c:pt>
                <c:pt idx="127">
                  <c:v>1.9513989</c:v>
                </c:pt>
                <c:pt idx="128">
                  <c:v>1.9921861999999999</c:v>
                </c:pt>
                <c:pt idx="129">
                  <c:v>2.0271802000000001</c:v>
                </c:pt>
                <c:pt idx="130">
                  <c:v>2.0546557999999999</c:v>
                </c:pt>
                <c:pt idx="131">
                  <c:v>2.0768228999999998</c:v>
                </c:pt>
                <c:pt idx="132">
                  <c:v>2.0929076000000002</c:v>
                </c:pt>
                <c:pt idx="133">
                  <c:v>2.1035379000000001</c:v>
                </c:pt>
                <c:pt idx="134">
                  <c:v>2.1089107999999999</c:v>
                </c:pt>
                <c:pt idx="135">
                  <c:v>2.1095611000000001</c:v>
                </c:pt>
                <c:pt idx="136">
                  <c:v>2.1055785</c:v>
                </c:pt>
                <c:pt idx="137">
                  <c:v>2.0976718999999999</c:v>
                </c:pt>
                <c:pt idx="138">
                  <c:v>2.0861268000000002</c:v>
                </c:pt>
                <c:pt idx="139">
                  <c:v>2.0712529000000002</c:v>
                </c:pt>
                <c:pt idx="140">
                  <c:v>2.0532357000000001</c:v>
                </c:pt>
                <c:pt idx="141">
                  <c:v>2.0322906999999999</c:v>
                </c:pt>
                <c:pt idx="142">
                  <c:v>2.0085302999999999</c:v>
                </c:pt>
                <c:pt idx="143">
                  <c:v>1.9833911</c:v>
                </c:pt>
                <c:pt idx="144">
                  <c:v>1.9557868</c:v>
                </c:pt>
                <c:pt idx="145">
                  <c:v>1.9273450000000001</c:v>
                </c:pt>
                <c:pt idx="146">
                  <c:v>1.8966949</c:v>
                </c:pt>
                <c:pt idx="147">
                  <c:v>1.863907</c:v>
                </c:pt>
                <c:pt idx="148">
                  <c:v>1.8308150999999999</c:v>
                </c:pt>
                <c:pt idx="149">
                  <c:v>1.7957365000000001</c:v>
                </c:pt>
                <c:pt idx="150">
                  <c:v>1.7607672000000001</c:v>
                </c:pt>
                <c:pt idx="151">
                  <c:v>1.7240685</c:v>
                </c:pt>
                <c:pt idx="152">
                  <c:v>1.6879138</c:v>
                </c:pt>
                <c:pt idx="153">
                  <c:v>1.6501825000000001</c:v>
                </c:pt>
                <c:pt idx="154">
                  <c:v>1.6108979999999999</c:v>
                </c:pt>
                <c:pt idx="155">
                  <c:v>1.5726496999999999</c:v>
                </c:pt>
                <c:pt idx="156">
                  <c:v>1.5330136999999999</c:v>
                </c:pt>
                <c:pt idx="157">
                  <c:v>1.4920005999999999</c:v>
                </c:pt>
                <c:pt idx="158">
                  <c:v>1.4524617</c:v>
                </c:pt>
                <c:pt idx="159">
                  <c:v>1.4117017999999999</c:v>
                </c:pt>
                <c:pt idx="160">
                  <c:v>1.3727387</c:v>
                </c:pt>
                <c:pt idx="161">
                  <c:v>1.3326842000000001</c:v>
                </c:pt>
                <c:pt idx="162">
                  <c:v>1.2915045999999999</c:v>
                </c:pt>
                <c:pt idx="163">
                  <c:v>1.2524606</c:v>
                </c:pt>
                <c:pt idx="164">
                  <c:v>1.2123904999999999</c:v>
                </c:pt>
                <c:pt idx="165">
                  <c:v>1.1712320000000001</c:v>
                </c:pt>
                <c:pt idx="166">
                  <c:v>1.1324917999999999</c:v>
                </c:pt>
                <c:pt idx="167">
                  <c:v>1.0927115000000001</c:v>
                </c:pt>
                <c:pt idx="168">
                  <c:v>1.0518148</c:v>
                </c:pt>
                <c:pt idx="169">
                  <c:v>1.0135692000000001</c:v>
                </c:pt>
                <c:pt idx="170">
                  <c:v>0.97418570999999998</c:v>
                </c:pt>
                <c:pt idx="171">
                  <c:v>0.93767387000000002</c:v>
                </c:pt>
                <c:pt idx="172">
                  <c:v>0.89999245999999999</c:v>
                </c:pt>
                <c:pt idx="173">
                  <c:v>0.86096384999999998</c:v>
                </c:pt>
                <c:pt idx="174">
                  <c:v>0.82499524000000002</c:v>
                </c:pt>
                <c:pt idx="175">
                  <c:v>0.78758751999999999</c:v>
                </c:pt>
                <c:pt idx="176">
                  <c:v>0.74930132000000005</c:v>
                </c:pt>
                <c:pt idx="177">
                  <c:v>0.71146772000000003</c:v>
                </c:pt>
                <c:pt idx="178">
                  <c:v>0.67856983000000004</c:v>
                </c:pt>
                <c:pt idx="179">
                  <c:v>0.64586085999999998</c:v>
                </c:pt>
                <c:pt idx="180">
                  <c:v>0.61315805999999995</c:v>
                </c:pt>
                <c:pt idx="181">
                  <c:v>0.58043310000000004</c:v>
                </c:pt>
                <c:pt idx="182">
                  <c:v>0.54760343</c:v>
                </c:pt>
                <c:pt idx="183">
                  <c:v>0.51455130000000004</c:v>
                </c:pt>
                <c:pt idx="184">
                  <c:v>0.48129344000000002</c:v>
                </c:pt>
                <c:pt idx="185">
                  <c:v>0.44766346000000001</c:v>
                </c:pt>
                <c:pt idx="186">
                  <c:v>0.41838939000000003</c:v>
                </c:pt>
                <c:pt idx="187">
                  <c:v>0.38876558999999999</c:v>
                </c:pt>
                <c:pt idx="188">
                  <c:v>0.35859626999999999</c:v>
                </c:pt>
                <c:pt idx="189">
                  <c:v>0.32780386</c:v>
                </c:pt>
                <c:pt idx="190">
                  <c:v>0.29628297999999997</c:v>
                </c:pt>
                <c:pt idx="191">
                  <c:v>0.26932677999999999</c:v>
                </c:pt>
                <c:pt idx="192">
                  <c:v>0.24154890000000001</c:v>
                </c:pt>
                <c:pt idx="193">
                  <c:v>0.21290746999999999</c:v>
                </c:pt>
                <c:pt idx="194">
                  <c:v>0.18329972999999999</c:v>
                </c:pt>
                <c:pt idx="195">
                  <c:v>0.15923935</c:v>
                </c:pt>
                <c:pt idx="196">
                  <c:v>0.13501442</c:v>
                </c:pt>
                <c:pt idx="197">
                  <c:v>0.11036261</c:v>
                </c:pt>
                <c:pt idx="198">
                  <c:v>8.5092795999999998E-2</c:v>
                </c:pt>
                <c:pt idx="199">
                  <c:v>5.8988211999999998E-2</c:v>
                </c:pt>
                <c:pt idx="200">
                  <c:v>3.1907326E-2</c:v>
                </c:pt>
                <c:pt idx="201">
                  <c:v>1.0692167000000001E-2</c:v>
                </c:pt>
                <c:pt idx="202">
                  <c:v>-1.1877017E-2</c:v>
                </c:pt>
                <c:pt idx="203">
                  <c:v>-3.5838852999999997E-2</c:v>
                </c:pt>
                <c:pt idx="204">
                  <c:v>-6.0106463999999998E-2</c:v>
                </c:pt>
                <c:pt idx="205">
                  <c:v>-8.4308678999999997E-2</c:v>
                </c:pt>
                <c:pt idx="206">
                  <c:v>-0.10829395999999999</c:v>
                </c:pt>
                <c:pt idx="207">
                  <c:v>-0.13218811</c:v>
                </c:pt>
                <c:pt idx="208">
                  <c:v>-0.15600891</c:v>
                </c:pt>
                <c:pt idx="209">
                  <c:v>-0.17174808</c:v>
                </c:pt>
                <c:pt idx="210">
                  <c:v>-0.18739237</c:v>
                </c:pt>
                <c:pt idx="211">
                  <c:v>-0.20292574999999999</c:v>
                </c:pt>
                <c:pt idx="212">
                  <c:v>-0.21833874</c:v>
                </c:pt>
                <c:pt idx="213">
                  <c:v>-0.23327941999999999</c:v>
                </c:pt>
                <c:pt idx="214">
                  <c:v>-0.24770850999999999</c:v>
                </c:pt>
                <c:pt idx="215">
                  <c:v>-0.26170237000000002</c:v>
                </c:pt>
                <c:pt idx="216">
                  <c:v>-0.27535218</c:v>
                </c:pt>
                <c:pt idx="217">
                  <c:v>-0.28858702000000003</c:v>
                </c:pt>
                <c:pt idx="218">
                  <c:v>-0.30161163000000002</c:v>
                </c:pt>
                <c:pt idx="219">
                  <c:v>-0.31427226000000003</c:v>
                </c:pt>
                <c:pt idx="220">
                  <c:v>-0.32661749000000001</c:v>
                </c:pt>
                <c:pt idx="221">
                  <c:v>-0.33855851999999997</c:v>
                </c:pt>
                <c:pt idx="222">
                  <c:v>-0.34997908999999999</c:v>
                </c:pt>
                <c:pt idx="223">
                  <c:v>-0.36071082999999998</c:v>
                </c:pt>
                <c:pt idx="224">
                  <c:v>-0.37071725999999999</c:v>
                </c:pt>
                <c:pt idx="225">
                  <c:v>-0.37986600999999998</c:v>
                </c:pt>
                <c:pt idx="226">
                  <c:v>-0.38828126000000002</c:v>
                </c:pt>
                <c:pt idx="227">
                  <c:v>-0.39599371</c:v>
                </c:pt>
                <c:pt idx="228">
                  <c:v>-0.40296548999999998</c:v>
                </c:pt>
                <c:pt idx="229">
                  <c:v>-0.40921677000000001</c:v>
                </c:pt>
                <c:pt idx="230">
                  <c:v>-0.41482205999999999</c:v>
                </c:pt>
                <c:pt idx="231">
                  <c:v>-0.41982149000000002</c:v>
                </c:pt>
                <c:pt idx="232">
                  <c:v>-0.42406661000000001</c:v>
                </c:pt>
                <c:pt idx="233">
                  <c:v>-0.42759395</c:v>
                </c:pt>
                <c:pt idx="234">
                  <c:v>-0.43049477000000003</c:v>
                </c:pt>
                <c:pt idx="235">
                  <c:v>-0.43277047000000002</c:v>
                </c:pt>
                <c:pt idx="236">
                  <c:v>-0.43449885999999999</c:v>
                </c:pt>
                <c:pt idx="237">
                  <c:v>-0.43575623000000002</c:v>
                </c:pt>
                <c:pt idx="238">
                  <c:v>-0.43657926000000002</c:v>
                </c:pt>
                <c:pt idx="239">
                  <c:v>-0.43701888999999999</c:v>
                </c:pt>
                <c:pt idx="240">
                  <c:v>-0.43707749000000001</c:v>
                </c:pt>
                <c:pt idx="241">
                  <c:v>-0.43681177999999998</c:v>
                </c:pt>
                <c:pt idx="242">
                  <c:v>-0.43621973000000003</c:v>
                </c:pt>
                <c:pt idx="243">
                  <c:v>-0.43532390999999998</c:v>
                </c:pt>
                <c:pt idx="244">
                  <c:v>-0.43415875999999998</c:v>
                </c:pt>
                <c:pt idx="245">
                  <c:v>-0.43272903000000001</c:v>
                </c:pt>
                <c:pt idx="246">
                  <c:v>-0.43104476000000003</c:v>
                </c:pt>
                <c:pt idx="247">
                  <c:v>-0.42910669000000001</c:v>
                </c:pt>
                <c:pt idx="248">
                  <c:v>-0.42691849999999998</c:v>
                </c:pt>
                <c:pt idx="249">
                  <c:v>-0.42448780000000003</c:v>
                </c:pt>
                <c:pt idx="250">
                  <c:v>-0.42180522999999998</c:v>
                </c:pt>
                <c:pt idx="251">
                  <c:v>-0.41885763999999998</c:v>
                </c:pt>
                <c:pt idx="252">
                  <c:v>-0.41567036000000002</c:v>
                </c:pt>
                <c:pt idx="253">
                  <c:v>-0.41215948000000002</c:v>
                </c:pt>
                <c:pt idx="254">
                  <c:v>-0.40834715999999999</c:v>
                </c:pt>
                <c:pt idx="255">
                  <c:v>-0.40415697</c:v>
                </c:pt>
                <c:pt idx="256">
                  <c:v>-0.39968651999999999</c:v>
                </c:pt>
                <c:pt idx="257">
                  <c:v>-0.39499252000000001</c:v>
                </c:pt>
                <c:pt idx="258">
                  <c:v>-0.39011041000000002</c:v>
                </c:pt>
                <c:pt idx="259">
                  <c:v>-0.38506240000000003</c:v>
                </c:pt>
                <c:pt idx="260">
                  <c:v>-0.37985174999999999</c:v>
                </c:pt>
                <c:pt idx="261">
                  <c:v>-0.37447074000000002</c:v>
                </c:pt>
                <c:pt idx="262">
                  <c:v>-0.36893833999999998</c:v>
                </c:pt>
                <c:pt idx="263">
                  <c:v>-0.36327973000000002</c:v>
                </c:pt>
                <c:pt idx="264">
                  <c:v>-0.35752431000000001</c:v>
                </c:pt>
                <c:pt idx="265">
                  <c:v>-0.35466491999999999</c:v>
                </c:pt>
                <c:pt idx="266">
                  <c:v>-0.35182134999999998</c:v>
                </c:pt>
                <c:pt idx="267">
                  <c:v>-0.34899512999999999</c:v>
                </c:pt>
                <c:pt idx="268">
                  <c:v>-0.34618993999999997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8B1-411B-87AA-B259A95744C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 gl fl HGLP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Sheet1!$K$4:$K$277</c:f>
            </c:numRef>
          </c:yVal>
          <c:smooth val="1"/>
          <c:extLst>
            <c:ext xmlns:c16="http://schemas.microsoft.com/office/drawing/2014/chart" uri="{C3380CC4-5D6E-409C-BE32-E72D297353CC}">
              <c16:uniqueId val="{00000009-38B1-411B-87AA-B259A95744C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HVglfl HGLP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Sheet1!$L$4:$L$277</c:f>
            </c:numRef>
          </c:yVal>
          <c:smooth val="1"/>
          <c:extLst>
            <c:ext xmlns:c16="http://schemas.microsoft.com/office/drawing/2014/chart" uri="{C3380CC4-5D6E-409C-BE32-E72D297353CC}">
              <c16:uniqueId val="{0000000A-38B1-411B-87AA-B259A95744C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urine glc loss HGLP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Sheet1!$M$4:$M$277</c:f>
            </c:numRef>
          </c:yVal>
          <c:smooth val="1"/>
          <c:extLst>
            <c:ext xmlns:c16="http://schemas.microsoft.com/office/drawing/2014/chart" uri="{C3380CC4-5D6E-409C-BE32-E72D297353CC}">
              <c16:uniqueId val="{0000000B-38B1-411B-87AA-B259A95744C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per ins dep met HGLP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Sheet1!$N$4:$N$277</c:f>
              <c:numCache>
                <c:formatCode>0.00</c:formatCode>
                <c:ptCount val="274"/>
                <c:pt idx="0">
                  <c:v>0.21247854999999999</c:v>
                </c:pt>
                <c:pt idx="1">
                  <c:v>0.21247854999999999</c:v>
                </c:pt>
                <c:pt idx="2">
                  <c:v>0.21247854999999999</c:v>
                </c:pt>
                <c:pt idx="3">
                  <c:v>0.21247854999999999</c:v>
                </c:pt>
                <c:pt idx="4">
                  <c:v>0.21247854999999999</c:v>
                </c:pt>
                <c:pt idx="5">
                  <c:v>0.21247854999999999</c:v>
                </c:pt>
                <c:pt idx="6">
                  <c:v>0.21247854999999999</c:v>
                </c:pt>
                <c:pt idx="7">
                  <c:v>0.21247854999999999</c:v>
                </c:pt>
                <c:pt idx="8">
                  <c:v>0.21247854999999999</c:v>
                </c:pt>
                <c:pt idx="9">
                  <c:v>0.21247854999999999</c:v>
                </c:pt>
                <c:pt idx="10">
                  <c:v>0.21247854999999999</c:v>
                </c:pt>
                <c:pt idx="11">
                  <c:v>0.21247854999999999</c:v>
                </c:pt>
                <c:pt idx="12">
                  <c:v>0.21247854999999999</c:v>
                </c:pt>
                <c:pt idx="13">
                  <c:v>0.21247854999999999</c:v>
                </c:pt>
                <c:pt idx="14">
                  <c:v>0.21247854999999999</c:v>
                </c:pt>
                <c:pt idx="15">
                  <c:v>0.21247854999999999</c:v>
                </c:pt>
                <c:pt idx="16">
                  <c:v>0.21247854999999999</c:v>
                </c:pt>
                <c:pt idx="17">
                  <c:v>0.21247854999999999</c:v>
                </c:pt>
                <c:pt idx="18">
                  <c:v>0.21247854999999999</c:v>
                </c:pt>
                <c:pt idx="19">
                  <c:v>0.21247854999999999</c:v>
                </c:pt>
                <c:pt idx="20">
                  <c:v>0.21247854999999999</c:v>
                </c:pt>
                <c:pt idx="21">
                  <c:v>0.21247854999999999</c:v>
                </c:pt>
                <c:pt idx="22">
                  <c:v>0.21247854999999999</c:v>
                </c:pt>
                <c:pt idx="23">
                  <c:v>0.21247854999999999</c:v>
                </c:pt>
                <c:pt idx="24">
                  <c:v>0.21247854999999999</c:v>
                </c:pt>
                <c:pt idx="25">
                  <c:v>0.21247854999999999</c:v>
                </c:pt>
                <c:pt idx="26">
                  <c:v>0.21247854999999999</c:v>
                </c:pt>
                <c:pt idx="27">
                  <c:v>0.21247854999999999</c:v>
                </c:pt>
                <c:pt idx="28">
                  <c:v>0.21247854999999999</c:v>
                </c:pt>
                <c:pt idx="29">
                  <c:v>0.21247854999999999</c:v>
                </c:pt>
                <c:pt idx="30">
                  <c:v>0.21247854999999999</c:v>
                </c:pt>
                <c:pt idx="31">
                  <c:v>0.21247854999999999</c:v>
                </c:pt>
                <c:pt idx="32">
                  <c:v>0.21247854999999999</c:v>
                </c:pt>
                <c:pt idx="33">
                  <c:v>0.21247854999999999</c:v>
                </c:pt>
                <c:pt idx="34">
                  <c:v>0.21247854999999999</c:v>
                </c:pt>
                <c:pt idx="35">
                  <c:v>0.21247854999999999</c:v>
                </c:pt>
                <c:pt idx="36">
                  <c:v>0.21247854999999999</c:v>
                </c:pt>
                <c:pt idx="37">
                  <c:v>0.21247854999999999</c:v>
                </c:pt>
                <c:pt idx="38">
                  <c:v>0.21247854999999999</c:v>
                </c:pt>
                <c:pt idx="39">
                  <c:v>0.21247854999999999</c:v>
                </c:pt>
                <c:pt idx="40">
                  <c:v>0.21247854999999999</c:v>
                </c:pt>
                <c:pt idx="41">
                  <c:v>0.21247854999999999</c:v>
                </c:pt>
                <c:pt idx="42">
                  <c:v>0.21247854999999999</c:v>
                </c:pt>
                <c:pt idx="43">
                  <c:v>0.21247854999999999</c:v>
                </c:pt>
                <c:pt idx="44">
                  <c:v>0.21247854999999999</c:v>
                </c:pt>
                <c:pt idx="45">
                  <c:v>0.21247854999999999</c:v>
                </c:pt>
                <c:pt idx="46">
                  <c:v>0.21247854999999999</c:v>
                </c:pt>
                <c:pt idx="47">
                  <c:v>0.21247854999999999</c:v>
                </c:pt>
                <c:pt idx="48">
                  <c:v>0.21247854999999999</c:v>
                </c:pt>
                <c:pt idx="49">
                  <c:v>0.21247854999999999</c:v>
                </c:pt>
                <c:pt idx="50">
                  <c:v>0.21247854999999999</c:v>
                </c:pt>
                <c:pt idx="51">
                  <c:v>0.21247854999999999</c:v>
                </c:pt>
                <c:pt idx="52">
                  <c:v>0.21247854999999999</c:v>
                </c:pt>
                <c:pt idx="53">
                  <c:v>0.21247854999999999</c:v>
                </c:pt>
                <c:pt idx="54">
                  <c:v>0.21247854999999999</c:v>
                </c:pt>
                <c:pt idx="55">
                  <c:v>0.21247854999999999</c:v>
                </c:pt>
                <c:pt idx="56">
                  <c:v>0.21247854999999999</c:v>
                </c:pt>
                <c:pt idx="57">
                  <c:v>0.21247854999999999</c:v>
                </c:pt>
                <c:pt idx="58">
                  <c:v>0.21247854999999999</c:v>
                </c:pt>
                <c:pt idx="59">
                  <c:v>0.21247854999999999</c:v>
                </c:pt>
                <c:pt idx="60">
                  <c:v>0.21247854999999999</c:v>
                </c:pt>
                <c:pt idx="61">
                  <c:v>0.21247854999999999</c:v>
                </c:pt>
                <c:pt idx="62">
                  <c:v>0.21247854999999999</c:v>
                </c:pt>
                <c:pt idx="63">
                  <c:v>0.21247854999999999</c:v>
                </c:pt>
                <c:pt idx="64">
                  <c:v>0.21247854999999999</c:v>
                </c:pt>
                <c:pt idx="65">
                  <c:v>0.21247854999999999</c:v>
                </c:pt>
                <c:pt idx="66">
                  <c:v>0.21247854999999999</c:v>
                </c:pt>
                <c:pt idx="67">
                  <c:v>0.21247854999999999</c:v>
                </c:pt>
                <c:pt idx="68">
                  <c:v>0.21247854999999999</c:v>
                </c:pt>
                <c:pt idx="69">
                  <c:v>0.21247854999999999</c:v>
                </c:pt>
                <c:pt idx="70">
                  <c:v>0.21247854999999999</c:v>
                </c:pt>
                <c:pt idx="71">
                  <c:v>0.21247854999999999</c:v>
                </c:pt>
                <c:pt idx="72">
                  <c:v>0.21247854999999999</c:v>
                </c:pt>
                <c:pt idx="73">
                  <c:v>0.21247854999999999</c:v>
                </c:pt>
                <c:pt idx="74">
                  <c:v>0.21247854999999999</c:v>
                </c:pt>
                <c:pt idx="75">
                  <c:v>0.21247854999999999</c:v>
                </c:pt>
                <c:pt idx="76">
                  <c:v>0.21247854999999999</c:v>
                </c:pt>
                <c:pt idx="77">
                  <c:v>0.21247854999999999</c:v>
                </c:pt>
                <c:pt idx="78">
                  <c:v>0.21247854999999999</c:v>
                </c:pt>
                <c:pt idx="79">
                  <c:v>0.21247854999999999</c:v>
                </c:pt>
                <c:pt idx="80">
                  <c:v>0.21247854999999999</c:v>
                </c:pt>
                <c:pt idx="81">
                  <c:v>0.21247854999999999</c:v>
                </c:pt>
                <c:pt idx="82">
                  <c:v>0.21247854999999999</c:v>
                </c:pt>
                <c:pt idx="83">
                  <c:v>0.21247854999999999</c:v>
                </c:pt>
                <c:pt idx="84">
                  <c:v>0.21247854999999999</c:v>
                </c:pt>
                <c:pt idx="85">
                  <c:v>0.21247854999999999</c:v>
                </c:pt>
                <c:pt idx="86">
                  <c:v>0.21247854999999999</c:v>
                </c:pt>
                <c:pt idx="87">
                  <c:v>0.21247854999999999</c:v>
                </c:pt>
                <c:pt idx="88">
                  <c:v>0.21247854999999999</c:v>
                </c:pt>
                <c:pt idx="89">
                  <c:v>0.21247854999999999</c:v>
                </c:pt>
                <c:pt idx="90">
                  <c:v>0.21247854999999999</c:v>
                </c:pt>
                <c:pt idx="91">
                  <c:v>0.21247854999999999</c:v>
                </c:pt>
                <c:pt idx="92">
                  <c:v>0.21247854999999999</c:v>
                </c:pt>
                <c:pt idx="93">
                  <c:v>0.21247854999999999</c:v>
                </c:pt>
                <c:pt idx="94">
                  <c:v>0.21247854999999999</c:v>
                </c:pt>
                <c:pt idx="95">
                  <c:v>0.21247854999999999</c:v>
                </c:pt>
                <c:pt idx="96">
                  <c:v>0.21247854999999999</c:v>
                </c:pt>
                <c:pt idx="97">
                  <c:v>0.21247854999999999</c:v>
                </c:pt>
                <c:pt idx="98">
                  <c:v>0.21247862000000001</c:v>
                </c:pt>
                <c:pt idx="99">
                  <c:v>0.21248012999999999</c:v>
                </c:pt>
                <c:pt idx="100">
                  <c:v>0.21249443000000001</c:v>
                </c:pt>
                <c:pt idx="101">
                  <c:v>0.21256106999999999</c:v>
                </c:pt>
                <c:pt idx="102">
                  <c:v>0.21279456999999999</c:v>
                </c:pt>
                <c:pt idx="103">
                  <c:v>0.21339156000000001</c:v>
                </c:pt>
                <c:pt idx="104">
                  <c:v>0.21470531000000001</c:v>
                </c:pt>
                <c:pt idx="105">
                  <c:v>0.2171218</c:v>
                </c:pt>
                <c:pt idx="106">
                  <c:v>0.22119913999999999</c:v>
                </c:pt>
                <c:pt idx="107">
                  <c:v>0.22756942999999999</c:v>
                </c:pt>
                <c:pt idx="108">
                  <c:v>0.23710357000000001</c:v>
                </c:pt>
                <c:pt idx="109">
                  <c:v>0.25039013999999998</c:v>
                </c:pt>
                <c:pt idx="110">
                  <c:v>0.26816466999999999</c:v>
                </c:pt>
                <c:pt idx="111">
                  <c:v>0.29123746</c:v>
                </c:pt>
                <c:pt idx="112">
                  <c:v>0.32092124</c:v>
                </c:pt>
                <c:pt idx="113">
                  <c:v>0.35741267999999998</c:v>
                </c:pt>
                <c:pt idx="114">
                  <c:v>0.40112062999999998</c:v>
                </c:pt>
                <c:pt idx="115">
                  <c:v>0.45152655000000003</c:v>
                </c:pt>
                <c:pt idx="116">
                  <c:v>0.50903266000000003</c:v>
                </c:pt>
                <c:pt idx="117">
                  <c:v>0.57361333999999997</c:v>
                </c:pt>
                <c:pt idx="118">
                  <c:v>0.64661301999999998</c:v>
                </c:pt>
                <c:pt idx="119">
                  <c:v>0.72925141999999998</c:v>
                </c:pt>
                <c:pt idx="120">
                  <c:v>0.81866083999999995</c:v>
                </c:pt>
                <c:pt idx="121">
                  <c:v>0.91651077000000003</c:v>
                </c:pt>
                <c:pt idx="122">
                  <c:v>1.0246302</c:v>
                </c:pt>
                <c:pt idx="123">
                  <c:v>1.1379359</c:v>
                </c:pt>
                <c:pt idx="124">
                  <c:v>1.2514358000000001</c:v>
                </c:pt>
                <c:pt idx="125">
                  <c:v>1.3678030000000001</c:v>
                </c:pt>
                <c:pt idx="126">
                  <c:v>1.4852927</c:v>
                </c:pt>
                <c:pt idx="127">
                  <c:v>1.6009867</c:v>
                </c:pt>
                <c:pt idx="128">
                  <c:v>1.7178928</c:v>
                </c:pt>
                <c:pt idx="129">
                  <c:v>1.8357477</c:v>
                </c:pt>
                <c:pt idx="130">
                  <c:v>1.9466835</c:v>
                </c:pt>
                <c:pt idx="131">
                  <c:v>2.0571142999999998</c:v>
                </c:pt>
                <c:pt idx="132">
                  <c:v>2.1612897000000002</c:v>
                </c:pt>
                <c:pt idx="133">
                  <c:v>2.2600517</c:v>
                </c:pt>
                <c:pt idx="134">
                  <c:v>2.3534226</c:v>
                </c:pt>
                <c:pt idx="135">
                  <c:v>2.4376777999999999</c:v>
                </c:pt>
                <c:pt idx="136">
                  <c:v>2.5168284000000001</c:v>
                </c:pt>
                <c:pt idx="137">
                  <c:v>2.5876410999999999</c:v>
                </c:pt>
                <c:pt idx="138">
                  <c:v>2.6503572000000002</c:v>
                </c:pt>
                <c:pt idx="139">
                  <c:v>2.7053243</c:v>
                </c:pt>
                <c:pt idx="140">
                  <c:v>2.7526852000000002</c:v>
                </c:pt>
                <c:pt idx="141">
                  <c:v>2.7926833000000002</c:v>
                </c:pt>
                <c:pt idx="142">
                  <c:v>2.8253050000000002</c:v>
                </c:pt>
                <c:pt idx="143">
                  <c:v>2.8495938999999999</c:v>
                </c:pt>
                <c:pt idx="144">
                  <c:v>2.8669669999999998</c:v>
                </c:pt>
                <c:pt idx="145">
                  <c:v>2.8771182</c:v>
                </c:pt>
                <c:pt idx="146">
                  <c:v>2.8807567000000001</c:v>
                </c:pt>
                <c:pt idx="147">
                  <c:v>2.8781138999999998</c:v>
                </c:pt>
                <c:pt idx="148">
                  <c:v>2.8694867999999998</c:v>
                </c:pt>
                <c:pt idx="149">
                  <c:v>2.8548102000000002</c:v>
                </c:pt>
                <c:pt idx="150">
                  <c:v>2.8352906999999998</c:v>
                </c:pt>
                <c:pt idx="151">
                  <c:v>2.8105791999999998</c:v>
                </c:pt>
                <c:pt idx="152">
                  <c:v>2.7824173000000001</c:v>
                </c:pt>
                <c:pt idx="153">
                  <c:v>2.7494521999999999</c:v>
                </c:pt>
                <c:pt idx="154">
                  <c:v>2.7118823999999999</c:v>
                </c:pt>
                <c:pt idx="155">
                  <c:v>2.6724215999999998</c:v>
                </c:pt>
                <c:pt idx="156">
                  <c:v>2.6288613000000001</c:v>
                </c:pt>
                <c:pt idx="157">
                  <c:v>2.5813679</c:v>
                </c:pt>
                <c:pt idx="158">
                  <c:v>2.5334629</c:v>
                </c:pt>
                <c:pt idx="159">
                  <c:v>2.4821979999999999</c:v>
                </c:pt>
                <c:pt idx="160">
                  <c:v>2.4315361000000002</c:v>
                </c:pt>
                <c:pt idx="161">
                  <c:v>2.3780663</c:v>
                </c:pt>
                <c:pt idx="162">
                  <c:v>2.3217913999999999</c:v>
                </c:pt>
                <c:pt idx="163">
                  <c:v>2.2673497999999999</c:v>
                </c:pt>
                <c:pt idx="164">
                  <c:v>2.2105559000000001</c:v>
                </c:pt>
                <c:pt idx="165">
                  <c:v>2.1513947</c:v>
                </c:pt>
                <c:pt idx="166">
                  <c:v>2.0950578000000002</c:v>
                </c:pt>
                <c:pt idx="167">
                  <c:v>2.0366949000000001</c:v>
                </c:pt>
                <c:pt idx="168">
                  <c:v>1.9762645999999999</c:v>
                </c:pt>
                <c:pt idx="169">
                  <c:v>1.9194707</c:v>
                </c:pt>
                <c:pt idx="170">
                  <c:v>1.8608229000000001</c:v>
                </c:pt>
                <c:pt idx="171">
                  <c:v>1.8063895000000001</c:v>
                </c:pt>
                <c:pt idx="172">
                  <c:v>1.7502424999999999</c:v>
                </c:pt>
                <c:pt idx="173">
                  <c:v>1.6922082000000001</c:v>
                </c:pt>
                <c:pt idx="174">
                  <c:v>1.6389214999999999</c:v>
                </c:pt>
                <c:pt idx="175">
                  <c:v>1.5837745000000001</c:v>
                </c:pt>
                <c:pt idx="176">
                  <c:v>1.5276999</c:v>
                </c:pt>
                <c:pt idx="177">
                  <c:v>1.4727570000000001</c:v>
                </c:pt>
                <c:pt idx="178">
                  <c:v>1.4254017999999999</c:v>
                </c:pt>
                <c:pt idx="179">
                  <c:v>1.3787647999999999</c:v>
                </c:pt>
                <c:pt idx="180">
                  <c:v>1.3326301</c:v>
                </c:pt>
                <c:pt idx="181">
                  <c:v>1.2870037000000001</c:v>
                </c:pt>
                <c:pt idx="182">
                  <c:v>1.2418178</c:v>
                </c:pt>
                <c:pt idx="183">
                  <c:v>1.1969612000000001</c:v>
                </c:pt>
                <c:pt idx="184">
                  <c:v>1.1525078</c:v>
                </c:pt>
                <c:pt idx="185">
                  <c:v>1.1082901000000001</c:v>
                </c:pt>
                <c:pt idx="186">
                  <c:v>1.0704106</c:v>
                </c:pt>
                <c:pt idx="187">
                  <c:v>1.0326922999999999</c:v>
                </c:pt>
                <c:pt idx="188">
                  <c:v>0.99495865999999999</c:v>
                </c:pt>
                <c:pt idx="189">
                  <c:v>0.95715041999999995</c:v>
                </c:pt>
                <c:pt idx="190">
                  <c:v>0.91919729999999999</c:v>
                </c:pt>
                <c:pt idx="191">
                  <c:v>0.88736263999999998</c:v>
                </c:pt>
                <c:pt idx="192">
                  <c:v>0.85516331999999995</c:v>
                </c:pt>
                <c:pt idx="193">
                  <c:v>0.82261269999999997</c:v>
                </c:pt>
                <c:pt idx="194">
                  <c:v>0.78964133999999997</c:v>
                </c:pt>
                <c:pt idx="195">
                  <c:v>0.76340395999999999</c:v>
                </c:pt>
                <c:pt idx="196">
                  <c:v>0.73746465999999999</c:v>
                </c:pt>
                <c:pt idx="197">
                  <c:v>0.71155789000000003</c:v>
                </c:pt>
                <c:pt idx="198">
                  <c:v>0.68551028999999997</c:v>
                </c:pt>
                <c:pt idx="199">
                  <c:v>0.65913531000000003</c:v>
                </c:pt>
                <c:pt idx="200">
                  <c:v>0.63240337999999996</c:v>
                </c:pt>
                <c:pt idx="201">
                  <c:v>0.61184052</c:v>
                </c:pt>
                <c:pt idx="202">
                  <c:v>0.59035506999999998</c:v>
                </c:pt>
                <c:pt idx="203">
                  <c:v>0.56796911000000005</c:v>
                </c:pt>
                <c:pt idx="204">
                  <c:v>0.54571681000000005</c:v>
                </c:pt>
                <c:pt idx="205">
                  <c:v>0.52393557999999996</c:v>
                </c:pt>
                <c:pt idx="206">
                  <c:v>0.50279739999999995</c:v>
                </c:pt>
                <c:pt idx="207">
                  <c:v>0.48210459999999999</c:v>
                </c:pt>
                <c:pt idx="208">
                  <c:v>0.46180891000000002</c:v>
                </c:pt>
                <c:pt idx="209">
                  <c:v>0.44859943000000002</c:v>
                </c:pt>
                <c:pt idx="210">
                  <c:v>0.43560817000000002</c:v>
                </c:pt>
                <c:pt idx="211">
                  <c:v>0.42283704999999999</c:v>
                </c:pt>
                <c:pt idx="212">
                  <c:v>0.41028054000000003</c:v>
                </c:pt>
                <c:pt idx="213">
                  <c:v>0.39821088999999998</c:v>
                </c:pt>
                <c:pt idx="214">
                  <c:v>0.38663581000000002</c:v>
                </c:pt>
                <c:pt idx="215">
                  <c:v>0.37547417</c:v>
                </c:pt>
                <c:pt idx="216">
                  <c:v>0.36463546000000002</c:v>
                </c:pt>
                <c:pt idx="217">
                  <c:v>0.35415781000000002</c:v>
                </c:pt>
                <c:pt idx="218">
                  <c:v>0.34386169999999999</c:v>
                </c:pt>
                <c:pt idx="219">
                  <c:v>0.33384887000000002</c:v>
                </c:pt>
                <c:pt idx="220">
                  <c:v>0.32406066</c:v>
                </c:pt>
                <c:pt idx="221">
                  <c:v>0.31454367999999999</c:v>
                </c:pt>
                <c:pt idx="222">
                  <c:v>0.30536108000000001</c:v>
                </c:pt>
                <c:pt idx="223">
                  <c:v>0.29663455</c:v>
                </c:pt>
                <c:pt idx="224">
                  <c:v>0.28838274000000003</c:v>
                </c:pt>
                <c:pt idx="225">
                  <c:v>0.28067182000000002</c:v>
                </c:pt>
                <c:pt idx="226">
                  <c:v>0.27341193000000003</c:v>
                </c:pt>
                <c:pt idx="227">
                  <c:v>0.26657043000000002</c:v>
                </c:pt>
                <c:pt idx="228">
                  <c:v>0.26015475999999998</c:v>
                </c:pt>
                <c:pt idx="229">
                  <c:v>0.25413808999999998</c:v>
                </c:pt>
                <c:pt idx="230">
                  <c:v>0.24846446</c:v>
                </c:pt>
                <c:pt idx="231">
                  <c:v>0.24310376</c:v>
                </c:pt>
                <c:pt idx="232">
                  <c:v>0.23815650999999999</c:v>
                </c:pt>
                <c:pt idx="233">
                  <c:v>0.23365652000000001</c:v>
                </c:pt>
                <c:pt idx="234">
                  <c:v>0.22954319000000001</c:v>
                </c:pt>
                <c:pt idx="235">
                  <c:v>0.22581850000000001</c:v>
                </c:pt>
                <c:pt idx="236">
                  <c:v>0.22242427000000001</c:v>
                </c:pt>
                <c:pt idx="237">
                  <c:v>0.21931192999999999</c:v>
                </c:pt>
                <c:pt idx="238">
                  <c:v>0.21646371</c:v>
                </c:pt>
                <c:pt idx="239">
                  <c:v>0.21384618999999999</c:v>
                </c:pt>
                <c:pt idx="240">
                  <c:v>0.21145764</c:v>
                </c:pt>
                <c:pt idx="241">
                  <c:v>0.20925932</c:v>
                </c:pt>
                <c:pt idx="242">
                  <c:v>0.20724880000000001</c:v>
                </c:pt>
                <c:pt idx="243">
                  <c:v>0.20540779000000001</c:v>
                </c:pt>
                <c:pt idx="244">
                  <c:v>0.20371408999999999</c:v>
                </c:pt>
                <c:pt idx="245">
                  <c:v>0.20215227999999999</c:v>
                </c:pt>
                <c:pt idx="246">
                  <c:v>0.20071837000000001</c:v>
                </c:pt>
                <c:pt idx="247">
                  <c:v>0.19940264999999999</c:v>
                </c:pt>
                <c:pt idx="248">
                  <c:v>0.19820071</c:v>
                </c:pt>
                <c:pt idx="249">
                  <c:v>0.19711108999999999</c:v>
                </c:pt>
                <c:pt idx="250">
                  <c:v>0.19612589999999999</c:v>
                </c:pt>
                <c:pt idx="251">
                  <c:v>0.19523999</c:v>
                </c:pt>
                <c:pt idx="252">
                  <c:v>0.19443974999999999</c:v>
                </c:pt>
                <c:pt idx="253">
                  <c:v>0.19375340999999999</c:v>
                </c:pt>
                <c:pt idx="254">
                  <c:v>0.19316006999999999</c:v>
                </c:pt>
                <c:pt idx="255">
                  <c:v>0.19265724000000001</c:v>
                </c:pt>
                <c:pt idx="256">
                  <c:v>0.19226480000000001</c:v>
                </c:pt>
                <c:pt idx="257">
                  <c:v>0.19200278000000001</c:v>
                </c:pt>
                <c:pt idx="258">
                  <c:v>0.19185262</c:v>
                </c:pt>
                <c:pt idx="259">
                  <c:v>0.19181095000000001</c:v>
                </c:pt>
                <c:pt idx="260">
                  <c:v>0.19187286000000001</c:v>
                </c:pt>
                <c:pt idx="261">
                  <c:v>0.19203567999999999</c:v>
                </c:pt>
                <c:pt idx="262">
                  <c:v>0.19230135000000001</c:v>
                </c:pt>
                <c:pt idx="263">
                  <c:v>0.19266778000000001</c:v>
                </c:pt>
                <c:pt idx="264">
                  <c:v>0.19311869000000001</c:v>
                </c:pt>
                <c:pt idx="265">
                  <c:v>0.19337844000000001</c:v>
                </c:pt>
                <c:pt idx="266">
                  <c:v>0.19365283999999999</c:v>
                </c:pt>
                <c:pt idx="267">
                  <c:v>0.19394133</c:v>
                </c:pt>
                <c:pt idx="268">
                  <c:v>0.19424447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8B1-411B-87AA-B259A95744C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Hshuntglfl HGLP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Sheet1!$O$4:$O$277</c:f>
            </c:numRef>
          </c:yVal>
          <c:smooth val="1"/>
          <c:extLst>
            <c:ext xmlns:c16="http://schemas.microsoft.com/office/drawing/2014/chart" uri="{C3380CC4-5D6E-409C-BE32-E72D297353CC}">
              <c16:uniqueId val="{0000000D-38B1-411B-87AA-B259A95744C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intabrate:3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Sheet1!$P$4:$P$277</c:f>
            </c:numRef>
          </c:yVal>
          <c:smooth val="1"/>
          <c:extLst>
            <c:ext xmlns:c16="http://schemas.microsoft.com/office/drawing/2014/chart" uri="{C3380CC4-5D6E-409C-BE32-E72D297353CC}">
              <c16:uniqueId val="{0000000E-38B1-411B-87AA-B259A95744C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ins indep glc met HGLP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Sheet1!$Q$4:$Q$277</c:f>
              <c:numCache>
                <c:formatCode>0.00</c:formatCode>
                <c:ptCount val="274"/>
                <c:pt idx="0">
                  <c:v>0.51096032000000002</c:v>
                </c:pt>
                <c:pt idx="1">
                  <c:v>0.51096032000000002</c:v>
                </c:pt>
                <c:pt idx="2">
                  <c:v>0.51096032000000002</c:v>
                </c:pt>
                <c:pt idx="3">
                  <c:v>0.51096032000000002</c:v>
                </c:pt>
                <c:pt idx="4">
                  <c:v>0.51096032000000002</c:v>
                </c:pt>
                <c:pt idx="5">
                  <c:v>0.51096032000000002</c:v>
                </c:pt>
                <c:pt idx="6">
                  <c:v>0.51096032000000002</c:v>
                </c:pt>
                <c:pt idx="7">
                  <c:v>0.51096032000000002</c:v>
                </c:pt>
                <c:pt idx="8">
                  <c:v>0.51096032000000002</c:v>
                </c:pt>
                <c:pt idx="9">
                  <c:v>0.51096032000000002</c:v>
                </c:pt>
                <c:pt idx="10">
                  <c:v>0.51096032000000002</c:v>
                </c:pt>
                <c:pt idx="11">
                  <c:v>0.51096032000000002</c:v>
                </c:pt>
                <c:pt idx="12">
                  <c:v>0.51096032000000002</c:v>
                </c:pt>
                <c:pt idx="13">
                  <c:v>0.51096032000000002</c:v>
                </c:pt>
                <c:pt idx="14">
                  <c:v>0.51096032000000002</c:v>
                </c:pt>
                <c:pt idx="15">
                  <c:v>0.51096032000000002</c:v>
                </c:pt>
                <c:pt idx="16">
                  <c:v>0.51096032000000002</c:v>
                </c:pt>
                <c:pt idx="17">
                  <c:v>0.51096032000000002</c:v>
                </c:pt>
                <c:pt idx="18">
                  <c:v>0.51096032000000002</c:v>
                </c:pt>
                <c:pt idx="19">
                  <c:v>0.51096032000000002</c:v>
                </c:pt>
                <c:pt idx="20">
                  <c:v>0.51096032000000002</c:v>
                </c:pt>
                <c:pt idx="21">
                  <c:v>0.51096032000000002</c:v>
                </c:pt>
                <c:pt idx="22">
                  <c:v>0.51096032000000002</c:v>
                </c:pt>
                <c:pt idx="23">
                  <c:v>0.51096032000000002</c:v>
                </c:pt>
                <c:pt idx="24">
                  <c:v>0.51096032000000002</c:v>
                </c:pt>
                <c:pt idx="25">
                  <c:v>0.51096032000000002</c:v>
                </c:pt>
                <c:pt idx="26">
                  <c:v>0.51096032000000002</c:v>
                </c:pt>
                <c:pt idx="27">
                  <c:v>0.51096032000000002</c:v>
                </c:pt>
                <c:pt idx="28">
                  <c:v>0.51096032000000002</c:v>
                </c:pt>
                <c:pt idx="29">
                  <c:v>0.51096032000000002</c:v>
                </c:pt>
                <c:pt idx="30">
                  <c:v>0.51096032000000002</c:v>
                </c:pt>
                <c:pt idx="31">
                  <c:v>0.51096032000000002</c:v>
                </c:pt>
                <c:pt idx="32">
                  <c:v>0.51096032000000002</c:v>
                </c:pt>
                <c:pt idx="33">
                  <c:v>0.51096032000000002</c:v>
                </c:pt>
                <c:pt idx="34">
                  <c:v>0.51096032000000002</c:v>
                </c:pt>
                <c:pt idx="35">
                  <c:v>0.51096032000000002</c:v>
                </c:pt>
                <c:pt idx="36">
                  <c:v>0.51096032000000002</c:v>
                </c:pt>
                <c:pt idx="37">
                  <c:v>0.51096032000000002</c:v>
                </c:pt>
                <c:pt idx="38">
                  <c:v>0.51096032000000002</c:v>
                </c:pt>
                <c:pt idx="39">
                  <c:v>0.51096032000000002</c:v>
                </c:pt>
                <c:pt idx="40">
                  <c:v>0.51096032000000002</c:v>
                </c:pt>
                <c:pt idx="41">
                  <c:v>0.51096032000000002</c:v>
                </c:pt>
                <c:pt idx="42">
                  <c:v>0.51096032000000002</c:v>
                </c:pt>
                <c:pt idx="43">
                  <c:v>0.51096032000000002</c:v>
                </c:pt>
                <c:pt idx="44">
                  <c:v>0.51096032000000002</c:v>
                </c:pt>
                <c:pt idx="45">
                  <c:v>0.51096032000000002</c:v>
                </c:pt>
                <c:pt idx="46">
                  <c:v>0.51096032000000002</c:v>
                </c:pt>
                <c:pt idx="47">
                  <c:v>0.51096032000000002</c:v>
                </c:pt>
                <c:pt idx="48">
                  <c:v>0.51096032000000002</c:v>
                </c:pt>
                <c:pt idx="49">
                  <c:v>0.51096032000000002</c:v>
                </c:pt>
                <c:pt idx="50">
                  <c:v>0.51096032000000002</c:v>
                </c:pt>
                <c:pt idx="51">
                  <c:v>0.51096032000000002</c:v>
                </c:pt>
                <c:pt idx="52">
                  <c:v>0.51096032000000002</c:v>
                </c:pt>
                <c:pt idx="53">
                  <c:v>0.51096032000000002</c:v>
                </c:pt>
                <c:pt idx="54">
                  <c:v>0.51096032000000002</c:v>
                </c:pt>
                <c:pt idx="55">
                  <c:v>0.51096032000000002</c:v>
                </c:pt>
                <c:pt idx="56">
                  <c:v>0.51096032000000002</c:v>
                </c:pt>
                <c:pt idx="57">
                  <c:v>0.51096032000000002</c:v>
                </c:pt>
                <c:pt idx="58">
                  <c:v>0.51096032000000002</c:v>
                </c:pt>
                <c:pt idx="59">
                  <c:v>0.51096032000000002</c:v>
                </c:pt>
                <c:pt idx="60">
                  <c:v>0.51096032000000002</c:v>
                </c:pt>
                <c:pt idx="61">
                  <c:v>0.51096032000000002</c:v>
                </c:pt>
                <c:pt idx="62">
                  <c:v>0.51096032000000002</c:v>
                </c:pt>
                <c:pt idx="63">
                  <c:v>0.51096032000000002</c:v>
                </c:pt>
                <c:pt idx="64">
                  <c:v>0.51096032000000002</c:v>
                </c:pt>
                <c:pt idx="65">
                  <c:v>0.51096032000000002</c:v>
                </c:pt>
                <c:pt idx="66">
                  <c:v>0.51096032000000002</c:v>
                </c:pt>
                <c:pt idx="67">
                  <c:v>0.51096032000000002</c:v>
                </c:pt>
                <c:pt idx="68">
                  <c:v>0.51096032000000002</c:v>
                </c:pt>
                <c:pt idx="69">
                  <c:v>0.51096032000000002</c:v>
                </c:pt>
                <c:pt idx="70">
                  <c:v>0.51096032000000002</c:v>
                </c:pt>
                <c:pt idx="71">
                  <c:v>0.51096032000000002</c:v>
                </c:pt>
                <c:pt idx="72">
                  <c:v>0.51096032000000002</c:v>
                </c:pt>
                <c:pt idx="73">
                  <c:v>0.51096032000000002</c:v>
                </c:pt>
                <c:pt idx="74">
                  <c:v>0.51096032000000002</c:v>
                </c:pt>
                <c:pt idx="75">
                  <c:v>0.51096032000000002</c:v>
                </c:pt>
                <c:pt idx="76">
                  <c:v>0.51096032000000002</c:v>
                </c:pt>
                <c:pt idx="77">
                  <c:v>0.51096032000000002</c:v>
                </c:pt>
                <c:pt idx="78">
                  <c:v>0.51096032000000002</c:v>
                </c:pt>
                <c:pt idx="79">
                  <c:v>0.51096032000000002</c:v>
                </c:pt>
                <c:pt idx="80">
                  <c:v>0.51096032000000002</c:v>
                </c:pt>
                <c:pt idx="81">
                  <c:v>0.51096032000000002</c:v>
                </c:pt>
                <c:pt idx="82">
                  <c:v>0.51096032000000002</c:v>
                </c:pt>
                <c:pt idx="83">
                  <c:v>0.51096032000000002</c:v>
                </c:pt>
                <c:pt idx="84">
                  <c:v>0.51096032000000002</c:v>
                </c:pt>
                <c:pt idx="85">
                  <c:v>0.51096032000000002</c:v>
                </c:pt>
                <c:pt idx="86">
                  <c:v>0.51096032000000002</c:v>
                </c:pt>
                <c:pt idx="87">
                  <c:v>0.51096032000000002</c:v>
                </c:pt>
                <c:pt idx="88">
                  <c:v>0.51096032000000002</c:v>
                </c:pt>
                <c:pt idx="89">
                  <c:v>0.51096032000000002</c:v>
                </c:pt>
                <c:pt idx="90">
                  <c:v>0.51096032000000002</c:v>
                </c:pt>
                <c:pt idx="91">
                  <c:v>0.51096032000000002</c:v>
                </c:pt>
                <c:pt idx="92">
                  <c:v>0.51096032000000002</c:v>
                </c:pt>
                <c:pt idx="93">
                  <c:v>0.51096032000000002</c:v>
                </c:pt>
                <c:pt idx="94">
                  <c:v>0.51096032000000002</c:v>
                </c:pt>
                <c:pt idx="95">
                  <c:v>0.51096032000000002</c:v>
                </c:pt>
                <c:pt idx="96">
                  <c:v>0.51096032000000002</c:v>
                </c:pt>
                <c:pt idx="97">
                  <c:v>0.51096032000000002</c:v>
                </c:pt>
                <c:pt idx="98">
                  <c:v>0.51096034000000001</c:v>
                </c:pt>
                <c:pt idx="99">
                  <c:v>0.51096105999999997</c:v>
                </c:pt>
                <c:pt idx="100">
                  <c:v>0.51097020000000004</c:v>
                </c:pt>
                <c:pt idx="101">
                  <c:v>0.51101929000000001</c:v>
                </c:pt>
                <c:pt idx="102">
                  <c:v>0.51118664000000003</c:v>
                </c:pt>
                <c:pt idx="103">
                  <c:v>0.51157313000000004</c:v>
                </c:pt>
                <c:pt idx="104">
                  <c:v>0.51232922000000003</c:v>
                </c:pt>
                <c:pt idx="105">
                  <c:v>0.51356606000000005</c:v>
                </c:pt>
                <c:pt idx="106">
                  <c:v>0.51542365000000001</c:v>
                </c:pt>
                <c:pt idx="107">
                  <c:v>0.51800115999999996</c:v>
                </c:pt>
                <c:pt idx="108">
                  <c:v>0.52140872999999999</c:v>
                </c:pt>
                <c:pt idx="109">
                  <c:v>0.52559197000000002</c:v>
                </c:pt>
                <c:pt idx="110">
                  <c:v>0.53048328</c:v>
                </c:pt>
                <c:pt idx="111">
                  <c:v>0.53598451000000003</c:v>
                </c:pt>
                <c:pt idx="112">
                  <c:v>0.54203583</c:v>
                </c:pt>
                <c:pt idx="113">
                  <c:v>0.54834198000000001</c:v>
                </c:pt>
                <c:pt idx="114">
                  <c:v>0.55468055999999999</c:v>
                </c:pt>
                <c:pt idx="115">
                  <c:v>0.56080876999999996</c:v>
                </c:pt>
                <c:pt idx="116">
                  <c:v>0.56663859000000005</c:v>
                </c:pt>
                <c:pt idx="117">
                  <c:v>0.57208904999999999</c:v>
                </c:pt>
                <c:pt idx="118">
                  <c:v>0.57721445999999998</c:v>
                </c:pt>
                <c:pt idx="119">
                  <c:v>0.58200675000000002</c:v>
                </c:pt>
                <c:pt idx="120">
                  <c:v>0.58628146999999997</c:v>
                </c:pt>
                <c:pt idx="121">
                  <c:v>0.59008137999999999</c:v>
                </c:pt>
                <c:pt idx="122">
                  <c:v>0.59341045999999997</c:v>
                </c:pt>
                <c:pt idx="123">
                  <c:v>0.59617697000000003</c:v>
                </c:pt>
                <c:pt idx="124">
                  <c:v>0.59836743999999997</c:v>
                </c:pt>
                <c:pt idx="125">
                  <c:v>0.60013643000000005</c:v>
                </c:pt>
                <c:pt idx="126">
                  <c:v>0.60152905999999995</c:v>
                </c:pt>
                <c:pt idx="127">
                  <c:v>0.60258299999999998</c:v>
                </c:pt>
                <c:pt idx="128">
                  <c:v>0.60337149000000001</c:v>
                </c:pt>
                <c:pt idx="129">
                  <c:v>0.60391799000000002</c:v>
                </c:pt>
                <c:pt idx="130">
                  <c:v>0.60422028000000005</c:v>
                </c:pt>
                <c:pt idx="131">
                  <c:v>0.60432596000000005</c:v>
                </c:pt>
                <c:pt idx="132">
                  <c:v>0.60424663000000001</c:v>
                </c:pt>
                <c:pt idx="133">
                  <c:v>0.60400029</c:v>
                </c:pt>
                <c:pt idx="134">
                  <c:v>0.60359172000000005</c:v>
                </c:pt>
                <c:pt idx="135">
                  <c:v>0.60306143000000001</c:v>
                </c:pt>
                <c:pt idx="136">
                  <c:v>0.60237985000000005</c:v>
                </c:pt>
                <c:pt idx="137">
                  <c:v>0.60158913999999997</c:v>
                </c:pt>
                <c:pt idx="138">
                  <c:v>0.60069068000000003</c:v>
                </c:pt>
                <c:pt idx="139">
                  <c:v>0.59968621</c:v>
                </c:pt>
                <c:pt idx="140">
                  <c:v>0.59857386000000001</c:v>
                </c:pt>
                <c:pt idx="141">
                  <c:v>0.59735326</c:v>
                </c:pt>
                <c:pt idx="142">
                  <c:v>0.59602140000000003</c:v>
                </c:pt>
                <c:pt idx="143">
                  <c:v>0.59464806999999997</c:v>
                </c:pt>
                <c:pt idx="144">
                  <c:v>0.59316765999999999</c:v>
                </c:pt>
                <c:pt idx="145">
                  <c:v>0.59166211999999996</c:v>
                </c:pt>
                <c:pt idx="146">
                  <c:v>0.59005629999999998</c:v>
                </c:pt>
                <c:pt idx="147">
                  <c:v>0.58835219999999999</c:v>
                </c:pt>
                <c:pt idx="148">
                  <c:v>0.58664422999999999</c:v>
                </c:pt>
                <c:pt idx="149">
                  <c:v>0.58484446999999995</c:v>
                </c:pt>
                <c:pt idx="150">
                  <c:v>0.58305958999999996</c:v>
                </c:pt>
                <c:pt idx="151">
                  <c:v>0.58119421000000004</c:v>
                </c:pt>
                <c:pt idx="152">
                  <c:v>0.57936315000000005</c:v>
                </c:pt>
                <c:pt idx="153">
                  <c:v>0.57745796999999999</c:v>
                </c:pt>
                <c:pt idx="154">
                  <c:v>0.57547890999999995</c:v>
                </c:pt>
                <c:pt idx="155">
                  <c:v>0.57355533000000003</c:v>
                </c:pt>
                <c:pt idx="156">
                  <c:v>0.57156406000000004</c:v>
                </c:pt>
                <c:pt idx="157">
                  <c:v>0.56950453000000001</c:v>
                </c:pt>
                <c:pt idx="158">
                  <c:v>0.56751881000000004</c:v>
                </c:pt>
                <c:pt idx="159">
                  <c:v>0.56547055000000002</c:v>
                </c:pt>
                <c:pt idx="160">
                  <c:v>0.56351048000000004</c:v>
                </c:pt>
                <c:pt idx="161">
                  <c:v>0.56149274999999998</c:v>
                </c:pt>
                <c:pt idx="162">
                  <c:v>0.55941483000000003</c:v>
                </c:pt>
                <c:pt idx="163">
                  <c:v>0.55744081000000001</c:v>
                </c:pt>
                <c:pt idx="164">
                  <c:v>0.55541079000000004</c:v>
                </c:pt>
                <c:pt idx="165">
                  <c:v>0.55332106999999997</c:v>
                </c:pt>
                <c:pt idx="166">
                  <c:v>0.55134972999999998</c:v>
                </c:pt>
                <c:pt idx="167">
                  <c:v>0.54932121</c:v>
                </c:pt>
                <c:pt idx="168">
                  <c:v>0.54723136000000006</c:v>
                </c:pt>
                <c:pt idx="169">
                  <c:v>0.54527323999999999</c:v>
                </c:pt>
                <c:pt idx="170">
                  <c:v>0.54325372999999999</c:v>
                </c:pt>
                <c:pt idx="171">
                  <c:v>0.54137904999999997</c:v>
                </c:pt>
                <c:pt idx="172">
                  <c:v>0.53944267000000001</c:v>
                </c:pt>
                <c:pt idx="173">
                  <c:v>0.53743613000000001</c:v>
                </c:pt>
                <c:pt idx="174">
                  <c:v>0.53558695999999995</c:v>
                </c:pt>
                <c:pt idx="175">
                  <c:v>0.53366493000000004</c:v>
                </c:pt>
                <c:pt idx="176">
                  <c:v>0.53170021000000001</c:v>
                </c:pt>
                <c:pt idx="177">
                  <c:v>0.52976281999999997</c:v>
                </c:pt>
                <c:pt idx="178">
                  <c:v>0.52808259999999996</c:v>
                </c:pt>
                <c:pt idx="179">
                  <c:v>0.52641742999999996</c:v>
                </c:pt>
                <c:pt idx="180">
                  <c:v>0.52475927</c:v>
                </c:pt>
                <c:pt idx="181">
                  <c:v>0.52310814000000005</c:v>
                </c:pt>
                <c:pt idx="182">
                  <c:v>0.52146146999999998</c:v>
                </c:pt>
                <c:pt idx="183">
                  <c:v>0.51981520999999997</c:v>
                </c:pt>
                <c:pt idx="184">
                  <c:v>0.51817228000000004</c:v>
                </c:pt>
                <c:pt idx="185">
                  <c:v>0.51652684000000004</c:v>
                </c:pt>
                <c:pt idx="186">
                  <c:v>0.51510882999999996</c:v>
                </c:pt>
                <c:pt idx="187">
                  <c:v>0.51368933000000006</c:v>
                </c:pt>
                <c:pt idx="188">
                  <c:v>0.51226210999999999</c:v>
                </c:pt>
                <c:pt idx="189">
                  <c:v>0.51082601000000005</c:v>
                </c:pt>
                <c:pt idx="190">
                  <c:v>0.50937953000000002</c:v>
                </c:pt>
                <c:pt idx="191">
                  <c:v>0.50816360999999999</c:v>
                </c:pt>
                <c:pt idx="192">
                  <c:v>0.50693264999999998</c:v>
                </c:pt>
                <c:pt idx="193">
                  <c:v>0.50568875999999996</c:v>
                </c:pt>
                <c:pt idx="194">
                  <c:v>0.50443126000000005</c:v>
                </c:pt>
                <c:pt idx="195">
                  <c:v>0.50343444000000004</c:v>
                </c:pt>
                <c:pt idx="196">
                  <c:v>0.50245397000000003</c:v>
                </c:pt>
                <c:pt idx="197">
                  <c:v>0.50148163000000001</c:v>
                </c:pt>
                <c:pt idx="198">
                  <c:v>0.50051325000000002</c:v>
                </c:pt>
                <c:pt idx="199">
                  <c:v>0.49954485999999998</c:v>
                </c:pt>
                <c:pt idx="200">
                  <c:v>0.49858152999999999</c:v>
                </c:pt>
                <c:pt idx="201">
                  <c:v>0.49785392000000001</c:v>
                </c:pt>
                <c:pt idx="202">
                  <c:v>0.49711000999999999</c:v>
                </c:pt>
                <c:pt idx="203">
                  <c:v>0.49635601000000001</c:v>
                </c:pt>
                <c:pt idx="204">
                  <c:v>0.49563106000000001</c:v>
                </c:pt>
                <c:pt idx="205">
                  <c:v>0.49494986000000002</c:v>
                </c:pt>
                <c:pt idx="206">
                  <c:v>0.49432617000000001</c:v>
                </c:pt>
                <c:pt idx="207">
                  <c:v>0.49375260999999998</c:v>
                </c:pt>
                <c:pt idx="208">
                  <c:v>0.49323035999999998</c:v>
                </c:pt>
                <c:pt idx="209">
                  <c:v>0.4929193</c:v>
                </c:pt>
                <c:pt idx="210">
                  <c:v>0.49263737000000002</c:v>
                </c:pt>
                <c:pt idx="211">
                  <c:v>0.49238622999999998</c:v>
                </c:pt>
                <c:pt idx="212">
                  <c:v>0.49216732000000002</c:v>
                </c:pt>
                <c:pt idx="213">
                  <c:v>0.49198718000000002</c:v>
                </c:pt>
                <c:pt idx="214">
                  <c:v>0.49184466999999998</c:v>
                </c:pt>
                <c:pt idx="215">
                  <c:v>0.49173841000000001</c:v>
                </c:pt>
                <c:pt idx="216">
                  <c:v>0.49166799</c:v>
                </c:pt>
                <c:pt idx="217">
                  <c:v>0.49163346000000002</c:v>
                </c:pt>
                <c:pt idx="218">
                  <c:v>0.49163694000000002</c:v>
                </c:pt>
                <c:pt idx="219">
                  <c:v>0.49167843999999999</c:v>
                </c:pt>
                <c:pt idx="220">
                  <c:v>0.49175964999999999</c:v>
                </c:pt>
                <c:pt idx="221">
                  <c:v>0.49188272999999999</c:v>
                </c:pt>
                <c:pt idx="222">
                  <c:v>0.49205058000000002</c:v>
                </c:pt>
                <c:pt idx="223">
                  <c:v>0.49225529000000001</c:v>
                </c:pt>
                <c:pt idx="224">
                  <c:v>0.49249266000000003</c:v>
                </c:pt>
                <c:pt idx="225">
                  <c:v>0.49276701000000001</c:v>
                </c:pt>
                <c:pt idx="226">
                  <c:v>0.49306995999999997</c:v>
                </c:pt>
                <c:pt idx="227">
                  <c:v>0.49339941999999998</c:v>
                </c:pt>
                <c:pt idx="228">
                  <c:v>0.49375582000000001</c:v>
                </c:pt>
                <c:pt idx="229">
                  <c:v>0.49413753999999999</c:v>
                </c:pt>
                <c:pt idx="230">
                  <c:v>0.49454161000000002</c:v>
                </c:pt>
                <c:pt idx="231">
                  <c:v>0.49496564999999998</c:v>
                </c:pt>
                <c:pt idx="232">
                  <c:v>0.49540599000000002</c:v>
                </c:pt>
                <c:pt idx="233">
                  <c:v>0.49584818000000003</c:v>
                </c:pt>
                <c:pt idx="234">
                  <c:v>0.49629065</c:v>
                </c:pt>
                <c:pt idx="235">
                  <c:v>0.49673087999999999</c:v>
                </c:pt>
                <c:pt idx="236">
                  <c:v>0.49716922000000002</c:v>
                </c:pt>
                <c:pt idx="237">
                  <c:v>0.49760500000000002</c:v>
                </c:pt>
                <c:pt idx="238">
                  <c:v>0.49803649</c:v>
                </c:pt>
                <c:pt idx="239">
                  <c:v>0.49846370000000001</c:v>
                </c:pt>
                <c:pt idx="240">
                  <c:v>0.49888574000000002</c:v>
                </c:pt>
                <c:pt idx="241">
                  <c:v>0.49930342999999999</c:v>
                </c:pt>
                <c:pt idx="242">
                  <c:v>0.49971661000000001</c:v>
                </c:pt>
                <c:pt idx="243">
                  <c:v>0.50012582999999999</c:v>
                </c:pt>
                <c:pt idx="244">
                  <c:v>0.50053148999999997</c:v>
                </c:pt>
                <c:pt idx="245">
                  <c:v>0.50093546</c:v>
                </c:pt>
                <c:pt idx="246">
                  <c:v>0.50133713000000002</c:v>
                </c:pt>
                <c:pt idx="247">
                  <c:v>0.50173776000000003</c:v>
                </c:pt>
                <c:pt idx="248">
                  <c:v>0.50213744999999999</c:v>
                </c:pt>
                <c:pt idx="249">
                  <c:v>0.50253543000000001</c:v>
                </c:pt>
                <c:pt idx="250">
                  <c:v>0.50293357000000005</c:v>
                </c:pt>
                <c:pt idx="251">
                  <c:v>0.50333349999999999</c:v>
                </c:pt>
                <c:pt idx="252">
                  <c:v>0.50373557999999996</c:v>
                </c:pt>
                <c:pt idx="253">
                  <c:v>0.50414051000000004</c:v>
                </c:pt>
                <c:pt idx="254">
                  <c:v>0.50455030999999995</c:v>
                </c:pt>
                <c:pt idx="255">
                  <c:v>0.50497104999999998</c:v>
                </c:pt>
                <c:pt idx="256">
                  <c:v>0.50539104999999995</c:v>
                </c:pt>
                <c:pt idx="257">
                  <c:v>0.50580163</c:v>
                </c:pt>
                <c:pt idx="258">
                  <c:v>0.50620359999999998</c:v>
                </c:pt>
                <c:pt idx="259">
                  <c:v>0.50659575999999995</c:v>
                </c:pt>
                <c:pt idx="260">
                  <c:v>0.5069787</c:v>
                </c:pt>
                <c:pt idx="261">
                  <c:v>0.50735341</c:v>
                </c:pt>
                <c:pt idx="262">
                  <c:v>0.50771787999999995</c:v>
                </c:pt>
                <c:pt idx="263">
                  <c:v>0.50807047999999999</c:v>
                </c:pt>
                <c:pt idx="264">
                  <c:v>0.50841232000000003</c:v>
                </c:pt>
                <c:pt idx="265">
                  <c:v>0.50857443999999996</c:v>
                </c:pt>
                <c:pt idx="266">
                  <c:v>0.50873215999999999</c:v>
                </c:pt>
                <c:pt idx="267">
                  <c:v>0.50888549000000005</c:v>
                </c:pt>
                <c:pt idx="268">
                  <c:v>0.50903399999999999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8B1-411B-87AA-B259A95744C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sysAaGLC1:3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Sheet1!$R$4:$R$277</c:f>
            </c:numRef>
          </c:yVal>
          <c:smooth val="1"/>
          <c:extLst>
            <c:ext xmlns:c16="http://schemas.microsoft.com/office/drawing/2014/chart" uri="{C3380CC4-5D6E-409C-BE32-E72D297353CC}">
              <c16:uniqueId val="{00000010-38B1-411B-87AA-B259A95744C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SmaGLc1:3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Sheet1!$S$4:$S$277</c:f>
            </c:numRef>
          </c:yVal>
          <c:smooth val="1"/>
          <c:extLst>
            <c:ext xmlns:c16="http://schemas.microsoft.com/office/drawing/2014/chart" uri="{C3380CC4-5D6E-409C-BE32-E72D297353CC}">
              <c16:uniqueId val="{00000011-38B1-411B-87AA-B259A95744C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intestglc:3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Sheet1!$T$4:$T$277</c:f>
            </c:numRef>
          </c:yVal>
          <c:smooth val="1"/>
          <c:extLst>
            <c:ext xmlns:c16="http://schemas.microsoft.com/office/drawing/2014/chart" uri="{C3380CC4-5D6E-409C-BE32-E72D297353CC}">
              <c16:uniqueId val="{00000012-38B1-411B-87AA-B259A95744C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syshepratio:3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Sheet1!$U$4:$U$277</c:f>
            </c:numRef>
          </c:yVal>
          <c:smooth val="1"/>
          <c:extLst>
            <c:ext xmlns:c16="http://schemas.microsoft.com/office/drawing/2014/chart" uri="{C3380CC4-5D6E-409C-BE32-E72D297353CC}">
              <c16:uniqueId val="{00000013-38B1-411B-87AA-B259A95744C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intestP:3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Sheet1!$V$4:$V$277</c:f>
            </c:numRef>
          </c:yVal>
          <c:smooth val="1"/>
          <c:extLst>
            <c:ext xmlns:c16="http://schemas.microsoft.com/office/drawing/2014/chart" uri="{C3380CC4-5D6E-409C-BE32-E72D297353CC}">
              <c16:uniqueId val="{00000014-38B1-411B-87AA-B259A95744C5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SysINC:3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</a:schemeClr>
              </a:solidFill>
              <a:ln w="9525">
                <a:solidFill>
                  <a:schemeClr val="accent4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Sheet1!$W$4:$W$277</c:f>
            </c:numRef>
          </c:yVal>
          <c:smooth val="1"/>
          <c:extLst>
            <c:ext xmlns:c16="http://schemas.microsoft.com/office/drawing/2014/chart" uri="{C3380CC4-5D6E-409C-BE32-E72D297353CC}">
              <c16:uniqueId val="{00000015-38B1-411B-87AA-B259A95744C5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SmaINC:3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</a:schemeClr>
              </a:solidFill>
              <a:ln w="9525">
                <a:solidFill>
                  <a:schemeClr val="accent5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Sheet1!$X$4:$X$277</c:f>
            </c:numRef>
          </c:yVal>
          <c:smooth val="1"/>
          <c:extLst>
            <c:ext xmlns:c16="http://schemas.microsoft.com/office/drawing/2014/chart" uri="{C3380CC4-5D6E-409C-BE32-E72D297353CC}">
              <c16:uniqueId val="{00000016-38B1-411B-87AA-B259A95744C5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SMAGLPC:3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Sheet1!$Y$4:$Y$277</c:f>
            </c:numRef>
          </c:yVal>
          <c:smooth val="1"/>
          <c:extLst>
            <c:ext xmlns:c16="http://schemas.microsoft.com/office/drawing/2014/chart" uri="{C3380CC4-5D6E-409C-BE32-E72D297353CC}">
              <c16:uniqueId val="{00000017-38B1-411B-87AA-B259A95744C5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SysGLPC:3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Sheet1!$Z$4:$Z$277</c:f>
            </c:numRef>
          </c:yVal>
          <c:smooth val="1"/>
          <c:extLst>
            <c:ext xmlns:c16="http://schemas.microsoft.com/office/drawing/2014/chart" uri="{C3380CC4-5D6E-409C-BE32-E72D297353CC}">
              <c16:uniqueId val="{00000018-38B1-411B-87AA-B259A95744C5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SysGLNC:3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Sheet1!$AA$4:$AA$277</c:f>
            </c:numRef>
          </c:yVal>
          <c:smooth val="1"/>
          <c:extLst>
            <c:ext xmlns:c16="http://schemas.microsoft.com/office/drawing/2014/chart" uri="{C3380CC4-5D6E-409C-BE32-E72D297353CC}">
              <c16:uniqueId val="{00000019-38B1-411B-87AA-B259A95744C5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SMAGLNC:3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Sheet1!$AB$4:$AB$277</c:f>
            </c:numRef>
          </c:yVal>
          <c:smooth val="1"/>
          <c:extLst>
            <c:ext xmlns:c16="http://schemas.microsoft.com/office/drawing/2014/chart" uri="{C3380CC4-5D6E-409C-BE32-E72D297353CC}">
              <c16:uniqueId val="{0000001A-38B1-411B-87AA-B259A95744C5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PV glfl HGLP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Sheet1!$AC$4:$AC$277</c:f>
            </c:numRef>
          </c:yVal>
          <c:smooth val="1"/>
          <c:extLst>
            <c:ext xmlns:c16="http://schemas.microsoft.com/office/drawing/2014/chart" uri="{C3380CC4-5D6E-409C-BE32-E72D297353CC}">
              <c16:uniqueId val="{0000001B-38B1-411B-87AA-B259A95744C5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Sheet1!$AD$4:$AD$277</c:f>
            </c:numRef>
          </c:yVal>
          <c:smooth val="1"/>
          <c:extLst>
            <c:ext xmlns:c16="http://schemas.microsoft.com/office/drawing/2014/chart" uri="{C3380CC4-5D6E-409C-BE32-E72D297353CC}">
              <c16:uniqueId val="{0000001C-38B1-411B-87AA-B259A95744C5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time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Sheet1!$AE$4:$AE$277</c:f>
            </c:numRef>
          </c:yVal>
          <c:smooth val="1"/>
          <c:extLst>
            <c:ext xmlns:c16="http://schemas.microsoft.com/office/drawing/2014/chart" uri="{C3380CC4-5D6E-409C-BE32-E72D297353CC}">
              <c16:uniqueId val="{0000001D-38B1-411B-87AA-B259A95744C5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sysartvol1:1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Sheet1!$AF$4:$AF$277</c:f>
            </c:numRef>
          </c:yVal>
          <c:smooth val="1"/>
          <c:extLst>
            <c:ext xmlns:c16="http://schemas.microsoft.com/office/drawing/2014/chart" uri="{C3380CC4-5D6E-409C-BE32-E72D297353CC}">
              <c16:uniqueId val="{0000001E-38B1-411B-87AA-B259A95744C5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Sintbvol1:1</c:v>
                </c:pt>
              </c:strCache>
            </c:strRef>
          </c:tx>
          <c:spPr>
            <a:ln w="1905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Sheet1!$AG$4:$AG$277</c:f>
            </c:numRef>
          </c:yVal>
          <c:smooth val="1"/>
          <c:extLst>
            <c:ext xmlns:c16="http://schemas.microsoft.com/office/drawing/2014/chart" uri="{C3380CC4-5D6E-409C-BE32-E72D297353CC}">
              <c16:uniqueId val="{0000001F-38B1-411B-87AA-B259A95744C5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SMAflow1:1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50000"/>
                </a:schemeClr>
              </a:solidFill>
              <a:ln w="952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Sheet1!$AH$4:$AH$277</c:f>
            </c:numRef>
          </c:yVal>
          <c:smooth val="1"/>
          <c:extLst>
            <c:ext xmlns:c16="http://schemas.microsoft.com/office/drawing/2014/chart" uri="{C3380CC4-5D6E-409C-BE32-E72D297353CC}">
              <c16:uniqueId val="{00000020-38B1-411B-87AA-B259A95744C5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Hvflow1:1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50000"/>
                </a:schemeClr>
              </a:solidFill>
              <a:ln w="9525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Sheet1!$AI$4:$AI$277</c:f>
            </c:numRef>
          </c:yVal>
          <c:smooth val="1"/>
          <c:extLst>
            <c:ext xmlns:c16="http://schemas.microsoft.com/office/drawing/2014/chart" uri="{C3380CC4-5D6E-409C-BE32-E72D297353CC}">
              <c16:uniqueId val="{00000021-38B1-411B-87AA-B259A95744C5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PVflow1:1</c:v>
                </c:pt>
              </c:strCache>
            </c:strRef>
          </c:tx>
          <c:spPr>
            <a:ln w="19050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50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Sheet1!$AJ$4:$AJ$277</c:f>
            </c:numRef>
          </c:yVal>
          <c:smooth val="1"/>
          <c:extLst>
            <c:ext xmlns:c16="http://schemas.microsoft.com/office/drawing/2014/chart" uri="{C3380CC4-5D6E-409C-BE32-E72D297353CC}">
              <c16:uniqueId val="{00000022-38B1-411B-87AA-B259A95744C5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HaFlow1:1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Sheet1!$AK$4:$AK$277</c:f>
            </c:numRef>
          </c:yVal>
          <c:smooth val="1"/>
          <c:extLst>
            <c:ext xmlns:c16="http://schemas.microsoft.com/office/drawing/2014/chart" uri="{C3380CC4-5D6E-409C-BE32-E72D297353CC}">
              <c16:uniqueId val="{00000023-38B1-411B-87AA-B259A95744C5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Hshuntinflow1:1</c:v>
                </c:pt>
              </c:strCache>
            </c:strRef>
          </c:tx>
          <c:spPr>
            <a:ln w="19050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0000"/>
                  <a:lumOff val="30000"/>
                </a:schemeClr>
              </a:solidFill>
              <a:ln w="9525">
                <a:solidFill>
                  <a:schemeClr val="accent1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Sheet1!$AL$4:$AL$277</c:f>
            </c:numRef>
          </c:yVal>
          <c:smooth val="1"/>
          <c:extLst>
            <c:ext xmlns:c16="http://schemas.microsoft.com/office/drawing/2014/chart" uri="{C3380CC4-5D6E-409C-BE32-E72D297353CC}">
              <c16:uniqueId val="{00000024-38B1-411B-87AA-B259A95744C5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SmcapP:1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  <a:lumOff val="30000"/>
                </a:schemeClr>
              </a:solidFill>
              <a:ln w="9525">
                <a:solidFill>
                  <a:schemeClr val="accent2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Sheet1!$AM$4:$AM$277</c:f>
            </c:numRef>
          </c:yVal>
          <c:smooth val="1"/>
          <c:extLst>
            <c:ext xmlns:c16="http://schemas.microsoft.com/office/drawing/2014/chart" uri="{C3380CC4-5D6E-409C-BE32-E72D297353CC}">
              <c16:uniqueId val="{00000025-38B1-411B-87AA-B259A95744C5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hep glc net uptake LGLP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Sheet1!$AN$4:$AN$277</c:f>
              <c:numCache>
                <c:formatCode>0</c:formatCode>
                <c:ptCount val="274"/>
                <c:pt idx="0">
                  <c:v>-6.7526192999999998E-2</c:v>
                </c:pt>
                <c:pt idx="1">
                  <c:v>-6.7526175999999993E-2</c:v>
                </c:pt>
                <c:pt idx="2">
                  <c:v>-6.7526160000000002E-2</c:v>
                </c:pt>
                <c:pt idx="3">
                  <c:v>-6.7526144999999996E-2</c:v>
                </c:pt>
                <c:pt idx="4">
                  <c:v>-6.7526131000000003E-2</c:v>
                </c:pt>
                <c:pt idx="5">
                  <c:v>-6.7526116999999997E-2</c:v>
                </c:pt>
                <c:pt idx="6">
                  <c:v>-6.7526104000000003E-2</c:v>
                </c:pt>
                <c:pt idx="7">
                  <c:v>-6.7526091999999996E-2</c:v>
                </c:pt>
                <c:pt idx="8">
                  <c:v>-6.7526081000000002E-2</c:v>
                </c:pt>
                <c:pt idx="9">
                  <c:v>-6.7526069999999994E-2</c:v>
                </c:pt>
                <c:pt idx="10">
                  <c:v>-6.7526058999999999E-2</c:v>
                </c:pt>
                <c:pt idx="11">
                  <c:v>-6.7526050000000004E-2</c:v>
                </c:pt>
                <c:pt idx="12">
                  <c:v>-6.7526040999999995E-2</c:v>
                </c:pt>
                <c:pt idx="13">
                  <c:v>-6.7526032E-2</c:v>
                </c:pt>
                <c:pt idx="14">
                  <c:v>-6.7526024000000004E-2</c:v>
                </c:pt>
                <c:pt idx="15">
                  <c:v>-6.7526016999999994E-2</c:v>
                </c:pt>
                <c:pt idx="16">
                  <c:v>-6.7526009999999997E-2</c:v>
                </c:pt>
                <c:pt idx="17">
                  <c:v>-6.7526003000000001E-2</c:v>
                </c:pt>
                <c:pt idx="18">
                  <c:v>-6.7525997000000004E-2</c:v>
                </c:pt>
                <c:pt idx="19">
                  <c:v>-6.7525992000000007E-2</c:v>
                </c:pt>
                <c:pt idx="20">
                  <c:v>-6.7525986999999996E-2</c:v>
                </c:pt>
                <c:pt idx="21">
                  <c:v>-6.7525981999999998E-2</c:v>
                </c:pt>
                <c:pt idx="22">
                  <c:v>-6.7525978E-2</c:v>
                </c:pt>
                <c:pt idx="23">
                  <c:v>-6.7525975000000002E-2</c:v>
                </c:pt>
                <c:pt idx="24">
                  <c:v>-6.7525971000000004E-2</c:v>
                </c:pt>
                <c:pt idx="25">
                  <c:v>-6.7525968000000006E-2</c:v>
                </c:pt>
                <c:pt idx="26">
                  <c:v>-6.7525966000000007E-2</c:v>
                </c:pt>
                <c:pt idx="27">
                  <c:v>-6.7525963999999994E-2</c:v>
                </c:pt>
                <c:pt idx="28">
                  <c:v>-6.7525961999999995E-2</c:v>
                </c:pt>
                <c:pt idx="29">
                  <c:v>-6.7525960999999995E-2</c:v>
                </c:pt>
                <c:pt idx="30">
                  <c:v>-6.7525959999999996E-2</c:v>
                </c:pt>
                <c:pt idx="31">
                  <c:v>-6.7525958999999997E-2</c:v>
                </c:pt>
                <c:pt idx="32">
                  <c:v>-6.7525957999999997E-2</c:v>
                </c:pt>
                <c:pt idx="33">
                  <c:v>-6.7525957999999997E-2</c:v>
                </c:pt>
                <c:pt idx="34">
                  <c:v>-6.7525957999999997E-2</c:v>
                </c:pt>
                <c:pt idx="35">
                  <c:v>-6.7525958999999997E-2</c:v>
                </c:pt>
                <c:pt idx="36">
                  <c:v>-6.7525959999999996E-2</c:v>
                </c:pt>
                <c:pt idx="37">
                  <c:v>-6.7525960999999995E-2</c:v>
                </c:pt>
                <c:pt idx="38">
                  <c:v>-6.7525961999999995E-2</c:v>
                </c:pt>
                <c:pt idx="39">
                  <c:v>-6.7525962999999994E-2</c:v>
                </c:pt>
                <c:pt idx="40">
                  <c:v>-6.7525964999999993E-2</c:v>
                </c:pt>
                <c:pt idx="41">
                  <c:v>-6.7525967000000006E-2</c:v>
                </c:pt>
                <c:pt idx="42">
                  <c:v>-6.7525969000000005E-2</c:v>
                </c:pt>
                <c:pt idx="43">
                  <c:v>-6.7525971000000004E-2</c:v>
                </c:pt>
                <c:pt idx="44">
                  <c:v>-6.7525974000000002E-2</c:v>
                </c:pt>
                <c:pt idx="45">
                  <c:v>-6.7525977000000001E-2</c:v>
                </c:pt>
                <c:pt idx="46">
                  <c:v>-6.7525979999999999E-2</c:v>
                </c:pt>
                <c:pt idx="47">
                  <c:v>-6.7525982999999998E-2</c:v>
                </c:pt>
                <c:pt idx="48">
                  <c:v>-6.7525985999999996E-2</c:v>
                </c:pt>
                <c:pt idx="49">
                  <c:v>-6.7525989999999994E-2</c:v>
                </c:pt>
                <c:pt idx="50">
                  <c:v>-6.7525993000000006E-2</c:v>
                </c:pt>
                <c:pt idx="51">
                  <c:v>-6.7525997000000004E-2</c:v>
                </c:pt>
                <c:pt idx="52">
                  <c:v>-6.7526001000000002E-2</c:v>
                </c:pt>
                <c:pt idx="53">
                  <c:v>-6.7526005E-2</c:v>
                </c:pt>
                <c:pt idx="54">
                  <c:v>-6.7526008999999998E-2</c:v>
                </c:pt>
                <c:pt idx="55">
                  <c:v>-6.7526013999999995E-2</c:v>
                </c:pt>
                <c:pt idx="56">
                  <c:v>-6.7526017999999993E-2</c:v>
                </c:pt>
                <c:pt idx="57">
                  <c:v>-6.7526023000000004E-2</c:v>
                </c:pt>
                <c:pt idx="58">
                  <c:v>-6.7526027000000002E-2</c:v>
                </c:pt>
                <c:pt idx="59">
                  <c:v>-6.7526032E-2</c:v>
                </c:pt>
                <c:pt idx="60">
                  <c:v>-6.7526036999999997E-2</c:v>
                </c:pt>
                <c:pt idx="61">
                  <c:v>-6.7526041999999994E-2</c:v>
                </c:pt>
                <c:pt idx="62">
                  <c:v>-6.7526047000000006E-2</c:v>
                </c:pt>
                <c:pt idx="63">
                  <c:v>-6.7526052000000003E-2</c:v>
                </c:pt>
                <c:pt idx="64">
                  <c:v>-6.7526057E-2</c:v>
                </c:pt>
                <c:pt idx="65">
                  <c:v>-6.7526061999999998E-2</c:v>
                </c:pt>
                <c:pt idx="66">
                  <c:v>-6.7526067999999995E-2</c:v>
                </c:pt>
                <c:pt idx="67">
                  <c:v>-6.7526073000000006E-2</c:v>
                </c:pt>
                <c:pt idx="68">
                  <c:v>-6.7526079000000003E-2</c:v>
                </c:pt>
                <c:pt idx="69">
                  <c:v>-6.7526084E-2</c:v>
                </c:pt>
                <c:pt idx="70">
                  <c:v>-6.7526089999999997E-2</c:v>
                </c:pt>
                <c:pt idx="71">
                  <c:v>-6.7526094999999994E-2</c:v>
                </c:pt>
                <c:pt idx="72">
                  <c:v>-6.7526101000000005E-2</c:v>
                </c:pt>
                <c:pt idx="73">
                  <c:v>-6.7526107000000002E-2</c:v>
                </c:pt>
                <c:pt idx="74">
                  <c:v>-6.7526111999999999E-2</c:v>
                </c:pt>
                <c:pt idx="75">
                  <c:v>-6.7526117999999996E-2</c:v>
                </c:pt>
                <c:pt idx="76">
                  <c:v>-6.7526124000000007E-2</c:v>
                </c:pt>
                <c:pt idx="77">
                  <c:v>-6.7526130000000004E-2</c:v>
                </c:pt>
                <c:pt idx="78">
                  <c:v>-6.7526136E-2</c:v>
                </c:pt>
                <c:pt idx="79">
                  <c:v>-6.7526141999999997E-2</c:v>
                </c:pt>
                <c:pt idx="80">
                  <c:v>-6.7526146999999995E-2</c:v>
                </c:pt>
                <c:pt idx="81">
                  <c:v>-6.7526153000000005E-2</c:v>
                </c:pt>
                <c:pt idx="82">
                  <c:v>-6.7526159000000002E-2</c:v>
                </c:pt>
                <c:pt idx="83">
                  <c:v>-6.7526164999999999E-2</c:v>
                </c:pt>
                <c:pt idx="84">
                  <c:v>-6.7526170999999996E-2</c:v>
                </c:pt>
                <c:pt idx="85">
                  <c:v>-6.7526177000000007E-2</c:v>
                </c:pt>
                <c:pt idx="86">
                  <c:v>-6.7526183000000004E-2</c:v>
                </c:pt>
                <c:pt idx="87">
                  <c:v>-6.7526189E-2</c:v>
                </c:pt>
                <c:pt idx="88">
                  <c:v>-6.7526194999999997E-2</c:v>
                </c:pt>
                <c:pt idx="89">
                  <c:v>-6.7526200999999994E-2</c:v>
                </c:pt>
                <c:pt idx="90">
                  <c:v>-6.7526207000000005E-2</c:v>
                </c:pt>
                <c:pt idx="91">
                  <c:v>-6.7526213000000002E-2</c:v>
                </c:pt>
                <c:pt idx="92">
                  <c:v>-6.7526217999999999E-2</c:v>
                </c:pt>
                <c:pt idx="93">
                  <c:v>-6.7526223999999996E-2</c:v>
                </c:pt>
                <c:pt idx="94">
                  <c:v>-6.7526230000000007E-2</c:v>
                </c:pt>
                <c:pt idx="95">
                  <c:v>-6.7526236000000003E-2</c:v>
                </c:pt>
                <c:pt idx="96">
                  <c:v>-6.7526242E-2</c:v>
                </c:pt>
                <c:pt idx="97">
                  <c:v>-6.7526247999999997E-2</c:v>
                </c:pt>
                <c:pt idx="98">
                  <c:v>-6.7526131000000003E-2</c:v>
                </c:pt>
                <c:pt idx="99">
                  <c:v>-6.7467210999999999E-2</c:v>
                </c:pt>
                <c:pt idx="100">
                  <c:v>-6.6998183000000003E-2</c:v>
                </c:pt>
                <c:pt idx="101">
                  <c:v>-6.5465862999999999E-2</c:v>
                </c:pt>
                <c:pt idx="102">
                  <c:v>-6.1808867000000003E-2</c:v>
                </c:pt>
                <c:pt idx="103">
                  <c:v>-5.4853275E-2</c:v>
                </c:pt>
                <c:pt idx="104">
                  <c:v>-4.4503975000000001E-2</c:v>
                </c:pt>
                <c:pt idx="105">
                  <c:v>-2.8990957000000001E-2</c:v>
                </c:pt>
                <c:pt idx="106">
                  <c:v>-7.2125723999999997E-3</c:v>
                </c:pt>
                <c:pt idx="107">
                  <c:v>2.0590872999999999E-2</c:v>
                </c:pt>
                <c:pt idx="108">
                  <c:v>5.5548930000000003E-2</c:v>
                </c:pt>
                <c:pt idx="109">
                  <c:v>0.10070293</c:v>
                </c:pt>
                <c:pt idx="110">
                  <c:v>0.15381855999999999</c:v>
                </c:pt>
                <c:pt idx="111">
                  <c:v>0.21548996000000001</c:v>
                </c:pt>
                <c:pt idx="112">
                  <c:v>0.28709815</c:v>
                </c:pt>
                <c:pt idx="113">
                  <c:v>0.36598510000000001</c:v>
                </c:pt>
                <c:pt idx="114">
                  <c:v>0.44845279999999998</c:v>
                </c:pt>
                <c:pt idx="115">
                  <c:v>0.53790256000000003</c:v>
                </c:pt>
                <c:pt idx="116">
                  <c:v>0.63021819999999995</c:v>
                </c:pt>
                <c:pt idx="117">
                  <c:v>0.72012646000000002</c:v>
                </c:pt>
                <c:pt idx="118">
                  <c:v>0.81247650000000005</c:v>
                </c:pt>
                <c:pt idx="119">
                  <c:v>0.90337149000000005</c:v>
                </c:pt>
                <c:pt idx="120">
                  <c:v>0.98792619000000004</c:v>
                </c:pt>
                <c:pt idx="121">
                  <c:v>1.0661128</c:v>
                </c:pt>
                <c:pt idx="122">
                  <c:v>1.1379176</c:v>
                </c:pt>
                <c:pt idx="123">
                  <c:v>1.2037712</c:v>
                </c:pt>
                <c:pt idx="124">
                  <c:v>1.2614012999999999</c:v>
                </c:pt>
                <c:pt idx="125">
                  <c:v>1.3146734</c:v>
                </c:pt>
                <c:pt idx="126">
                  <c:v>1.3630334</c:v>
                </c:pt>
                <c:pt idx="127">
                  <c:v>1.4064852999999999</c:v>
                </c:pt>
                <c:pt idx="128">
                  <c:v>1.4450662000000001</c:v>
                </c:pt>
                <c:pt idx="129">
                  <c:v>1.4789798000000001</c:v>
                </c:pt>
                <c:pt idx="130">
                  <c:v>1.5077216</c:v>
                </c:pt>
                <c:pt idx="131">
                  <c:v>1.5318501</c:v>
                </c:pt>
                <c:pt idx="132">
                  <c:v>1.5537098</c:v>
                </c:pt>
                <c:pt idx="133">
                  <c:v>1.5712280000000001</c:v>
                </c:pt>
                <c:pt idx="134">
                  <c:v>1.5852721000000001</c:v>
                </c:pt>
                <c:pt idx="135">
                  <c:v>1.5971896999999999</c:v>
                </c:pt>
                <c:pt idx="136">
                  <c:v>1.6061581</c:v>
                </c:pt>
                <c:pt idx="137">
                  <c:v>1.6131329000000001</c:v>
                </c:pt>
                <c:pt idx="138">
                  <c:v>1.6177691999999999</c:v>
                </c:pt>
                <c:pt idx="139">
                  <c:v>1.6204547</c:v>
                </c:pt>
                <c:pt idx="140">
                  <c:v>1.621469</c:v>
                </c:pt>
                <c:pt idx="141">
                  <c:v>1.6210058000000001</c:v>
                </c:pt>
                <c:pt idx="142">
                  <c:v>1.6191898</c:v>
                </c:pt>
                <c:pt idx="143">
                  <c:v>1.6160958999999999</c:v>
                </c:pt>
                <c:pt idx="144">
                  <c:v>1.6116892</c:v>
                </c:pt>
                <c:pt idx="145">
                  <c:v>1.6065408000000001</c:v>
                </c:pt>
                <c:pt idx="146">
                  <c:v>1.6002725</c:v>
                </c:pt>
                <c:pt idx="147">
                  <c:v>1.5936709</c:v>
                </c:pt>
                <c:pt idx="148">
                  <c:v>1.5862586999999999</c:v>
                </c:pt>
                <c:pt idx="149">
                  <c:v>1.578044</c:v>
                </c:pt>
                <c:pt idx="150">
                  <c:v>1.5689708</c:v>
                </c:pt>
                <c:pt idx="151">
                  <c:v>1.5590634999999999</c:v>
                </c:pt>
                <c:pt idx="152">
                  <c:v>1.5494079999999999</c:v>
                </c:pt>
                <c:pt idx="153">
                  <c:v>1.5390516000000001</c:v>
                </c:pt>
                <c:pt idx="154">
                  <c:v>1.5279693999999999</c:v>
                </c:pt>
                <c:pt idx="155">
                  <c:v>1.5161087</c:v>
                </c:pt>
                <c:pt idx="156">
                  <c:v>1.5049414999999999</c:v>
                </c:pt>
                <c:pt idx="157">
                  <c:v>1.4931620999999999</c:v>
                </c:pt>
                <c:pt idx="158">
                  <c:v>1.4807499</c:v>
                </c:pt>
                <c:pt idx="159">
                  <c:v>1.4676939</c:v>
                </c:pt>
                <c:pt idx="160">
                  <c:v>1.4539922000000001</c:v>
                </c:pt>
                <c:pt idx="161">
                  <c:v>1.4414773999999999</c:v>
                </c:pt>
                <c:pt idx="162">
                  <c:v>1.4284794999999999</c:v>
                </c:pt>
                <c:pt idx="163">
                  <c:v>1.4149891999999999</c:v>
                </c:pt>
                <c:pt idx="164">
                  <c:v>1.4010228</c:v>
                </c:pt>
                <c:pt idx="165">
                  <c:v>1.3865601000000001</c:v>
                </c:pt>
                <c:pt idx="166">
                  <c:v>1.3716212000000001</c:v>
                </c:pt>
                <c:pt idx="167">
                  <c:v>1.3584194999999999</c:v>
                </c:pt>
                <c:pt idx="168">
                  <c:v>1.3448678000000001</c:v>
                </c:pt>
                <c:pt idx="169">
                  <c:v>1.3309863</c:v>
                </c:pt>
                <c:pt idx="170">
                  <c:v>1.3167616</c:v>
                </c:pt>
                <c:pt idx="171">
                  <c:v>1.3021851</c:v>
                </c:pt>
                <c:pt idx="172">
                  <c:v>1.2872929</c:v>
                </c:pt>
                <c:pt idx="173">
                  <c:v>1.2720928</c:v>
                </c:pt>
                <c:pt idx="174">
                  <c:v>1.256551</c:v>
                </c:pt>
                <c:pt idx="175">
                  <c:v>1.2407187</c:v>
                </c:pt>
                <c:pt idx="176">
                  <c:v>1.2245767999999999</c:v>
                </c:pt>
                <c:pt idx="177">
                  <c:v>1.2109032</c:v>
                </c:pt>
                <c:pt idx="178">
                  <c:v>1.1970255999999999</c:v>
                </c:pt>
                <c:pt idx="179">
                  <c:v>1.1829491999999999</c:v>
                </c:pt>
                <c:pt idx="180">
                  <c:v>1.1686700999999999</c:v>
                </c:pt>
                <c:pt idx="181">
                  <c:v>1.1541793</c:v>
                </c:pt>
                <c:pt idx="182">
                  <c:v>1.1395063999999999</c:v>
                </c:pt>
                <c:pt idx="183">
                  <c:v>1.1246613999999999</c:v>
                </c:pt>
                <c:pt idx="184">
                  <c:v>1.1097583</c:v>
                </c:pt>
                <c:pt idx="185">
                  <c:v>1.0948408999999999</c:v>
                </c:pt>
                <c:pt idx="186">
                  <c:v>1.0798863999999999</c:v>
                </c:pt>
                <c:pt idx="187">
                  <c:v>1.0649293</c:v>
                </c:pt>
                <c:pt idx="188">
                  <c:v>1.0499608</c:v>
                </c:pt>
                <c:pt idx="189">
                  <c:v>1.0349931000000001</c:v>
                </c:pt>
                <c:pt idx="190">
                  <c:v>1.0200178</c:v>
                </c:pt>
                <c:pt idx="191">
                  <c:v>1.0050469</c:v>
                </c:pt>
                <c:pt idx="192">
                  <c:v>0.99009765000000005</c:v>
                </c:pt>
                <c:pt idx="193">
                  <c:v>0.97514562000000005</c:v>
                </c:pt>
                <c:pt idx="194">
                  <c:v>0.96019290999999996</c:v>
                </c:pt>
                <c:pt idx="195">
                  <c:v>0.94528977999999997</c:v>
                </c:pt>
                <c:pt idx="196">
                  <c:v>0.93039698000000004</c:v>
                </c:pt>
                <c:pt idx="197">
                  <c:v>0.91849462000000004</c:v>
                </c:pt>
                <c:pt idx="198">
                  <c:v>0.90660169000000002</c:v>
                </c:pt>
                <c:pt idx="199">
                  <c:v>0.89473093000000004</c:v>
                </c:pt>
                <c:pt idx="200">
                  <c:v>0.88290031999999996</c:v>
                </c:pt>
                <c:pt idx="201">
                  <c:v>0.87109168000000003</c:v>
                </c:pt>
                <c:pt idx="202">
                  <c:v>0.85932209000000004</c:v>
                </c:pt>
                <c:pt idx="203">
                  <c:v>0.84754558000000002</c:v>
                </c:pt>
                <c:pt idx="204">
                  <c:v>0.83580215000000002</c:v>
                </c:pt>
                <c:pt idx="205">
                  <c:v>0.82408185</c:v>
                </c:pt>
                <c:pt idx="206">
                  <c:v>0.81237959999999998</c:v>
                </c:pt>
                <c:pt idx="207">
                  <c:v>0.80067887999999998</c:v>
                </c:pt>
                <c:pt idx="208">
                  <c:v>0.78901648000000002</c:v>
                </c:pt>
                <c:pt idx="209">
                  <c:v>0.77737827999999998</c:v>
                </c:pt>
                <c:pt idx="210">
                  <c:v>0.76577428000000003</c:v>
                </c:pt>
                <c:pt idx="211">
                  <c:v>0.75419263999999997</c:v>
                </c:pt>
                <c:pt idx="212">
                  <c:v>0.74262698999999999</c:v>
                </c:pt>
                <c:pt idx="213">
                  <c:v>0.73107078999999997</c:v>
                </c:pt>
                <c:pt idx="214">
                  <c:v>0.71948321000000004</c:v>
                </c:pt>
                <c:pt idx="215">
                  <c:v>0.70783823000000001</c:v>
                </c:pt>
                <c:pt idx="216">
                  <c:v>0.69613614000000001</c:v>
                </c:pt>
                <c:pt idx="217">
                  <c:v>0.68437705000000004</c:v>
                </c:pt>
                <c:pt idx="218">
                  <c:v>0.67257557000000001</c:v>
                </c:pt>
                <c:pt idx="219">
                  <c:v>0.66067366999999999</c:v>
                </c:pt>
                <c:pt idx="220">
                  <c:v>0.65170296000000005</c:v>
                </c:pt>
                <c:pt idx="221">
                  <c:v>0.64268577000000005</c:v>
                </c:pt>
                <c:pt idx="222">
                  <c:v>0.63359743999999996</c:v>
                </c:pt>
                <c:pt idx="223">
                  <c:v>0.62445753000000004</c:v>
                </c:pt>
                <c:pt idx="224">
                  <c:v>0.61525552999999999</c:v>
                </c:pt>
                <c:pt idx="225">
                  <c:v>0.60598271000000004</c:v>
                </c:pt>
                <c:pt idx="226">
                  <c:v>0.59667241000000004</c:v>
                </c:pt>
                <c:pt idx="227">
                  <c:v>0.58728407000000005</c:v>
                </c:pt>
                <c:pt idx="228">
                  <c:v>0.57780666999999997</c:v>
                </c:pt>
                <c:pt idx="229">
                  <c:v>0.56823586999999998</c:v>
                </c:pt>
                <c:pt idx="230">
                  <c:v>0.55855356</c:v>
                </c:pt>
                <c:pt idx="231">
                  <c:v>0.54877354</c:v>
                </c:pt>
                <c:pt idx="232">
                  <c:v>0.5388811</c:v>
                </c:pt>
                <c:pt idx="233">
                  <c:v>0.52880119000000003</c:v>
                </c:pt>
                <c:pt idx="234">
                  <c:v>0.51856035</c:v>
                </c:pt>
                <c:pt idx="235">
                  <c:v>0.50813949999999997</c:v>
                </c:pt>
                <c:pt idx="236">
                  <c:v>0.50103549000000003</c:v>
                </c:pt>
                <c:pt idx="237">
                  <c:v>0.49384461000000002</c:v>
                </c:pt>
                <c:pt idx="238">
                  <c:v>0.48653032000000002</c:v>
                </c:pt>
                <c:pt idx="239">
                  <c:v>0.47907469000000003</c:v>
                </c:pt>
                <c:pt idx="240">
                  <c:v>0.47146115999999999</c:v>
                </c:pt>
                <c:pt idx="241">
                  <c:v>0.46372306000000002</c:v>
                </c:pt>
                <c:pt idx="242">
                  <c:v>0.45588939000000001</c:v>
                </c:pt>
                <c:pt idx="243">
                  <c:v>0.44791588999999998</c:v>
                </c:pt>
                <c:pt idx="244">
                  <c:v>0.43979537000000002</c:v>
                </c:pt>
                <c:pt idx="245">
                  <c:v>0.43153169000000002</c:v>
                </c:pt>
                <c:pt idx="246">
                  <c:v>0.42310439</c:v>
                </c:pt>
                <c:pt idx="247">
                  <c:v>0.41446987000000002</c:v>
                </c:pt>
                <c:pt idx="248">
                  <c:v>0.40561554999999999</c:v>
                </c:pt>
                <c:pt idx="249">
                  <c:v>0.39665714000000002</c:v>
                </c:pt>
                <c:pt idx="250">
                  <c:v>0.38760918</c:v>
                </c:pt>
                <c:pt idx="251">
                  <c:v>0.37848884999999999</c:v>
                </c:pt>
                <c:pt idx="252">
                  <c:v>0.36926343</c:v>
                </c:pt>
                <c:pt idx="253">
                  <c:v>0.35996502000000002</c:v>
                </c:pt>
                <c:pt idx="254">
                  <c:v>0.35054104000000003</c:v>
                </c:pt>
                <c:pt idx="255">
                  <c:v>0.34103337</c:v>
                </c:pt>
                <c:pt idx="256">
                  <c:v>0.33137919999999998</c:v>
                </c:pt>
                <c:pt idx="257">
                  <c:v>0.32161253000000001</c:v>
                </c:pt>
                <c:pt idx="258">
                  <c:v>0.31677989000000001</c:v>
                </c:pt>
                <c:pt idx="259">
                  <c:v>0.31199788000000001</c:v>
                </c:pt>
                <c:pt idx="260">
                  <c:v>0.30726564000000001</c:v>
                </c:pt>
                <c:pt idx="261">
                  <c:v>0.30258234000000001</c:v>
                </c:pt>
                <c:pt idx="262">
                  <c:v>0.29795378</c:v>
                </c:pt>
                <c:pt idx="263">
                  <c:v>0.29338155999999999</c:v>
                </c:pt>
                <c:pt idx="264">
                  <c:v>0.28885618000000002</c:v>
                </c:pt>
                <c:pt idx="265">
                  <c:v>0.28437681999999997</c:v>
                </c:pt>
                <c:pt idx="266">
                  <c:v>0.27994260999999998</c:v>
                </c:pt>
                <c:pt idx="267">
                  <c:v>0.27556385999999999</c:v>
                </c:pt>
                <c:pt idx="268">
                  <c:v>0.26695832000000003</c:v>
                </c:pt>
                <c:pt idx="269">
                  <c:v>0.25856045</c:v>
                </c:pt>
                <c:pt idx="270">
                  <c:v>0.25036838</c:v>
                </c:pt>
                <c:pt idx="271">
                  <c:v>0.24236572000000001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6-38B1-411B-87AA-B259A95744C5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HA gl fl LGLP</c:v>
                </c:pt>
              </c:strCache>
            </c:strRef>
          </c:tx>
          <c:spPr>
            <a:ln w="19050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0000"/>
                  <a:lumOff val="30000"/>
                </a:schemeClr>
              </a:solidFill>
              <a:ln w="9525">
                <a:solidFill>
                  <a:schemeClr val="accent4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Sheet1!$AO$4:$AO$277</c:f>
            </c:numRef>
          </c:yVal>
          <c:smooth val="1"/>
          <c:extLst>
            <c:ext xmlns:c16="http://schemas.microsoft.com/office/drawing/2014/chart" uri="{C3380CC4-5D6E-409C-BE32-E72D297353CC}">
              <c16:uniqueId val="{00000027-38B1-411B-87AA-B259A95744C5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HVglfl LGLP</c:v>
                </c:pt>
              </c:strCache>
            </c:strRef>
          </c:tx>
          <c:spPr>
            <a:ln w="19050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70000"/>
                  <a:lumOff val="30000"/>
                </a:schemeClr>
              </a:solidFill>
              <a:ln w="9525">
                <a:solidFill>
                  <a:schemeClr val="accent5">
                    <a:lumMod val="70000"/>
                    <a:lumOff val="3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Sheet1!$AP$4:$AP$277</c:f>
            </c:numRef>
          </c:yVal>
          <c:smooth val="1"/>
          <c:extLst>
            <c:ext xmlns:c16="http://schemas.microsoft.com/office/drawing/2014/chart" uri="{C3380CC4-5D6E-409C-BE32-E72D297353CC}">
              <c16:uniqueId val="{00000028-38B1-411B-87AA-B259A95744C5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urine glc loss LGLP</c:v>
                </c:pt>
              </c:strCache>
            </c:strRef>
          </c:tx>
          <c:spPr>
            <a:ln w="19050" cap="rnd">
              <a:solidFill>
                <a:schemeClr val="accent6">
                  <a:lumMod val="50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Sheet1!$AQ$4:$AQ$277</c:f>
            </c:numRef>
          </c:yVal>
          <c:smooth val="1"/>
          <c:extLst>
            <c:ext xmlns:c16="http://schemas.microsoft.com/office/drawing/2014/chart" uri="{C3380CC4-5D6E-409C-BE32-E72D297353CC}">
              <c16:uniqueId val="{00000029-38B1-411B-87AA-B259A95744C5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per ins dep met LGLP</c:v>
                </c:pt>
              </c:strCache>
            </c:strRef>
          </c:tx>
          <c:spPr>
            <a:ln w="19050" cap="rnd">
              <a:solidFill>
                <a:srgbClr val="00B0F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Sheet1!$AR$4:$AR$277</c:f>
              <c:numCache>
                <c:formatCode>0</c:formatCode>
                <c:ptCount val="274"/>
                <c:pt idx="0">
                  <c:v>4.3614831999999999E-2</c:v>
                </c:pt>
                <c:pt idx="1">
                  <c:v>4.3614832999999999E-2</c:v>
                </c:pt>
                <c:pt idx="2">
                  <c:v>4.3614834999999998E-2</c:v>
                </c:pt>
                <c:pt idx="3">
                  <c:v>4.3614835999999997E-2</c:v>
                </c:pt>
                <c:pt idx="4">
                  <c:v>4.3614836999999997E-2</c:v>
                </c:pt>
                <c:pt idx="5">
                  <c:v>4.3614838000000003E-2</c:v>
                </c:pt>
                <c:pt idx="6">
                  <c:v>4.3614839000000002E-2</c:v>
                </c:pt>
                <c:pt idx="7">
                  <c:v>4.3614840000000002E-2</c:v>
                </c:pt>
                <c:pt idx="8">
                  <c:v>4.3614841000000001E-2</c:v>
                </c:pt>
                <c:pt idx="9">
                  <c:v>4.3614842000000001E-2</c:v>
                </c:pt>
                <c:pt idx="10">
                  <c:v>4.3614843E-2</c:v>
                </c:pt>
                <c:pt idx="11">
                  <c:v>4.3614844E-2</c:v>
                </c:pt>
                <c:pt idx="12">
                  <c:v>4.3614844999999999E-2</c:v>
                </c:pt>
                <c:pt idx="13">
                  <c:v>4.3614845999999999E-2</c:v>
                </c:pt>
                <c:pt idx="14">
                  <c:v>4.3614845999999999E-2</c:v>
                </c:pt>
                <c:pt idx="15">
                  <c:v>4.3614846999999998E-2</c:v>
                </c:pt>
                <c:pt idx="16">
                  <c:v>4.3614847999999998E-2</c:v>
                </c:pt>
                <c:pt idx="17">
                  <c:v>4.3614847999999998E-2</c:v>
                </c:pt>
                <c:pt idx="18">
                  <c:v>4.3614848999999997E-2</c:v>
                </c:pt>
                <c:pt idx="19">
                  <c:v>4.3614848999999997E-2</c:v>
                </c:pt>
                <c:pt idx="20">
                  <c:v>4.3614849999999997E-2</c:v>
                </c:pt>
                <c:pt idx="21">
                  <c:v>4.3614849999999997E-2</c:v>
                </c:pt>
                <c:pt idx="22">
                  <c:v>4.3614851000000003E-2</c:v>
                </c:pt>
                <c:pt idx="23">
                  <c:v>4.3614851000000003E-2</c:v>
                </c:pt>
                <c:pt idx="24">
                  <c:v>4.3614851000000003E-2</c:v>
                </c:pt>
                <c:pt idx="25">
                  <c:v>4.3614852000000003E-2</c:v>
                </c:pt>
                <c:pt idx="26">
                  <c:v>4.3614852000000003E-2</c:v>
                </c:pt>
                <c:pt idx="27">
                  <c:v>4.3614852000000003E-2</c:v>
                </c:pt>
                <c:pt idx="28">
                  <c:v>4.3614853000000002E-2</c:v>
                </c:pt>
                <c:pt idx="29">
                  <c:v>4.3614853000000002E-2</c:v>
                </c:pt>
                <c:pt idx="30">
                  <c:v>4.3614853000000002E-2</c:v>
                </c:pt>
                <c:pt idx="31">
                  <c:v>4.3614853000000002E-2</c:v>
                </c:pt>
                <c:pt idx="32">
                  <c:v>4.3614853000000002E-2</c:v>
                </c:pt>
                <c:pt idx="33">
                  <c:v>4.3614853000000002E-2</c:v>
                </c:pt>
                <c:pt idx="34">
                  <c:v>4.3614853000000002E-2</c:v>
                </c:pt>
                <c:pt idx="35">
                  <c:v>4.3614853000000002E-2</c:v>
                </c:pt>
                <c:pt idx="36">
                  <c:v>4.3614853000000002E-2</c:v>
                </c:pt>
                <c:pt idx="37">
                  <c:v>4.3614853000000002E-2</c:v>
                </c:pt>
                <c:pt idx="38">
                  <c:v>4.3614853000000002E-2</c:v>
                </c:pt>
                <c:pt idx="39">
                  <c:v>4.3614853000000002E-2</c:v>
                </c:pt>
                <c:pt idx="40">
                  <c:v>4.3614853000000002E-2</c:v>
                </c:pt>
                <c:pt idx="41">
                  <c:v>4.3614853000000002E-2</c:v>
                </c:pt>
                <c:pt idx="42">
                  <c:v>4.3614853000000002E-2</c:v>
                </c:pt>
                <c:pt idx="43">
                  <c:v>4.3614853000000002E-2</c:v>
                </c:pt>
                <c:pt idx="44">
                  <c:v>4.3614853000000002E-2</c:v>
                </c:pt>
                <c:pt idx="45">
                  <c:v>4.3614853000000002E-2</c:v>
                </c:pt>
                <c:pt idx="46">
                  <c:v>4.3614853000000002E-2</c:v>
                </c:pt>
                <c:pt idx="47">
                  <c:v>4.3614852000000003E-2</c:v>
                </c:pt>
                <c:pt idx="48">
                  <c:v>4.3614852000000003E-2</c:v>
                </c:pt>
                <c:pt idx="49">
                  <c:v>4.3614852000000003E-2</c:v>
                </c:pt>
                <c:pt idx="50">
                  <c:v>4.3614852000000003E-2</c:v>
                </c:pt>
                <c:pt idx="51">
                  <c:v>4.3614852000000003E-2</c:v>
                </c:pt>
                <c:pt idx="52">
                  <c:v>4.3614851000000003E-2</c:v>
                </c:pt>
                <c:pt idx="53">
                  <c:v>4.3614851000000003E-2</c:v>
                </c:pt>
                <c:pt idx="54">
                  <c:v>4.3614851000000003E-2</c:v>
                </c:pt>
                <c:pt idx="55">
                  <c:v>4.3614851000000003E-2</c:v>
                </c:pt>
                <c:pt idx="56">
                  <c:v>4.3614849999999997E-2</c:v>
                </c:pt>
                <c:pt idx="57">
                  <c:v>4.3614849999999997E-2</c:v>
                </c:pt>
                <c:pt idx="58">
                  <c:v>4.3614849999999997E-2</c:v>
                </c:pt>
                <c:pt idx="59">
                  <c:v>4.3614848999999997E-2</c:v>
                </c:pt>
                <c:pt idx="60">
                  <c:v>4.3614848999999997E-2</c:v>
                </c:pt>
                <c:pt idx="61">
                  <c:v>4.3614848999999997E-2</c:v>
                </c:pt>
                <c:pt idx="62">
                  <c:v>4.3614847999999998E-2</c:v>
                </c:pt>
                <c:pt idx="63">
                  <c:v>4.3614847999999998E-2</c:v>
                </c:pt>
                <c:pt idx="64">
                  <c:v>4.3614847999999998E-2</c:v>
                </c:pt>
                <c:pt idx="65">
                  <c:v>4.3614846999999998E-2</c:v>
                </c:pt>
                <c:pt idx="66">
                  <c:v>4.3614846999999998E-2</c:v>
                </c:pt>
                <c:pt idx="67">
                  <c:v>4.3614846999999998E-2</c:v>
                </c:pt>
                <c:pt idx="68">
                  <c:v>4.3614845999999999E-2</c:v>
                </c:pt>
                <c:pt idx="69">
                  <c:v>4.3614845999999999E-2</c:v>
                </c:pt>
                <c:pt idx="70">
                  <c:v>4.3614844999999999E-2</c:v>
                </c:pt>
                <c:pt idx="71">
                  <c:v>4.3614844999999999E-2</c:v>
                </c:pt>
                <c:pt idx="72">
                  <c:v>4.3614844999999999E-2</c:v>
                </c:pt>
                <c:pt idx="73">
                  <c:v>4.3614844E-2</c:v>
                </c:pt>
                <c:pt idx="74">
                  <c:v>4.3614844E-2</c:v>
                </c:pt>
                <c:pt idx="75">
                  <c:v>4.3614844E-2</c:v>
                </c:pt>
                <c:pt idx="76">
                  <c:v>4.3614843E-2</c:v>
                </c:pt>
                <c:pt idx="77">
                  <c:v>4.3614843E-2</c:v>
                </c:pt>
                <c:pt idx="78">
                  <c:v>4.3614842000000001E-2</c:v>
                </c:pt>
                <c:pt idx="79">
                  <c:v>4.3614842000000001E-2</c:v>
                </c:pt>
                <c:pt idx="80">
                  <c:v>4.3614841000000001E-2</c:v>
                </c:pt>
                <c:pt idx="81">
                  <c:v>4.3614841000000001E-2</c:v>
                </c:pt>
                <c:pt idx="82">
                  <c:v>4.3614841000000001E-2</c:v>
                </c:pt>
                <c:pt idx="83">
                  <c:v>4.3614840000000002E-2</c:v>
                </c:pt>
                <c:pt idx="84">
                  <c:v>4.3614840000000002E-2</c:v>
                </c:pt>
                <c:pt idx="85">
                  <c:v>4.3614839000000002E-2</c:v>
                </c:pt>
                <c:pt idx="86">
                  <c:v>4.3614839000000002E-2</c:v>
                </c:pt>
                <c:pt idx="87">
                  <c:v>4.3614839000000002E-2</c:v>
                </c:pt>
                <c:pt idx="88">
                  <c:v>4.3614838000000003E-2</c:v>
                </c:pt>
                <c:pt idx="89">
                  <c:v>4.3614838000000003E-2</c:v>
                </c:pt>
                <c:pt idx="90">
                  <c:v>4.3614836999999997E-2</c:v>
                </c:pt>
                <c:pt idx="91">
                  <c:v>4.3614836999999997E-2</c:v>
                </c:pt>
                <c:pt idx="92">
                  <c:v>4.3614835999999997E-2</c:v>
                </c:pt>
                <c:pt idx="93">
                  <c:v>4.3614835999999997E-2</c:v>
                </c:pt>
                <c:pt idx="94">
                  <c:v>4.3614835999999997E-2</c:v>
                </c:pt>
                <c:pt idx="95">
                  <c:v>4.3614834999999998E-2</c:v>
                </c:pt>
                <c:pt idx="96">
                  <c:v>4.3614834999999998E-2</c:v>
                </c:pt>
                <c:pt idx="97">
                  <c:v>4.3614833999999998E-2</c:v>
                </c:pt>
                <c:pt idx="98">
                  <c:v>4.3614833999999998E-2</c:v>
                </c:pt>
                <c:pt idx="99">
                  <c:v>4.3614861999999997E-2</c:v>
                </c:pt>
                <c:pt idx="100">
                  <c:v>4.3615259000000003E-2</c:v>
                </c:pt>
                <c:pt idx="101">
                  <c:v>4.3617828999999997E-2</c:v>
                </c:pt>
                <c:pt idx="102">
                  <c:v>4.3628647E-2</c:v>
                </c:pt>
                <c:pt idx="103">
                  <c:v>4.3662367000000001E-2</c:v>
                </c:pt>
                <c:pt idx="104">
                  <c:v>4.3735963000000003E-2</c:v>
                </c:pt>
                <c:pt idx="105">
                  <c:v>4.3887148000000001E-2</c:v>
                </c:pt>
                <c:pt idx="106">
                  <c:v>4.4163854000000002E-2</c:v>
                </c:pt>
                <c:pt idx="107">
                  <c:v>4.4603196999999997E-2</c:v>
                </c:pt>
                <c:pt idx="108">
                  <c:v>4.5266385999999999E-2</c:v>
                </c:pt>
                <c:pt idx="109">
                  <c:v>4.6266332E-2</c:v>
                </c:pt>
                <c:pt idx="110">
                  <c:v>4.7631285000000002E-2</c:v>
                </c:pt>
                <c:pt idx="111">
                  <c:v>4.9438770999999999E-2</c:v>
                </c:pt>
                <c:pt idx="112">
                  <c:v>5.1836991999999998E-2</c:v>
                </c:pt>
                <c:pt idx="113">
                  <c:v>5.4851158999999997E-2</c:v>
                </c:pt>
                <c:pt idx="114">
                  <c:v>5.8441556999999998E-2</c:v>
                </c:pt>
                <c:pt idx="115">
                  <c:v>6.2855866999999996E-2</c:v>
                </c:pt>
                <c:pt idx="116">
                  <c:v>6.8007773999999993E-2</c:v>
                </c:pt>
                <c:pt idx="117">
                  <c:v>7.3646502000000003E-2</c:v>
                </c:pt>
                <c:pt idx="118">
                  <c:v>8.0127261000000005E-2</c:v>
                </c:pt>
                <c:pt idx="119">
                  <c:v>8.7411295999999999E-2</c:v>
                </c:pt>
                <c:pt idx="120">
                  <c:v>9.5272653999999998E-2</c:v>
                </c:pt>
                <c:pt idx="121">
                  <c:v>0.10370289000000001</c:v>
                </c:pt>
                <c:pt idx="122">
                  <c:v>0.11261408000000001</c:v>
                </c:pt>
                <c:pt idx="123">
                  <c:v>0.12196801</c:v>
                </c:pt>
                <c:pt idx="124">
                  <c:v>0.13124308000000001</c:v>
                </c:pt>
                <c:pt idx="125">
                  <c:v>0.14079475999999999</c:v>
                </c:pt>
                <c:pt idx="126">
                  <c:v>0.15048558000000001</c:v>
                </c:pt>
                <c:pt idx="127">
                  <c:v>0.16019716000000001</c:v>
                </c:pt>
                <c:pt idx="128">
                  <c:v>0.16981396000000001</c:v>
                </c:pt>
                <c:pt idx="129">
                  <c:v>0.17921877</c:v>
                </c:pt>
                <c:pt idx="130">
                  <c:v>0.18809354</c:v>
                </c:pt>
                <c:pt idx="131">
                  <c:v>0.19634884</c:v>
                </c:pt>
                <c:pt idx="132">
                  <c:v>0.20476960999999999</c:v>
                </c:pt>
                <c:pt idx="133">
                  <c:v>0.21243319999999999</c:v>
                </c:pt>
                <c:pt idx="134">
                  <c:v>0.21941148999999999</c:v>
                </c:pt>
                <c:pt idx="135">
                  <c:v>0.22633863000000001</c:v>
                </c:pt>
                <c:pt idx="136">
                  <c:v>0.23258250999999999</c:v>
                </c:pt>
                <c:pt idx="137">
                  <c:v>0.23870261000000001</c:v>
                </c:pt>
                <c:pt idx="138">
                  <c:v>0.24421267999999999</c:v>
                </c:pt>
                <c:pt idx="139">
                  <c:v>0.24919947000000001</c:v>
                </c:pt>
                <c:pt idx="140">
                  <c:v>0.25373317000000001</c:v>
                </c:pt>
                <c:pt idx="141">
                  <c:v>0.25786794000000002</c:v>
                </c:pt>
                <c:pt idx="142">
                  <c:v>0.2616445</c:v>
                </c:pt>
                <c:pt idx="143">
                  <c:v>0.26509244999999998</c:v>
                </c:pt>
                <c:pt idx="144">
                  <c:v>0.26820614999999998</c:v>
                </c:pt>
                <c:pt idx="145">
                  <c:v>0.27079574000000001</c:v>
                </c:pt>
                <c:pt idx="146">
                  <c:v>0.27311665000000002</c:v>
                </c:pt>
                <c:pt idx="147">
                  <c:v>0.27494068999999999</c:v>
                </c:pt>
                <c:pt idx="148">
                  <c:v>0.27649032000000001</c:v>
                </c:pt>
                <c:pt idx="149">
                  <c:v>0.27776799000000002</c:v>
                </c:pt>
                <c:pt idx="150">
                  <c:v>0.27875119999999998</c:v>
                </c:pt>
                <c:pt idx="151">
                  <c:v>0.27945964000000001</c:v>
                </c:pt>
                <c:pt idx="152">
                  <c:v>0.27985311000000002</c:v>
                </c:pt>
                <c:pt idx="153">
                  <c:v>0.28001978</c:v>
                </c:pt>
                <c:pt idx="154">
                  <c:v>0.27995892</c:v>
                </c:pt>
                <c:pt idx="155">
                  <c:v>0.27965063000000001</c:v>
                </c:pt>
                <c:pt idx="156">
                  <c:v>0.27919022999999998</c:v>
                </c:pt>
                <c:pt idx="157">
                  <c:v>0.27854588000000002</c:v>
                </c:pt>
                <c:pt idx="158">
                  <c:v>0.27771127000000001</c:v>
                </c:pt>
                <c:pt idx="159">
                  <c:v>0.27668367999999999</c:v>
                </c:pt>
                <c:pt idx="160">
                  <c:v>0.27546990999999998</c:v>
                </c:pt>
                <c:pt idx="161">
                  <c:v>0.27425110000000003</c:v>
                </c:pt>
                <c:pt idx="162">
                  <c:v>0.27289413000000001</c:v>
                </c:pt>
                <c:pt idx="163">
                  <c:v>0.27139722999999999</c:v>
                </c:pt>
                <c:pt idx="164">
                  <c:v>0.26976482000000002</c:v>
                </c:pt>
                <c:pt idx="165">
                  <c:v>0.26798476999999998</c:v>
                </c:pt>
                <c:pt idx="166">
                  <c:v>0.2660671</c:v>
                </c:pt>
                <c:pt idx="167">
                  <c:v>0.26431101000000001</c:v>
                </c:pt>
                <c:pt idx="168">
                  <c:v>0.26245415999999999</c:v>
                </c:pt>
                <c:pt idx="169">
                  <c:v>0.26049995999999997</c:v>
                </c:pt>
                <c:pt idx="170">
                  <c:v>0.25844719999999999</c:v>
                </c:pt>
                <c:pt idx="171">
                  <c:v>0.2562952</c:v>
                </c:pt>
                <c:pt idx="172">
                  <c:v>0.25405001999999999</c:v>
                </c:pt>
                <c:pt idx="173">
                  <c:v>0.25171378</c:v>
                </c:pt>
                <c:pt idx="174">
                  <c:v>0.24928217</c:v>
                </c:pt>
                <c:pt idx="175">
                  <c:v>0.24676338</c:v>
                </c:pt>
                <c:pt idx="176">
                  <c:v>0.24415303999999999</c:v>
                </c:pt>
                <c:pt idx="177">
                  <c:v>0.24191463999999999</c:v>
                </c:pt>
                <c:pt idx="178">
                  <c:v>0.23961737</c:v>
                </c:pt>
                <c:pt idx="179">
                  <c:v>0.23726269</c:v>
                </c:pt>
                <c:pt idx="180">
                  <c:v>0.23485060999999999</c:v>
                </c:pt>
                <c:pt idx="181">
                  <c:v>0.23238023999999999</c:v>
                </c:pt>
                <c:pt idx="182">
                  <c:v>0.22985738</c:v>
                </c:pt>
                <c:pt idx="183">
                  <c:v>0.22728458000000001</c:v>
                </c:pt>
                <c:pt idx="184">
                  <c:v>0.22468272</c:v>
                </c:pt>
                <c:pt idx="185">
                  <c:v>0.22206078000000001</c:v>
                </c:pt>
                <c:pt idx="186">
                  <c:v>0.219416</c:v>
                </c:pt>
                <c:pt idx="187">
                  <c:v>0.2167558</c:v>
                </c:pt>
                <c:pt idx="188">
                  <c:v>0.21407982</c:v>
                </c:pt>
                <c:pt idx="189">
                  <c:v>0.21139142999999999</c:v>
                </c:pt>
                <c:pt idx="190">
                  <c:v>0.20869028000000001</c:v>
                </c:pt>
                <c:pt idx="191">
                  <c:v>0.20597963999999999</c:v>
                </c:pt>
                <c:pt idx="192">
                  <c:v>0.20326373</c:v>
                </c:pt>
                <c:pt idx="193">
                  <c:v>0.20053915999999999</c:v>
                </c:pt>
                <c:pt idx="194">
                  <c:v>0.19780697999999999</c:v>
                </c:pt>
                <c:pt idx="195">
                  <c:v>0.19507756000000001</c:v>
                </c:pt>
                <c:pt idx="196">
                  <c:v>0.19234493999999999</c:v>
                </c:pt>
                <c:pt idx="197">
                  <c:v>0.19015808000000001</c:v>
                </c:pt>
                <c:pt idx="198">
                  <c:v>0.18797069</c:v>
                </c:pt>
                <c:pt idx="199">
                  <c:v>0.18578554</c:v>
                </c:pt>
                <c:pt idx="200">
                  <c:v>0.1836064</c:v>
                </c:pt>
                <c:pt idx="201">
                  <c:v>0.18143034999999999</c:v>
                </c:pt>
                <c:pt idx="202">
                  <c:v>0.17926105000000001</c:v>
                </c:pt>
                <c:pt idx="203">
                  <c:v>0.17709045000000001</c:v>
                </c:pt>
                <c:pt idx="204">
                  <c:v>0.17492631</c:v>
                </c:pt>
                <c:pt idx="205">
                  <c:v>0.17276720000000001</c:v>
                </c:pt>
                <c:pt idx="206">
                  <c:v>0.17061258000000001</c:v>
                </c:pt>
                <c:pt idx="207">
                  <c:v>0.16845977000000001</c:v>
                </c:pt>
                <c:pt idx="208">
                  <c:v>0.16631594999999999</c:v>
                </c:pt>
                <c:pt idx="209">
                  <c:v>0.16417888</c:v>
                </c:pt>
                <c:pt idx="210">
                  <c:v>0.16205075999999999</c:v>
                </c:pt>
                <c:pt idx="211">
                  <c:v>0.15992977</c:v>
                </c:pt>
                <c:pt idx="212">
                  <c:v>0.15781511000000001</c:v>
                </c:pt>
                <c:pt idx="213">
                  <c:v>0.15570593999999999</c:v>
                </c:pt>
                <c:pt idx="214">
                  <c:v>0.15359518</c:v>
                </c:pt>
                <c:pt idx="215">
                  <c:v>0.15147852000000001</c:v>
                </c:pt>
                <c:pt idx="216">
                  <c:v>0.14935644000000001</c:v>
                </c:pt>
                <c:pt idx="217">
                  <c:v>0.14722941</c:v>
                </c:pt>
                <c:pt idx="218">
                  <c:v>0.14510049999999999</c:v>
                </c:pt>
                <c:pt idx="219">
                  <c:v>0.14295974</c:v>
                </c:pt>
                <c:pt idx="220">
                  <c:v>0.14135096</c:v>
                </c:pt>
                <c:pt idx="221">
                  <c:v>0.13973773</c:v>
                </c:pt>
                <c:pt idx="222">
                  <c:v>0.13811592</c:v>
                </c:pt>
                <c:pt idx="223">
                  <c:v>0.13648930000000001</c:v>
                </c:pt>
                <c:pt idx="224">
                  <c:v>0.13485631000000001</c:v>
                </c:pt>
                <c:pt idx="225">
                  <c:v>0.13321572000000001</c:v>
                </c:pt>
                <c:pt idx="226">
                  <c:v>0.13157415</c:v>
                </c:pt>
                <c:pt idx="227">
                  <c:v>0.12992439</c:v>
                </c:pt>
                <c:pt idx="228">
                  <c:v>0.12826473999999999</c:v>
                </c:pt>
                <c:pt idx="229">
                  <c:v>0.12659483999999999</c:v>
                </c:pt>
                <c:pt idx="230">
                  <c:v>0.12491138</c:v>
                </c:pt>
                <c:pt idx="231">
                  <c:v>0.12321892</c:v>
                </c:pt>
                <c:pt idx="232">
                  <c:v>0.12151584999999999</c:v>
                </c:pt>
                <c:pt idx="233">
                  <c:v>0.11979018</c:v>
                </c:pt>
                <c:pt idx="234">
                  <c:v>0.11804823</c:v>
                </c:pt>
                <c:pt idx="235">
                  <c:v>0.11628782</c:v>
                </c:pt>
                <c:pt idx="236">
                  <c:v>0.11509473000000001</c:v>
                </c:pt>
                <c:pt idx="237">
                  <c:v>0.11389373999999999</c:v>
                </c:pt>
                <c:pt idx="238">
                  <c:v>0.11267869</c:v>
                </c:pt>
                <c:pt idx="239">
                  <c:v>0.11144704</c:v>
                </c:pt>
                <c:pt idx="240">
                  <c:v>0.11019656</c:v>
                </c:pt>
                <c:pt idx="241">
                  <c:v>0.10893361</c:v>
                </c:pt>
                <c:pt idx="242">
                  <c:v>0.10766344</c:v>
                </c:pt>
                <c:pt idx="243">
                  <c:v>0.10637874999999999</c:v>
                </c:pt>
                <c:pt idx="244">
                  <c:v>0.10507883</c:v>
                </c:pt>
                <c:pt idx="245">
                  <c:v>0.10376469000000001</c:v>
                </c:pt>
                <c:pt idx="246">
                  <c:v>0.10243526</c:v>
                </c:pt>
                <c:pt idx="247">
                  <c:v>0.10108259999999999</c:v>
                </c:pt>
                <c:pt idx="248">
                  <c:v>9.9705632000000002E-2</c:v>
                </c:pt>
                <c:pt idx="249">
                  <c:v>9.8324516000000001E-2</c:v>
                </c:pt>
                <c:pt idx="250">
                  <c:v>9.6939865E-2</c:v>
                </c:pt>
                <c:pt idx="251">
                  <c:v>9.5556658000000003E-2</c:v>
                </c:pt>
                <c:pt idx="252">
                  <c:v>9.4168534999999998E-2</c:v>
                </c:pt>
                <c:pt idx="253">
                  <c:v>9.2782365000000006E-2</c:v>
                </c:pt>
                <c:pt idx="254">
                  <c:v>9.1389031999999995E-2</c:v>
                </c:pt>
                <c:pt idx="255">
                  <c:v>8.9997320000000006E-2</c:v>
                </c:pt>
                <c:pt idx="256">
                  <c:v>8.8596616000000003E-2</c:v>
                </c:pt>
                <c:pt idx="257">
                  <c:v>8.7193525999999993E-2</c:v>
                </c:pt>
                <c:pt idx="258">
                  <c:v>8.6504621000000004E-2</c:v>
                </c:pt>
                <c:pt idx="259">
                  <c:v>8.5826139999999995E-2</c:v>
                </c:pt>
                <c:pt idx="260">
                  <c:v>8.5157853000000006E-2</c:v>
                </c:pt>
                <c:pt idx="261">
                  <c:v>8.4499542999999996E-2</c:v>
                </c:pt>
                <c:pt idx="262">
                  <c:v>8.3852327000000004E-2</c:v>
                </c:pt>
                <c:pt idx="263">
                  <c:v>8.3216452999999996E-2</c:v>
                </c:pt>
                <c:pt idx="264">
                  <c:v>8.2589952999999994E-2</c:v>
                </c:pt>
                <c:pt idx="265">
                  <c:v>8.1972615999999998E-2</c:v>
                </c:pt>
                <c:pt idx="266">
                  <c:v>8.1364232999999994E-2</c:v>
                </c:pt>
                <c:pt idx="267">
                  <c:v>8.0766778999999997E-2</c:v>
                </c:pt>
                <c:pt idx="268">
                  <c:v>7.9601063E-2</c:v>
                </c:pt>
                <c:pt idx="269">
                  <c:v>7.8473625000000005E-2</c:v>
                </c:pt>
                <c:pt idx="270">
                  <c:v>7.7384896999999994E-2</c:v>
                </c:pt>
                <c:pt idx="271">
                  <c:v>7.6330593000000002E-2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A-38B1-411B-87AA-B259A95744C5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Hshuntglfl LGLP</c:v>
                </c:pt>
              </c:strCache>
            </c:strRef>
          </c:tx>
          <c:spPr>
            <a:ln w="19050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0000"/>
                </a:schemeClr>
              </a:solidFill>
              <a:ln w="9525">
                <a:solidFill>
                  <a:schemeClr val="accent2">
                    <a:lumMod val="7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Sheet1!$AS$4:$AS$277</c:f>
            </c:numRef>
          </c:yVal>
          <c:smooth val="1"/>
          <c:extLst>
            <c:ext xmlns:c16="http://schemas.microsoft.com/office/drawing/2014/chart" uri="{C3380CC4-5D6E-409C-BE32-E72D297353CC}">
              <c16:uniqueId val="{0000002B-38B1-411B-87AA-B259A95744C5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intabrate:1</c:v>
                </c:pt>
              </c:strCache>
            </c:strRef>
          </c:tx>
          <c:spPr>
            <a:ln w="19050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0000"/>
                </a:schemeClr>
              </a:solidFill>
              <a:ln w="9525">
                <a:solidFill>
                  <a:schemeClr val="accent3">
                    <a:lumMod val="70000"/>
                  </a:schemeClr>
                </a:solidFill>
              </a:ln>
              <a:effectLst/>
            </c:spPr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Sheet1!$AT$4:$AT$277</c:f>
            </c:numRef>
          </c:yVal>
          <c:smooth val="1"/>
          <c:extLst>
            <c:ext xmlns:c16="http://schemas.microsoft.com/office/drawing/2014/chart" uri="{C3380CC4-5D6E-409C-BE32-E72D297353CC}">
              <c16:uniqueId val="{0000002C-38B1-411B-87AA-B259A95744C5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ins indep glc met HGLP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Sheet1!$A$4:$A$277</c:f>
              <c:numCache>
                <c:formatCode>0</c:formatCode>
                <c:ptCount val="27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100.01034120999998</c:v>
                </c:pt>
                <c:pt idx="99">
                  <c:v>101.02361898999993</c:v>
                </c:pt>
                <c:pt idx="100">
                  <c:v>102.07555259000003</c:v>
                </c:pt>
                <c:pt idx="101">
                  <c:v>103.12686604999999</c:v>
                </c:pt>
                <c:pt idx="102">
                  <c:v>104.18767764999996</c:v>
                </c:pt>
                <c:pt idx="103">
                  <c:v>105.20631839999999</c:v>
                </c:pt>
                <c:pt idx="104">
                  <c:v>106.23959804999993</c:v>
                </c:pt>
                <c:pt idx="105">
                  <c:v>107.25414093999996</c:v>
                </c:pt>
                <c:pt idx="106">
                  <c:v>108.26597823999998</c:v>
                </c:pt>
                <c:pt idx="107">
                  <c:v>109.27125761000002</c:v>
                </c:pt>
                <c:pt idx="108">
                  <c:v>110.28416732999995</c:v>
                </c:pt>
                <c:pt idx="109">
                  <c:v>111.29128476999995</c:v>
                </c:pt>
                <c:pt idx="110">
                  <c:v>112.29275752000001</c:v>
                </c:pt>
                <c:pt idx="111">
                  <c:v>113.29573728000003</c:v>
                </c:pt>
                <c:pt idx="112">
                  <c:v>114.31907646000002</c:v>
                </c:pt>
                <c:pt idx="113">
                  <c:v>115.34689552999998</c:v>
                </c:pt>
                <c:pt idx="114">
                  <c:v>116.37561012000003</c:v>
                </c:pt>
                <c:pt idx="115">
                  <c:v>117.39203624999993</c:v>
                </c:pt>
                <c:pt idx="116">
                  <c:v>118.40103829999998</c:v>
                </c:pt>
                <c:pt idx="117">
                  <c:v>119.40119845999993</c:v>
                </c:pt>
                <c:pt idx="118">
                  <c:v>120.41063438999993</c:v>
                </c:pt>
                <c:pt idx="119">
                  <c:v>121.43775632999996</c:v>
                </c:pt>
                <c:pt idx="120">
                  <c:v>122.44966378999993</c:v>
                </c:pt>
                <c:pt idx="121">
                  <c:v>123.47111744999995</c:v>
                </c:pt>
                <c:pt idx="122">
                  <c:v>124.52603566999994</c:v>
                </c:pt>
                <c:pt idx="123">
                  <c:v>125.57865709999999</c:v>
                </c:pt>
                <c:pt idx="124">
                  <c:v>126.59729202000005</c:v>
                </c:pt>
                <c:pt idx="125">
                  <c:v>127.61912601000006</c:v>
                </c:pt>
                <c:pt idx="126">
                  <c:v>128.63969570000006</c:v>
                </c:pt>
                <c:pt idx="127">
                  <c:v>129.64376516999994</c:v>
                </c:pt>
                <c:pt idx="128">
                  <c:v>130.66701225000008</c:v>
                </c:pt>
                <c:pt idx="129">
                  <c:v>131.71736210999995</c:v>
                </c:pt>
                <c:pt idx="130">
                  <c:v>132.73368829999993</c:v>
                </c:pt>
                <c:pt idx="131">
                  <c:v>133.78296469000009</c:v>
                </c:pt>
                <c:pt idx="132">
                  <c:v>134.81882714999995</c:v>
                </c:pt>
                <c:pt idx="133">
                  <c:v>135.85589483999991</c:v>
                </c:pt>
                <c:pt idx="134">
                  <c:v>136.90386425000008</c:v>
                </c:pt>
                <c:pt idx="135">
                  <c:v>137.92014305000009</c:v>
                </c:pt>
                <c:pt idx="136">
                  <c:v>138.96358432</c:v>
                </c:pt>
                <c:pt idx="137">
                  <c:v>139.99133857000004</c:v>
                </c:pt>
                <c:pt idx="138">
                  <c:v>141.01058561999992</c:v>
                </c:pt>
                <c:pt idx="139">
                  <c:v>142.02780502000007</c:v>
                </c:pt>
                <c:pt idx="140">
                  <c:v>143.04889025999989</c:v>
                </c:pt>
                <c:pt idx="141">
                  <c:v>144.0792877099999</c:v>
                </c:pt>
                <c:pt idx="142">
                  <c:v>145.12388911000005</c:v>
                </c:pt>
                <c:pt idx="143">
                  <c:v>146.13616369999988</c:v>
                </c:pt>
                <c:pt idx="144">
                  <c:v>147.16885827999988</c:v>
                </c:pt>
                <c:pt idx="145">
                  <c:v>148.17142320000005</c:v>
                </c:pt>
                <c:pt idx="146">
                  <c:v>149.19731607999995</c:v>
                </c:pt>
                <c:pt idx="147">
                  <c:v>150.24858759999995</c:v>
                </c:pt>
                <c:pt idx="148">
                  <c:v>151.26950866000004</c:v>
                </c:pt>
                <c:pt idx="149">
                  <c:v>152.31628624999996</c:v>
                </c:pt>
                <c:pt idx="150">
                  <c:v>153.32997199999988</c:v>
                </c:pt>
                <c:pt idx="151">
                  <c:v>154.36924018999991</c:v>
                </c:pt>
                <c:pt idx="152">
                  <c:v>155.37202532000003</c:v>
                </c:pt>
                <c:pt idx="153">
                  <c:v>156.39998864000006</c:v>
                </c:pt>
                <c:pt idx="154">
                  <c:v>157.45459917000005</c:v>
                </c:pt>
                <c:pt idx="155">
                  <c:v>158.46865895999997</c:v>
                </c:pt>
                <c:pt idx="156">
                  <c:v>159.50901272999988</c:v>
                </c:pt>
                <c:pt idx="157">
                  <c:v>160.57732692999991</c:v>
                </c:pt>
                <c:pt idx="158">
                  <c:v>161.60141149000003</c:v>
                </c:pt>
                <c:pt idx="159">
                  <c:v>162.65334735999988</c:v>
                </c:pt>
                <c:pt idx="160">
                  <c:v>163.65705315999992</c:v>
                </c:pt>
                <c:pt idx="161">
                  <c:v>164.68880275999993</c:v>
                </c:pt>
                <c:pt idx="162">
                  <c:v>165.75103346000003</c:v>
                </c:pt>
                <c:pt idx="163">
                  <c:v>166.76109144999998</c:v>
                </c:pt>
                <c:pt idx="164">
                  <c:v>167.80195848999995</c:v>
                </c:pt>
                <c:pt idx="165">
                  <c:v>168.87693727999988</c:v>
                </c:pt>
                <c:pt idx="166">
                  <c:v>169.89557955999987</c:v>
                </c:pt>
                <c:pt idx="167">
                  <c:v>170.94944874999999</c:v>
                </c:pt>
                <c:pt idx="168">
                  <c:v>172.04269029</c:v>
                </c:pt>
                <c:pt idx="169">
                  <c:v>173.07532546999994</c:v>
                </c:pt>
                <c:pt idx="170">
                  <c:v>174.14972425999997</c:v>
                </c:pt>
                <c:pt idx="171">
                  <c:v>175.15725024000005</c:v>
                </c:pt>
                <c:pt idx="172">
                  <c:v>176.20903977</c:v>
                </c:pt>
                <c:pt idx="173">
                  <c:v>177.31227047999994</c:v>
                </c:pt>
                <c:pt idx="174">
                  <c:v>178.34301590999996</c:v>
                </c:pt>
                <c:pt idx="175">
                  <c:v>179.42953649999993</c:v>
                </c:pt>
                <c:pt idx="176">
                  <c:v>180.55799485</c:v>
                </c:pt>
                <c:pt idx="177">
                  <c:v>181.69136424999999</c:v>
                </c:pt>
                <c:pt idx="178">
                  <c:v>182.69172517999993</c:v>
                </c:pt>
                <c:pt idx="179">
                  <c:v>183.70107260999987</c:v>
                </c:pt>
                <c:pt idx="180">
                  <c:v>184.72571981999988</c:v>
                </c:pt>
                <c:pt idx="181">
                  <c:v>185.76737543000002</c:v>
                </c:pt>
                <c:pt idx="182">
                  <c:v>186.82962929000007</c:v>
                </c:pt>
                <c:pt idx="183">
                  <c:v>187.91747868000004</c:v>
                </c:pt>
                <c:pt idx="184">
                  <c:v>189.03170033999993</c:v>
                </c:pt>
                <c:pt idx="185">
                  <c:v>190.17946132000009</c:v>
                </c:pt>
                <c:pt idx="186">
                  <c:v>191.19626536999988</c:v>
                </c:pt>
                <c:pt idx="187">
                  <c:v>192.24326566999991</c:v>
                </c:pt>
                <c:pt idx="188">
                  <c:v>193.32995980999988</c:v>
                </c:pt>
                <c:pt idx="189">
                  <c:v>194.46089556999993</c:v>
                </c:pt>
                <c:pt idx="190">
                  <c:v>195.64261752999994</c:v>
                </c:pt>
                <c:pt idx="191">
                  <c:v>196.67401542999994</c:v>
                </c:pt>
                <c:pt idx="192">
                  <c:v>197.75806754000007</c:v>
                </c:pt>
                <c:pt idx="193">
                  <c:v>198.89978127999996</c:v>
                </c:pt>
                <c:pt idx="194">
                  <c:v>200.10648774999993</c:v>
                </c:pt>
                <c:pt idx="195">
                  <c:v>201.11030945999994</c:v>
                </c:pt>
                <c:pt idx="196">
                  <c:v>202.14237218000005</c:v>
                </c:pt>
                <c:pt idx="197">
                  <c:v>203.21609913000009</c:v>
                </c:pt>
                <c:pt idx="198">
                  <c:v>204.34304603999988</c:v>
                </c:pt>
                <c:pt idx="199">
                  <c:v>205.53718167</c:v>
                </c:pt>
                <c:pt idx="200">
                  <c:v>206.81521753999994</c:v>
                </c:pt>
                <c:pt idx="201">
                  <c:v>207.84260869999991</c:v>
                </c:pt>
                <c:pt idx="202">
                  <c:v>208.96528679000005</c:v>
                </c:pt>
                <c:pt idx="203">
                  <c:v>210.19335596000008</c:v>
                </c:pt>
                <c:pt idx="204">
                  <c:v>211.4770890399999</c:v>
                </c:pt>
                <c:pt idx="205">
                  <c:v>212.80183672999999</c:v>
                </c:pt>
                <c:pt idx="206">
                  <c:v>214.17144210999993</c:v>
                </c:pt>
                <c:pt idx="207">
                  <c:v>215.59067736000009</c:v>
                </c:pt>
                <c:pt idx="208">
                  <c:v>217.06457579000005</c:v>
                </c:pt>
                <c:pt idx="209">
                  <c:v>218.08049134000009</c:v>
                </c:pt>
                <c:pt idx="210">
                  <c:v>219.12531466999997</c:v>
                </c:pt>
                <c:pt idx="211">
                  <c:v>220.20099883</c:v>
                </c:pt>
                <c:pt idx="212">
                  <c:v>221.30998265000005</c:v>
                </c:pt>
                <c:pt idx="213">
                  <c:v>222.43071322000003</c:v>
                </c:pt>
                <c:pt idx="214">
                  <c:v>223.55963439999994</c:v>
                </c:pt>
                <c:pt idx="215">
                  <c:v>224.70354153999995</c:v>
                </c:pt>
                <c:pt idx="216">
                  <c:v>225.87223819000008</c:v>
                </c:pt>
                <c:pt idx="217">
                  <c:v>227.06112705999988</c:v>
                </c:pt>
                <c:pt idx="218">
                  <c:v>228.29541248999988</c:v>
                </c:pt>
                <c:pt idx="219">
                  <c:v>229.56323370999996</c:v>
                </c:pt>
                <c:pt idx="220">
                  <c:v>230.87501970000005</c:v>
                </c:pt>
                <c:pt idx="221">
                  <c:v>232.22982560999992</c:v>
                </c:pt>
                <c:pt idx="222">
                  <c:v>233.62650891999999</c:v>
                </c:pt>
                <c:pt idx="223">
                  <c:v>235.03754683999989</c:v>
                </c:pt>
                <c:pt idx="224">
                  <c:v>236.45432337999989</c:v>
                </c:pt>
                <c:pt idx="225">
                  <c:v>237.87938530000008</c:v>
                </c:pt>
                <c:pt idx="226">
                  <c:v>239.30924827000001</c:v>
                </c:pt>
                <c:pt idx="227">
                  <c:v>240.74559843000009</c:v>
                </c:pt>
                <c:pt idx="228">
                  <c:v>242.19117479999989</c:v>
                </c:pt>
                <c:pt idx="229">
                  <c:v>243.64866952</c:v>
                </c:pt>
                <c:pt idx="230">
                  <c:v>245.12068723999994</c:v>
                </c:pt>
                <c:pt idx="231">
                  <c:v>246.60788840999987</c:v>
                </c:pt>
                <c:pt idx="232">
                  <c:v>248.09611080000002</c:v>
                </c:pt>
                <c:pt idx="233">
                  <c:v>249.55182185000001</c:v>
                </c:pt>
                <c:pt idx="234">
                  <c:v>250.97941307999997</c:v>
                </c:pt>
                <c:pt idx="235">
                  <c:v>252.37588468999991</c:v>
                </c:pt>
                <c:pt idx="236">
                  <c:v>253.74953025999991</c:v>
                </c:pt>
                <c:pt idx="237">
                  <c:v>255.10434333000001</c:v>
                </c:pt>
                <c:pt idx="238">
                  <c:v>256.43927096999994</c:v>
                </c:pt>
                <c:pt idx="239">
                  <c:v>257.75797176000003</c:v>
                </c:pt>
                <c:pt idx="240">
                  <c:v>259.0609275999999</c:v>
                </c:pt>
                <c:pt idx="241">
                  <c:v>260.35345240000004</c:v>
                </c:pt>
                <c:pt idx="242">
                  <c:v>261.63807035000002</c:v>
                </c:pt>
                <c:pt idx="243">
                  <c:v>262.91905099000007</c:v>
                </c:pt>
                <c:pt idx="244">
                  <c:v>264.19934174000002</c:v>
                </c:pt>
                <c:pt idx="245">
                  <c:v>265.48699686999987</c:v>
                </c:pt>
                <c:pt idx="246">
                  <c:v>266.78231902999994</c:v>
                </c:pt>
                <c:pt idx="247">
                  <c:v>268.09169095000004</c:v>
                </c:pt>
                <c:pt idx="248">
                  <c:v>269.41788895999991</c:v>
                </c:pt>
                <c:pt idx="249">
                  <c:v>270.76102054</c:v>
                </c:pt>
                <c:pt idx="250">
                  <c:v>272.13014026000008</c:v>
                </c:pt>
                <c:pt idx="251">
                  <c:v>273.53433860000007</c:v>
                </c:pt>
                <c:pt idx="252">
                  <c:v>274.97426667000002</c:v>
                </c:pt>
                <c:pt idx="253">
                  <c:v>276.46665429000006</c:v>
                </c:pt>
                <c:pt idx="254">
                  <c:v>278.01763827000002</c:v>
                </c:pt>
                <c:pt idx="255">
                  <c:v>279.65759360999994</c:v>
                </c:pt>
                <c:pt idx="256">
                  <c:v>281.34894367999993</c:v>
                </c:pt>
                <c:pt idx="257">
                  <c:v>283.07000084999993</c:v>
                </c:pt>
                <c:pt idx="258">
                  <c:v>284.82107011000005</c:v>
                </c:pt>
                <c:pt idx="259">
                  <c:v>286.60115751000001</c:v>
                </c:pt>
                <c:pt idx="260">
                  <c:v>288.41645067000002</c:v>
                </c:pt>
                <c:pt idx="261">
                  <c:v>290.27666949999991</c:v>
                </c:pt>
                <c:pt idx="262">
                  <c:v>292.18276322999998</c:v>
                </c:pt>
                <c:pt idx="263">
                  <c:v>294.13504283000009</c:v>
                </c:pt>
                <c:pt idx="264">
                  <c:v>296.13103416999991</c:v>
                </c:pt>
                <c:pt idx="265">
                  <c:v>297.13103416999991</c:v>
                </c:pt>
                <c:pt idx="266">
                  <c:v>298.13103416999991</c:v>
                </c:pt>
                <c:pt idx="267">
                  <c:v>299.13103416999991</c:v>
                </c:pt>
                <c:pt idx="268">
                  <c:v>300.13103416999991</c:v>
                </c:pt>
              </c:numCache>
            </c:numRef>
          </c:xVal>
          <c:yVal>
            <c:numRef>
              <c:f>Sheet1!$AU$4:$AU$277</c:f>
              <c:numCache>
                <c:formatCode>0</c:formatCode>
                <c:ptCount val="274"/>
                <c:pt idx="0">
                  <c:v>0.55240546000000001</c:v>
                </c:pt>
                <c:pt idx="1">
                  <c:v>0.55240546000000001</c:v>
                </c:pt>
                <c:pt idx="2">
                  <c:v>0.55240546000000001</c:v>
                </c:pt>
                <c:pt idx="3">
                  <c:v>0.55240546000000001</c:v>
                </c:pt>
                <c:pt idx="4">
                  <c:v>0.55240546000000001</c:v>
                </c:pt>
                <c:pt idx="5">
                  <c:v>0.55240546000000001</c:v>
                </c:pt>
                <c:pt idx="6">
                  <c:v>0.55240546000000001</c:v>
                </c:pt>
                <c:pt idx="7">
                  <c:v>0.55240546000000001</c:v>
                </c:pt>
                <c:pt idx="8">
                  <c:v>0.55240546000000001</c:v>
                </c:pt>
                <c:pt idx="9">
                  <c:v>0.55240546000000001</c:v>
                </c:pt>
                <c:pt idx="10">
                  <c:v>0.55240546000000001</c:v>
                </c:pt>
                <c:pt idx="11">
                  <c:v>0.55240546000000001</c:v>
                </c:pt>
                <c:pt idx="12">
                  <c:v>0.55240546000000001</c:v>
                </c:pt>
                <c:pt idx="13">
                  <c:v>0.55240546000000001</c:v>
                </c:pt>
                <c:pt idx="14">
                  <c:v>0.55240546000000001</c:v>
                </c:pt>
                <c:pt idx="15">
                  <c:v>0.55240546000000001</c:v>
                </c:pt>
                <c:pt idx="16">
                  <c:v>0.55240544999999996</c:v>
                </c:pt>
                <c:pt idx="17">
                  <c:v>0.55240544999999996</c:v>
                </c:pt>
                <c:pt idx="18">
                  <c:v>0.55240544999999996</c:v>
                </c:pt>
                <c:pt idx="19">
                  <c:v>0.55240544999999996</c:v>
                </c:pt>
                <c:pt idx="20">
                  <c:v>0.55240544999999996</c:v>
                </c:pt>
                <c:pt idx="21">
                  <c:v>0.55240544999999996</c:v>
                </c:pt>
                <c:pt idx="22">
                  <c:v>0.55240544999999996</c:v>
                </c:pt>
                <c:pt idx="23">
                  <c:v>0.55240544999999996</c:v>
                </c:pt>
                <c:pt idx="24">
                  <c:v>0.55240544999999996</c:v>
                </c:pt>
                <c:pt idx="25">
                  <c:v>0.55240544999999996</c:v>
                </c:pt>
                <c:pt idx="26">
                  <c:v>0.55240544999999996</c:v>
                </c:pt>
                <c:pt idx="27">
                  <c:v>0.55240544999999996</c:v>
                </c:pt>
                <c:pt idx="28">
                  <c:v>0.55240544999999996</c:v>
                </c:pt>
                <c:pt idx="29">
                  <c:v>0.55240544999999996</c:v>
                </c:pt>
                <c:pt idx="30">
                  <c:v>0.55240544999999996</c:v>
                </c:pt>
                <c:pt idx="31">
                  <c:v>0.55240544999999996</c:v>
                </c:pt>
                <c:pt idx="32">
                  <c:v>0.55240544999999996</c:v>
                </c:pt>
                <c:pt idx="33">
                  <c:v>0.55240544000000003</c:v>
                </c:pt>
                <c:pt idx="34">
                  <c:v>0.55240544000000003</c:v>
                </c:pt>
                <c:pt idx="35">
                  <c:v>0.55240544000000003</c:v>
                </c:pt>
                <c:pt idx="36">
                  <c:v>0.55240544000000003</c:v>
                </c:pt>
                <c:pt idx="37">
                  <c:v>0.55240544000000003</c:v>
                </c:pt>
                <c:pt idx="38">
                  <c:v>0.55240544000000003</c:v>
                </c:pt>
                <c:pt idx="39">
                  <c:v>0.55240544000000003</c:v>
                </c:pt>
                <c:pt idx="40">
                  <c:v>0.55240544000000003</c:v>
                </c:pt>
                <c:pt idx="41">
                  <c:v>0.55240544000000003</c:v>
                </c:pt>
                <c:pt idx="42">
                  <c:v>0.55240544000000003</c:v>
                </c:pt>
                <c:pt idx="43">
                  <c:v>0.55240544000000003</c:v>
                </c:pt>
                <c:pt idx="44">
                  <c:v>0.55240544000000003</c:v>
                </c:pt>
                <c:pt idx="45">
                  <c:v>0.55240544000000003</c:v>
                </c:pt>
                <c:pt idx="46">
                  <c:v>0.55240544000000003</c:v>
                </c:pt>
                <c:pt idx="47">
                  <c:v>0.55240544000000003</c:v>
                </c:pt>
                <c:pt idx="48">
                  <c:v>0.55240544000000003</c:v>
                </c:pt>
                <c:pt idx="49">
                  <c:v>0.55240544000000003</c:v>
                </c:pt>
                <c:pt idx="50">
                  <c:v>0.55240544000000003</c:v>
                </c:pt>
                <c:pt idx="51">
                  <c:v>0.55240542999999998</c:v>
                </c:pt>
                <c:pt idx="52">
                  <c:v>0.55240542999999998</c:v>
                </c:pt>
                <c:pt idx="53">
                  <c:v>0.55240542999999998</c:v>
                </c:pt>
                <c:pt idx="54">
                  <c:v>0.55240542999999998</c:v>
                </c:pt>
                <c:pt idx="55">
                  <c:v>0.55240542999999998</c:v>
                </c:pt>
                <c:pt idx="56">
                  <c:v>0.55240542999999998</c:v>
                </c:pt>
                <c:pt idx="57">
                  <c:v>0.55240542999999998</c:v>
                </c:pt>
                <c:pt idx="58">
                  <c:v>0.55240542999999998</c:v>
                </c:pt>
                <c:pt idx="59">
                  <c:v>0.55240542999999998</c:v>
                </c:pt>
                <c:pt idx="60">
                  <c:v>0.55240542999999998</c:v>
                </c:pt>
                <c:pt idx="61">
                  <c:v>0.55240542999999998</c:v>
                </c:pt>
                <c:pt idx="62">
                  <c:v>0.55240542999999998</c:v>
                </c:pt>
                <c:pt idx="63">
                  <c:v>0.55240542999999998</c:v>
                </c:pt>
                <c:pt idx="64">
                  <c:v>0.55240542999999998</c:v>
                </c:pt>
                <c:pt idx="65">
                  <c:v>0.55240542999999998</c:v>
                </c:pt>
                <c:pt idx="66">
                  <c:v>0.55240542999999998</c:v>
                </c:pt>
                <c:pt idx="67">
                  <c:v>0.55240542999999998</c:v>
                </c:pt>
                <c:pt idx="68">
                  <c:v>0.55240542999999998</c:v>
                </c:pt>
                <c:pt idx="69">
                  <c:v>0.55240542999999998</c:v>
                </c:pt>
                <c:pt idx="70">
                  <c:v>0.55240542000000004</c:v>
                </c:pt>
                <c:pt idx="71">
                  <c:v>0.55240542000000004</c:v>
                </c:pt>
                <c:pt idx="72">
                  <c:v>0.55240542000000004</c:v>
                </c:pt>
                <c:pt idx="73">
                  <c:v>0.55240542000000004</c:v>
                </c:pt>
                <c:pt idx="74">
                  <c:v>0.55240542000000004</c:v>
                </c:pt>
                <c:pt idx="75">
                  <c:v>0.55240542000000004</c:v>
                </c:pt>
                <c:pt idx="76">
                  <c:v>0.55240542000000004</c:v>
                </c:pt>
                <c:pt idx="77">
                  <c:v>0.55240542000000004</c:v>
                </c:pt>
                <c:pt idx="78">
                  <c:v>0.55240542000000004</c:v>
                </c:pt>
                <c:pt idx="79">
                  <c:v>0.55240542000000004</c:v>
                </c:pt>
                <c:pt idx="80">
                  <c:v>0.55240542000000004</c:v>
                </c:pt>
                <c:pt idx="81">
                  <c:v>0.55240542000000004</c:v>
                </c:pt>
                <c:pt idx="82">
                  <c:v>0.55240542000000004</c:v>
                </c:pt>
                <c:pt idx="83">
                  <c:v>0.55240542000000004</c:v>
                </c:pt>
                <c:pt idx="84">
                  <c:v>0.55240542000000004</c:v>
                </c:pt>
                <c:pt idx="85">
                  <c:v>0.55240542000000004</c:v>
                </c:pt>
                <c:pt idx="86">
                  <c:v>0.55240542000000004</c:v>
                </c:pt>
                <c:pt idx="87">
                  <c:v>0.55240542000000004</c:v>
                </c:pt>
                <c:pt idx="88">
                  <c:v>0.55240542000000004</c:v>
                </c:pt>
                <c:pt idx="89">
                  <c:v>0.55240542000000004</c:v>
                </c:pt>
                <c:pt idx="90">
                  <c:v>0.55240542000000004</c:v>
                </c:pt>
                <c:pt idx="91">
                  <c:v>0.55240542000000004</c:v>
                </c:pt>
                <c:pt idx="92">
                  <c:v>0.55240542000000004</c:v>
                </c:pt>
                <c:pt idx="93">
                  <c:v>0.55240540999999999</c:v>
                </c:pt>
                <c:pt idx="94">
                  <c:v>0.55240540999999999</c:v>
                </c:pt>
                <c:pt idx="95">
                  <c:v>0.55240540999999999</c:v>
                </c:pt>
                <c:pt idx="96">
                  <c:v>0.55240540999999999</c:v>
                </c:pt>
                <c:pt idx="97">
                  <c:v>0.55240540999999999</c:v>
                </c:pt>
                <c:pt idx="98">
                  <c:v>0.55240540999999999</c:v>
                </c:pt>
                <c:pt idx="99">
                  <c:v>0.55240548</c:v>
                </c:pt>
                <c:pt idx="100">
                  <c:v>0.55240696</c:v>
                </c:pt>
                <c:pt idx="101">
                  <c:v>0.55241675000000001</c:v>
                </c:pt>
                <c:pt idx="102">
                  <c:v>0.55245337000000005</c:v>
                </c:pt>
                <c:pt idx="103">
                  <c:v>0.55255167000000005</c:v>
                </c:pt>
                <c:pt idx="104">
                  <c:v>0.55273848999999997</c:v>
                </c:pt>
                <c:pt idx="105">
                  <c:v>0.55307596999999997</c:v>
                </c:pt>
                <c:pt idx="106">
                  <c:v>0.55362323000000002</c:v>
                </c:pt>
                <c:pt idx="107">
                  <c:v>0.55440053</c:v>
                </c:pt>
                <c:pt idx="108">
                  <c:v>0.55545774999999997</c:v>
                </c:pt>
                <c:pt idx="109">
                  <c:v>0.55690525999999996</c:v>
                </c:pt>
                <c:pt idx="110">
                  <c:v>0.55869570000000002</c:v>
                </c:pt>
                <c:pt idx="111">
                  <c:v>0.56086217999999999</c:v>
                </c:pt>
                <c:pt idx="112">
                  <c:v>0.56348133</c:v>
                </c:pt>
                <c:pt idx="113">
                  <c:v>0.56647864000000003</c:v>
                </c:pt>
                <c:pt idx="114">
                  <c:v>0.56972217999999997</c:v>
                </c:pt>
                <c:pt idx="115">
                  <c:v>0.57334090999999998</c:v>
                </c:pt>
                <c:pt idx="116">
                  <c:v>0.57715236000000003</c:v>
                </c:pt>
                <c:pt idx="117">
                  <c:v>0.58089460999999998</c:v>
                </c:pt>
                <c:pt idx="118">
                  <c:v>0.58474526999999998</c:v>
                </c:pt>
                <c:pt idx="119">
                  <c:v>0.58859262000000001</c:v>
                </c:pt>
                <c:pt idx="120">
                  <c:v>0.59224895</c:v>
                </c:pt>
                <c:pt idx="121">
                  <c:v>0.59566651999999998</c:v>
                </c:pt>
                <c:pt idx="122">
                  <c:v>0.59878648999999995</c:v>
                </c:pt>
                <c:pt idx="123">
                  <c:v>0.60158354000000003</c:v>
                </c:pt>
                <c:pt idx="124">
                  <c:v>0.60394455999999996</c:v>
                </c:pt>
                <c:pt idx="125">
                  <c:v>0.60603779000000002</c:v>
                </c:pt>
                <c:pt idx="126">
                  <c:v>0.60784258999999996</c:v>
                </c:pt>
                <c:pt idx="127">
                  <c:v>0.60937428999999999</c:v>
                </c:pt>
                <c:pt idx="128">
                  <c:v>0.61065365999999999</c:v>
                </c:pt>
                <c:pt idx="129">
                  <c:v>0.61171072000000004</c:v>
                </c:pt>
                <c:pt idx="130">
                  <c:v>0.61255130999999996</c:v>
                </c:pt>
                <c:pt idx="131">
                  <c:v>0.61321444999999997</c:v>
                </c:pt>
                <c:pt idx="132">
                  <c:v>0.61377243999999997</c:v>
                </c:pt>
                <c:pt idx="133">
                  <c:v>0.61418368999999995</c:v>
                </c:pt>
                <c:pt idx="134">
                  <c:v>0.61448420000000004</c:v>
                </c:pt>
                <c:pt idx="135">
                  <c:v>0.61470718999999996</c:v>
                </c:pt>
                <c:pt idx="136">
                  <c:v>0.61484428999999996</c:v>
                </c:pt>
                <c:pt idx="137">
                  <c:v>0.61491467</c:v>
                </c:pt>
                <c:pt idx="138">
                  <c:v>0.61492066000000001</c:v>
                </c:pt>
                <c:pt idx="139">
                  <c:v>0.61487329999999996</c:v>
                </c:pt>
                <c:pt idx="140">
                  <c:v>0.61477990999999999</c:v>
                </c:pt>
                <c:pt idx="141">
                  <c:v>0.61464505000000003</c:v>
                </c:pt>
                <c:pt idx="142">
                  <c:v>0.61447116999999996</c:v>
                </c:pt>
                <c:pt idx="143">
                  <c:v>0.61425927999999996</c:v>
                </c:pt>
                <c:pt idx="144">
                  <c:v>0.61400736</c:v>
                </c:pt>
                <c:pt idx="145">
                  <c:v>0.61374158999999995</c:v>
                </c:pt>
                <c:pt idx="146">
                  <c:v>0.61344041999999999</c:v>
                </c:pt>
                <c:pt idx="147">
                  <c:v>0.61313991999999995</c:v>
                </c:pt>
                <c:pt idx="148">
                  <c:v>0.61281611000000002</c:v>
                </c:pt>
                <c:pt idx="149">
                  <c:v>0.61246959999999995</c:v>
                </c:pt>
                <c:pt idx="150">
                  <c:v>0.61209948999999997</c:v>
                </c:pt>
                <c:pt idx="151">
                  <c:v>0.61170678999999994</c:v>
                </c:pt>
                <c:pt idx="152">
                  <c:v>0.61133400000000004</c:v>
                </c:pt>
                <c:pt idx="153">
                  <c:v>0.61094325999999999</c:v>
                </c:pt>
                <c:pt idx="154">
                  <c:v>0.61053424000000001</c:v>
                </c:pt>
                <c:pt idx="155">
                  <c:v>0.61010635999999996</c:v>
                </c:pt>
                <c:pt idx="156">
                  <c:v>0.60971078999999995</c:v>
                </c:pt>
                <c:pt idx="157">
                  <c:v>0.60930065</c:v>
                </c:pt>
                <c:pt idx="158">
                  <c:v>0.60887572000000001</c:v>
                </c:pt>
                <c:pt idx="159">
                  <c:v>0.60843596</c:v>
                </c:pt>
                <c:pt idx="160">
                  <c:v>0.60798109</c:v>
                </c:pt>
                <c:pt idx="161">
                  <c:v>0.60757110000000003</c:v>
                </c:pt>
                <c:pt idx="162">
                  <c:v>0.60714979000000002</c:v>
                </c:pt>
                <c:pt idx="163">
                  <c:v>0.60671688000000001</c:v>
                </c:pt>
                <c:pt idx="164">
                  <c:v>0.60627268000000001</c:v>
                </c:pt>
                <c:pt idx="165">
                  <c:v>0.60581691000000004</c:v>
                </c:pt>
                <c:pt idx="166">
                  <c:v>0.60534966999999995</c:v>
                </c:pt>
                <c:pt idx="167">
                  <c:v>0.60493936000000004</c:v>
                </c:pt>
                <c:pt idx="168">
                  <c:v>0.60452032</c:v>
                </c:pt>
                <c:pt idx="169">
                  <c:v>0.60409299000000005</c:v>
                </c:pt>
                <c:pt idx="170">
                  <c:v>0.60365676000000001</c:v>
                </c:pt>
                <c:pt idx="171">
                  <c:v>0.60321113999999998</c:v>
                </c:pt>
                <c:pt idx="172">
                  <c:v>0.60275701000000004</c:v>
                </c:pt>
                <c:pt idx="173">
                  <c:v>0.60229436999999997</c:v>
                </c:pt>
                <c:pt idx="174">
                  <c:v>0.60182195000000005</c:v>
                </c:pt>
                <c:pt idx="175">
                  <c:v>0.60134105000000004</c:v>
                </c:pt>
                <c:pt idx="176">
                  <c:v>0.60085080999999996</c:v>
                </c:pt>
                <c:pt idx="177">
                  <c:v>0.60043539000000001</c:v>
                </c:pt>
                <c:pt idx="178">
                  <c:v>0.60001347000000005</c:v>
                </c:pt>
                <c:pt idx="179">
                  <c:v>0.59958502999999996</c:v>
                </c:pt>
                <c:pt idx="180">
                  <c:v>0.59914977999999997</c:v>
                </c:pt>
                <c:pt idx="181">
                  <c:v>0.59870729</c:v>
                </c:pt>
                <c:pt idx="182">
                  <c:v>0.59825826999999998</c:v>
                </c:pt>
                <c:pt idx="183">
                  <c:v>0.59780286000000005</c:v>
                </c:pt>
                <c:pt idx="184">
                  <c:v>0.59734441000000005</c:v>
                </c:pt>
                <c:pt idx="185">
                  <c:v>0.59688414000000001</c:v>
                </c:pt>
                <c:pt idx="186">
                  <c:v>0.59642121000000003</c:v>
                </c:pt>
                <c:pt idx="187">
                  <c:v>0.59595659999999995</c:v>
                </c:pt>
                <c:pt idx="188">
                  <c:v>0.59548992000000001</c:v>
                </c:pt>
                <c:pt idx="189">
                  <c:v>0.59502144000000001</c:v>
                </c:pt>
                <c:pt idx="190">
                  <c:v>0.59455082999999997</c:v>
                </c:pt>
                <c:pt idx="191">
                  <c:v>0.59407838000000002</c:v>
                </c:pt>
                <c:pt idx="192">
                  <c:v>0.59360455000000001</c:v>
                </c:pt>
                <c:pt idx="193">
                  <c:v>0.59312852000000005</c:v>
                </c:pt>
                <c:pt idx="194">
                  <c:v>0.59265014999999999</c:v>
                </c:pt>
                <c:pt idx="195">
                  <c:v>0.59217101999999999</c:v>
                </c:pt>
                <c:pt idx="196">
                  <c:v>0.59168991999999998</c:v>
                </c:pt>
                <c:pt idx="197">
                  <c:v>0.59130379</c:v>
                </c:pt>
                <c:pt idx="198">
                  <c:v>0.59091643999999999</c:v>
                </c:pt>
                <c:pt idx="199">
                  <c:v>0.59052824000000004</c:v>
                </c:pt>
                <c:pt idx="200">
                  <c:v>0.59013974999999996</c:v>
                </c:pt>
                <c:pt idx="201">
                  <c:v>0.58975029000000001</c:v>
                </c:pt>
                <c:pt idx="202">
                  <c:v>0.58936052999999999</c:v>
                </c:pt>
                <c:pt idx="203">
                  <c:v>0.58896892999999995</c:v>
                </c:pt>
                <c:pt idx="204">
                  <c:v>0.58857680000000001</c:v>
                </c:pt>
                <c:pt idx="205">
                  <c:v>0.58818382000000002</c:v>
                </c:pt>
                <c:pt idx="206">
                  <c:v>0.58778980999999997</c:v>
                </c:pt>
                <c:pt idx="207">
                  <c:v>0.58739421000000003</c:v>
                </c:pt>
                <c:pt idx="208">
                  <c:v>0.58699825000000005</c:v>
                </c:pt>
                <c:pt idx="209">
                  <c:v>0.58660148000000001</c:v>
                </c:pt>
                <c:pt idx="210">
                  <c:v>0.58620422000000005</c:v>
                </c:pt>
                <c:pt idx="211">
                  <c:v>0.58580611000000005</c:v>
                </c:pt>
                <c:pt idx="212">
                  <c:v>0.58540691</c:v>
                </c:pt>
                <c:pt idx="213">
                  <c:v>0.58500642000000003</c:v>
                </c:pt>
                <c:pt idx="214">
                  <c:v>0.58460321999999998</c:v>
                </c:pt>
                <c:pt idx="215">
                  <c:v>0.58419639999999995</c:v>
                </c:pt>
                <c:pt idx="216">
                  <c:v>0.58378596000000005</c:v>
                </c:pt>
                <c:pt idx="217">
                  <c:v>0.58337190000000005</c:v>
                </c:pt>
                <c:pt idx="218">
                  <c:v>0.58295474000000003</c:v>
                </c:pt>
                <c:pt idx="219">
                  <c:v>0.58253241</c:v>
                </c:pt>
                <c:pt idx="220">
                  <c:v>0.58221294999999995</c:v>
                </c:pt>
                <c:pt idx="221">
                  <c:v>0.58189097999999995</c:v>
                </c:pt>
                <c:pt idx="222">
                  <c:v>0.58156558000000003</c:v>
                </c:pt>
                <c:pt idx="223">
                  <c:v>0.58123745999999998</c:v>
                </c:pt>
                <c:pt idx="224">
                  <c:v>0.58090622000000003</c:v>
                </c:pt>
                <c:pt idx="225">
                  <c:v>0.58057155000000005</c:v>
                </c:pt>
                <c:pt idx="226">
                  <c:v>0.58023458999999999</c:v>
                </c:pt>
                <c:pt idx="227">
                  <c:v>0.57989394999999999</c:v>
                </c:pt>
                <c:pt idx="228">
                  <c:v>0.57954923999999997</c:v>
                </c:pt>
                <c:pt idx="229">
                  <c:v>0.5792003</c:v>
                </c:pt>
                <c:pt idx="230">
                  <c:v>0.57884656000000001</c:v>
                </c:pt>
                <c:pt idx="231">
                  <c:v>0.57848809000000001</c:v>
                </c:pt>
                <c:pt idx="232">
                  <c:v>0.57812304999999997</c:v>
                </c:pt>
                <c:pt idx="233">
                  <c:v>0.57774764000000001</c:v>
                </c:pt>
                <c:pt idx="234">
                  <c:v>0.57736215999999996</c:v>
                </c:pt>
                <c:pt idx="235">
                  <c:v>0.57696574</c:v>
                </c:pt>
                <c:pt idx="236">
                  <c:v>0.57669327000000004</c:v>
                </c:pt>
                <c:pt idx="237">
                  <c:v>0.57641544</c:v>
                </c:pt>
                <c:pt idx="238">
                  <c:v>0.57613097999999996</c:v>
                </c:pt>
                <c:pt idx="239">
                  <c:v>0.57583914000000003</c:v>
                </c:pt>
                <c:pt idx="240">
                  <c:v>0.57553920999999997</c:v>
                </c:pt>
                <c:pt idx="241">
                  <c:v>0.57523232000000002</c:v>
                </c:pt>
                <c:pt idx="242">
                  <c:v>0.57491959000000004</c:v>
                </c:pt>
                <c:pt idx="243">
                  <c:v>0.57459930000000004</c:v>
                </c:pt>
                <c:pt idx="244">
                  <c:v>0.57427112000000002</c:v>
                </c:pt>
                <c:pt idx="245">
                  <c:v>0.57393514999999995</c:v>
                </c:pt>
                <c:pt idx="246">
                  <c:v>0.57359009000000005</c:v>
                </c:pt>
                <c:pt idx="247">
                  <c:v>0.57323446</c:v>
                </c:pt>
                <c:pt idx="248">
                  <c:v>0.57286756000000005</c:v>
                </c:pt>
                <c:pt idx="249">
                  <c:v>0.57249377000000001</c:v>
                </c:pt>
                <c:pt idx="250">
                  <c:v>0.57211409000000002</c:v>
                </c:pt>
                <c:pt idx="251">
                  <c:v>0.57172878000000005</c:v>
                </c:pt>
                <c:pt idx="252">
                  <c:v>0.57133679999999998</c:v>
                </c:pt>
                <c:pt idx="253">
                  <c:v>0.57093914999999995</c:v>
                </c:pt>
                <c:pt idx="254">
                  <c:v>0.57053388999999999</c:v>
                </c:pt>
                <c:pt idx="255">
                  <c:v>0.57012238000000004</c:v>
                </c:pt>
                <c:pt idx="256">
                  <c:v>0.56970222999999998</c:v>
                </c:pt>
                <c:pt idx="257">
                  <c:v>0.56927468000000003</c:v>
                </c:pt>
                <c:pt idx="258">
                  <c:v>0.56906219999999996</c:v>
                </c:pt>
                <c:pt idx="259">
                  <c:v>0.56885138999999996</c:v>
                </c:pt>
                <c:pt idx="260">
                  <c:v>0.56864225000000002</c:v>
                </c:pt>
                <c:pt idx="261">
                  <c:v>0.56843476000000004</c:v>
                </c:pt>
                <c:pt idx="262">
                  <c:v>0.56822914999999996</c:v>
                </c:pt>
                <c:pt idx="263">
                  <c:v>0.56802549999999996</c:v>
                </c:pt>
                <c:pt idx="264">
                  <c:v>0.56782348999999999</c:v>
                </c:pt>
                <c:pt idx="265">
                  <c:v>0.56762310000000005</c:v>
                </c:pt>
                <c:pt idx="266">
                  <c:v>0.56742433000000003</c:v>
                </c:pt>
                <c:pt idx="267">
                  <c:v>0.56722755999999996</c:v>
                </c:pt>
                <c:pt idx="268">
                  <c:v>0.56683965999999997</c:v>
                </c:pt>
                <c:pt idx="269">
                  <c:v>0.56645975000000004</c:v>
                </c:pt>
                <c:pt idx="270">
                  <c:v>0.56608773000000001</c:v>
                </c:pt>
                <c:pt idx="271">
                  <c:v>0.56572319000000004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2D-38B1-411B-87AA-B259A9574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31392"/>
        <c:axId val="304325904"/>
      </c:scatterChart>
      <c:valAx>
        <c:axId val="304331392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5904"/>
        <c:crossesAt val="-1"/>
        <c:crossBetween val="midCat"/>
      </c:valAx>
      <c:valAx>
        <c:axId val="304325904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3139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050010951144157E-2"/>
          <c:y val="0.90770114529715251"/>
          <c:w val="0.89700222239562122"/>
          <c:h val="9.22988547028475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PV</a:t>
            </a:r>
            <a:r>
              <a:rPr lang="en-GB" sz="1100" baseline="0" dirty="0"/>
              <a:t> glucose flow mmole min</a:t>
            </a:r>
            <a:r>
              <a:rPr lang="en-GB" sz="1100" baseline="30000" dirty="0"/>
              <a:t>-1</a:t>
            </a:r>
            <a:endParaRPr lang="en-GB" sz="1100" dirty="0"/>
          </a:p>
        </c:rich>
      </c:tx>
      <c:layout>
        <c:manualLayout>
          <c:xMode val="edge"/>
          <c:yMode val="edge"/>
          <c:x val="0.12425117904255671"/>
          <c:y val="9.310986964618249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20"/>
      <c:rotY val="320"/>
      <c:rAngAx val="0"/>
      <c:perspective val="10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223501868055843"/>
          <c:y val="0.205512104283054"/>
          <c:w val="0.79455723686472524"/>
          <c:h val="0.62661681256323409"/>
        </c:manualLayout>
      </c:layout>
      <c:surface3DChart>
        <c:wireframe val="0"/>
        <c:ser>
          <c:idx val="0"/>
          <c:order val="0"/>
          <c:tx>
            <c:strRef>
              <c:f>pvglfl!$B$2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pvglfl!$B$3:$B$51</c:f>
            </c:numRef>
          </c:val>
          <c:extLst>
            <c:ext xmlns:c16="http://schemas.microsoft.com/office/drawing/2014/chart" uri="{C3380CC4-5D6E-409C-BE32-E72D297353CC}">
              <c16:uniqueId val="{00000000-56AD-4688-BBED-89D7563F49BF}"/>
            </c:ext>
          </c:extLst>
        </c:ser>
        <c:ser>
          <c:idx val="1"/>
          <c:order val="1"/>
          <c:tx>
            <c:strRef>
              <c:f>pvglfl!$C$2</c:f>
              <c:strCache>
                <c:ptCount val="1"/>
                <c:pt idx="0">
                  <c:v>0.33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pvglfl!$C$3:$C$51</c:f>
            </c:numRef>
          </c:val>
          <c:extLst>
            <c:ext xmlns:c16="http://schemas.microsoft.com/office/drawing/2014/chart" uri="{C3380CC4-5D6E-409C-BE32-E72D297353CC}">
              <c16:uniqueId val="{00000001-56AD-4688-BBED-89D7563F49BF}"/>
            </c:ext>
          </c:extLst>
        </c:ser>
        <c:ser>
          <c:idx val="2"/>
          <c:order val="2"/>
          <c:tx>
            <c:strRef>
              <c:f>pvglfl!$D$2</c:f>
              <c:strCache>
                <c:ptCount val="1"/>
                <c:pt idx="0">
                  <c:v>1.09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pvglfl!$D$3:$D$51</c:f>
            </c:numRef>
          </c:val>
          <c:extLst>
            <c:ext xmlns:c16="http://schemas.microsoft.com/office/drawing/2014/chart" uri="{C3380CC4-5D6E-409C-BE32-E72D297353CC}">
              <c16:uniqueId val="{00000002-56AD-4688-BBED-89D7563F49BF}"/>
            </c:ext>
          </c:extLst>
        </c:ser>
        <c:ser>
          <c:idx val="3"/>
          <c:order val="3"/>
          <c:tx>
            <c:strRef>
              <c:f>pvglfl!$E$2</c:f>
              <c:strCache>
                <c:ptCount val="1"/>
                <c:pt idx="0">
                  <c:v>3.64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pvglfl!$E$3:$E$51</c:f>
            </c:numRef>
          </c:val>
          <c:extLst>
            <c:ext xmlns:c16="http://schemas.microsoft.com/office/drawing/2014/chart" uri="{C3380CC4-5D6E-409C-BE32-E72D297353CC}">
              <c16:uniqueId val="{00000003-56AD-4688-BBED-89D7563F49BF}"/>
            </c:ext>
          </c:extLst>
        </c:ser>
        <c:ser>
          <c:idx val="4"/>
          <c:order val="4"/>
          <c:tx>
            <c:strRef>
              <c:f>pvglfl!$F$2</c:f>
              <c:strCache>
                <c:ptCount val="1"/>
                <c:pt idx="0">
                  <c:v>12.06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pvglfl!$F$3:$F$51</c:f>
            </c:numRef>
          </c:val>
          <c:extLst>
            <c:ext xmlns:c16="http://schemas.microsoft.com/office/drawing/2014/chart" uri="{C3380CC4-5D6E-409C-BE32-E72D297353CC}">
              <c16:uniqueId val="{00000004-56AD-4688-BBED-89D7563F49BF}"/>
            </c:ext>
          </c:extLst>
        </c:ser>
        <c:ser>
          <c:idx val="5"/>
          <c:order val="5"/>
          <c:tx>
            <c:strRef>
              <c:f>pvglfl!$G$2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pvglfl!$G$3:$G$51</c:f>
            </c:numRef>
          </c:val>
          <c:extLst>
            <c:ext xmlns:c16="http://schemas.microsoft.com/office/drawing/2014/chart" uri="{C3380CC4-5D6E-409C-BE32-E72D297353CC}">
              <c16:uniqueId val="{00000005-56AD-4688-BBED-89D7563F49BF}"/>
            </c:ext>
          </c:extLst>
        </c:ser>
        <c:ser>
          <c:idx val="6"/>
          <c:order val="6"/>
          <c:tx>
            <c:strRef>
              <c:f>pvglfl!$H$2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pvglfl!$H$3:$H$51</c:f>
              <c:numCache>
                <c:formatCode>General</c:formatCode>
                <c:ptCount val="31"/>
                <c:pt idx="0">
                  <c:v>1.5257510400000001</c:v>
                </c:pt>
                <c:pt idx="1">
                  <c:v>2.0689532700000002</c:v>
                </c:pt>
                <c:pt idx="2">
                  <c:v>3.45179159</c:v>
                </c:pt>
                <c:pt idx="3">
                  <c:v>5.5123730499999999</c:v>
                </c:pt>
                <c:pt idx="4">
                  <c:v>7.5089898799999997</c:v>
                </c:pt>
                <c:pt idx="5">
                  <c:v>8.3913401800000003</c:v>
                </c:pt>
                <c:pt idx="6">
                  <c:v>8.2727605999999998</c:v>
                </c:pt>
                <c:pt idx="7">
                  <c:v>7.6807949500000001</c:v>
                </c:pt>
                <c:pt idx="8">
                  <c:v>6.9591541699999997</c:v>
                </c:pt>
                <c:pt idx="9">
                  <c:v>6.2557155299999998</c:v>
                </c:pt>
                <c:pt idx="10">
                  <c:v>5.65022541</c:v>
                </c:pt>
                <c:pt idx="11">
                  <c:v>5.1544605099999998</c:v>
                </c:pt>
                <c:pt idx="12">
                  <c:v>4.7421984000000004</c:v>
                </c:pt>
                <c:pt idx="13">
                  <c:v>4.4067980799999997</c:v>
                </c:pt>
                <c:pt idx="14">
                  <c:v>4.1318043299999996</c:v>
                </c:pt>
                <c:pt idx="15">
                  <c:v>3.9044192</c:v>
                </c:pt>
                <c:pt idx="16">
                  <c:v>3.7140303499999998</c:v>
                </c:pt>
                <c:pt idx="17">
                  <c:v>3.5535531300000001</c:v>
                </c:pt>
                <c:pt idx="18">
                  <c:v>3.4174988499999999</c:v>
                </c:pt>
                <c:pt idx="19">
                  <c:v>3.2972567100000001</c:v>
                </c:pt>
                <c:pt idx="20">
                  <c:v>3.1934894200000001</c:v>
                </c:pt>
                <c:pt idx="21">
                  <c:v>3.0998149000000002</c:v>
                </c:pt>
                <c:pt idx="22">
                  <c:v>3.0169970400000001</c:v>
                </c:pt>
                <c:pt idx="23">
                  <c:v>2.9405017899999999</c:v>
                </c:pt>
                <c:pt idx="24">
                  <c:v>2.8709061999999999</c:v>
                </c:pt>
                <c:pt idx="25">
                  <c:v>2.80714979</c:v>
                </c:pt>
                <c:pt idx="26">
                  <c:v>2.7450927900000002</c:v>
                </c:pt>
                <c:pt idx="27">
                  <c:v>2.6886440999999999</c:v>
                </c:pt>
                <c:pt idx="28">
                  <c:v>2.63469606</c:v>
                </c:pt>
                <c:pt idx="29">
                  <c:v>2.5838128299999998</c:v>
                </c:pt>
                <c:pt idx="30">
                  <c:v>2.5354054600000002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AD-4688-BBED-89D7563F49BF}"/>
            </c:ext>
          </c:extLst>
        </c:ser>
        <c:ser>
          <c:idx val="7"/>
          <c:order val="7"/>
          <c:tx>
            <c:strRef>
              <c:f>pvglfl!$I$2</c:f>
              <c:strCache>
                <c:ptCount val="1"/>
                <c:pt idx="0">
                  <c:v>0.032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pvglfl!$I$3:$I$51</c:f>
              <c:numCache>
                <c:formatCode>General</c:formatCode>
                <c:ptCount val="31"/>
                <c:pt idx="0">
                  <c:v>1.5195914100000001</c:v>
                </c:pt>
                <c:pt idx="1">
                  <c:v>2.0911739599999999</c:v>
                </c:pt>
                <c:pt idx="2">
                  <c:v>3.4947643400000001</c:v>
                </c:pt>
                <c:pt idx="3">
                  <c:v>5.59826099</c:v>
                </c:pt>
                <c:pt idx="4">
                  <c:v>7.5452724299999998</c:v>
                </c:pt>
                <c:pt idx="5">
                  <c:v>8.4563303300000001</c:v>
                </c:pt>
                <c:pt idx="6">
                  <c:v>8.3597619499999993</c:v>
                </c:pt>
                <c:pt idx="7">
                  <c:v>7.77100217</c:v>
                </c:pt>
                <c:pt idx="8">
                  <c:v>7.0432739099999999</c:v>
                </c:pt>
                <c:pt idx="9">
                  <c:v>6.3308540899999999</c:v>
                </c:pt>
                <c:pt idx="10">
                  <c:v>5.7162644299999998</c:v>
                </c:pt>
                <c:pt idx="11">
                  <c:v>5.2145644999999998</c:v>
                </c:pt>
                <c:pt idx="12">
                  <c:v>4.7965521300000002</c:v>
                </c:pt>
                <c:pt idx="13">
                  <c:v>4.4587838</c:v>
                </c:pt>
                <c:pt idx="14">
                  <c:v>4.18005227</c:v>
                </c:pt>
                <c:pt idx="15">
                  <c:v>3.950672</c:v>
                </c:pt>
                <c:pt idx="16">
                  <c:v>3.7586096599999999</c:v>
                </c:pt>
                <c:pt idx="17">
                  <c:v>3.5962140800000002</c:v>
                </c:pt>
                <c:pt idx="18">
                  <c:v>3.4581485299999999</c:v>
                </c:pt>
                <c:pt idx="19">
                  <c:v>3.3359589500000002</c:v>
                </c:pt>
                <c:pt idx="20">
                  <c:v>3.2298809400000001</c:v>
                </c:pt>
                <c:pt idx="21">
                  <c:v>3.1347573799999999</c:v>
                </c:pt>
                <c:pt idx="22">
                  <c:v>3.05032595</c:v>
                </c:pt>
                <c:pt idx="23">
                  <c:v>2.97228329</c:v>
                </c:pt>
                <c:pt idx="24">
                  <c:v>2.9011741400000002</c:v>
                </c:pt>
                <c:pt idx="25">
                  <c:v>2.83595935</c:v>
                </c:pt>
                <c:pt idx="26">
                  <c:v>2.7723920899999999</c:v>
                </c:pt>
                <c:pt idx="27">
                  <c:v>2.7149618100000001</c:v>
                </c:pt>
                <c:pt idx="28">
                  <c:v>2.6596856999999998</c:v>
                </c:pt>
                <c:pt idx="29">
                  <c:v>2.6075968399999998</c:v>
                </c:pt>
                <c:pt idx="30">
                  <c:v>2.5580536199999999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AD-4688-BBED-89D7563F49BF}"/>
            </c:ext>
          </c:extLst>
        </c:ser>
        <c:ser>
          <c:idx val="8"/>
          <c:order val="8"/>
          <c:tx>
            <c:strRef>
              <c:f>pvglfl!$J$2</c:f>
              <c:strCache>
                <c:ptCount val="1"/>
                <c:pt idx="0">
                  <c:v>0.106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pvglfl!$J$3:$J$51</c:f>
              <c:numCache>
                <c:formatCode>General</c:formatCode>
                <c:ptCount val="31"/>
                <c:pt idx="0">
                  <c:v>1.5545687399999999</c:v>
                </c:pt>
                <c:pt idx="1">
                  <c:v>2.11420443</c:v>
                </c:pt>
                <c:pt idx="2">
                  <c:v>3.5493450900000001</c:v>
                </c:pt>
                <c:pt idx="3">
                  <c:v>5.72213701</c:v>
                </c:pt>
                <c:pt idx="4">
                  <c:v>7.8509157900000002</c:v>
                </c:pt>
                <c:pt idx="5">
                  <c:v>8.8044396299999992</c:v>
                </c:pt>
                <c:pt idx="6">
                  <c:v>8.6959848900000001</c:v>
                </c:pt>
                <c:pt idx="7">
                  <c:v>8.0694771299999992</c:v>
                </c:pt>
                <c:pt idx="8">
                  <c:v>7.2986322899999996</c:v>
                </c:pt>
                <c:pt idx="9">
                  <c:v>6.5479621899999998</c:v>
                </c:pt>
                <c:pt idx="10">
                  <c:v>5.9029819400000001</c:v>
                </c:pt>
                <c:pt idx="11">
                  <c:v>5.3770168399999996</c:v>
                </c:pt>
                <c:pt idx="12">
                  <c:v>4.9442957700000001</c:v>
                </c:pt>
                <c:pt idx="13">
                  <c:v>4.5945747499999996</c:v>
                </c:pt>
                <c:pt idx="14">
                  <c:v>4.3092644199999999</c:v>
                </c:pt>
                <c:pt idx="15">
                  <c:v>4.0741206300000004</c:v>
                </c:pt>
                <c:pt idx="16">
                  <c:v>3.8774001199999999</c:v>
                </c:pt>
                <c:pt idx="17">
                  <c:v>3.7109873599999998</c:v>
                </c:pt>
                <c:pt idx="18">
                  <c:v>3.5687617199999999</c:v>
                </c:pt>
                <c:pt idx="19">
                  <c:v>3.4432638600000001</c:v>
                </c:pt>
                <c:pt idx="20">
                  <c:v>3.3332412800000002</c:v>
                </c:pt>
                <c:pt idx="21">
                  <c:v>3.2345426499999999</c:v>
                </c:pt>
                <c:pt idx="22">
                  <c:v>3.1465884000000002</c:v>
                </c:pt>
                <c:pt idx="23">
                  <c:v>3.0647343199999999</c:v>
                </c:pt>
                <c:pt idx="24">
                  <c:v>2.9897893799999999</c:v>
                </c:pt>
                <c:pt idx="25">
                  <c:v>2.9207238800000002</c:v>
                </c:pt>
                <c:pt idx="26">
                  <c:v>2.8531778800000001</c:v>
                </c:pt>
                <c:pt idx="27">
                  <c:v>2.79149848</c:v>
                </c:pt>
                <c:pt idx="28">
                  <c:v>2.7323408100000002</c:v>
                </c:pt>
                <c:pt idx="29">
                  <c:v>2.67645204</c:v>
                </c:pt>
                <c:pt idx="30">
                  <c:v>2.62323102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AD-4688-BBED-89D7563F49BF}"/>
            </c:ext>
          </c:extLst>
        </c:ser>
        <c:ser>
          <c:idx val="9"/>
          <c:order val="9"/>
          <c:tx>
            <c:strRef>
              <c:f>pvglfl!$K$2</c:f>
              <c:strCache>
                <c:ptCount val="1"/>
                <c:pt idx="0">
                  <c:v>0.349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pvglfl!$K$3:$K$51</c:f>
              <c:numCache>
                <c:formatCode>General</c:formatCode>
                <c:ptCount val="31"/>
                <c:pt idx="0">
                  <c:v>1.5843980900000001</c:v>
                </c:pt>
                <c:pt idx="1">
                  <c:v>2.1461207299999998</c:v>
                </c:pt>
                <c:pt idx="2">
                  <c:v>3.70729438</c:v>
                </c:pt>
                <c:pt idx="3">
                  <c:v>6.1714331099999997</c:v>
                </c:pt>
                <c:pt idx="4">
                  <c:v>8.7459862699999995</c:v>
                </c:pt>
                <c:pt idx="5">
                  <c:v>9.7993820800000009</c:v>
                </c:pt>
                <c:pt idx="6">
                  <c:v>9.6084858400000002</c:v>
                </c:pt>
                <c:pt idx="7">
                  <c:v>8.8381179099999994</c:v>
                </c:pt>
                <c:pt idx="8">
                  <c:v>7.9279625300000003</c:v>
                </c:pt>
                <c:pt idx="9">
                  <c:v>7.0650282100000004</c:v>
                </c:pt>
                <c:pt idx="10">
                  <c:v>6.3404726</c:v>
                </c:pt>
                <c:pt idx="11">
                  <c:v>5.7623360200000002</c:v>
                </c:pt>
                <c:pt idx="12">
                  <c:v>5.2967068399999997</c:v>
                </c:pt>
                <c:pt idx="13">
                  <c:v>4.9266641699999996</c:v>
                </c:pt>
                <c:pt idx="14">
                  <c:v>4.6259515100000002</c:v>
                </c:pt>
                <c:pt idx="15">
                  <c:v>4.3801909500000002</c:v>
                </c:pt>
                <c:pt idx="16">
                  <c:v>4.1745068300000003</c:v>
                </c:pt>
                <c:pt idx="17">
                  <c:v>3.9992684999999999</c:v>
                </c:pt>
                <c:pt idx="18">
                  <c:v>3.8474697199999999</c:v>
                </c:pt>
                <c:pt idx="19">
                  <c:v>3.7116920699999998</c:v>
                </c:pt>
                <c:pt idx="20">
                  <c:v>3.59124789</c:v>
                </c:pt>
                <c:pt idx="21">
                  <c:v>3.4810652000000002</c:v>
                </c:pt>
                <c:pt idx="22">
                  <c:v>3.3819365399999999</c:v>
                </c:pt>
                <c:pt idx="23">
                  <c:v>3.2881914299999999</c:v>
                </c:pt>
                <c:pt idx="24">
                  <c:v>3.2019948500000002</c:v>
                </c:pt>
                <c:pt idx="25">
                  <c:v>3.1217601799999999</c:v>
                </c:pt>
                <c:pt idx="26">
                  <c:v>3.04282743</c:v>
                </c:pt>
                <c:pt idx="27">
                  <c:v>2.97052227</c:v>
                </c:pt>
                <c:pt idx="28">
                  <c:v>2.90100713</c:v>
                </c:pt>
                <c:pt idx="29">
                  <c:v>2.8352212799999998</c:v>
                </c:pt>
                <c:pt idx="30">
                  <c:v>2.7725684300000002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6AD-4688-BBED-89D7563F49BF}"/>
            </c:ext>
          </c:extLst>
        </c:ser>
        <c:ser>
          <c:idx val="10"/>
          <c:order val="10"/>
          <c:tx>
            <c:strRef>
              <c:f>pvglfl!$L$2</c:f>
              <c:strCache>
                <c:ptCount val="1"/>
                <c:pt idx="0">
                  <c:v>1.143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pvglfl!$L$3:$L$51</c:f>
              <c:numCache>
                <c:formatCode>General</c:formatCode>
                <c:ptCount val="31"/>
                <c:pt idx="0">
                  <c:v>1.7036915699999999</c:v>
                </c:pt>
                <c:pt idx="1">
                  <c:v>2.3541730400000001</c:v>
                </c:pt>
                <c:pt idx="2">
                  <c:v>4.2559166499999996</c:v>
                </c:pt>
                <c:pt idx="3">
                  <c:v>7.3850458100000003</c:v>
                </c:pt>
                <c:pt idx="4">
                  <c:v>10.629443569999999</c:v>
                </c:pt>
                <c:pt idx="5">
                  <c:v>11.83221906</c:v>
                </c:pt>
                <c:pt idx="6">
                  <c:v>11.40667489</c:v>
                </c:pt>
                <c:pt idx="7">
                  <c:v>10.28473597</c:v>
                </c:pt>
                <c:pt idx="8">
                  <c:v>9.0775519399999993</c:v>
                </c:pt>
                <c:pt idx="9">
                  <c:v>8.0056472700000008</c:v>
                </c:pt>
                <c:pt idx="10">
                  <c:v>7.1537532400000003</c:v>
                </c:pt>
                <c:pt idx="11">
                  <c:v>6.5032338999999997</c:v>
                </c:pt>
                <c:pt idx="12">
                  <c:v>5.9884885900000002</c:v>
                </c:pt>
                <c:pt idx="13">
                  <c:v>5.5850000099999999</c:v>
                </c:pt>
                <c:pt idx="14">
                  <c:v>5.2576159200000001</c:v>
                </c:pt>
                <c:pt idx="15">
                  <c:v>4.9857509200000001</c:v>
                </c:pt>
                <c:pt idx="16">
                  <c:v>4.7537922200000002</c:v>
                </c:pt>
                <c:pt idx="17">
                  <c:v>4.5503543500000001</c:v>
                </c:pt>
                <c:pt idx="18">
                  <c:v>4.36929634</c:v>
                </c:pt>
                <c:pt idx="19">
                  <c:v>4.2027018900000002</c:v>
                </c:pt>
                <c:pt idx="20">
                  <c:v>4.0517913800000001</c:v>
                </c:pt>
                <c:pt idx="21">
                  <c:v>3.9102599200000001</c:v>
                </c:pt>
                <c:pt idx="22">
                  <c:v>3.7809796100000002</c:v>
                </c:pt>
                <c:pt idx="23">
                  <c:v>3.65767204</c:v>
                </c:pt>
                <c:pt idx="24">
                  <c:v>3.5432726200000002</c:v>
                </c:pt>
                <c:pt idx="25">
                  <c:v>3.43642856</c:v>
                </c:pt>
                <c:pt idx="26">
                  <c:v>3.3311042799999999</c:v>
                </c:pt>
                <c:pt idx="27">
                  <c:v>3.23514306</c:v>
                </c:pt>
                <c:pt idx="28">
                  <c:v>3.1431109400000001</c:v>
                </c:pt>
                <c:pt idx="29">
                  <c:v>3.0565942399999999</c:v>
                </c:pt>
                <c:pt idx="30">
                  <c:v>2.9748578000000001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6AD-4688-BBED-89D7563F49BF}"/>
            </c:ext>
          </c:extLst>
        </c:ser>
        <c:ser>
          <c:idx val="11"/>
          <c:order val="11"/>
          <c:tx>
            <c:strRef>
              <c:f>pvglfl!$M$2</c:f>
              <c:strCache>
                <c:ptCount val="1"/>
                <c:pt idx="0">
                  <c:v>3.74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pvglfl!$M$3:$M$51</c:f>
              <c:numCache>
                <c:formatCode>General</c:formatCode>
                <c:ptCount val="31"/>
                <c:pt idx="0">
                  <c:v>1.80048925</c:v>
                </c:pt>
                <c:pt idx="1">
                  <c:v>2.7064512199999999</c:v>
                </c:pt>
                <c:pt idx="2">
                  <c:v>5.26358645</c:v>
                </c:pt>
                <c:pt idx="3">
                  <c:v>9.5018246699999995</c:v>
                </c:pt>
                <c:pt idx="4">
                  <c:v>13.360379999999999</c:v>
                </c:pt>
                <c:pt idx="5">
                  <c:v>14.603700269999999</c:v>
                </c:pt>
                <c:pt idx="6">
                  <c:v>13.70491445</c:v>
                </c:pt>
                <c:pt idx="7">
                  <c:v>12.102146360000001</c:v>
                </c:pt>
                <c:pt idx="8">
                  <c:v>10.562910090000001</c:v>
                </c:pt>
                <c:pt idx="9">
                  <c:v>9.2827290500000004</c:v>
                </c:pt>
                <c:pt idx="10">
                  <c:v>8.3021408599999997</c:v>
                </c:pt>
                <c:pt idx="11">
                  <c:v>7.5617449499999996</c:v>
                </c:pt>
                <c:pt idx="12">
                  <c:v>6.9714746500000002</c:v>
                </c:pt>
                <c:pt idx="13">
                  <c:v>6.4947795199999998</c:v>
                </c:pt>
                <c:pt idx="14">
                  <c:v>6.0912576600000001</c:v>
                </c:pt>
                <c:pt idx="15">
                  <c:v>5.7400776599999999</c:v>
                </c:pt>
                <c:pt idx="16">
                  <c:v>5.4264941599999998</c:v>
                </c:pt>
                <c:pt idx="17">
                  <c:v>5.1417638800000001</c:v>
                </c:pt>
                <c:pt idx="18">
                  <c:v>4.8824158899999999</c:v>
                </c:pt>
                <c:pt idx="19">
                  <c:v>4.6398323799999996</c:v>
                </c:pt>
                <c:pt idx="20">
                  <c:v>4.41859527</c:v>
                </c:pt>
                <c:pt idx="21">
                  <c:v>4.2117304100000004</c:v>
                </c:pt>
                <c:pt idx="22">
                  <c:v>4.0243094900000003</c:v>
                </c:pt>
                <c:pt idx="23">
                  <c:v>3.8479342000000001</c:v>
                </c:pt>
                <c:pt idx="24">
                  <c:v>3.68702489</c:v>
                </c:pt>
                <c:pt idx="25">
                  <c:v>3.5396602700000002</c:v>
                </c:pt>
                <c:pt idx="26">
                  <c:v>3.3977740299999999</c:v>
                </c:pt>
                <c:pt idx="27">
                  <c:v>3.27159763</c:v>
                </c:pt>
                <c:pt idx="28">
                  <c:v>3.15362995</c:v>
                </c:pt>
                <c:pt idx="29">
                  <c:v>3.0454824600000001</c:v>
                </c:pt>
                <c:pt idx="30">
                  <c:v>2.9462075599999999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6AD-4688-BBED-89D7563F49BF}"/>
            </c:ext>
          </c:extLst>
        </c:ser>
        <c:ser>
          <c:idx val="12"/>
          <c:order val="12"/>
          <c:tx>
            <c:strRef>
              <c:f>pvglfl!$N$2</c:f>
              <c:strCache>
                <c:ptCount val="1"/>
                <c:pt idx="0">
                  <c:v>12.24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pvglfl!$N$3:$N$51</c:f>
              <c:numCache>
                <c:formatCode>General</c:formatCode>
                <c:ptCount val="31"/>
                <c:pt idx="0">
                  <c:v>1.9779107199999999</c:v>
                </c:pt>
                <c:pt idx="1">
                  <c:v>3.2024362800000001</c:v>
                </c:pt>
                <c:pt idx="2">
                  <c:v>6.78057468</c:v>
                </c:pt>
                <c:pt idx="3">
                  <c:v>12.58593155</c:v>
                </c:pt>
                <c:pt idx="4">
                  <c:v>17.49793116</c:v>
                </c:pt>
                <c:pt idx="5">
                  <c:v>18.37054912</c:v>
                </c:pt>
                <c:pt idx="6">
                  <c:v>16.823100119999999</c:v>
                </c:pt>
                <c:pt idx="7">
                  <c:v>14.78754294</c:v>
                </c:pt>
                <c:pt idx="8">
                  <c:v>12.955695670000001</c:v>
                </c:pt>
                <c:pt idx="9">
                  <c:v>11.42299019</c:v>
                </c:pt>
                <c:pt idx="10">
                  <c:v>10.19552172</c:v>
                </c:pt>
                <c:pt idx="11">
                  <c:v>9.2066002200000003</c:v>
                </c:pt>
                <c:pt idx="12">
                  <c:v>8.3594527900000006</c:v>
                </c:pt>
                <c:pt idx="13">
                  <c:v>7.6279310899999997</c:v>
                </c:pt>
                <c:pt idx="14">
                  <c:v>6.9783809300000001</c:v>
                </c:pt>
                <c:pt idx="15">
                  <c:v>6.3997704999999998</c:v>
                </c:pt>
                <c:pt idx="16">
                  <c:v>5.8802018</c:v>
                </c:pt>
                <c:pt idx="17">
                  <c:v>5.4148261700000004</c:v>
                </c:pt>
                <c:pt idx="18">
                  <c:v>5.0018228999999996</c:v>
                </c:pt>
                <c:pt idx="19">
                  <c:v>4.6287320899999997</c:v>
                </c:pt>
                <c:pt idx="20">
                  <c:v>4.3013789300000003</c:v>
                </c:pt>
                <c:pt idx="21">
                  <c:v>4.00613039</c:v>
                </c:pt>
                <c:pt idx="22">
                  <c:v>3.7462646300000002</c:v>
                </c:pt>
                <c:pt idx="23">
                  <c:v>3.5098205</c:v>
                </c:pt>
                <c:pt idx="24">
                  <c:v>3.3004901200000001</c:v>
                </c:pt>
                <c:pt idx="25">
                  <c:v>3.1149631100000001</c:v>
                </c:pt>
                <c:pt idx="26">
                  <c:v>2.9421839699999999</c:v>
                </c:pt>
                <c:pt idx="27">
                  <c:v>2.7932437399999999</c:v>
                </c:pt>
                <c:pt idx="28">
                  <c:v>2.65826932</c:v>
                </c:pt>
                <c:pt idx="29">
                  <c:v>2.5387928899999999</c:v>
                </c:pt>
                <c:pt idx="30">
                  <c:v>2.4323029799999998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6AD-4688-BBED-89D7563F49BF}"/>
            </c:ext>
          </c:extLst>
        </c:ser>
        <c:ser>
          <c:idx val="13"/>
          <c:order val="13"/>
          <c:tx>
            <c:strRef>
              <c:f>pvglfl!$O$2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pvglfl!$O$3:$O$51</c:f>
              <c:numCache>
                <c:formatCode>General</c:formatCode>
                <c:ptCount val="31"/>
                <c:pt idx="0">
                  <c:v>2.1060238899999999</c:v>
                </c:pt>
                <c:pt idx="1">
                  <c:v>3.5903432</c:v>
                </c:pt>
                <c:pt idx="2">
                  <c:v>8.7484321200000004</c:v>
                </c:pt>
                <c:pt idx="3">
                  <c:v>16.658860499999999</c:v>
                </c:pt>
                <c:pt idx="4">
                  <c:v>23.004646900000001</c:v>
                </c:pt>
                <c:pt idx="5">
                  <c:v>23.448388300000001</c:v>
                </c:pt>
                <c:pt idx="6">
                  <c:v>21.63288588</c:v>
                </c:pt>
                <c:pt idx="7">
                  <c:v>19.190411300000001</c:v>
                </c:pt>
                <c:pt idx="8">
                  <c:v>16.73693535</c:v>
                </c:pt>
                <c:pt idx="9">
                  <c:v>14.42022092</c:v>
                </c:pt>
                <c:pt idx="10">
                  <c:v>12.359599879999999</c:v>
                </c:pt>
                <c:pt idx="11">
                  <c:v>10.57858916</c:v>
                </c:pt>
                <c:pt idx="12">
                  <c:v>9.0119546199999991</c:v>
                </c:pt>
                <c:pt idx="13">
                  <c:v>7.6620159799999996</c:v>
                </c:pt>
                <c:pt idx="14">
                  <c:v>6.5050644100000001</c:v>
                </c:pt>
                <c:pt idx="15">
                  <c:v>5.5323986100000004</c:v>
                </c:pt>
                <c:pt idx="16">
                  <c:v>4.7230509200000004</c:v>
                </c:pt>
                <c:pt idx="17">
                  <c:v>4.0587253900000002</c:v>
                </c:pt>
                <c:pt idx="18">
                  <c:v>3.5203327600000001</c:v>
                </c:pt>
                <c:pt idx="19">
                  <c:v>3.0787178000000002</c:v>
                </c:pt>
                <c:pt idx="20">
                  <c:v>2.72861149</c:v>
                </c:pt>
                <c:pt idx="21">
                  <c:v>2.4461029999999999</c:v>
                </c:pt>
                <c:pt idx="22">
                  <c:v>2.2258688200000001</c:v>
                </c:pt>
                <c:pt idx="23">
                  <c:v>2.0489529399999999</c:v>
                </c:pt>
                <c:pt idx="24">
                  <c:v>1.9126263800000001</c:v>
                </c:pt>
                <c:pt idx="25">
                  <c:v>1.80856157</c:v>
                </c:pt>
                <c:pt idx="26">
                  <c:v>1.7273012999999999</c:v>
                </c:pt>
                <c:pt idx="27">
                  <c:v>1.6709064600000001</c:v>
                </c:pt>
                <c:pt idx="28">
                  <c:v>1.6323746699999999</c:v>
                </c:pt>
                <c:pt idx="29">
                  <c:v>1.60985735</c:v>
                </c:pt>
                <c:pt idx="30">
                  <c:v>1.6007165999999999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6AD-4688-BBED-89D7563F49BF}"/>
            </c:ext>
          </c:extLst>
        </c:ser>
        <c:ser>
          <c:idx val="14"/>
          <c:order val="14"/>
          <c:tx>
            <c:strRef>
              <c:f>pvglfl!$P$2</c:f>
              <c:strCache>
                <c:ptCount val="1"/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pvglfl!$P$3:$P$51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E-56AD-4688-BBED-89D7563F49BF}"/>
            </c:ext>
          </c:extLst>
        </c:ser>
        <c:ser>
          <c:idx val="15"/>
          <c:order val="15"/>
          <c:tx>
            <c:strRef>
              <c:f>pvglfl!$Q$2</c:f>
              <c:strCache>
                <c:ptCount val="1"/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pvglfl!$A$3:$A$51</c:f>
              <c:numCache>
                <c:formatCode>General</c:formatCode>
                <c:ptCount val="31"/>
                <c:pt idx="0">
                  <c:v>100.270002026</c:v>
                </c:pt>
                <c:pt idx="1">
                  <c:v>100.771259532</c:v>
                </c:pt>
                <c:pt idx="2">
                  <c:v>101.272573657</c:v>
                </c:pt>
                <c:pt idx="3">
                  <c:v>101.773036581</c:v>
                </c:pt>
                <c:pt idx="4">
                  <c:v>102.274099058</c:v>
                </c:pt>
                <c:pt idx="5">
                  <c:v>102.782809423</c:v>
                </c:pt>
                <c:pt idx="6">
                  <c:v>103.29540251900001</c:v>
                </c:pt>
                <c:pt idx="7">
                  <c:v>103.808771428</c:v>
                </c:pt>
                <c:pt idx="8">
                  <c:v>104.31574619200001</c:v>
                </c:pt>
                <c:pt idx="9">
                  <c:v>104.83049729700001</c:v>
                </c:pt>
                <c:pt idx="10">
                  <c:v>105.34165631799999</c:v>
                </c:pt>
                <c:pt idx="11">
                  <c:v>105.84386839199999</c:v>
                </c:pt>
                <c:pt idx="12">
                  <c:v>106.351974535</c:v>
                </c:pt>
                <c:pt idx="13">
                  <c:v>106.857075237</c:v>
                </c:pt>
                <c:pt idx="14">
                  <c:v>107.36290754500001</c:v>
                </c:pt>
                <c:pt idx="15">
                  <c:v>107.86767740499999</c:v>
                </c:pt>
                <c:pt idx="16">
                  <c:v>108.373304101</c:v>
                </c:pt>
                <c:pt idx="17">
                  <c:v>108.87885325400001</c:v>
                </c:pt>
                <c:pt idx="18">
                  <c:v>109.38226765500001</c:v>
                </c:pt>
                <c:pt idx="19">
                  <c:v>109.89379286400001</c:v>
                </c:pt>
                <c:pt idx="20">
                  <c:v>110.399293661</c:v>
                </c:pt>
                <c:pt idx="21">
                  <c:v>110.910300933</c:v>
                </c:pt>
                <c:pt idx="22">
                  <c:v>111.411833297</c:v>
                </c:pt>
                <c:pt idx="23">
                  <c:v>111.922730488</c:v>
                </c:pt>
                <c:pt idx="24">
                  <c:v>112.42774636300001</c:v>
                </c:pt>
                <c:pt idx="25">
                  <c:v>112.92881256999999</c:v>
                </c:pt>
                <c:pt idx="26">
                  <c:v>113.452347426</c:v>
                </c:pt>
                <c:pt idx="27">
                  <c:v>113.959238876</c:v>
                </c:pt>
                <c:pt idx="28">
                  <c:v>114.474665359</c:v>
                </c:pt>
                <c:pt idx="29">
                  <c:v>114.98856669300001</c:v>
                </c:pt>
                <c:pt idx="30">
                  <c:v>115.503373313</c:v>
                </c:pt>
              </c:numCache>
            </c:numRef>
          </c:cat>
          <c:val>
            <c:numRef>
              <c:f>pvglfl!$Q$3:$Q$51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F-56AD-4688-BBED-89D7563F49B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33640"/>
        <c:axId val="216721880"/>
        <c:axId val="219635776"/>
      </c:surface3DChart>
      <c:catAx>
        <c:axId val="21673364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1880"/>
        <c:crosses val="autoZero"/>
        <c:auto val="1"/>
        <c:lblAlgn val="ctr"/>
        <c:lblOffset val="100"/>
        <c:noMultiLvlLbl val="0"/>
      </c:catAx>
      <c:valAx>
        <c:axId val="21672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3640"/>
        <c:crosses val="autoZero"/>
        <c:crossBetween val="midCat"/>
      </c:valAx>
      <c:serAx>
        <c:axId val="21963577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1880"/>
        <c:crosses val="autoZero"/>
      </c:ser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b="0" i="0" baseline="0" dirty="0">
                <a:effectLst/>
              </a:rPr>
              <a:t>Hep metabolism mmole min</a:t>
            </a:r>
            <a:r>
              <a:rPr lang="en-GB" sz="1100" b="0" i="0" baseline="30000" dirty="0">
                <a:effectLst/>
              </a:rPr>
              <a:t>-1</a:t>
            </a:r>
            <a:r>
              <a:rPr lang="en-GB" sz="1100" b="0" i="0" baseline="0" dirty="0">
                <a:effectLst/>
              </a:rPr>
              <a:t> </a:t>
            </a:r>
            <a:endParaRPr lang="en-GB" sz="11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30"/>
      <c:depthPercent val="1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618110236220478E-2"/>
          <c:y val="2.5428331875182269E-2"/>
          <c:w val="0.87282633420822398"/>
          <c:h val="0.841836176727909"/>
        </c:manualLayout>
      </c:layout>
      <c:surface3DChart>
        <c:wireframe val="0"/>
        <c:ser>
          <c:idx val="0"/>
          <c:order val="0"/>
          <c:tx>
            <c:strRef>
              <c:f>'hep met'!$D$2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met'!$D$3:$D$34</c:f>
              <c:numCache>
                <c:formatCode>General</c:formatCode>
                <c:ptCount val="32"/>
                <c:pt idx="0">
                  <c:v>-9.3767669999999997E-2</c:v>
                </c:pt>
                <c:pt idx="1">
                  <c:v>-9.3362609999999999E-2</c:v>
                </c:pt>
                <c:pt idx="2">
                  <c:v>-8.8833860000000001E-2</c:v>
                </c:pt>
                <c:pt idx="3">
                  <c:v>-7.1976689999999996E-2</c:v>
                </c:pt>
                <c:pt idx="4">
                  <c:v>-4.3601420000000002E-2</c:v>
                </c:pt>
                <c:pt idx="5">
                  <c:v>-9.6861900000000008E-3</c:v>
                </c:pt>
                <c:pt idx="6">
                  <c:v>2.3499220000000001E-2</c:v>
                </c:pt>
                <c:pt idx="7">
                  <c:v>5.274293E-2</c:v>
                </c:pt>
                <c:pt idx="8">
                  <c:v>7.8792329999999994E-2</c:v>
                </c:pt>
                <c:pt idx="9">
                  <c:v>0.10128144</c:v>
                </c:pt>
                <c:pt idx="10">
                  <c:v>0.12045989</c:v>
                </c:pt>
                <c:pt idx="11">
                  <c:v>0.13605877999999999</c:v>
                </c:pt>
                <c:pt idx="12">
                  <c:v>0.14849177999999999</c:v>
                </c:pt>
                <c:pt idx="13">
                  <c:v>0.15805515000000001</c:v>
                </c:pt>
                <c:pt idx="14">
                  <c:v>0.16493035</c:v>
                </c:pt>
                <c:pt idx="15">
                  <c:v>0.16944746999999999</c:v>
                </c:pt>
                <c:pt idx="16">
                  <c:v>0.17197414999999999</c:v>
                </c:pt>
                <c:pt idx="17">
                  <c:v>0.17284863</c:v>
                </c:pt>
                <c:pt idx="18">
                  <c:v>0.17236576000000001</c:v>
                </c:pt>
                <c:pt idx="19">
                  <c:v>0.17077397999999999</c:v>
                </c:pt>
                <c:pt idx="20">
                  <c:v>0.16827834</c:v>
                </c:pt>
                <c:pt idx="21">
                  <c:v>0.16508221000000001</c:v>
                </c:pt>
                <c:pt idx="22">
                  <c:v>0.16131861</c:v>
                </c:pt>
                <c:pt idx="23">
                  <c:v>0.15707272999999999</c:v>
                </c:pt>
                <c:pt idx="24">
                  <c:v>0.15263697000000001</c:v>
                </c:pt>
                <c:pt idx="25">
                  <c:v>0.14789284999999999</c:v>
                </c:pt>
                <c:pt idx="26">
                  <c:v>0.14282163</c:v>
                </c:pt>
                <c:pt idx="27">
                  <c:v>0.13753660000000001</c:v>
                </c:pt>
                <c:pt idx="28">
                  <c:v>0.13254668</c:v>
                </c:pt>
                <c:pt idx="29">
                  <c:v>0.12728798999999999</c:v>
                </c:pt>
                <c:pt idx="30">
                  <c:v>0.12226152999999999</c:v>
                </c:pt>
                <c:pt idx="31">
                  <c:v>0.11708782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A-408D-B940-E9C600BA9D88}"/>
            </c:ext>
          </c:extLst>
        </c:ser>
        <c:ser>
          <c:idx val="1"/>
          <c:order val="1"/>
          <c:tx>
            <c:strRef>
              <c:f>'hep met'!$E$2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met'!$E$3:$E$34</c:f>
              <c:numCache>
                <c:formatCode>General</c:formatCode>
                <c:ptCount val="32"/>
                <c:pt idx="0">
                  <c:v>-8.8123259999999995E-2</c:v>
                </c:pt>
                <c:pt idx="1">
                  <c:v>-8.7964749999999994E-2</c:v>
                </c:pt>
                <c:pt idx="2">
                  <c:v>-8.3577639999999995E-2</c:v>
                </c:pt>
                <c:pt idx="3">
                  <c:v>-6.4556959999999997E-2</c:v>
                </c:pt>
                <c:pt idx="4">
                  <c:v>-3.1346260000000001E-2</c:v>
                </c:pt>
                <c:pt idx="5">
                  <c:v>1.043357E-2</c:v>
                </c:pt>
                <c:pt idx="6">
                  <c:v>5.245288E-2</c:v>
                </c:pt>
                <c:pt idx="7">
                  <c:v>9.0193369999999995E-2</c:v>
                </c:pt>
                <c:pt idx="8">
                  <c:v>0.12390226999999999</c:v>
                </c:pt>
                <c:pt idx="9">
                  <c:v>0.15272305999999999</c:v>
                </c:pt>
                <c:pt idx="10">
                  <c:v>0.17682207</c:v>
                </c:pt>
                <c:pt idx="11">
                  <c:v>0.19588636000000001</c:v>
                </c:pt>
                <c:pt idx="12">
                  <c:v>0.21042505</c:v>
                </c:pt>
                <c:pt idx="13">
                  <c:v>0.22083381999999999</c:v>
                </c:pt>
                <c:pt idx="14">
                  <c:v>0.22756988</c:v>
                </c:pt>
                <c:pt idx="15">
                  <c:v>0.23126879</c:v>
                </c:pt>
                <c:pt idx="16">
                  <c:v>0.23243035000000001</c:v>
                </c:pt>
                <c:pt idx="17">
                  <c:v>0.23154538999999999</c:v>
                </c:pt>
                <c:pt idx="18">
                  <c:v>0.22905206</c:v>
                </c:pt>
                <c:pt idx="19">
                  <c:v>0.22527362000000001</c:v>
                </c:pt>
                <c:pt idx="20">
                  <c:v>0.22050047</c:v>
                </c:pt>
                <c:pt idx="21">
                  <c:v>0.21505564999999999</c:v>
                </c:pt>
                <c:pt idx="22">
                  <c:v>0.20899783999999999</c:v>
                </c:pt>
                <c:pt idx="23">
                  <c:v>0.20248007000000001</c:v>
                </c:pt>
                <c:pt idx="24">
                  <c:v>0.19591015000000001</c:v>
                </c:pt>
                <c:pt idx="25">
                  <c:v>0.18905946000000001</c:v>
                </c:pt>
                <c:pt idx="26">
                  <c:v>0.18190136000000001</c:v>
                </c:pt>
                <c:pt idx="27">
                  <c:v>0.17458101000000001</c:v>
                </c:pt>
                <c:pt idx="28">
                  <c:v>0.16777450999999999</c:v>
                </c:pt>
                <c:pt idx="29">
                  <c:v>0.16070012</c:v>
                </c:pt>
                <c:pt idx="30">
                  <c:v>0.15401337000000001</c:v>
                </c:pt>
                <c:pt idx="31">
                  <c:v>0.14721044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6A-408D-B940-E9C600BA9D88}"/>
            </c:ext>
          </c:extLst>
        </c:ser>
        <c:ser>
          <c:idx val="2"/>
          <c:order val="2"/>
          <c:tx>
            <c:strRef>
              <c:f>'hep met'!$F$2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met'!$F$3:$F$34</c:f>
              <c:numCache>
                <c:formatCode>General</c:formatCode>
                <c:ptCount val="32"/>
                <c:pt idx="0">
                  <c:v>-7.7025510000000005E-2</c:v>
                </c:pt>
                <c:pt idx="1">
                  <c:v>-7.6585990000000007E-2</c:v>
                </c:pt>
                <c:pt idx="2">
                  <c:v>-7.0879010000000006E-2</c:v>
                </c:pt>
                <c:pt idx="3">
                  <c:v>-4.7666859999999998E-2</c:v>
                </c:pt>
                <c:pt idx="4">
                  <c:v>-4.1644899999999999E-3</c:v>
                </c:pt>
                <c:pt idx="5">
                  <c:v>5.4606500000000002E-2</c:v>
                </c:pt>
                <c:pt idx="6">
                  <c:v>0.11671541000000001</c:v>
                </c:pt>
                <c:pt idx="7">
                  <c:v>0.17290388000000001</c:v>
                </c:pt>
                <c:pt idx="8">
                  <c:v>0.22230468</c:v>
                </c:pt>
                <c:pt idx="9">
                  <c:v>0.26306390000000002</c:v>
                </c:pt>
                <c:pt idx="10">
                  <c:v>0.29526139000000001</c:v>
                </c:pt>
                <c:pt idx="11">
                  <c:v>0.31885713999999998</c:v>
                </c:pt>
                <c:pt idx="12">
                  <c:v>0.33499818999999997</c:v>
                </c:pt>
                <c:pt idx="13">
                  <c:v>0.34480043999999999</c:v>
                </c:pt>
                <c:pt idx="14">
                  <c:v>0.34913957000000001</c:v>
                </c:pt>
                <c:pt idx="15">
                  <c:v>0.34936283000000001</c:v>
                </c:pt>
                <c:pt idx="16">
                  <c:v>0.34642782</c:v>
                </c:pt>
                <c:pt idx="17">
                  <c:v>0.34096523000000001</c:v>
                </c:pt>
                <c:pt idx="18">
                  <c:v>0.33375311000000002</c:v>
                </c:pt>
                <c:pt idx="19">
                  <c:v>0.32515501000000002</c:v>
                </c:pt>
                <c:pt idx="20">
                  <c:v>0.31554976000000001</c:v>
                </c:pt>
                <c:pt idx="21">
                  <c:v>0.30542423000000002</c:v>
                </c:pt>
                <c:pt idx="22">
                  <c:v>0.29480008000000002</c:v>
                </c:pt>
                <c:pt idx="23">
                  <c:v>0.28379831</c:v>
                </c:pt>
                <c:pt idx="24">
                  <c:v>0.27306654000000002</c:v>
                </c:pt>
                <c:pt idx="25">
                  <c:v>0.26214367999999999</c:v>
                </c:pt>
                <c:pt idx="26">
                  <c:v>0.25097994000000001</c:v>
                </c:pt>
                <c:pt idx="27">
                  <c:v>0.23977258000000001</c:v>
                </c:pt>
                <c:pt idx="28">
                  <c:v>0.22951634000000001</c:v>
                </c:pt>
                <c:pt idx="29">
                  <c:v>0.21899525</c:v>
                </c:pt>
                <c:pt idx="30">
                  <c:v>0.20918793999999999</c:v>
                </c:pt>
                <c:pt idx="31">
                  <c:v>0.19931579999999999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6A-408D-B940-E9C600BA9D88}"/>
            </c:ext>
          </c:extLst>
        </c:ser>
        <c:ser>
          <c:idx val="3"/>
          <c:order val="3"/>
          <c:tx>
            <c:strRef>
              <c:f>'hep met'!$G$2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met'!$G$3:$G$34</c:f>
              <c:numCache>
                <c:formatCode>General</c:formatCode>
                <c:ptCount val="32"/>
                <c:pt idx="0">
                  <c:v>-5.7077419999999997E-2</c:v>
                </c:pt>
                <c:pt idx="1">
                  <c:v>-5.6201950000000001E-2</c:v>
                </c:pt>
                <c:pt idx="2">
                  <c:v>-4.7154660000000001E-2</c:v>
                </c:pt>
                <c:pt idx="3">
                  <c:v>-1.3671600000000001E-2</c:v>
                </c:pt>
                <c:pt idx="4">
                  <c:v>5.4063269999999997E-2</c:v>
                </c:pt>
                <c:pt idx="5">
                  <c:v>0.15049694</c:v>
                </c:pt>
                <c:pt idx="6">
                  <c:v>0.25474500999999999</c:v>
                </c:pt>
                <c:pt idx="7">
                  <c:v>0.3457771</c:v>
                </c:pt>
                <c:pt idx="8">
                  <c:v>0.42062185000000002</c:v>
                </c:pt>
                <c:pt idx="9">
                  <c:v>0.47721650999999998</c:v>
                </c:pt>
                <c:pt idx="10">
                  <c:v>0.51720365999999995</c:v>
                </c:pt>
                <c:pt idx="11">
                  <c:v>0.54212631</c:v>
                </c:pt>
                <c:pt idx="12">
                  <c:v>0.55511354999999996</c:v>
                </c:pt>
                <c:pt idx="13">
                  <c:v>0.55870507000000003</c:v>
                </c:pt>
                <c:pt idx="14">
                  <c:v>0.55522104999999999</c:v>
                </c:pt>
                <c:pt idx="15">
                  <c:v>0.54662179</c:v>
                </c:pt>
                <c:pt idx="16">
                  <c:v>0.53429135000000005</c:v>
                </c:pt>
                <c:pt idx="17">
                  <c:v>0.51940841000000004</c:v>
                </c:pt>
                <c:pt idx="18">
                  <c:v>0.50281348000000003</c:v>
                </c:pt>
                <c:pt idx="19">
                  <c:v>0.48492429999999997</c:v>
                </c:pt>
                <c:pt idx="20">
                  <c:v>0.46630526999999999</c:v>
                </c:pt>
                <c:pt idx="21">
                  <c:v>0.44758719000000002</c:v>
                </c:pt>
                <c:pt idx="22">
                  <c:v>0.42860298000000002</c:v>
                </c:pt>
                <c:pt idx="23">
                  <c:v>0.40950051999999998</c:v>
                </c:pt>
                <c:pt idx="24">
                  <c:v>0.39129079</c:v>
                </c:pt>
                <c:pt idx="25">
                  <c:v>0.37310721000000002</c:v>
                </c:pt>
                <c:pt idx="26">
                  <c:v>0.35481058999999998</c:v>
                </c:pt>
                <c:pt idx="27">
                  <c:v>0.33671642000000002</c:v>
                </c:pt>
                <c:pt idx="28">
                  <c:v>0.32039759000000001</c:v>
                </c:pt>
                <c:pt idx="29">
                  <c:v>0.30387312</c:v>
                </c:pt>
                <c:pt idx="30">
                  <c:v>0.28866119000000001</c:v>
                </c:pt>
                <c:pt idx="31">
                  <c:v>0.27349879999999999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6A-408D-B940-E9C600BA9D88}"/>
            </c:ext>
          </c:extLst>
        </c:ser>
        <c:ser>
          <c:idx val="4"/>
          <c:order val="4"/>
          <c:tx>
            <c:strRef>
              <c:f>'hep met'!$H$2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met'!$H$3:$H$34</c:f>
              <c:numCache>
                <c:formatCode>General</c:formatCode>
                <c:ptCount val="32"/>
                <c:pt idx="0">
                  <c:v>-6.809047E-2</c:v>
                </c:pt>
                <c:pt idx="1">
                  <c:v>-6.7137429999999998E-2</c:v>
                </c:pt>
                <c:pt idx="2">
                  <c:v>-5.456312E-2</c:v>
                </c:pt>
                <c:pt idx="3">
                  <c:v>-8.9106999999999999E-4</c:v>
                </c:pt>
                <c:pt idx="4">
                  <c:v>0.11787169</c:v>
                </c:pt>
                <c:pt idx="5">
                  <c:v>0.29470175999999998</c:v>
                </c:pt>
                <c:pt idx="6">
                  <c:v>0.47608118999999999</c:v>
                </c:pt>
                <c:pt idx="7">
                  <c:v>0.61938521999999996</c:v>
                </c:pt>
                <c:pt idx="8">
                  <c:v>0.72428066999999996</c:v>
                </c:pt>
                <c:pt idx="9">
                  <c:v>0.79340354000000002</c:v>
                </c:pt>
                <c:pt idx="10">
                  <c:v>0.83358312000000001</c:v>
                </c:pt>
                <c:pt idx="11">
                  <c:v>0.85127103999999998</c:v>
                </c:pt>
                <c:pt idx="12">
                  <c:v>0.85257205999999996</c:v>
                </c:pt>
                <c:pt idx="13">
                  <c:v>0.84201208999999999</c:v>
                </c:pt>
                <c:pt idx="14">
                  <c:v>0.82342853999999999</c:v>
                </c:pt>
                <c:pt idx="15">
                  <c:v>0.79940626000000004</c:v>
                </c:pt>
                <c:pt idx="16">
                  <c:v>0.77145892000000005</c:v>
                </c:pt>
                <c:pt idx="17">
                  <c:v>0.74117659999999996</c:v>
                </c:pt>
                <c:pt idx="18">
                  <c:v>0.70965122000000003</c:v>
                </c:pt>
                <c:pt idx="19">
                  <c:v>0.67717651000000001</c:v>
                </c:pt>
                <c:pt idx="20">
                  <c:v>0.64444484000000002</c:v>
                </c:pt>
                <c:pt idx="21">
                  <c:v>0.61235877999999999</c:v>
                </c:pt>
                <c:pt idx="22">
                  <c:v>0.58048703999999995</c:v>
                </c:pt>
                <c:pt idx="23">
                  <c:v>0.54898511999999999</c:v>
                </c:pt>
                <c:pt idx="24">
                  <c:v>0.51943101000000003</c:v>
                </c:pt>
                <c:pt idx="25">
                  <c:v>0.49031845000000002</c:v>
                </c:pt>
                <c:pt idx="26">
                  <c:v>0.46147946000000001</c:v>
                </c:pt>
                <c:pt idx="27">
                  <c:v>0.43336860999999999</c:v>
                </c:pt>
                <c:pt idx="28">
                  <c:v>0.40836360999999999</c:v>
                </c:pt>
                <c:pt idx="29">
                  <c:v>0.383382</c:v>
                </c:pt>
                <c:pt idx="30">
                  <c:v>0.36065384</c:v>
                </c:pt>
                <c:pt idx="31">
                  <c:v>0.33834187999999998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6A-408D-B940-E9C600BA9D88}"/>
            </c:ext>
          </c:extLst>
        </c:ser>
        <c:ser>
          <c:idx val="5"/>
          <c:order val="5"/>
          <c:tx>
            <c:strRef>
              <c:f>'hep met'!$I$2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met'!$I$3:$I$34</c:f>
              <c:numCache>
                <c:formatCode>General</c:formatCode>
                <c:ptCount val="32"/>
                <c:pt idx="0">
                  <c:v>-9.638824E-2</c:v>
                </c:pt>
                <c:pt idx="1">
                  <c:v>-9.4463740000000004E-2</c:v>
                </c:pt>
                <c:pt idx="2">
                  <c:v>-7.3363979999999995E-2</c:v>
                </c:pt>
                <c:pt idx="3">
                  <c:v>1.7576919999999999E-2</c:v>
                </c:pt>
                <c:pt idx="4">
                  <c:v>0.22505795000000001</c:v>
                </c:pt>
                <c:pt idx="5">
                  <c:v>0.52250452999999997</c:v>
                </c:pt>
                <c:pt idx="6">
                  <c:v>0.79610932999999995</c:v>
                </c:pt>
                <c:pt idx="7">
                  <c:v>0.98553356999999997</c:v>
                </c:pt>
                <c:pt idx="8">
                  <c:v>1.1062982800000001</c:v>
                </c:pt>
                <c:pt idx="9">
                  <c:v>1.1729744600000001</c:v>
                </c:pt>
                <c:pt idx="10">
                  <c:v>1.1996872199999999</c:v>
                </c:pt>
                <c:pt idx="11">
                  <c:v>1.1981694899999999</c:v>
                </c:pt>
                <c:pt idx="12">
                  <c:v>1.1776823700000001</c:v>
                </c:pt>
                <c:pt idx="13">
                  <c:v>1.1439504199999999</c:v>
                </c:pt>
                <c:pt idx="14">
                  <c:v>1.1018637899999999</c:v>
                </c:pt>
                <c:pt idx="15">
                  <c:v>1.05441439</c:v>
                </c:pt>
                <c:pt idx="16">
                  <c:v>1.00338025</c:v>
                </c:pt>
                <c:pt idx="17">
                  <c:v>0.95048169000000005</c:v>
                </c:pt>
                <c:pt idx="18">
                  <c:v>0.89716152999999998</c:v>
                </c:pt>
                <c:pt idx="19">
                  <c:v>0.84369163999999996</c:v>
                </c:pt>
                <c:pt idx="20">
                  <c:v>0.79106069000000001</c:v>
                </c:pt>
                <c:pt idx="21">
                  <c:v>0.74052620999999996</c:v>
                </c:pt>
                <c:pt idx="22">
                  <c:v>0.69130544000000005</c:v>
                </c:pt>
                <c:pt idx="23">
                  <c:v>0.64357629999999999</c:v>
                </c:pt>
                <c:pt idx="24">
                  <c:v>0.59965067000000005</c:v>
                </c:pt>
                <c:pt idx="25">
                  <c:v>0.55719819000000004</c:v>
                </c:pt>
                <c:pt idx="26">
                  <c:v>0.51582335999999995</c:v>
                </c:pt>
                <c:pt idx="27">
                  <c:v>0.47624125</c:v>
                </c:pt>
                <c:pt idx="28">
                  <c:v>0.44171634999999998</c:v>
                </c:pt>
                <c:pt idx="29">
                  <c:v>0.40775167000000001</c:v>
                </c:pt>
                <c:pt idx="30">
                  <c:v>0.37747894999999998</c:v>
                </c:pt>
                <c:pt idx="31">
                  <c:v>0.34826409000000003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6A-408D-B940-E9C600BA9D88}"/>
            </c:ext>
          </c:extLst>
        </c:ser>
        <c:ser>
          <c:idx val="6"/>
          <c:order val="6"/>
          <c:tx>
            <c:strRef>
              <c:f>'hep met'!$J$2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met'!$J$3:$J$34</c:f>
              <c:numCache>
                <c:formatCode>General</c:formatCode>
                <c:ptCount val="32"/>
                <c:pt idx="0">
                  <c:v>-0.13846934999999999</c:v>
                </c:pt>
                <c:pt idx="1">
                  <c:v>-0.13821723</c:v>
                </c:pt>
                <c:pt idx="2">
                  <c:v>-0.11111699</c:v>
                </c:pt>
                <c:pt idx="3">
                  <c:v>3.12418E-2</c:v>
                </c:pt>
                <c:pt idx="4">
                  <c:v>0.37429401000000001</c:v>
                </c:pt>
                <c:pt idx="5">
                  <c:v>0.81580527999999997</c:v>
                </c:pt>
                <c:pt idx="6">
                  <c:v>1.1531401299999999</c:v>
                </c:pt>
                <c:pt idx="7">
                  <c:v>1.3579988599999999</c:v>
                </c:pt>
                <c:pt idx="8">
                  <c:v>1.4727341700000001</c:v>
                </c:pt>
                <c:pt idx="9">
                  <c:v>1.5204798500000001</c:v>
                </c:pt>
                <c:pt idx="10">
                  <c:v>1.52073394</c:v>
                </c:pt>
                <c:pt idx="11">
                  <c:v>1.4890898800000001</c:v>
                </c:pt>
                <c:pt idx="12">
                  <c:v>1.4362679899999999</c:v>
                </c:pt>
                <c:pt idx="13">
                  <c:v>1.3694097599999999</c:v>
                </c:pt>
                <c:pt idx="14">
                  <c:v>1.2940733</c:v>
                </c:pt>
                <c:pt idx="15">
                  <c:v>1.21409714</c:v>
                </c:pt>
                <c:pt idx="16">
                  <c:v>1.13181786</c:v>
                </c:pt>
                <c:pt idx="17">
                  <c:v>1.04945183</c:v>
                </c:pt>
                <c:pt idx="18">
                  <c:v>0.96894283999999997</c:v>
                </c:pt>
                <c:pt idx="19">
                  <c:v>0.89048505</c:v>
                </c:pt>
                <c:pt idx="20">
                  <c:v>0.81530462000000004</c:v>
                </c:pt>
                <c:pt idx="21">
                  <c:v>0.74496351000000005</c:v>
                </c:pt>
                <c:pt idx="22">
                  <c:v>0.67818696000000001</c:v>
                </c:pt>
                <c:pt idx="23">
                  <c:v>0.61492736000000003</c:v>
                </c:pt>
                <c:pt idx="24">
                  <c:v>0.55753997</c:v>
                </c:pt>
                <c:pt idx="25">
                  <c:v>0.50270963000000002</c:v>
                </c:pt>
                <c:pt idx="26">
                  <c:v>0.44975812999999998</c:v>
                </c:pt>
                <c:pt idx="27">
                  <c:v>0.39946197</c:v>
                </c:pt>
                <c:pt idx="28">
                  <c:v>0.35577325999999998</c:v>
                </c:pt>
                <c:pt idx="29">
                  <c:v>0.31298102</c:v>
                </c:pt>
                <c:pt idx="30">
                  <c:v>0.27491958999999999</c:v>
                </c:pt>
                <c:pt idx="31">
                  <c:v>0.23819756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6A-408D-B940-E9C600BA9D88}"/>
            </c:ext>
          </c:extLst>
        </c:ser>
        <c:ser>
          <c:idx val="7"/>
          <c:order val="7"/>
          <c:tx>
            <c:strRef>
              <c:f>'hep met'!$K$2</c:f>
              <c:strCache>
                <c:ptCount val="1"/>
                <c:pt idx="0">
                  <c:v>21.54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met'!$K$3:$K$34</c:f>
              <c:numCache>
                <c:formatCode>General</c:formatCode>
                <c:ptCount val="32"/>
                <c:pt idx="0">
                  <c:v>-0.20162885</c:v>
                </c:pt>
                <c:pt idx="1">
                  <c:v>-0.19649615000000001</c:v>
                </c:pt>
                <c:pt idx="2">
                  <c:v>-0.13840415</c:v>
                </c:pt>
                <c:pt idx="3">
                  <c:v>8.8196150000000001E-2</c:v>
                </c:pt>
                <c:pt idx="4">
                  <c:v>0.53085559999999998</c:v>
                </c:pt>
                <c:pt idx="5">
                  <c:v>1.0294278299999999</c:v>
                </c:pt>
                <c:pt idx="6">
                  <c:v>1.4020001600000001</c:v>
                </c:pt>
                <c:pt idx="7">
                  <c:v>1.61427689</c:v>
                </c:pt>
                <c:pt idx="8">
                  <c:v>1.7158227500000001</c:v>
                </c:pt>
                <c:pt idx="9">
                  <c:v>1.7371087300000001</c:v>
                </c:pt>
                <c:pt idx="10">
                  <c:v>1.7014061300000001</c:v>
                </c:pt>
                <c:pt idx="11">
                  <c:v>1.6278912800000001</c:v>
                </c:pt>
                <c:pt idx="12">
                  <c:v>1.52995999</c:v>
                </c:pt>
                <c:pt idx="13">
                  <c:v>1.41666205</c:v>
                </c:pt>
                <c:pt idx="14">
                  <c:v>1.2966074299999999</c:v>
                </c:pt>
                <c:pt idx="15">
                  <c:v>1.1751158399999999</c:v>
                </c:pt>
                <c:pt idx="16">
                  <c:v>1.05516769</c:v>
                </c:pt>
                <c:pt idx="17">
                  <c:v>0.93902516999999996</c:v>
                </c:pt>
                <c:pt idx="18">
                  <c:v>0.82807595000000001</c:v>
                </c:pt>
                <c:pt idx="19">
                  <c:v>0.72209246999999999</c:v>
                </c:pt>
                <c:pt idx="20">
                  <c:v>0.62217663000000001</c:v>
                </c:pt>
                <c:pt idx="21">
                  <c:v>0.52994401999999996</c:v>
                </c:pt>
                <c:pt idx="22">
                  <c:v>0.44338054999999998</c:v>
                </c:pt>
                <c:pt idx="23">
                  <c:v>0.36226496000000002</c:v>
                </c:pt>
                <c:pt idx="24">
                  <c:v>0.28972234000000002</c:v>
                </c:pt>
                <c:pt idx="25">
                  <c:v>0.22145559000000001</c:v>
                </c:pt>
                <c:pt idx="26">
                  <c:v>0.15683701</c:v>
                </c:pt>
                <c:pt idx="27">
                  <c:v>9.6627950000000004E-2</c:v>
                </c:pt>
                <c:pt idx="28">
                  <c:v>4.5164040000000003E-2</c:v>
                </c:pt>
                <c:pt idx="29">
                  <c:v>-3.8430399999999998E-3</c:v>
                </c:pt>
                <c:pt idx="30">
                  <c:v>-4.6405130000000003E-2</c:v>
                </c:pt>
                <c:pt idx="31">
                  <c:v>-8.6082370000000005E-2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16A-408D-B940-E9C600BA9D88}"/>
            </c:ext>
          </c:extLst>
        </c:ser>
        <c:ser>
          <c:idx val="8"/>
          <c:order val="8"/>
          <c:tx>
            <c:strRef>
              <c:f>'hep met'!$L$2</c:f>
              <c:strCache>
                <c:ptCount val="1"/>
                <c:pt idx="0">
                  <c:v>46.4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met'!$L$3:$L$34</c:f>
              <c:numCache>
                <c:formatCode>General</c:formatCode>
                <c:ptCount val="32"/>
                <c:pt idx="0">
                  <c:v>-0.29638028</c:v>
                </c:pt>
                <c:pt idx="1">
                  <c:v>-0.28840047000000002</c:v>
                </c:pt>
                <c:pt idx="2">
                  <c:v>-0.20629554</c:v>
                </c:pt>
                <c:pt idx="3">
                  <c:v>8.7461380000000005E-2</c:v>
                </c:pt>
                <c:pt idx="4">
                  <c:v>0.60709232000000002</c:v>
                </c:pt>
                <c:pt idx="5">
                  <c:v>1.14318831</c:v>
                </c:pt>
                <c:pt idx="6">
                  <c:v>1.5312418800000001</c:v>
                </c:pt>
                <c:pt idx="7">
                  <c:v>1.7379976100000001</c:v>
                </c:pt>
                <c:pt idx="8">
                  <c:v>1.8129416199999999</c:v>
                </c:pt>
                <c:pt idx="9">
                  <c:v>1.7881691799999999</c:v>
                </c:pt>
                <c:pt idx="10">
                  <c:v>1.69270744</c:v>
                </c:pt>
                <c:pt idx="11">
                  <c:v>1.5522061199999999</c:v>
                </c:pt>
                <c:pt idx="12">
                  <c:v>1.38462748</c:v>
                </c:pt>
                <c:pt idx="13">
                  <c:v>1.2029302399999999</c:v>
                </c:pt>
                <c:pt idx="14">
                  <c:v>1.0185476099999999</c:v>
                </c:pt>
                <c:pt idx="15">
                  <c:v>0.83895129999999996</c:v>
                </c:pt>
                <c:pt idx="16">
                  <c:v>0.66775245999999999</c:v>
                </c:pt>
                <c:pt idx="17">
                  <c:v>0.50777412</c:v>
                </c:pt>
                <c:pt idx="18">
                  <c:v>0.36037513999999998</c:v>
                </c:pt>
                <c:pt idx="19">
                  <c:v>0.22352366000000001</c:v>
                </c:pt>
                <c:pt idx="20">
                  <c:v>9.7452330000000004E-2</c:v>
                </c:pt>
                <c:pt idx="21">
                  <c:v>-1.6753489999999999E-2</c:v>
                </c:pt>
                <c:pt idx="22">
                  <c:v>-0.12170786</c:v>
                </c:pt>
                <c:pt idx="23">
                  <c:v>-0.21741614000000001</c:v>
                </c:pt>
                <c:pt idx="24">
                  <c:v>-0.29958959000000002</c:v>
                </c:pt>
                <c:pt idx="25">
                  <c:v>-0.37235507000000001</c:v>
                </c:pt>
                <c:pt idx="26">
                  <c:v>-0.43556207000000002</c:v>
                </c:pt>
                <c:pt idx="27">
                  <c:v>-0.48780900999999999</c:v>
                </c:pt>
                <c:pt idx="28">
                  <c:v>-0.52579536000000004</c:v>
                </c:pt>
                <c:pt idx="29">
                  <c:v>-0.55494069999999995</c:v>
                </c:pt>
                <c:pt idx="30">
                  <c:v>-0.57316233000000005</c:v>
                </c:pt>
                <c:pt idx="31">
                  <c:v>-0.58340068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6A-408D-B940-E9C600BA9D88}"/>
            </c:ext>
          </c:extLst>
        </c:ser>
        <c:ser>
          <c:idx val="9"/>
          <c:order val="9"/>
          <c:tx>
            <c:strRef>
              <c:f>'hep met'!$M$2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'hep met'!$C$3:$C$34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'hep met'!$M$3:$M$34</c:f>
              <c:numCache>
                <c:formatCode>General</c:formatCode>
                <c:ptCount val="32"/>
                <c:pt idx="0">
                  <c:v>-0.43657972</c:v>
                </c:pt>
                <c:pt idx="1">
                  <c:v>-0.43566530999999997</c:v>
                </c:pt>
                <c:pt idx="2">
                  <c:v>-0.35180198000000001</c:v>
                </c:pt>
                <c:pt idx="3">
                  <c:v>8.6319299999999995E-3</c:v>
                </c:pt>
                <c:pt idx="4">
                  <c:v>0.58093510999999998</c:v>
                </c:pt>
                <c:pt idx="5">
                  <c:v>1.1670718899999999</c:v>
                </c:pt>
                <c:pt idx="6">
                  <c:v>1.5568282099999999</c:v>
                </c:pt>
                <c:pt idx="7">
                  <c:v>1.7434328299999999</c:v>
                </c:pt>
                <c:pt idx="8">
                  <c:v>1.76591254</c:v>
                </c:pt>
                <c:pt idx="9">
                  <c:v>1.65837408</c:v>
                </c:pt>
                <c:pt idx="10">
                  <c:v>1.45593909</c:v>
                </c:pt>
                <c:pt idx="11">
                  <c:v>1.1980032899999999</c:v>
                </c:pt>
                <c:pt idx="12">
                  <c:v>0.91664058000000004</c:v>
                </c:pt>
                <c:pt idx="13">
                  <c:v>0.63539301000000004</c:v>
                </c:pt>
                <c:pt idx="14">
                  <c:v>0.36812553999999997</c:v>
                </c:pt>
                <c:pt idx="15">
                  <c:v>0.11472148</c:v>
                </c:pt>
                <c:pt idx="16">
                  <c:v>-0.12973543000000001</c:v>
                </c:pt>
                <c:pt idx="17">
                  <c:v>-0.36404255000000002</c:v>
                </c:pt>
                <c:pt idx="18">
                  <c:v>-0.58033756000000003</c:v>
                </c:pt>
                <c:pt idx="19">
                  <c:v>-0.77042553999999996</c:v>
                </c:pt>
                <c:pt idx="20">
                  <c:v>-0.92296217000000003</c:v>
                </c:pt>
                <c:pt idx="21">
                  <c:v>-1.0309881000000001</c:v>
                </c:pt>
                <c:pt idx="22">
                  <c:v>-1.09763875</c:v>
                </c:pt>
                <c:pt idx="23">
                  <c:v>-1.1265784700000001</c:v>
                </c:pt>
                <c:pt idx="24">
                  <c:v>-1.1243796100000001</c:v>
                </c:pt>
                <c:pt idx="25">
                  <c:v>-1.09865418</c:v>
                </c:pt>
                <c:pt idx="26">
                  <c:v>-1.05401473</c:v>
                </c:pt>
                <c:pt idx="27">
                  <c:v>-0.99558367000000003</c:v>
                </c:pt>
                <c:pt idx="28">
                  <c:v>-0.93373001</c:v>
                </c:pt>
                <c:pt idx="29">
                  <c:v>-0.86508251000000003</c:v>
                </c:pt>
                <c:pt idx="30">
                  <c:v>-0.79872332000000001</c:v>
                </c:pt>
                <c:pt idx="31">
                  <c:v>-0.73188016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16A-408D-B940-E9C600BA9D88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7760"/>
        <c:axId val="216726976"/>
        <c:axId val="219622632"/>
      </c:surface3DChart>
      <c:catAx>
        <c:axId val="216727760"/>
        <c:scaling>
          <c:orientation val="maxMin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976"/>
        <c:crossesAt val="-2"/>
        <c:auto val="1"/>
        <c:lblAlgn val="ctr"/>
        <c:lblOffset val="100"/>
        <c:noMultiLvlLbl val="0"/>
      </c:catAx>
      <c:valAx>
        <c:axId val="21672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7760"/>
        <c:crosses val="autoZero"/>
        <c:crossBetween val="midCat"/>
      </c:valAx>
      <c:serAx>
        <c:axId val="2196226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976"/>
        <c:crossesAt val="-2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6836298808853373"/>
          <c:y val="0.88552723548171131"/>
          <c:w val="0.67314368727518026"/>
          <c:h val="9.00522157481773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HV glucose flow mmole min</a:t>
            </a:r>
            <a:r>
              <a:rPr lang="en-GB" sz="1100" b="0" i="0" u="none" strike="noStrike" baseline="30000" dirty="0">
                <a:effectLst/>
              </a:rPr>
              <a:t>-1</a:t>
            </a:r>
            <a:endParaRPr lang="en-GB" sz="1100" baseline="30000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70"/>
      <c:rotY val="30"/>
      <c:depthPercent val="15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545375053164821E-2"/>
          <c:y val="6.7097443979780638E-2"/>
          <c:w val="0.79370990525537954"/>
          <c:h val="0.75387321376494609"/>
        </c:manualLayout>
      </c:layout>
      <c:surface3DChart>
        <c:wireframe val="0"/>
        <c:ser>
          <c:idx val="0"/>
          <c:order val="0"/>
          <c:tx>
            <c:strRef>
              <c:f>HVglfl!$B$2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HVglfl!$B$3:$B$32</c:f>
              <c:numCache>
                <c:formatCode>General</c:formatCode>
                <c:ptCount val="30"/>
                <c:pt idx="0">
                  <c:v>13.423527160000001</c:v>
                </c:pt>
                <c:pt idx="1">
                  <c:v>13.629391030000001</c:v>
                </c:pt>
                <c:pt idx="2">
                  <c:v>14.737359980000001</c:v>
                </c:pt>
                <c:pt idx="3">
                  <c:v>17.14176131</c:v>
                </c:pt>
                <c:pt idx="4">
                  <c:v>20.696590629999999</c:v>
                </c:pt>
                <c:pt idx="5">
                  <c:v>24.17526136</c:v>
                </c:pt>
                <c:pt idx="6">
                  <c:v>26.65907863</c:v>
                </c:pt>
                <c:pt idx="7">
                  <c:v>28.222448669999999</c:v>
                </c:pt>
                <c:pt idx="8">
                  <c:v>29.153267939999999</c:v>
                </c:pt>
                <c:pt idx="9">
                  <c:v>29.6344046</c:v>
                </c:pt>
                <c:pt idx="10">
                  <c:v>29.81178401</c:v>
                </c:pt>
                <c:pt idx="11">
                  <c:v>29.767587160000001</c:v>
                </c:pt>
                <c:pt idx="12">
                  <c:v>29.569493479999998</c:v>
                </c:pt>
                <c:pt idx="13">
                  <c:v>29.268132730000001</c:v>
                </c:pt>
                <c:pt idx="14">
                  <c:v>28.88653734</c:v>
                </c:pt>
                <c:pt idx="15">
                  <c:v>28.457114279999999</c:v>
                </c:pt>
                <c:pt idx="16">
                  <c:v>27.999285359999998</c:v>
                </c:pt>
                <c:pt idx="17">
                  <c:v>27.51434235</c:v>
                </c:pt>
                <c:pt idx="18">
                  <c:v>27.024976160000001</c:v>
                </c:pt>
                <c:pt idx="19">
                  <c:v>26.52845885</c:v>
                </c:pt>
                <c:pt idx="20">
                  <c:v>26.037222310000001</c:v>
                </c:pt>
                <c:pt idx="21">
                  <c:v>25.559379280000002</c:v>
                </c:pt>
                <c:pt idx="22">
                  <c:v>25.08523696</c:v>
                </c:pt>
                <c:pt idx="23">
                  <c:v>24.630042499999998</c:v>
                </c:pt>
                <c:pt idx="24">
                  <c:v>24.176516159999998</c:v>
                </c:pt>
                <c:pt idx="25">
                  <c:v>23.739803949999999</c:v>
                </c:pt>
                <c:pt idx="26">
                  <c:v>23.317600710000001</c:v>
                </c:pt>
                <c:pt idx="27">
                  <c:v>22.905695940000001</c:v>
                </c:pt>
                <c:pt idx="28">
                  <c:v>22.50026334</c:v>
                </c:pt>
                <c:pt idx="29">
                  <c:v>22.107073320000001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3-41AE-9063-47ACBE378B06}"/>
            </c:ext>
          </c:extLst>
        </c:ser>
        <c:ser>
          <c:idx val="1"/>
          <c:order val="1"/>
          <c:tx>
            <c:strRef>
              <c:f>HVglfl!$C$2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HVglfl!$C$3:$C$32</c:f>
              <c:numCache>
                <c:formatCode>General</c:formatCode>
                <c:ptCount val="30"/>
                <c:pt idx="0">
                  <c:v>13.37224818</c:v>
                </c:pt>
                <c:pt idx="1">
                  <c:v>13.60431531</c:v>
                </c:pt>
                <c:pt idx="2">
                  <c:v>14.74721237</c:v>
                </c:pt>
                <c:pt idx="3">
                  <c:v>17.23097503</c:v>
                </c:pt>
                <c:pt idx="4">
                  <c:v>20.919589819999999</c:v>
                </c:pt>
                <c:pt idx="5">
                  <c:v>24.50743233</c:v>
                </c:pt>
                <c:pt idx="6">
                  <c:v>27.075981580000001</c:v>
                </c:pt>
                <c:pt idx="7">
                  <c:v>28.656936890000001</c:v>
                </c:pt>
                <c:pt idx="8">
                  <c:v>29.557392249999999</c:v>
                </c:pt>
                <c:pt idx="9">
                  <c:v>29.980122040000001</c:v>
                </c:pt>
                <c:pt idx="10">
                  <c:v>30.08478977</c:v>
                </c:pt>
                <c:pt idx="11">
                  <c:v>29.962565990000002</c:v>
                </c:pt>
                <c:pt idx="12">
                  <c:v>29.693971359999999</c:v>
                </c:pt>
                <c:pt idx="13">
                  <c:v>29.32752606</c:v>
                </c:pt>
                <c:pt idx="14">
                  <c:v>28.88560777</c:v>
                </c:pt>
                <c:pt idx="15">
                  <c:v>28.40372052</c:v>
                </c:pt>
                <c:pt idx="16">
                  <c:v>27.900672520000001</c:v>
                </c:pt>
                <c:pt idx="17">
                  <c:v>27.37597186</c:v>
                </c:pt>
                <c:pt idx="18">
                  <c:v>26.852916520000001</c:v>
                </c:pt>
                <c:pt idx="19">
                  <c:v>26.327379579999999</c:v>
                </c:pt>
                <c:pt idx="20">
                  <c:v>25.81135432</c:v>
                </c:pt>
                <c:pt idx="21">
                  <c:v>25.313220340000001</c:v>
                </c:pt>
                <c:pt idx="22">
                  <c:v>24.82155358</c:v>
                </c:pt>
                <c:pt idx="23">
                  <c:v>24.351907650000001</c:v>
                </c:pt>
                <c:pt idx="24">
                  <c:v>23.885923909999999</c:v>
                </c:pt>
                <c:pt idx="25">
                  <c:v>23.439012869999999</c:v>
                </c:pt>
                <c:pt idx="26">
                  <c:v>23.008268999999999</c:v>
                </c:pt>
                <c:pt idx="27">
                  <c:v>22.58933858</c:v>
                </c:pt>
                <c:pt idx="28">
                  <c:v>22.178457229999999</c:v>
                </c:pt>
                <c:pt idx="29">
                  <c:v>21.78106287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73-41AE-9063-47ACBE378B06}"/>
            </c:ext>
          </c:extLst>
        </c:ser>
        <c:ser>
          <c:idx val="2"/>
          <c:order val="2"/>
          <c:tx>
            <c:strRef>
              <c:f>HVglfl!$D$2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HVglfl!$D$3:$D$32</c:f>
              <c:numCache>
                <c:formatCode>General</c:formatCode>
                <c:ptCount val="30"/>
                <c:pt idx="0">
                  <c:v>13.27993532</c:v>
                </c:pt>
                <c:pt idx="1">
                  <c:v>13.575542240000001</c:v>
                </c:pt>
                <c:pt idx="2">
                  <c:v>14.801593179999999</c:v>
                </c:pt>
                <c:pt idx="3">
                  <c:v>17.43506721</c:v>
                </c:pt>
                <c:pt idx="4">
                  <c:v>21.277890849999999</c:v>
                </c:pt>
                <c:pt idx="5">
                  <c:v>25.058595109999999</c:v>
                </c:pt>
                <c:pt idx="6">
                  <c:v>27.747766559999999</c:v>
                </c:pt>
                <c:pt idx="7">
                  <c:v>29.33662026</c:v>
                </c:pt>
                <c:pt idx="8">
                  <c:v>30.158024210000001</c:v>
                </c:pt>
                <c:pt idx="9">
                  <c:v>30.456277050000001</c:v>
                </c:pt>
                <c:pt idx="10">
                  <c:v>30.423785840000001</c:v>
                </c:pt>
                <c:pt idx="11">
                  <c:v>30.169909910000001</c:v>
                </c:pt>
                <c:pt idx="12">
                  <c:v>29.779937969999999</c:v>
                </c:pt>
                <c:pt idx="13">
                  <c:v>29.306462669999998</c:v>
                </c:pt>
                <c:pt idx="14">
                  <c:v>28.768893649999999</c:v>
                </c:pt>
                <c:pt idx="15">
                  <c:v>28.206068569999999</c:v>
                </c:pt>
                <c:pt idx="16">
                  <c:v>27.634741760000001</c:v>
                </c:pt>
                <c:pt idx="17">
                  <c:v>27.051094549999998</c:v>
                </c:pt>
                <c:pt idx="18">
                  <c:v>26.478616949999999</c:v>
                </c:pt>
                <c:pt idx="19">
                  <c:v>25.911305899999999</c:v>
                </c:pt>
                <c:pt idx="20">
                  <c:v>25.360553070000002</c:v>
                </c:pt>
                <c:pt idx="21">
                  <c:v>24.83288666</c:v>
                </c:pt>
                <c:pt idx="22">
                  <c:v>24.317010010000001</c:v>
                </c:pt>
                <c:pt idx="23">
                  <c:v>23.827032689999999</c:v>
                </c:pt>
                <c:pt idx="24">
                  <c:v>23.34397744</c:v>
                </c:pt>
                <c:pt idx="25">
                  <c:v>22.883268220000001</c:v>
                </c:pt>
                <c:pt idx="26">
                  <c:v>22.44151089</c:v>
                </c:pt>
                <c:pt idx="27">
                  <c:v>22.014413300000001</c:v>
                </c:pt>
                <c:pt idx="28">
                  <c:v>21.596320949999999</c:v>
                </c:pt>
                <c:pt idx="29">
                  <c:v>21.193406370000002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3-41AE-9063-47ACBE378B06}"/>
            </c:ext>
          </c:extLst>
        </c:ser>
        <c:ser>
          <c:idx val="3"/>
          <c:order val="3"/>
          <c:tx>
            <c:strRef>
              <c:f>HVglfl!$E$2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HVglfl!$E$3:$E$32</c:f>
              <c:numCache>
                <c:formatCode>General</c:formatCode>
                <c:ptCount val="30"/>
                <c:pt idx="0">
                  <c:v>13.09660395</c:v>
                </c:pt>
                <c:pt idx="1">
                  <c:v>13.31978941</c:v>
                </c:pt>
                <c:pt idx="2">
                  <c:v>14.58092093</c:v>
                </c:pt>
                <c:pt idx="3">
                  <c:v>17.474002559999999</c:v>
                </c:pt>
                <c:pt idx="4">
                  <c:v>21.896853140000001</c:v>
                </c:pt>
                <c:pt idx="5">
                  <c:v>26.166974400000001</c:v>
                </c:pt>
                <c:pt idx="6">
                  <c:v>28.928948949999999</c:v>
                </c:pt>
                <c:pt idx="7">
                  <c:v>30.367838840000001</c:v>
                </c:pt>
                <c:pt idx="8">
                  <c:v>30.955553290000001</c:v>
                </c:pt>
                <c:pt idx="9">
                  <c:v>30.997468120000001</c:v>
                </c:pt>
                <c:pt idx="10">
                  <c:v>30.716521950000001</c:v>
                </c:pt>
                <c:pt idx="11">
                  <c:v>30.247991720000002</c:v>
                </c:pt>
                <c:pt idx="12">
                  <c:v>29.670189260000001</c:v>
                </c:pt>
                <c:pt idx="13">
                  <c:v>29.04184236</c:v>
                </c:pt>
                <c:pt idx="14">
                  <c:v>28.371156370000001</c:v>
                </c:pt>
                <c:pt idx="15">
                  <c:v>27.699169439999999</c:v>
                </c:pt>
                <c:pt idx="16">
                  <c:v>27.037428720000001</c:v>
                </c:pt>
                <c:pt idx="17">
                  <c:v>26.376749409999999</c:v>
                </c:pt>
                <c:pt idx="18">
                  <c:v>25.741236709999999</c:v>
                </c:pt>
                <c:pt idx="19">
                  <c:v>25.120278110000001</c:v>
                </c:pt>
                <c:pt idx="20">
                  <c:v>24.525374280000001</c:v>
                </c:pt>
                <c:pt idx="21">
                  <c:v>23.961630039999999</c:v>
                </c:pt>
                <c:pt idx="22">
                  <c:v>23.415450759999999</c:v>
                </c:pt>
                <c:pt idx="23">
                  <c:v>22.901470459999999</c:v>
                </c:pt>
                <c:pt idx="24">
                  <c:v>22.398314549999998</c:v>
                </c:pt>
                <c:pt idx="25">
                  <c:v>21.921675230000002</c:v>
                </c:pt>
                <c:pt idx="26">
                  <c:v>21.46795784</c:v>
                </c:pt>
                <c:pt idx="27">
                  <c:v>21.032290660000001</c:v>
                </c:pt>
                <c:pt idx="28">
                  <c:v>20.607928059999999</c:v>
                </c:pt>
                <c:pt idx="29">
                  <c:v>20.202174070000002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73-41AE-9063-47ACBE378B06}"/>
            </c:ext>
          </c:extLst>
        </c:ser>
        <c:ser>
          <c:idx val="4"/>
          <c:order val="4"/>
          <c:tx>
            <c:strRef>
              <c:f>HVglfl!$F$2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HVglfl!$F$3:$F$32</c:f>
              <c:numCache>
                <c:formatCode>General</c:formatCode>
                <c:ptCount val="30"/>
                <c:pt idx="0">
                  <c:v>12.59053003</c:v>
                </c:pt>
                <c:pt idx="1">
                  <c:v>12.87419055</c:v>
                </c:pt>
                <c:pt idx="2">
                  <c:v>14.29170856</c:v>
                </c:pt>
                <c:pt idx="3">
                  <c:v>17.568896710000001</c:v>
                </c:pt>
                <c:pt idx="4">
                  <c:v>22.52157476</c:v>
                </c:pt>
                <c:pt idx="5">
                  <c:v>27.259393299999999</c:v>
                </c:pt>
                <c:pt idx="6">
                  <c:v>30.023728139999999</c:v>
                </c:pt>
                <c:pt idx="7">
                  <c:v>31.206520319999999</c:v>
                </c:pt>
                <c:pt idx="8">
                  <c:v>31.436487169999999</c:v>
                </c:pt>
                <c:pt idx="9">
                  <c:v>31.131685319999999</c:v>
                </c:pt>
                <c:pt idx="10">
                  <c:v>30.53600587</c:v>
                </c:pt>
                <c:pt idx="11">
                  <c:v>29.808270190000002</c:v>
                </c:pt>
                <c:pt idx="12">
                  <c:v>29.0162342</c:v>
                </c:pt>
                <c:pt idx="13">
                  <c:v>28.211251260000001</c:v>
                </c:pt>
                <c:pt idx="14">
                  <c:v>27.39252991</c:v>
                </c:pt>
                <c:pt idx="15">
                  <c:v>26.59940945</c:v>
                </c:pt>
                <c:pt idx="16">
                  <c:v>25.838148669999999</c:v>
                </c:pt>
                <c:pt idx="17">
                  <c:v>25.094291980000001</c:v>
                </c:pt>
                <c:pt idx="18">
                  <c:v>24.39016105</c:v>
                </c:pt>
                <c:pt idx="19">
                  <c:v>23.712690980000001</c:v>
                </c:pt>
                <c:pt idx="20">
                  <c:v>23.070687750000001</c:v>
                </c:pt>
                <c:pt idx="21">
                  <c:v>22.470141129999998</c:v>
                </c:pt>
                <c:pt idx="22">
                  <c:v>21.894219100000001</c:v>
                </c:pt>
                <c:pt idx="23">
                  <c:v>21.357686990000001</c:v>
                </c:pt>
                <c:pt idx="24">
                  <c:v>20.83745729</c:v>
                </c:pt>
                <c:pt idx="25">
                  <c:v>20.349421400000001</c:v>
                </c:pt>
                <c:pt idx="26">
                  <c:v>19.889336459999999</c:v>
                </c:pt>
                <c:pt idx="27">
                  <c:v>19.451810729999998</c:v>
                </c:pt>
                <c:pt idx="28">
                  <c:v>19.030408680000001</c:v>
                </c:pt>
                <c:pt idx="29">
                  <c:v>18.63123143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73-41AE-9063-47ACBE378B06}"/>
            </c:ext>
          </c:extLst>
        </c:ser>
        <c:ser>
          <c:idx val="5"/>
          <c:order val="5"/>
          <c:tx>
            <c:strRef>
              <c:f>HVglfl!$G$2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HVglfl!$G$3:$G$32</c:f>
              <c:numCache>
                <c:formatCode>General</c:formatCode>
                <c:ptCount val="30"/>
                <c:pt idx="0">
                  <c:v>11.55367835</c:v>
                </c:pt>
                <c:pt idx="1">
                  <c:v>11.969735829999999</c:v>
                </c:pt>
                <c:pt idx="2">
                  <c:v>13.67767943</c:v>
                </c:pt>
                <c:pt idx="3">
                  <c:v>17.518814219999999</c:v>
                </c:pt>
                <c:pt idx="4">
                  <c:v>23.05135318</c:v>
                </c:pt>
                <c:pt idx="5">
                  <c:v>28.046017580000001</c:v>
                </c:pt>
                <c:pt idx="6">
                  <c:v>30.683512660000002</c:v>
                </c:pt>
                <c:pt idx="7">
                  <c:v>31.500004919999999</c:v>
                </c:pt>
                <c:pt idx="8">
                  <c:v>31.302266790000001</c:v>
                </c:pt>
                <c:pt idx="9">
                  <c:v>30.60935671</c:v>
                </c:pt>
                <c:pt idx="10">
                  <c:v>29.68459313</c:v>
                </c:pt>
                <c:pt idx="11">
                  <c:v>28.687708839999999</c:v>
                </c:pt>
                <c:pt idx="12">
                  <c:v>27.676850569999999</c:v>
                </c:pt>
                <c:pt idx="13">
                  <c:v>26.694741130000001</c:v>
                </c:pt>
                <c:pt idx="14">
                  <c:v>25.72636365</c:v>
                </c:pt>
                <c:pt idx="15">
                  <c:v>24.81164094</c:v>
                </c:pt>
                <c:pt idx="16">
                  <c:v>23.949579490000001</c:v>
                </c:pt>
                <c:pt idx="17">
                  <c:v>23.12120427</c:v>
                </c:pt>
                <c:pt idx="18">
                  <c:v>22.34814368</c:v>
                </c:pt>
                <c:pt idx="19">
                  <c:v>21.615438659999999</c:v>
                </c:pt>
                <c:pt idx="20">
                  <c:v>20.93127513</c:v>
                </c:pt>
                <c:pt idx="21">
                  <c:v>20.298966199999999</c:v>
                </c:pt>
                <c:pt idx="22">
                  <c:v>19.701946110000002</c:v>
                </c:pt>
                <c:pt idx="23">
                  <c:v>19.153070339999999</c:v>
                </c:pt>
                <c:pt idx="24">
                  <c:v>18.629662840000002</c:v>
                </c:pt>
                <c:pt idx="25">
                  <c:v>18.14539444</c:v>
                </c:pt>
                <c:pt idx="26">
                  <c:v>17.695476249999999</c:v>
                </c:pt>
                <c:pt idx="27">
                  <c:v>17.27391888</c:v>
                </c:pt>
                <c:pt idx="28">
                  <c:v>16.875250600000001</c:v>
                </c:pt>
                <c:pt idx="29">
                  <c:v>16.503658680000001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73-41AE-9063-47ACBE378B06}"/>
            </c:ext>
          </c:extLst>
        </c:ser>
        <c:ser>
          <c:idx val="6"/>
          <c:order val="6"/>
          <c:tx>
            <c:strRef>
              <c:f>HVglfl!$H$2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HVglfl!$H$3:$H$32</c:f>
              <c:numCache>
                <c:formatCode>General</c:formatCode>
                <c:ptCount val="30"/>
                <c:pt idx="0">
                  <c:v>10.59118308</c:v>
                </c:pt>
                <c:pt idx="1">
                  <c:v>11.025748589999999</c:v>
                </c:pt>
                <c:pt idx="2">
                  <c:v>12.97982318</c:v>
                </c:pt>
                <c:pt idx="3">
                  <c:v>17.521831219999999</c:v>
                </c:pt>
                <c:pt idx="4">
                  <c:v>24.01299625</c:v>
                </c:pt>
                <c:pt idx="5">
                  <c:v>29.411878909999999</c:v>
                </c:pt>
                <c:pt idx="6">
                  <c:v>31.597379589999999</c:v>
                </c:pt>
                <c:pt idx="7">
                  <c:v>31.796630799999999</c:v>
                </c:pt>
                <c:pt idx="8">
                  <c:v>31.055200979999999</c:v>
                </c:pt>
                <c:pt idx="9">
                  <c:v>29.91696275</c:v>
                </c:pt>
                <c:pt idx="10">
                  <c:v>28.62598028</c:v>
                </c:pt>
                <c:pt idx="11">
                  <c:v>27.33303029</c:v>
                </c:pt>
                <c:pt idx="12">
                  <c:v>26.076393509999999</c:v>
                </c:pt>
                <c:pt idx="13">
                  <c:v>24.888902120000001</c:v>
                </c:pt>
                <c:pt idx="14">
                  <c:v>23.743928579999999</c:v>
                </c:pt>
                <c:pt idx="15">
                  <c:v>22.681073820000002</c:v>
                </c:pt>
                <c:pt idx="16">
                  <c:v>21.697990220000001</c:v>
                </c:pt>
                <c:pt idx="17">
                  <c:v>20.768522099999998</c:v>
                </c:pt>
                <c:pt idx="18">
                  <c:v>19.916305940000001</c:v>
                </c:pt>
                <c:pt idx="19">
                  <c:v>19.12378618</c:v>
                </c:pt>
                <c:pt idx="20">
                  <c:v>18.39782044</c:v>
                </c:pt>
                <c:pt idx="21">
                  <c:v>17.740294370000001</c:v>
                </c:pt>
                <c:pt idx="22">
                  <c:v>17.131227509999999</c:v>
                </c:pt>
                <c:pt idx="23">
                  <c:v>16.584245070000001</c:v>
                </c:pt>
                <c:pt idx="24">
                  <c:v>16.07439844</c:v>
                </c:pt>
                <c:pt idx="25">
                  <c:v>15.61337919</c:v>
                </c:pt>
                <c:pt idx="26">
                  <c:v>15.196257190000001</c:v>
                </c:pt>
                <c:pt idx="27">
                  <c:v>14.815213809999999</c:v>
                </c:pt>
                <c:pt idx="28">
                  <c:v>14.46344955</c:v>
                </c:pt>
                <c:pt idx="29">
                  <c:v>14.145202380000001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73-41AE-9063-47ACBE378B06}"/>
            </c:ext>
          </c:extLst>
        </c:ser>
        <c:ser>
          <c:idx val="7"/>
          <c:order val="7"/>
          <c:tx>
            <c:strRef>
              <c:f>HVglfl!$I$2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HVglfl!$I$3:$I$32</c:f>
              <c:numCache>
                <c:formatCode>General</c:formatCode>
                <c:ptCount val="30"/>
                <c:pt idx="0">
                  <c:v>9.6986384999999995</c:v>
                </c:pt>
                <c:pt idx="1">
                  <c:v>10.21668831</c:v>
                </c:pt>
                <c:pt idx="2">
                  <c:v>12.61415788</c:v>
                </c:pt>
                <c:pt idx="3">
                  <c:v>18.12570659</c:v>
                </c:pt>
                <c:pt idx="4">
                  <c:v>25.549654700000001</c:v>
                </c:pt>
                <c:pt idx="5">
                  <c:v>30.69424231</c:v>
                </c:pt>
                <c:pt idx="6">
                  <c:v>32.375758050000002</c:v>
                </c:pt>
                <c:pt idx="7">
                  <c:v>32.032149740000001</c:v>
                </c:pt>
                <c:pt idx="8">
                  <c:v>30.801071329999999</c:v>
                </c:pt>
                <c:pt idx="9">
                  <c:v>29.22672485</c:v>
                </c:pt>
                <c:pt idx="10">
                  <c:v>27.547770320000001</c:v>
                </c:pt>
                <c:pt idx="11">
                  <c:v>25.915315960000001</c:v>
                </c:pt>
                <c:pt idx="12">
                  <c:v>24.358790899999999</c:v>
                </c:pt>
                <c:pt idx="13">
                  <c:v>22.913796730000001</c:v>
                </c:pt>
                <c:pt idx="14">
                  <c:v>21.544739190000001</c:v>
                </c:pt>
                <c:pt idx="15">
                  <c:v>20.29655511</c:v>
                </c:pt>
                <c:pt idx="16">
                  <c:v>19.166231809999999</c:v>
                </c:pt>
                <c:pt idx="17">
                  <c:v>18.122141880000001</c:v>
                </c:pt>
                <c:pt idx="18">
                  <c:v>17.18900996</c:v>
                </c:pt>
                <c:pt idx="19">
                  <c:v>16.34456033</c:v>
                </c:pt>
                <c:pt idx="20">
                  <c:v>15.59464191</c:v>
                </c:pt>
                <c:pt idx="21">
                  <c:v>14.93545862</c:v>
                </c:pt>
                <c:pt idx="22">
                  <c:v>14.33869947</c:v>
                </c:pt>
                <c:pt idx="23">
                  <c:v>13.80731301</c:v>
                </c:pt>
                <c:pt idx="24">
                  <c:v>13.31630599</c:v>
                </c:pt>
                <c:pt idx="25">
                  <c:v>12.876056889999999</c:v>
                </c:pt>
                <c:pt idx="26">
                  <c:v>12.479126600000001</c:v>
                </c:pt>
                <c:pt idx="27">
                  <c:v>12.119560740000001</c:v>
                </c:pt>
                <c:pt idx="28">
                  <c:v>11.78939475</c:v>
                </c:pt>
                <c:pt idx="29">
                  <c:v>11.492624210000001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973-41AE-9063-47ACBE378B06}"/>
            </c:ext>
          </c:extLst>
        </c:ser>
        <c:ser>
          <c:idx val="8"/>
          <c:order val="8"/>
          <c:tx>
            <c:strRef>
              <c:f>HVglfl!$J$2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HVglfl!$J$3:$J$32</c:f>
              <c:numCache>
                <c:formatCode>General</c:formatCode>
                <c:ptCount val="30"/>
                <c:pt idx="0">
                  <c:v>8.9822310999999999</c:v>
                </c:pt>
                <c:pt idx="1">
                  <c:v>9.6398570200000009</c:v>
                </c:pt>
                <c:pt idx="2">
                  <c:v>12.58910766</c:v>
                </c:pt>
                <c:pt idx="3">
                  <c:v>19.02636085</c:v>
                </c:pt>
                <c:pt idx="4">
                  <c:v>27.086587340000001</c:v>
                </c:pt>
                <c:pt idx="5">
                  <c:v>32.247605800000002</c:v>
                </c:pt>
                <c:pt idx="6">
                  <c:v>33.450049270000001</c:v>
                </c:pt>
                <c:pt idx="7">
                  <c:v>32.574382739999997</c:v>
                </c:pt>
                <c:pt idx="8">
                  <c:v>30.814381860000001</c:v>
                </c:pt>
                <c:pt idx="9">
                  <c:v>28.715091940000001</c:v>
                </c:pt>
                <c:pt idx="10">
                  <c:v>26.523830820000001</c:v>
                </c:pt>
                <c:pt idx="11">
                  <c:v>24.421668799999999</c:v>
                </c:pt>
                <c:pt idx="12">
                  <c:v>22.44665457</c:v>
                </c:pt>
                <c:pt idx="13">
                  <c:v>20.64815608</c:v>
                </c:pt>
                <c:pt idx="14">
                  <c:v>18.9832678</c:v>
                </c:pt>
                <c:pt idx="15">
                  <c:v>17.511547159999999</c:v>
                </c:pt>
                <c:pt idx="16">
                  <c:v>16.215594100000001</c:v>
                </c:pt>
                <c:pt idx="17">
                  <c:v>15.04316523</c:v>
                </c:pt>
                <c:pt idx="18">
                  <c:v>14.015560430000001</c:v>
                </c:pt>
                <c:pt idx="19">
                  <c:v>13.101115549999999</c:v>
                </c:pt>
                <c:pt idx="20">
                  <c:v>12.30654476</c:v>
                </c:pt>
                <c:pt idx="21">
                  <c:v>11.624850220000001</c:v>
                </c:pt>
                <c:pt idx="22">
                  <c:v>11.029880139999999</c:v>
                </c:pt>
                <c:pt idx="23">
                  <c:v>10.52639269</c:v>
                </c:pt>
                <c:pt idx="24">
                  <c:v>10.08677531</c:v>
                </c:pt>
                <c:pt idx="25">
                  <c:v>9.7172443499999996</c:v>
                </c:pt>
                <c:pt idx="26">
                  <c:v>9.4074228400000006</c:v>
                </c:pt>
                <c:pt idx="27">
                  <c:v>9.1478313199999999</c:v>
                </c:pt>
                <c:pt idx="28">
                  <c:v>8.9302881599999999</c:v>
                </c:pt>
                <c:pt idx="29">
                  <c:v>8.7539863600000007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973-41AE-9063-47ACBE378B06}"/>
            </c:ext>
          </c:extLst>
        </c:ser>
        <c:ser>
          <c:idx val="9"/>
          <c:order val="9"/>
          <c:tx>
            <c:strRef>
              <c:f>HVglfl!$K$2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HVglfl!$A$3:$A$32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HVglfl!$K$3:$K$32</c:f>
              <c:numCache>
                <c:formatCode>General</c:formatCode>
                <c:ptCount val="30"/>
                <c:pt idx="0">
                  <c:v>8.3860996799999992</c:v>
                </c:pt>
                <c:pt idx="1">
                  <c:v>8.9230979300000008</c:v>
                </c:pt>
                <c:pt idx="2">
                  <c:v>12.22830679</c:v>
                </c:pt>
                <c:pt idx="3">
                  <c:v>19.945072159999999</c:v>
                </c:pt>
                <c:pt idx="4">
                  <c:v>29.53723712</c:v>
                </c:pt>
                <c:pt idx="5">
                  <c:v>34.681429190000003</c:v>
                </c:pt>
                <c:pt idx="6">
                  <c:v>35.197888040000002</c:v>
                </c:pt>
                <c:pt idx="7">
                  <c:v>33.656029859999997</c:v>
                </c:pt>
                <c:pt idx="8">
                  <c:v>31.129561200000001</c:v>
                </c:pt>
                <c:pt idx="9">
                  <c:v>28.221829140000001</c:v>
                </c:pt>
                <c:pt idx="10">
                  <c:v>25.22867278</c:v>
                </c:pt>
                <c:pt idx="11">
                  <c:v>22.408358580000002</c:v>
                </c:pt>
                <c:pt idx="12">
                  <c:v>19.830251409999999</c:v>
                </c:pt>
                <c:pt idx="13">
                  <c:v>17.536431220000001</c:v>
                </c:pt>
                <c:pt idx="14">
                  <c:v>15.471794340000001</c:v>
                </c:pt>
                <c:pt idx="15">
                  <c:v>13.71098694</c:v>
                </c:pt>
                <c:pt idx="16">
                  <c:v>12.23421559</c:v>
                </c:pt>
                <c:pt idx="17">
                  <c:v>10.9865405</c:v>
                </c:pt>
                <c:pt idx="18">
                  <c:v>9.9789521800000003</c:v>
                </c:pt>
                <c:pt idx="19">
                  <c:v>9.1623282600000007</c:v>
                </c:pt>
                <c:pt idx="20">
                  <c:v>8.52194349</c:v>
                </c:pt>
                <c:pt idx="21">
                  <c:v>8.0340328299999992</c:v>
                </c:pt>
                <c:pt idx="22">
                  <c:v>7.66268788</c:v>
                </c:pt>
                <c:pt idx="23">
                  <c:v>7.3975955500000001</c:v>
                </c:pt>
                <c:pt idx="24">
                  <c:v>7.21183643</c:v>
                </c:pt>
                <c:pt idx="25">
                  <c:v>7.0976598500000003</c:v>
                </c:pt>
                <c:pt idx="26">
                  <c:v>7.0406888800000003</c:v>
                </c:pt>
                <c:pt idx="27">
                  <c:v>7.0297306900000001</c:v>
                </c:pt>
                <c:pt idx="28">
                  <c:v>7.0567266499999999</c:v>
                </c:pt>
                <c:pt idx="29">
                  <c:v>7.1141196799999999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973-41AE-9063-47ACBE378B06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2664"/>
        <c:axId val="216728152"/>
        <c:axId val="219621784"/>
      </c:surface3DChart>
      <c:catAx>
        <c:axId val="21672266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8152"/>
        <c:crosses val="autoZero"/>
        <c:auto val="1"/>
        <c:lblAlgn val="ctr"/>
        <c:lblOffset val="100"/>
        <c:tickLblSkip val="5"/>
        <c:noMultiLvlLbl val="0"/>
      </c:catAx>
      <c:valAx>
        <c:axId val="216728152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2664"/>
        <c:crosses val="autoZero"/>
        <c:crossBetween val="midCat"/>
      </c:valAx>
      <c:serAx>
        <c:axId val="21962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8152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050" dirty="0"/>
              <a:t>HA</a:t>
            </a:r>
            <a:r>
              <a:rPr lang="en-GB" sz="1050" baseline="0" dirty="0"/>
              <a:t> glucose flow mmole min</a:t>
            </a:r>
            <a:r>
              <a:rPr lang="en-GB" sz="1050" b="0" i="0" u="none" strike="noStrike" baseline="30000" dirty="0">
                <a:effectLst/>
              </a:rPr>
              <a:t>-1</a:t>
            </a:r>
            <a:r>
              <a:rPr lang="en-GB" sz="1050" dirty="0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221299218564973"/>
          <c:y val="0.21045722842237455"/>
          <c:w val="0.8138775784904263"/>
          <c:h val="0.51865256075271016"/>
        </c:manualLayout>
      </c:layout>
      <c:surface3DChart>
        <c:wireframe val="0"/>
        <c:ser>
          <c:idx val="0"/>
          <c:order val="0"/>
          <c:tx>
            <c:strRef>
              <c:f>Haglf!$B$2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Haglf!$B$3:$B$31</c:f>
              <c:numCache>
                <c:formatCode>General</c:formatCode>
                <c:ptCount val="29"/>
                <c:pt idx="0">
                  <c:v>6.8539100499999996</c:v>
                </c:pt>
                <c:pt idx="1">
                  <c:v>6.8705670899999998</c:v>
                </c:pt>
                <c:pt idx="2">
                  <c:v>7.0387622900000002</c:v>
                </c:pt>
                <c:pt idx="3">
                  <c:v>7.5562594199999999</c:v>
                </c:pt>
                <c:pt idx="4">
                  <c:v>8.5349710400000003</c:v>
                </c:pt>
                <c:pt idx="5">
                  <c:v>9.8808124100000008</c:v>
                </c:pt>
                <c:pt idx="6">
                  <c:v>11.21463067</c:v>
                </c:pt>
                <c:pt idx="7">
                  <c:v>12.307709620000001</c:v>
                </c:pt>
                <c:pt idx="8">
                  <c:v>13.12988882</c:v>
                </c:pt>
                <c:pt idx="9">
                  <c:v>13.693086449999999</c:v>
                </c:pt>
                <c:pt idx="10">
                  <c:v>14.051206219999999</c:v>
                </c:pt>
                <c:pt idx="11">
                  <c:v>14.23850399</c:v>
                </c:pt>
                <c:pt idx="12">
                  <c:v>14.300909839999999</c:v>
                </c:pt>
                <c:pt idx="13">
                  <c:v>14.27338142</c:v>
                </c:pt>
                <c:pt idx="14">
                  <c:v>14.1800385</c:v>
                </c:pt>
                <c:pt idx="15">
                  <c:v>14.03950253</c:v>
                </c:pt>
                <c:pt idx="16">
                  <c:v>13.86771633</c:v>
                </c:pt>
                <c:pt idx="17">
                  <c:v>13.67074436</c:v>
                </c:pt>
                <c:pt idx="18">
                  <c:v>13.46144885</c:v>
                </c:pt>
                <c:pt idx="19">
                  <c:v>13.241543289999999</c:v>
                </c:pt>
                <c:pt idx="20">
                  <c:v>13.018306190000001</c:v>
                </c:pt>
                <c:pt idx="21">
                  <c:v>12.797337479999999</c:v>
                </c:pt>
                <c:pt idx="22">
                  <c:v>12.57513432</c:v>
                </c:pt>
                <c:pt idx="23">
                  <c:v>12.35956232</c:v>
                </c:pt>
                <c:pt idx="24">
                  <c:v>12.143161640000001</c:v>
                </c:pt>
                <c:pt idx="25">
                  <c:v>11.93346491</c:v>
                </c:pt>
                <c:pt idx="26">
                  <c:v>11.72978423</c:v>
                </c:pt>
                <c:pt idx="27">
                  <c:v>11.53035654</c:v>
                </c:pt>
                <c:pt idx="28">
                  <c:v>11.333442979999999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EB-476F-8BBA-C10F6090A026}"/>
            </c:ext>
          </c:extLst>
        </c:ser>
        <c:ser>
          <c:idx val="1"/>
          <c:order val="1"/>
          <c:tx>
            <c:strRef>
              <c:f>Haglf!$C$2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Haglf!$C$3:$C$31</c:f>
              <c:numCache>
                <c:formatCode>General</c:formatCode>
                <c:ptCount val="29"/>
                <c:pt idx="0">
                  <c:v>6.8115858999999999</c:v>
                </c:pt>
                <c:pt idx="1">
                  <c:v>6.8312509099999996</c:v>
                </c:pt>
                <c:pt idx="2">
                  <c:v>7.0055963700000001</c:v>
                </c:pt>
                <c:pt idx="3">
                  <c:v>7.5352881399999996</c:v>
                </c:pt>
                <c:pt idx="4">
                  <c:v>8.5432041900000009</c:v>
                </c:pt>
                <c:pt idx="5">
                  <c:v>9.9205817799999991</c:v>
                </c:pt>
                <c:pt idx="6">
                  <c:v>11.28336075</c:v>
                </c:pt>
                <c:pt idx="7">
                  <c:v>12.39255824</c:v>
                </c:pt>
                <c:pt idx="8">
                  <c:v>13.214152970000001</c:v>
                </c:pt>
                <c:pt idx="9">
                  <c:v>13.7622985</c:v>
                </c:pt>
                <c:pt idx="10">
                  <c:v>14.094946970000001</c:v>
                </c:pt>
                <c:pt idx="11">
                  <c:v>14.24931988</c:v>
                </c:pt>
                <c:pt idx="12">
                  <c:v>14.28130496</c:v>
                </c:pt>
                <c:pt idx="13">
                  <c:v>14.22405258</c:v>
                </c:pt>
                <c:pt idx="14">
                  <c:v>14.10220086</c:v>
                </c:pt>
                <c:pt idx="15">
                  <c:v>13.93657325</c:v>
                </c:pt>
                <c:pt idx="16">
                  <c:v>13.743174890000001</c:v>
                </c:pt>
                <c:pt idx="17">
                  <c:v>13.527337879999999</c:v>
                </c:pt>
                <c:pt idx="18">
                  <c:v>13.30233544</c:v>
                </c:pt>
                <c:pt idx="19">
                  <c:v>13.0692135</c:v>
                </c:pt>
                <c:pt idx="20">
                  <c:v>12.835210099999999</c:v>
                </c:pt>
                <c:pt idx="21">
                  <c:v>12.60558468</c:v>
                </c:pt>
                <c:pt idx="22">
                  <c:v>12.376333069999999</c:v>
                </c:pt>
                <c:pt idx="23">
                  <c:v>12.155318189999999</c:v>
                </c:pt>
                <c:pt idx="24">
                  <c:v>11.934567230000001</c:v>
                </c:pt>
                <c:pt idx="25">
                  <c:v>11.721670619999999</c:v>
                </c:pt>
                <c:pt idx="26">
                  <c:v>11.51563271</c:v>
                </c:pt>
                <c:pt idx="27">
                  <c:v>11.31460294</c:v>
                </c:pt>
                <c:pt idx="28">
                  <c:v>11.116878249999999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EB-476F-8BBA-C10F6090A026}"/>
            </c:ext>
          </c:extLst>
        </c:ser>
        <c:ser>
          <c:idx val="2"/>
          <c:order val="2"/>
          <c:tx>
            <c:strRef>
              <c:f>Haglf!$D$2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Haglf!$D$3:$D$31</c:f>
              <c:numCache>
                <c:formatCode>General</c:formatCode>
                <c:ptCount val="29"/>
                <c:pt idx="0">
                  <c:v>6.7339592899999996</c:v>
                </c:pt>
                <c:pt idx="1">
                  <c:v>6.7624648799999996</c:v>
                </c:pt>
                <c:pt idx="2">
                  <c:v>6.9547212199999997</c:v>
                </c:pt>
                <c:pt idx="3">
                  <c:v>7.5131854699999998</c:v>
                </c:pt>
                <c:pt idx="4">
                  <c:v>8.5586268699999994</c:v>
                </c:pt>
                <c:pt idx="5">
                  <c:v>9.9775507399999999</c:v>
                </c:pt>
                <c:pt idx="6">
                  <c:v>11.383736710000001</c:v>
                </c:pt>
                <c:pt idx="7">
                  <c:v>12.51431272</c:v>
                </c:pt>
                <c:pt idx="8">
                  <c:v>13.32595935</c:v>
                </c:pt>
                <c:pt idx="9">
                  <c:v>13.836896469999999</c:v>
                </c:pt>
                <c:pt idx="10">
                  <c:v>14.118620930000001</c:v>
                </c:pt>
                <c:pt idx="11">
                  <c:v>14.217874249999999</c:v>
                </c:pt>
                <c:pt idx="12">
                  <c:v>14.195307570000001</c:v>
                </c:pt>
                <c:pt idx="13">
                  <c:v>14.08781827</c:v>
                </c:pt>
                <c:pt idx="14">
                  <c:v>13.91997112</c:v>
                </c:pt>
                <c:pt idx="15">
                  <c:v>13.7152659</c:v>
                </c:pt>
                <c:pt idx="16">
                  <c:v>13.48918375</c:v>
                </c:pt>
                <c:pt idx="17">
                  <c:v>13.24563742</c:v>
                </c:pt>
                <c:pt idx="18">
                  <c:v>12.998041300000001</c:v>
                </c:pt>
                <c:pt idx="19">
                  <c:v>12.74631406</c:v>
                </c:pt>
                <c:pt idx="20">
                  <c:v>12.49753671</c:v>
                </c:pt>
                <c:pt idx="21">
                  <c:v>12.256149389999999</c:v>
                </c:pt>
                <c:pt idx="22">
                  <c:v>12.017798450000001</c:v>
                </c:pt>
                <c:pt idx="23">
                  <c:v>11.78978115</c:v>
                </c:pt>
                <c:pt idx="24">
                  <c:v>11.56375094</c:v>
                </c:pt>
                <c:pt idx="25">
                  <c:v>11.347209660000001</c:v>
                </c:pt>
                <c:pt idx="26">
                  <c:v>11.138882260000001</c:v>
                </c:pt>
                <c:pt idx="27">
                  <c:v>10.93693066</c:v>
                </c:pt>
                <c:pt idx="28">
                  <c:v>10.73880434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EB-476F-8BBA-C10F6090A026}"/>
            </c:ext>
          </c:extLst>
        </c:ser>
        <c:ser>
          <c:idx val="3"/>
          <c:order val="3"/>
          <c:tx>
            <c:strRef>
              <c:f>Haglf!$E$2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Haglf!$E$3:$E$31</c:f>
              <c:numCache>
                <c:formatCode>General</c:formatCode>
                <c:ptCount val="29"/>
                <c:pt idx="0">
                  <c:v>6.5973698199999999</c:v>
                </c:pt>
                <c:pt idx="1">
                  <c:v>6.6138077300000004</c:v>
                </c:pt>
                <c:pt idx="2">
                  <c:v>6.7897545800000003</c:v>
                </c:pt>
                <c:pt idx="3">
                  <c:v>7.3629191599999997</c:v>
                </c:pt>
                <c:pt idx="4">
                  <c:v>8.4888237499999999</c:v>
                </c:pt>
                <c:pt idx="5">
                  <c:v>10.06403734</c:v>
                </c:pt>
                <c:pt idx="6">
                  <c:v>11.56437876</c:v>
                </c:pt>
                <c:pt idx="7">
                  <c:v>12.70233266</c:v>
                </c:pt>
                <c:pt idx="8">
                  <c:v>13.461882579999999</c:v>
                </c:pt>
                <c:pt idx="9">
                  <c:v>13.88558431</c:v>
                </c:pt>
                <c:pt idx="10">
                  <c:v>14.064313179999999</c:v>
                </c:pt>
                <c:pt idx="11">
                  <c:v>14.06660572</c:v>
                </c:pt>
                <c:pt idx="12">
                  <c:v>13.952875450000001</c:v>
                </c:pt>
                <c:pt idx="13">
                  <c:v>13.769798140000001</c:v>
                </c:pt>
                <c:pt idx="14">
                  <c:v>13.536169279999999</c:v>
                </c:pt>
                <c:pt idx="15">
                  <c:v>13.278660110000001</c:v>
                </c:pt>
                <c:pt idx="16">
                  <c:v>13.009933780000001</c:v>
                </c:pt>
                <c:pt idx="17">
                  <c:v>12.73130263</c:v>
                </c:pt>
                <c:pt idx="18">
                  <c:v>12.456015600000001</c:v>
                </c:pt>
                <c:pt idx="19">
                  <c:v>12.18222604</c:v>
                </c:pt>
                <c:pt idx="20">
                  <c:v>11.916427949999999</c:v>
                </c:pt>
                <c:pt idx="21">
                  <c:v>11.66223774</c:v>
                </c:pt>
                <c:pt idx="22">
                  <c:v>11.41424095</c:v>
                </c:pt>
                <c:pt idx="23">
                  <c:v>11.17964647</c:v>
                </c:pt>
                <c:pt idx="24">
                  <c:v>10.94911243</c:v>
                </c:pt>
                <c:pt idx="25">
                  <c:v>10.73002973</c:v>
                </c:pt>
                <c:pt idx="26">
                  <c:v>10.520965739999999</c:v>
                </c:pt>
                <c:pt idx="27">
                  <c:v>10.31981401</c:v>
                </c:pt>
                <c:pt idx="28">
                  <c:v>10.123556000000001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EB-476F-8BBA-C10F6090A026}"/>
            </c:ext>
          </c:extLst>
        </c:ser>
        <c:ser>
          <c:idx val="4"/>
          <c:order val="4"/>
          <c:tx>
            <c:strRef>
              <c:f>Haglf!$F$2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Haglf!$F$3:$F$31</c:f>
              <c:numCache>
                <c:formatCode>General</c:formatCode>
                <c:ptCount val="29"/>
                <c:pt idx="0">
                  <c:v>6.2604912400000003</c:v>
                </c:pt>
                <c:pt idx="1">
                  <c:v>6.2864507700000001</c:v>
                </c:pt>
                <c:pt idx="2">
                  <c:v>6.4842104599999999</c:v>
                </c:pt>
                <c:pt idx="3">
                  <c:v>7.11299013</c:v>
                </c:pt>
                <c:pt idx="4">
                  <c:v>8.3348272800000007</c:v>
                </c:pt>
                <c:pt idx="5">
                  <c:v>10.036680629999999</c:v>
                </c:pt>
                <c:pt idx="6">
                  <c:v>11.597245320000001</c:v>
                </c:pt>
                <c:pt idx="7">
                  <c:v>12.69965831</c:v>
                </c:pt>
                <c:pt idx="8">
                  <c:v>13.35325437</c:v>
                </c:pt>
                <c:pt idx="9">
                  <c:v>13.646665710000001</c:v>
                </c:pt>
                <c:pt idx="10">
                  <c:v>13.688357740000001</c:v>
                </c:pt>
                <c:pt idx="11">
                  <c:v>13.57193678</c:v>
                </c:pt>
                <c:pt idx="12">
                  <c:v>13.357711030000001</c:v>
                </c:pt>
                <c:pt idx="13">
                  <c:v>13.09033998</c:v>
                </c:pt>
                <c:pt idx="14">
                  <c:v>12.787678959999999</c:v>
                </c:pt>
                <c:pt idx="15">
                  <c:v>12.475676160000001</c:v>
                </c:pt>
                <c:pt idx="16">
                  <c:v>12.16437562</c:v>
                </c:pt>
                <c:pt idx="17">
                  <c:v>11.852272729999999</c:v>
                </c:pt>
                <c:pt idx="18">
                  <c:v>11.551813170000001</c:v>
                </c:pt>
                <c:pt idx="19">
                  <c:v>11.25929256</c:v>
                </c:pt>
                <c:pt idx="20">
                  <c:v>10.9798267</c:v>
                </c:pt>
                <c:pt idx="21">
                  <c:v>10.716817150000001</c:v>
                </c:pt>
                <c:pt idx="22">
                  <c:v>10.463485520000001</c:v>
                </c:pt>
                <c:pt idx="23">
                  <c:v>10.22668625</c:v>
                </c:pt>
                <c:pt idx="24">
                  <c:v>9.99649477</c:v>
                </c:pt>
                <c:pt idx="25">
                  <c:v>9.7800682800000001</c:v>
                </c:pt>
                <c:pt idx="26">
                  <c:v>9.5756608199999995</c:v>
                </c:pt>
                <c:pt idx="27">
                  <c:v>9.3809627500000001</c:v>
                </c:pt>
                <c:pt idx="28">
                  <c:v>9.1931641099999997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EB-476F-8BBA-C10F6090A026}"/>
            </c:ext>
          </c:extLst>
        </c:ser>
        <c:ser>
          <c:idx val="5"/>
          <c:order val="5"/>
          <c:tx>
            <c:strRef>
              <c:f>Haglf!$G$2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Haglf!$G$3:$G$31</c:f>
              <c:numCache>
                <c:formatCode>General</c:formatCode>
                <c:ptCount val="29"/>
                <c:pt idx="0">
                  <c:v>5.6430588500000001</c:v>
                </c:pt>
                <c:pt idx="1">
                  <c:v>5.6823561800000002</c:v>
                </c:pt>
                <c:pt idx="2">
                  <c:v>5.9206643000000003</c:v>
                </c:pt>
                <c:pt idx="3">
                  <c:v>6.6409506399999998</c:v>
                </c:pt>
                <c:pt idx="4">
                  <c:v>8.0118016799999996</c:v>
                </c:pt>
                <c:pt idx="5">
                  <c:v>9.7878152000000007</c:v>
                </c:pt>
                <c:pt idx="6">
                  <c:v>11.33867637</c:v>
                </c:pt>
                <c:pt idx="7">
                  <c:v>12.343943940000001</c:v>
                </c:pt>
                <c:pt idx="8">
                  <c:v>12.846394200000001</c:v>
                </c:pt>
                <c:pt idx="9">
                  <c:v>12.980642100000001</c:v>
                </c:pt>
                <c:pt idx="10">
                  <c:v>12.87828859</c:v>
                </c:pt>
                <c:pt idx="11">
                  <c:v>12.63920208</c:v>
                </c:pt>
                <c:pt idx="12">
                  <c:v>12.327025069999999</c:v>
                </c:pt>
                <c:pt idx="13">
                  <c:v>11.983829869999999</c:v>
                </c:pt>
                <c:pt idx="14">
                  <c:v>11.62162021</c:v>
                </c:pt>
                <c:pt idx="15">
                  <c:v>11.26505897</c:v>
                </c:pt>
                <c:pt idx="16">
                  <c:v>10.92082257</c:v>
                </c:pt>
                <c:pt idx="17">
                  <c:v>10.58471694</c:v>
                </c:pt>
                <c:pt idx="18">
                  <c:v>10.267849229999999</c:v>
                </c:pt>
                <c:pt idx="19">
                  <c:v>9.9653857000000006</c:v>
                </c:pt>
                <c:pt idx="20">
                  <c:v>9.6815857199999993</c:v>
                </c:pt>
                <c:pt idx="21">
                  <c:v>9.4183667799999995</c:v>
                </c:pt>
                <c:pt idx="22">
                  <c:v>9.1691313000000001</c:v>
                </c:pt>
                <c:pt idx="23">
                  <c:v>8.9394765199999995</c:v>
                </c:pt>
                <c:pt idx="24">
                  <c:v>8.7200429699999997</c:v>
                </c:pt>
                <c:pt idx="25">
                  <c:v>8.5166532099999994</c:v>
                </c:pt>
                <c:pt idx="26">
                  <c:v>8.3273740699999994</c:v>
                </c:pt>
                <c:pt idx="27">
                  <c:v>8.1497428500000009</c:v>
                </c:pt>
                <c:pt idx="28">
                  <c:v>7.981484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EB-476F-8BBA-C10F6090A026}"/>
            </c:ext>
          </c:extLst>
        </c:ser>
        <c:ser>
          <c:idx val="6"/>
          <c:order val="6"/>
          <c:tx>
            <c:strRef>
              <c:f>Haglf!$H$2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Haglf!$H$3:$H$31</c:f>
              <c:numCache>
                <c:formatCode>General</c:formatCode>
                <c:ptCount val="29"/>
                <c:pt idx="0">
                  <c:v>5.0447131399999998</c:v>
                </c:pt>
                <c:pt idx="1">
                  <c:v>5.0830318700000001</c:v>
                </c:pt>
                <c:pt idx="2">
                  <c:v>5.3287171500000001</c:v>
                </c:pt>
                <c:pt idx="3">
                  <c:v>6.1098860799999999</c:v>
                </c:pt>
                <c:pt idx="4">
                  <c:v>7.6275686199999999</c:v>
                </c:pt>
                <c:pt idx="5">
                  <c:v>9.5440133100000004</c:v>
                </c:pt>
                <c:pt idx="6">
                  <c:v>11.041266820000001</c:v>
                </c:pt>
                <c:pt idx="7">
                  <c:v>11.859633540000001</c:v>
                </c:pt>
                <c:pt idx="8">
                  <c:v>12.14750959</c:v>
                </c:pt>
                <c:pt idx="9">
                  <c:v>12.087196459999999</c:v>
                </c:pt>
                <c:pt idx="10">
                  <c:v>11.82108704</c:v>
                </c:pt>
                <c:pt idx="11">
                  <c:v>11.456313379999999</c:v>
                </c:pt>
                <c:pt idx="12">
                  <c:v>11.04786895</c:v>
                </c:pt>
                <c:pt idx="13">
                  <c:v>10.633069969999999</c:v>
                </c:pt>
                <c:pt idx="14">
                  <c:v>10.21673008</c:v>
                </c:pt>
                <c:pt idx="15">
                  <c:v>9.8214410099999991</c:v>
                </c:pt>
                <c:pt idx="16">
                  <c:v>9.4510445000000001</c:v>
                </c:pt>
                <c:pt idx="17">
                  <c:v>9.0981153100000007</c:v>
                </c:pt>
                <c:pt idx="18">
                  <c:v>8.7729069299999995</c:v>
                </c:pt>
                <c:pt idx="19">
                  <c:v>8.4694069200000008</c:v>
                </c:pt>
                <c:pt idx="20">
                  <c:v>8.1906629100000004</c:v>
                </c:pt>
                <c:pt idx="21">
                  <c:v>7.9376476800000004</c:v>
                </c:pt>
                <c:pt idx="22">
                  <c:v>7.7028193299999996</c:v>
                </c:pt>
                <c:pt idx="23">
                  <c:v>7.4915360900000003</c:v>
                </c:pt>
                <c:pt idx="24">
                  <c:v>7.29425072</c:v>
                </c:pt>
                <c:pt idx="25">
                  <c:v>7.1155592399999996</c:v>
                </c:pt>
                <c:pt idx="26">
                  <c:v>6.9536167400000002</c:v>
                </c:pt>
                <c:pt idx="27">
                  <c:v>6.80545679</c:v>
                </c:pt>
                <c:pt idx="28">
                  <c:v>6.6684854600000003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EB-476F-8BBA-C10F6090A026}"/>
            </c:ext>
          </c:extLst>
        </c:ser>
        <c:ser>
          <c:idx val="7"/>
          <c:order val="7"/>
          <c:tx>
            <c:strRef>
              <c:f>Haglf!$I$2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Haglf!$I$3:$I$31</c:f>
              <c:numCache>
                <c:formatCode>General</c:formatCode>
                <c:ptCount val="29"/>
                <c:pt idx="0">
                  <c:v>4.4821284199999996</c:v>
                </c:pt>
                <c:pt idx="1">
                  <c:v>4.51733765</c:v>
                </c:pt>
                <c:pt idx="2">
                  <c:v>4.7850159799999998</c:v>
                </c:pt>
                <c:pt idx="3">
                  <c:v>5.6668297900000004</c:v>
                </c:pt>
                <c:pt idx="4">
                  <c:v>7.3376696700000004</c:v>
                </c:pt>
                <c:pt idx="5">
                  <c:v>9.2228072999999995</c:v>
                </c:pt>
                <c:pt idx="6">
                  <c:v>10.5300194</c:v>
                </c:pt>
                <c:pt idx="7">
                  <c:v>11.114045640000001</c:v>
                </c:pt>
                <c:pt idx="8">
                  <c:v>11.185984039999999</c:v>
                </c:pt>
                <c:pt idx="9">
                  <c:v>10.943313679999999</c:v>
                </c:pt>
                <c:pt idx="10">
                  <c:v>10.535175929999999</c:v>
                </c:pt>
                <c:pt idx="11">
                  <c:v>10.061903539999999</c:v>
                </c:pt>
                <c:pt idx="12">
                  <c:v>9.5719675899999999</c:v>
                </c:pt>
                <c:pt idx="13">
                  <c:v>9.0978989800000001</c:v>
                </c:pt>
                <c:pt idx="14">
                  <c:v>8.6394570799999997</c:v>
                </c:pt>
                <c:pt idx="15">
                  <c:v>8.2172886999999992</c:v>
                </c:pt>
                <c:pt idx="16">
                  <c:v>7.8330097399999996</c:v>
                </c:pt>
                <c:pt idx="17">
                  <c:v>7.4770451800000002</c:v>
                </c:pt>
                <c:pt idx="18">
                  <c:v>7.1583241900000001</c:v>
                </c:pt>
                <c:pt idx="19">
                  <c:v>6.8694746499999999</c:v>
                </c:pt>
                <c:pt idx="20">
                  <c:v>6.6126455599999998</c:v>
                </c:pt>
                <c:pt idx="21">
                  <c:v>6.3855790499999996</c:v>
                </c:pt>
                <c:pt idx="22">
                  <c:v>6.17626879</c:v>
                </c:pt>
                <c:pt idx="23">
                  <c:v>5.9867134799999997</c:v>
                </c:pt>
                <c:pt idx="24">
                  <c:v>5.80976844</c:v>
                </c:pt>
                <c:pt idx="25">
                  <c:v>5.6498796000000002</c:v>
                </c:pt>
                <c:pt idx="26">
                  <c:v>5.5047737200000002</c:v>
                </c:pt>
                <c:pt idx="27">
                  <c:v>5.3725166499999997</c:v>
                </c:pt>
                <c:pt idx="28">
                  <c:v>5.2503880299999999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EB-476F-8BBA-C10F6090A026}"/>
            </c:ext>
          </c:extLst>
        </c:ser>
        <c:ser>
          <c:idx val="8"/>
          <c:order val="8"/>
          <c:tx>
            <c:strRef>
              <c:f>Haglf!$J$2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Haglf!$J$3:$J$31</c:f>
              <c:numCache>
                <c:formatCode>General</c:formatCode>
                <c:ptCount val="29"/>
                <c:pt idx="0">
                  <c:v>3.9689313500000001</c:v>
                </c:pt>
                <c:pt idx="1">
                  <c:v>4.0103725499999996</c:v>
                </c:pt>
                <c:pt idx="2">
                  <c:v>4.30963282</c:v>
                </c:pt>
                <c:pt idx="3">
                  <c:v>5.2684828599999998</c:v>
                </c:pt>
                <c:pt idx="4">
                  <c:v>6.9798935499999999</c:v>
                </c:pt>
                <c:pt idx="5">
                  <c:v>8.7579200700000008</c:v>
                </c:pt>
                <c:pt idx="6">
                  <c:v>9.8360170199999999</c:v>
                </c:pt>
                <c:pt idx="7">
                  <c:v>10.16697557</c:v>
                </c:pt>
                <c:pt idx="8">
                  <c:v>10.02131069</c:v>
                </c:pt>
                <c:pt idx="9">
                  <c:v>9.6045416899999996</c:v>
                </c:pt>
                <c:pt idx="10">
                  <c:v>9.0597635899999993</c:v>
                </c:pt>
                <c:pt idx="11">
                  <c:v>8.4839947099999993</c:v>
                </c:pt>
                <c:pt idx="12">
                  <c:v>7.9201018400000001</c:v>
                </c:pt>
                <c:pt idx="13">
                  <c:v>7.3975125500000001</c:v>
                </c:pt>
                <c:pt idx="14">
                  <c:v>6.9106956100000003</c:v>
                </c:pt>
                <c:pt idx="15">
                  <c:v>6.4794492400000001</c:v>
                </c:pt>
                <c:pt idx="16">
                  <c:v>6.0944011299999996</c:v>
                </c:pt>
                <c:pt idx="17">
                  <c:v>5.7401244499999997</c:v>
                </c:pt>
                <c:pt idx="18">
                  <c:v>5.4261678099999999</c:v>
                </c:pt>
                <c:pt idx="19">
                  <c:v>5.1444448300000003</c:v>
                </c:pt>
                <c:pt idx="20">
                  <c:v>4.8977376799999996</c:v>
                </c:pt>
                <c:pt idx="21">
                  <c:v>4.6845599900000003</c:v>
                </c:pt>
                <c:pt idx="22">
                  <c:v>4.4972596400000002</c:v>
                </c:pt>
                <c:pt idx="23">
                  <c:v>4.3378605300000004</c:v>
                </c:pt>
                <c:pt idx="24">
                  <c:v>4.1980642799999996</c:v>
                </c:pt>
                <c:pt idx="25">
                  <c:v>4.0802391800000004</c:v>
                </c:pt>
                <c:pt idx="26">
                  <c:v>3.9814286700000001</c:v>
                </c:pt>
                <c:pt idx="27">
                  <c:v>3.8988901500000002</c:v>
                </c:pt>
                <c:pt idx="28">
                  <c:v>3.8302493800000001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EB-476F-8BBA-C10F6090A026}"/>
            </c:ext>
          </c:extLst>
        </c:ser>
        <c:ser>
          <c:idx val="9"/>
          <c:order val="9"/>
          <c:tx>
            <c:strRef>
              <c:f>Haglf!$K$2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Haglf!$A$3:$A$31</c:f>
              <c:numCache>
                <c:formatCode>General</c:formatCode>
                <c:ptCount val="29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</c:numCache>
            </c:numRef>
          </c:cat>
          <c:val>
            <c:numRef>
              <c:f>Haglf!$K$3:$K$31</c:f>
              <c:numCache>
                <c:formatCode>General</c:formatCode>
                <c:ptCount val="29"/>
                <c:pt idx="0">
                  <c:v>3.5024048099999998</c:v>
                </c:pt>
                <c:pt idx="1">
                  <c:v>3.5235786</c:v>
                </c:pt>
                <c:pt idx="2">
                  <c:v>3.7877493200000001</c:v>
                </c:pt>
                <c:pt idx="3">
                  <c:v>4.7775442300000002</c:v>
                </c:pt>
                <c:pt idx="4">
                  <c:v>6.5381531099999997</c:v>
                </c:pt>
                <c:pt idx="5">
                  <c:v>8.2506757799999999</c:v>
                </c:pt>
                <c:pt idx="6">
                  <c:v>9.0206261600000008</c:v>
                </c:pt>
                <c:pt idx="7">
                  <c:v>9.0567725699999997</c:v>
                </c:pt>
                <c:pt idx="8">
                  <c:v>8.6612810400000004</c:v>
                </c:pt>
                <c:pt idx="9">
                  <c:v>8.0522726799999997</c:v>
                </c:pt>
                <c:pt idx="10">
                  <c:v>7.3604723999999999</c:v>
                </c:pt>
                <c:pt idx="11">
                  <c:v>6.6835989600000003</c:v>
                </c:pt>
                <c:pt idx="12">
                  <c:v>6.05383402</c:v>
                </c:pt>
                <c:pt idx="13">
                  <c:v>5.4805821300000002</c:v>
                </c:pt>
                <c:pt idx="14">
                  <c:v>4.9596646199999999</c:v>
                </c:pt>
                <c:pt idx="15">
                  <c:v>4.5118636900000002</c:v>
                </c:pt>
                <c:pt idx="16">
                  <c:v>4.1332402200000002</c:v>
                </c:pt>
                <c:pt idx="17">
                  <c:v>3.8107756099999999</c:v>
                </c:pt>
                <c:pt idx="18">
                  <c:v>3.5486093400000001</c:v>
                </c:pt>
                <c:pt idx="19">
                  <c:v>3.3354024099999999</c:v>
                </c:pt>
                <c:pt idx="20">
                  <c:v>3.16865686</c:v>
                </c:pt>
                <c:pt idx="21">
                  <c:v>3.0432678599999998</c:v>
                </c:pt>
                <c:pt idx="22">
                  <c:v>2.95077129</c:v>
                </c:pt>
                <c:pt idx="23">
                  <c:v>2.8889090799999999</c:v>
                </c:pt>
                <c:pt idx="24">
                  <c:v>2.8512819500000002</c:v>
                </c:pt>
                <c:pt idx="25">
                  <c:v>2.8356843199999999</c:v>
                </c:pt>
                <c:pt idx="26">
                  <c:v>2.8382140699999998</c:v>
                </c:pt>
                <c:pt idx="27">
                  <c:v>2.8557740200000001</c:v>
                </c:pt>
                <c:pt idx="28">
                  <c:v>2.8861480300000002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5EB-476F-8BBA-C10F6090A026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4232"/>
        <c:axId val="216726192"/>
        <c:axId val="220530376"/>
      </c:surface3DChart>
      <c:catAx>
        <c:axId val="21672423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192"/>
        <c:crosses val="autoZero"/>
        <c:auto val="1"/>
        <c:lblAlgn val="ctr"/>
        <c:lblOffset val="100"/>
        <c:tickLblSkip val="5"/>
        <c:noMultiLvlLbl val="0"/>
      </c:catAx>
      <c:valAx>
        <c:axId val="21672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4232"/>
        <c:crosses val="autoZero"/>
        <c:crossBetween val="midCat"/>
      </c:valAx>
      <c:serAx>
        <c:axId val="22053037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192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94723888147224"/>
          <c:y val="0.80596059023065358"/>
          <c:w val="0.65052780430068735"/>
          <c:h val="0.160201357421857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insulin</a:t>
            </a:r>
            <a:r>
              <a:rPr lang="en-GB" sz="1100" baseline="0" dirty="0"/>
              <a:t> independent metabolism   mmole min</a:t>
            </a:r>
            <a:r>
              <a:rPr lang="en-GB" sz="1100" b="0" i="0" u="none" strike="noStrike" baseline="30000" dirty="0">
                <a:effectLst/>
              </a:rPr>
              <a:t>-1</a:t>
            </a:r>
            <a:r>
              <a:rPr lang="en-GB" sz="1100" baseline="0" dirty="0"/>
              <a:t>   </a:t>
            </a:r>
            <a:endParaRPr lang="en-GB" sz="1100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noninsdepmet!$B$2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noninsdepmet!$B$3:$B$33</c:f>
              <c:numCache>
                <c:formatCode>General</c:formatCode>
                <c:ptCount val="31"/>
                <c:pt idx="0">
                  <c:v>0.57926902000000002</c:v>
                </c:pt>
                <c:pt idx="1">
                  <c:v>0.57933928000000001</c:v>
                </c:pt>
                <c:pt idx="2">
                  <c:v>0.58038807000000003</c:v>
                </c:pt>
                <c:pt idx="3">
                  <c:v>0.58406681000000005</c:v>
                </c:pt>
                <c:pt idx="4">
                  <c:v>0.59079647999999996</c:v>
                </c:pt>
                <c:pt idx="5">
                  <c:v>0.59908583999999998</c:v>
                </c:pt>
                <c:pt idx="6">
                  <c:v>0.60616181999999996</c:v>
                </c:pt>
                <c:pt idx="7">
                  <c:v>0.61110856000000002</c:v>
                </c:pt>
                <c:pt idx="8">
                  <c:v>0.61439927000000005</c:v>
                </c:pt>
                <c:pt idx="9">
                  <c:v>0.61647817999999999</c:v>
                </c:pt>
                <c:pt idx="10">
                  <c:v>0.61775449999999998</c:v>
                </c:pt>
                <c:pt idx="11">
                  <c:v>0.61843985000000001</c:v>
                </c:pt>
                <c:pt idx="12">
                  <c:v>0.61872572999999997</c:v>
                </c:pt>
                <c:pt idx="13">
                  <c:v>0.61873283000000001</c:v>
                </c:pt>
                <c:pt idx="14">
                  <c:v>0.61853818000000005</c:v>
                </c:pt>
                <c:pt idx="15">
                  <c:v>0.61819124000000003</c:v>
                </c:pt>
                <c:pt idx="16">
                  <c:v>0.61773551000000004</c:v>
                </c:pt>
                <c:pt idx="17">
                  <c:v>0.61718640000000002</c:v>
                </c:pt>
                <c:pt idx="18">
                  <c:v>0.61657777999999996</c:v>
                </c:pt>
                <c:pt idx="19">
                  <c:v>0.61591320000000005</c:v>
                </c:pt>
                <c:pt idx="20">
                  <c:v>0.61521201999999997</c:v>
                </c:pt>
                <c:pt idx="21">
                  <c:v>0.61449317999999997</c:v>
                </c:pt>
                <c:pt idx="22">
                  <c:v>0.61374474000000001</c:v>
                </c:pt>
                <c:pt idx="23">
                  <c:v>0.61299221000000004</c:v>
                </c:pt>
                <c:pt idx="24">
                  <c:v>0.61221155000000005</c:v>
                </c:pt>
                <c:pt idx="25">
                  <c:v>0.61142808999999998</c:v>
                </c:pt>
                <c:pt idx="26">
                  <c:v>0.61064152000000005</c:v>
                </c:pt>
                <c:pt idx="27">
                  <c:v>0.60984693999999995</c:v>
                </c:pt>
                <c:pt idx="28">
                  <c:v>0.60903521999999999</c:v>
                </c:pt>
                <c:pt idx="29">
                  <c:v>0.60822036000000002</c:v>
                </c:pt>
                <c:pt idx="30">
                  <c:v>0.60740070000000002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0-4594-924B-8CD30C83D86C}"/>
            </c:ext>
          </c:extLst>
        </c:ser>
        <c:ser>
          <c:idx val="1"/>
          <c:order val="1"/>
          <c:tx>
            <c:strRef>
              <c:f>noninsdepmet!$C$2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noninsdepmet!$C$3:$C$33</c:f>
              <c:numCache>
                <c:formatCode>General</c:formatCode>
                <c:ptCount val="31"/>
                <c:pt idx="0">
                  <c:v>0.57887387000000001</c:v>
                </c:pt>
                <c:pt idx="1">
                  <c:v>0.57896166999999998</c:v>
                </c:pt>
                <c:pt idx="2">
                  <c:v>0.58007655999999996</c:v>
                </c:pt>
                <c:pt idx="3">
                  <c:v>0.58388315000000002</c:v>
                </c:pt>
                <c:pt idx="4">
                  <c:v>0.59082639999999997</c:v>
                </c:pt>
                <c:pt idx="5">
                  <c:v>0.59928347999999998</c:v>
                </c:pt>
                <c:pt idx="6">
                  <c:v>0.60648142000000005</c:v>
                </c:pt>
                <c:pt idx="7">
                  <c:v>0.61148455999999995</c:v>
                </c:pt>
                <c:pt idx="8">
                  <c:v>0.61476794000000001</c:v>
                </c:pt>
                <c:pt idx="9">
                  <c:v>0.61679761</c:v>
                </c:pt>
                <c:pt idx="10">
                  <c:v>0.61799903</c:v>
                </c:pt>
                <c:pt idx="11">
                  <c:v>0.61859136999999997</c:v>
                </c:pt>
                <c:pt idx="12">
                  <c:v>0.61879342000000004</c:v>
                </c:pt>
                <c:pt idx="13">
                  <c:v>0.61871620999999999</c:v>
                </c:pt>
                <c:pt idx="14">
                  <c:v>0.61843698999999996</c:v>
                </c:pt>
                <c:pt idx="15">
                  <c:v>0.61801086000000005</c:v>
                </c:pt>
                <c:pt idx="16">
                  <c:v>0.61748159999999996</c:v>
                </c:pt>
                <c:pt idx="17">
                  <c:v>0.61686244999999995</c:v>
                </c:pt>
                <c:pt idx="18">
                  <c:v>0.61618941000000005</c:v>
                </c:pt>
                <c:pt idx="19">
                  <c:v>0.61546420999999996</c:v>
                </c:pt>
                <c:pt idx="20">
                  <c:v>0.61470804999999995</c:v>
                </c:pt>
                <c:pt idx="21">
                  <c:v>0.61393715999999998</c:v>
                </c:pt>
                <c:pt idx="22">
                  <c:v>0.61314005999999999</c:v>
                </c:pt>
                <c:pt idx="23">
                  <c:v>0.61234290000000002</c:v>
                </c:pt>
                <c:pt idx="24">
                  <c:v>0.61151937999999995</c:v>
                </c:pt>
                <c:pt idx="25">
                  <c:v>0.61069607999999997</c:v>
                </c:pt>
                <c:pt idx="26">
                  <c:v>0.60987214999999995</c:v>
                </c:pt>
                <c:pt idx="27">
                  <c:v>0.60904206000000005</c:v>
                </c:pt>
                <c:pt idx="28">
                  <c:v>0.60819641000000002</c:v>
                </c:pt>
                <c:pt idx="29">
                  <c:v>0.60734953999999997</c:v>
                </c:pt>
                <c:pt idx="30">
                  <c:v>0.60649960999999997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20-4594-924B-8CD30C83D86C}"/>
            </c:ext>
          </c:extLst>
        </c:ser>
        <c:ser>
          <c:idx val="2"/>
          <c:order val="2"/>
          <c:tx>
            <c:strRef>
              <c:f>noninsdepmet!$D$2</c:f>
              <c:strCache>
                <c:ptCount val="1"/>
                <c:pt idx="0">
                  <c:v>0.46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noninsdepmet!$D$3:$D$33</c:f>
              <c:numCache>
                <c:formatCode>General</c:formatCode>
                <c:ptCount val="31"/>
                <c:pt idx="0">
                  <c:v>0.57813395999999995</c:v>
                </c:pt>
                <c:pt idx="1">
                  <c:v>0.57827912000000004</c:v>
                </c:pt>
                <c:pt idx="2">
                  <c:v>0.57957689000000001</c:v>
                </c:pt>
                <c:pt idx="3">
                  <c:v>0.58364874</c:v>
                </c:pt>
                <c:pt idx="4">
                  <c:v>0.59085500000000002</c:v>
                </c:pt>
                <c:pt idx="5">
                  <c:v>0.59954790999999996</c:v>
                </c:pt>
                <c:pt idx="6">
                  <c:v>0.60696092999999995</c:v>
                </c:pt>
                <c:pt idx="7">
                  <c:v>0.61206148000000005</c:v>
                </c:pt>
                <c:pt idx="8">
                  <c:v>0.61530868000000005</c:v>
                </c:pt>
                <c:pt idx="9">
                  <c:v>0.61722032000000004</c:v>
                </c:pt>
                <c:pt idx="10">
                  <c:v>0.61827427000000001</c:v>
                </c:pt>
                <c:pt idx="11">
                  <c:v>0.61871187000000005</c:v>
                </c:pt>
                <c:pt idx="12">
                  <c:v>0.61875880999999999</c:v>
                </c:pt>
                <c:pt idx="13">
                  <c:v>0.61853307000000002</c:v>
                </c:pt>
                <c:pt idx="14">
                  <c:v>0.61810953000000002</c:v>
                </c:pt>
                <c:pt idx="15">
                  <c:v>0.61755064999999998</c:v>
                </c:pt>
                <c:pt idx="16">
                  <c:v>0.61689954000000002</c:v>
                </c:pt>
                <c:pt idx="17">
                  <c:v>0.61616565000000001</c:v>
                </c:pt>
                <c:pt idx="18">
                  <c:v>0.61538749999999998</c:v>
                </c:pt>
                <c:pt idx="19">
                  <c:v>0.61456259999999996</c:v>
                </c:pt>
                <c:pt idx="20">
                  <c:v>0.61371407</c:v>
                </c:pt>
                <c:pt idx="21">
                  <c:v>0.61285909999999999</c:v>
                </c:pt>
                <c:pt idx="22">
                  <c:v>0.61198123999999998</c:v>
                </c:pt>
                <c:pt idx="23">
                  <c:v>0.61110980000000004</c:v>
                </c:pt>
                <c:pt idx="24">
                  <c:v>0.61021442999999997</c:v>
                </c:pt>
                <c:pt idx="25">
                  <c:v>0.60932397999999999</c:v>
                </c:pt>
                <c:pt idx="26">
                  <c:v>0.60843674999999997</c:v>
                </c:pt>
                <c:pt idx="27">
                  <c:v>0.60754660000000005</c:v>
                </c:pt>
                <c:pt idx="28">
                  <c:v>0.60664298000000005</c:v>
                </c:pt>
                <c:pt idx="29">
                  <c:v>0.60574103000000001</c:v>
                </c:pt>
                <c:pt idx="30">
                  <c:v>0.60483936000000005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20-4594-924B-8CD30C83D86C}"/>
            </c:ext>
          </c:extLst>
        </c:ser>
        <c:ser>
          <c:idx val="3"/>
          <c:order val="3"/>
          <c:tx>
            <c:strRef>
              <c:f>noninsdepmet!$E$2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noninsdepmet!$E$3:$E$33</c:f>
              <c:numCache>
                <c:formatCode>General</c:formatCode>
                <c:ptCount val="31"/>
                <c:pt idx="0">
                  <c:v>0.57679073999999997</c:v>
                </c:pt>
                <c:pt idx="1">
                  <c:v>0.57686680000000001</c:v>
                </c:pt>
                <c:pt idx="2">
                  <c:v>0.57806031000000002</c:v>
                </c:pt>
                <c:pt idx="3">
                  <c:v>0.58243531999999998</c:v>
                </c:pt>
                <c:pt idx="4">
                  <c:v>0.59051098999999996</c:v>
                </c:pt>
                <c:pt idx="5">
                  <c:v>0.60025753000000004</c:v>
                </c:pt>
                <c:pt idx="6">
                  <c:v>0.60806609</c:v>
                </c:pt>
                <c:pt idx="7">
                  <c:v>0.61308392</c:v>
                </c:pt>
                <c:pt idx="8">
                  <c:v>0.61609817</c:v>
                </c:pt>
                <c:pt idx="9">
                  <c:v>0.61771936000000005</c:v>
                </c:pt>
                <c:pt idx="10">
                  <c:v>0.61846464000000001</c:v>
                </c:pt>
                <c:pt idx="11">
                  <c:v>0.61861927999999999</c:v>
                </c:pt>
                <c:pt idx="12">
                  <c:v>0.61839142000000002</c:v>
                </c:pt>
                <c:pt idx="13">
                  <c:v>0.61792374000000005</c:v>
                </c:pt>
                <c:pt idx="14">
                  <c:v>0.61727005000000001</c:v>
                </c:pt>
                <c:pt idx="15">
                  <c:v>0.61650521000000003</c:v>
                </c:pt>
                <c:pt idx="16">
                  <c:v>0.61566609000000005</c:v>
                </c:pt>
                <c:pt idx="17">
                  <c:v>0.61475493999999997</c:v>
                </c:pt>
                <c:pt idx="18">
                  <c:v>0.61381204</c:v>
                </c:pt>
                <c:pt idx="19">
                  <c:v>0.61283286999999997</c:v>
                </c:pt>
                <c:pt idx="20">
                  <c:v>0.61183944999999995</c:v>
                </c:pt>
                <c:pt idx="21">
                  <c:v>0.61084941000000004</c:v>
                </c:pt>
                <c:pt idx="22">
                  <c:v>0.60984256000000003</c:v>
                </c:pt>
                <c:pt idx="23">
                  <c:v>0.60885075</c:v>
                </c:pt>
                <c:pt idx="24">
                  <c:v>0.60783854999999998</c:v>
                </c:pt>
                <c:pt idx="25">
                  <c:v>0.60683816999999995</c:v>
                </c:pt>
                <c:pt idx="26">
                  <c:v>0.60584705999999999</c:v>
                </c:pt>
                <c:pt idx="27">
                  <c:v>0.60485807000000003</c:v>
                </c:pt>
                <c:pt idx="28">
                  <c:v>0.60385900999999997</c:v>
                </c:pt>
                <c:pt idx="29">
                  <c:v>0.60286739</c:v>
                </c:pt>
                <c:pt idx="30">
                  <c:v>0.60188076000000001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20-4594-924B-8CD30C83D86C}"/>
            </c:ext>
          </c:extLst>
        </c:ser>
        <c:ser>
          <c:idx val="4"/>
          <c:order val="4"/>
          <c:tx>
            <c:strRef>
              <c:f>noninsdepmet!$F$2</c:f>
              <c:strCache>
                <c:ptCount val="1"/>
                <c:pt idx="0">
                  <c:v>2.1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noninsdepmet!$F$3:$F$33</c:f>
              <c:numCache>
                <c:formatCode>General</c:formatCode>
                <c:ptCount val="31"/>
                <c:pt idx="0">
                  <c:v>0.57309829000000001</c:v>
                </c:pt>
                <c:pt idx="1">
                  <c:v>0.57326456000000003</c:v>
                </c:pt>
                <c:pt idx="2">
                  <c:v>0.57477626999999998</c:v>
                </c:pt>
                <c:pt idx="3">
                  <c:v>0.57997743999999996</c:v>
                </c:pt>
                <c:pt idx="4">
                  <c:v>0.58930293</c:v>
                </c:pt>
                <c:pt idx="5">
                  <c:v>0.60023141999999996</c:v>
                </c:pt>
                <c:pt idx="6">
                  <c:v>0.60855247999999995</c:v>
                </c:pt>
                <c:pt idx="7">
                  <c:v>0.61354355000000005</c:v>
                </c:pt>
                <c:pt idx="8">
                  <c:v>0.61626124999999998</c:v>
                </c:pt>
                <c:pt idx="9">
                  <c:v>0.61751672000000002</c:v>
                </c:pt>
                <c:pt idx="10">
                  <c:v>0.61786010999999996</c:v>
                </c:pt>
                <c:pt idx="11">
                  <c:v>0.61764300000000005</c:v>
                </c:pt>
                <c:pt idx="12">
                  <c:v>0.61706671999999996</c:v>
                </c:pt>
                <c:pt idx="13">
                  <c:v>0.61626890000000001</c:v>
                </c:pt>
                <c:pt idx="14">
                  <c:v>0.61530236000000005</c:v>
                </c:pt>
                <c:pt idx="15">
                  <c:v>0.61424741000000005</c:v>
                </c:pt>
                <c:pt idx="16">
                  <c:v>0.61313742000000004</c:v>
                </c:pt>
                <c:pt idx="17">
                  <c:v>0.61196479000000004</c:v>
                </c:pt>
                <c:pt idx="18">
                  <c:v>0.61077791000000003</c:v>
                </c:pt>
                <c:pt idx="19">
                  <c:v>0.60956359000000004</c:v>
                </c:pt>
                <c:pt idx="20">
                  <c:v>0.60834741000000003</c:v>
                </c:pt>
                <c:pt idx="21">
                  <c:v>0.60714741999999999</c:v>
                </c:pt>
                <c:pt idx="22">
                  <c:v>0.60593812999999996</c:v>
                </c:pt>
                <c:pt idx="23">
                  <c:v>0.60475672999999996</c:v>
                </c:pt>
                <c:pt idx="24">
                  <c:v>0.60356010000000004</c:v>
                </c:pt>
                <c:pt idx="25">
                  <c:v>0.60238659999999999</c:v>
                </c:pt>
                <c:pt idx="26">
                  <c:v>0.60123287000000003</c:v>
                </c:pt>
                <c:pt idx="27">
                  <c:v>0.60009058000000004</c:v>
                </c:pt>
                <c:pt idx="28">
                  <c:v>0.59894645000000002</c:v>
                </c:pt>
                <c:pt idx="29">
                  <c:v>0.59782038999999998</c:v>
                </c:pt>
                <c:pt idx="30">
                  <c:v>0.59670920999999999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20-4594-924B-8CD30C83D86C}"/>
            </c:ext>
          </c:extLst>
        </c:ser>
        <c:ser>
          <c:idx val="5"/>
          <c:order val="5"/>
          <c:tx>
            <c:strRef>
              <c:f>noninsdepmet!$G$2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noninsdepmet!$G$3:$G$33</c:f>
              <c:numCache>
                <c:formatCode>General</c:formatCode>
                <c:ptCount val="31"/>
                <c:pt idx="0">
                  <c:v>0.56521900000000003</c:v>
                </c:pt>
                <c:pt idx="1">
                  <c:v>0.56553880000000001</c:v>
                </c:pt>
                <c:pt idx="2">
                  <c:v>0.56782683</c:v>
                </c:pt>
                <c:pt idx="3">
                  <c:v>0.57474802999999997</c:v>
                </c:pt>
                <c:pt idx="4">
                  <c:v>0.58636116999999999</c:v>
                </c:pt>
                <c:pt idx="5">
                  <c:v>0.59887137999999995</c:v>
                </c:pt>
                <c:pt idx="6">
                  <c:v>0.60789674000000005</c:v>
                </c:pt>
                <c:pt idx="7">
                  <c:v>0.61292104999999997</c:v>
                </c:pt>
                <c:pt idx="8">
                  <c:v>0.61531029999999998</c:v>
                </c:pt>
                <c:pt idx="9">
                  <c:v>0.61611499999999997</c:v>
                </c:pt>
                <c:pt idx="10">
                  <c:v>0.61597623000000001</c:v>
                </c:pt>
                <c:pt idx="11">
                  <c:v>0.61527277000000002</c:v>
                </c:pt>
                <c:pt idx="12">
                  <c:v>0.61422933000000002</c:v>
                </c:pt>
                <c:pt idx="13">
                  <c:v>0.61298865000000002</c:v>
                </c:pt>
                <c:pt idx="14">
                  <c:v>0.61159008999999998</c:v>
                </c:pt>
                <c:pt idx="15">
                  <c:v>0.61012200000000005</c:v>
                </c:pt>
                <c:pt idx="16">
                  <c:v>0.60861832000000005</c:v>
                </c:pt>
                <c:pt idx="17">
                  <c:v>0.60705942000000002</c:v>
                </c:pt>
                <c:pt idx="18">
                  <c:v>0.60550367999999999</c:v>
                </c:pt>
                <c:pt idx="19">
                  <c:v>0.60393098000000001</c:v>
                </c:pt>
                <c:pt idx="20">
                  <c:v>0.60237271999999997</c:v>
                </c:pt>
                <c:pt idx="21">
                  <c:v>0.60085078999999997</c:v>
                </c:pt>
                <c:pt idx="22">
                  <c:v>0.59933338999999997</c:v>
                </c:pt>
                <c:pt idx="23">
                  <c:v>0.59786649000000003</c:v>
                </c:pt>
                <c:pt idx="24">
                  <c:v>0.59639808999999999</c:v>
                </c:pt>
                <c:pt idx="25">
                  <c:v>0.59497509000000004</c:v>
                </c:pt>
                <c:pt idx="26">
                  <c:v>0.59359357999999995</c:v>
                </c:pt>
                <c:pt idx="27">
                  <c:v>0.59224379000000005</c:v>
                </c:pt>
                <c:pt idx="28">
                  <c:v>0.59091287999999997</c:v>
                </c:pt>
                <c:pt idx="29">
                  <c:v>0.58962323000000005</c:v>
                </c:pt>
                <c:pt idx="30">
                  <c:v>0.58837247999999998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20-4594-924B-8CD30C83D86C}"/>
            </c:ext>
          </c:extLst>
        </c:ser>
        <c:ser>
          <c:idx val="6"/>
          <c:order val="6"/>
          <c:tx>
            <c:strRef>
              <c:f>noninsdepmet!$H$2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noninsdepmet!$H$3:$H$33</c:f>
              <c:numCache>
                <c:formatCode>General</c:formatCode>
                <c:ptCount val="31"/>
                <c:pt idx="0">
                  <c:v>0.5560929</c:v>
                </c:pt>
                <c:pt idx="1">
                  <c:v>0.55650124999999995</c:v>
                </c:pt>
                <c:pt idx="2">
                  <c:v>0.55937563999999995</c:v>
                </c:pt>
                <c:pt idx="3">
                  <c:v>0.56835429000000004</c:v>
                </c:pt>
                <c:pt idx="4">
                  <c:v>0.58327717999999995</c:v>
                </c:pt>
                <c:pt idx="5">
                  <c:v>0.59819506</c:v>
                </c:pt>
                <c:pt idx="6">
                  <c:v>0.60762090000000002</c:v>
                </c:pt>
                <c:pt idx="7">
                  <c:v>0.61213435999999999</c:v>
                </c:pt>
                <c:pt idx="8">
                  <c:v>0.61383127999999998</c:v>
                </c:pt>
                <c:pt idx="9">
                  <c:v>0.61391821999999996</c:v>
                </c:pt>
                <c:pt idx="10">
                  <c:v>0.61305410000000005</c:v>
                </c:pt>
                <c:pt idx="11">
                  <c:v>0.61165776000000005</c:v>
                </c:pt>
                <c:pt idx="12">
                  <c:v>0.60993728999999997</c:v>
                </c:pt>
                <c:pt idx="13">
                  <c:v>0.60804464000000003</c:v>
                </c:pt>
                <c:pt idx="14">
                  <c:v>0.60599278000000001</c:v>
                </c:pt>
                <c:pt idx="15">
                  <c:v>0.60389342999999995</c:v>
                </c:pt>
                <c:pt idx="16">
                  <c:v>0.60177780000000003</c:v>
                </c:pt>
                <c:pt idx="17">
                  <c:v>0.59961518000000003</c:v>
                </c:pt>
                <c:pt idx="18">
                  <c:v>0.59748354999999997</c:v>
                </c:pt>
                <c:pt idx="19">
                  <c:v>0.59535669000000002</c:v>
                </c:pt>
                <c:pt idx="20">
                  <c:v>0.59327783999999995</c:v>
                </c:pt>
                <c:pt idx="21">
                  <c:v>0.59127722999999999</c:v>
                </c:pt>
                <c:pt idx="22">
                  <c:v>0.58931394000000004</c:v>
                </c:pt>
                <c:pt idx="23">
                  <c:v>0.58745086999999996</c:v>
                </c:pt>
                <c:pt idx="24">
                  <c:v>0.58562270000000005</c:v>
                </c:pt>
                <c:pt idx="25">
                  <c:v>0.58388843999999995</c:v>
                </c:pt>
                <c:pt idx="26">
                  <c:v>0.58224571000000003</c:v>
                </c:pt>
                <c:pt idx="27">
                  <c:v>0.58068101000000005</c:v>
                </c:pt>
                <c:pt idx="28">
                  <c:v>0.57917837999999999</c:v>
                </c:pt>
                <c:pt idx="29">
                  <c:v>0.57776685999999999</c:v>
                </c:pt>
                <c:pt idx="30">
                  <c:v>0.57643814000000004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20-4594-924B-8CD30C83D86C}"/>
            </c:ext>
          </c:extLst>
        </c:ser>
        <c:ser>
          <c:idx val="7"/>
          <c:order val="7"/>
          <c:tx>
            <c:strRef>
              <c:f>noninsdepmet!$I$2</c:f>
              <c:strCache>
                <c:ptCount val="1"/>
                <c:pt idx="0">
                  <c:v>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noninsdepmet!$I$3:$I$33</c:f>
              <c:numCache>
                <c:formatCode>General</c:formatCode>
                <c:ptCount val="31"/>
                <c:pt idx="0">
                  <c:v>0.54578247999999996</c:v>
                </c:pt>
                <c:pt idx="1">
                  <c:v>0.54622537000000004</c:v>
                </c:pt>
                <c:pt idx="2">
                  <c:v>0.55025502999999998</c:v>
                </c:pt>
                <c:pt idx="3">
                  <c:v>0.56250560999999999</c:v>
                </c:pt>
                <c:pt idx="4">
                  <c:v>0.58091185000000001</c:v>
                </c:pt>
                <c:pt idx="5">
                  <c:v>0.59717697999999997</c:v>
                </c:pt>
                <c:pt idx="6">
                  <c:v>0.60647525999999996</c:v>
                </c:pt>
                <c:pt idx="7">
                  <c:v>0.61033824999999997</c:v>
                </c:pt>
                <c:pt idx="8">
                  <c:v>0.61121318999999996</c:v>
                </c:pt>
                <c:pt idx="9">
                  <c:v>0.61038252999999998</c:v>
                </c:pt>
                <c:pt idx="10">
                  <c:v>0.60855990999999998</c:v>
                </c:pt>
                <c:pt idx="11">
                  <c:v>0.60617361000000003</c:v>
                </c:pt>
                <c:pt idx="12">
                  <c:v>0.60344184000000001</c:v>
                </c:pt>
                <c:pt idx="13">
                  <c:v>0.60053049999999997</c:v>
                </c:pt>
                <c:pt idx="14">
                  <c:v>0.59743678</c:v>
                </c:pt>
                <c:pt idx="15">
                  <c:v>0.59431898999999999</c:v>
                </c:pt>
                <c:pt idx="16">
                  <c:v>0.59122065000000001</c:v>
                </c:pt>
                <c:pt idx="17">
                  <c:v>0.58810202</c:v>
                </c:pt>
                <c:pt idx="18">
                  <c:v>0.58508274000000005</c:v>
                </c:pt>
                <c:pt idx="19">
                  <c:v>0.58213366</c:v>
                </c:pt>
                <c:pt idx="20">
                  <c:v>0.57932324000000002</c:v>
                </c:pt>
                <c:pt idx="21">
                  <c:v>0.57668748999999997</c:v>
                </c:pt>
                <c:pt idx="22">
                  <c:v>0.57412713000000004</c:v>
                </c:pt>
                <c:pt idx="23">
                  <c:v>0.57168397000000004</c:v>
                </c:pt>
                <c:pt idx="24">
                  <c:v>0.56927510999999997</c:v>
                </c:pt>
                <c:pt idx="25">
                  <c:v>0.56698462999999999</c:v>
                </c:pt>
                <c:pt idx="26">
                  <c:v>0.56480662999999998</c:v>
                </c:pt>
                <c:pt idx="27">
                  <c:v>0.56273057000000004</c:v>
                </c:pt>
                <c:pt idx="28">
                  <c:v>0.56073306000000001</c:v>
                </c:pt>
                <c:pt idx="29">
                  <c:v>0.55885479000000005</c:v>
                </c:pt>
                <c:pt idx="30">
                  <c:v>0.55708871000000004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20-4594-924B-8CD30C83D86C}"/>
            </c:ext>
          </c:extLst>
        </c:ser>
        <c:ser>
          <c:idx val="8"/>
          <c:order val="8"/>
          <c:tx>
            <c:strRef>
              <c:f>noninsdepmet!$J$2</c:f>
              <c:strCache>
                <c:ptCount val="1"/>
                <c:pt idx="0">
                  <c:v>46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noninsdepmet!$J$3:$J$33</c:f>
              <c:numCache>
                <c:formatCode>General</c:formatCode>
                <c:ptCount val="31"/>
                <c:pt idx="0">
                  <c:v>0.53437756000000003</c:v>
                </c:pt>
                <c:pt idx="1">
                  <c:v>0.53509245000000005</c:v>
                </c:pt>
                <c:pt idx="2">
                  <c:v>0.54076394000000005</c:v>
                </c:pt>
                <c:pt idx="3">
                  <c:v>0.55658162</c:v>
                </c:pt>
                <c:pt idx="4">
                  <c:v>0.57823020000000003</c:v>
                </c:pt>
                <c:pt idx="5">
                  <c:v>0.59574574000000002</c:v>
                </c:pt>
                <c:pt idx="6">
                  <c:v>0.60463670000000003</c:v>
                </c:pt>
                <c:pt idx="7">
                  <c:v>0.60747689000000005</c:v>
                </c:pt>
                <c:pt idx="8">
                  <c:v>0.60713178999999995</c:v>
                </c:pt>
                <c:pt idx="9">
                  <c:v>0.60490458999999996</c:v>
                </c:pt>
                <c:pt idx="10">
                  <c:v>0.60150621999999998</c:v>
                </c:pt>
                <c:pt idx="11">
                  <c:v>0.59740731000000002</c:v>
                </c:pt>
                <c:pt idx="12">
                  <c:v>0.59286114000000001</c:v>
                </c:pt>
                <c:pt idx="13">
                  <c:v>0.58810379999999995</c:v>
                </c:pt>
                <c:pt idx="14">
                  <c:v>0.58313223000000003</c:v>
                </c:pt>
                <c:pt idx="15">
                  <c:v>0.57821955999999997</c:v>
                </c:pt>
                <c:pt idx="16">
                  <c:v>0.57340124999999997</c:v>
                </c:pt>
                <c:pt idx="17">
                  <c:v>0.56853830000000005</c:v>
                </c:pt>
                <c:pt idx="18">
                  <c:v>0.56380547999999997</c:v>
                </c:pt>
                <c:pt idx="19">
                  <c:v>0.55917178999999995</c:v>
                </c:pt>
                <c:pt idx="20">
                  <c:v>0.55476362000000001</c:v>
                </c:pt>
                <c:pt idx="21">
                  <c:v>0.55066015999999995</c:v>
                </c:pt>
                <c:pt idx="22">
                  <c:v>0.54679648999999997</c:v>
                </c:pt>
                <c:pt idx="23">
                  <c:v>0.54329901999999997</c:v>
                </c:pt>
                <c:pt idx="24">
                  <c:v>0.54005437000000001</c:v>
                </c:pt>
                <c:pt idx="25">
                  <c:v>0.53717685000000004</c:v>
                </c:pt>
                <c:pt idx="26">
                  <c:v>0.53465256999999999</c:v>
                </c:pt>
                <c:pt idx="27">
                  <c:v>0.53245845000000003</c:v>
                </c:pt>
                <c:pt idx="28">
                  <c:v>0.53056842999999998</c:v>
                </c:pt>
                <c:pt idx="29">
                  <c:v>0.52901087000000002</c:v>
                </c:pt>
                <c:pt idx="30">
                  <c:v>0.52776730000000005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20-4594-924B-8CD30C83D86C}"/>
            </c:ext>
          </c:extLst>
        </c:ser>
        <c:ser>
          <c:idx val="9"/>
          <c:order val="9"/>
          <c:tx>
            <c:strRef>
              <c:f>noninsdepmet!$K$2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noninsdepmet!$A$3:$A$33</c:f>
              <c:numCache>
                <c:formatCode>General</c:formatCode>
                <c:ptCount val="3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</c:numCache>
            </c:numRef>
          </c:cat>
          <c:val>
            <c:numRef>
              <c:f>noninsdepmet!$K$3:$K$33</c:f>
              <c:numCache>
                <c:formatCode>General</c:formatCode>
                <c:ptCount val="31"/>
                <c:pt idx="0">
                  <c:v>0.52176109000000004</c:v>
                </c:pt>
                <c:pt idx="1">
                  <c:v>0.52221700000000004</c:v>
                </c:pt>
                <c:pt idx="2">
                  <c:v>0.52875245000000004</c:v>
                </c:pt>
                <c:pt idx="3">
                  <c:v>0.54961800000000005</c:v>
                </c:pt>
                <c:pt idx="4">
                  <c:v>0.57619118000000002</c:v>
                </c:pt>
                <c:pt idx="5">
                  <c:v>0.59477822999999996</c:v>
                </c:pt>
                <c:pt idx="6">
                  <c:v>0.60211457999999995</c:v>
                </c:pt>
                <c:pt idx="7">
                  <c:v>0.60305447000000001</c:v>
                </c:pt>
                <c:pt idx="8">
                  <c:v>0.60041544000000002</c:v>
                </c:pt>
                <c:pt idx="9">
                  <c:v>0.59542530999999999</c:v>
                </c:pt>
                <c:pt idx="10">
                  <c:v>0.58867661999999998</c:v>
                </c:pt>
                <c:pt idx="11">
                  <c:v>0.58083096000000001</c:v>
                </c:pt>
                <c:pt idx="12">
                  <c:v>0.57226558999999999</c:v>
                </c:pt>
                <c:pt idx="13">
                  <c:v>0.56326233999999997</c:v>
                </c:pt>
                <c:pt idx="14">
                  <c:v>0.55378053999999999</c:v>
                </c:pt>
                <c:pt idx="15">
                  <c:v>0.54443216999999999</c:v>
                </c:pt>
                <c:pt idx="16">
                  <c:v>0.53549126999999996</c:v>
                </c:pt>
                <c:pt idx="17">
                  <c:v>0.52698562000000004</c:v>
                </c:pt>
                <c:pt idx="18">
                  <c:v>0.51936092</c:v>
                </c:pt>
                <c:pt idx="19">
                  <c:v>0.51261794000000005</c:v>
                </c:pt>
                <c:pt idx="20">
                  <c:v>0.50696282999999998</c:v>
                </c:pt>
                <c:pt idx="21">
                  <c:v>0.50247251000000004</c:v>
                </c:pt>
                <c:pt idx="22">
                  <c:v>0.49903199999999998</c:v>
                </c:pt>
                <c:pt idx="23">
                  <c:v>0.49668987999999997</c:v>
                </c:pt>
                <c:pt idx="24">
                  <c:v>0.49528896</c:v>
                </c:pt>
                <c:pt idx="25">
                  <c:v>0.49478788000000001</c:v>
                </c:pt>
                <c:pt idx="26">
                  <c:v>0.49504829</c:v>
                </c:pt>
                <c:pt idx="27">
                  <c:v>0.49594335000000001</c:v>
                </c:pt>
                <c:pt idx="28">
                  <c:v>0.49737071999999999</c:v>
                </c:pt>
                <c:pt idx="29">
                  <c:v>0.49919060999999998</c:v>
                </c:pt>
                <c:pt idx="30">
                  <c:v>0.50128974999999998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E20-4594-924B-8CD30C83D86C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94251144"/>
        <c:axId val="294240952"/>
        <c:axId val="220530800"/>
      </c:surface3DChart>
      <c:catAx>
        <c:axId val="29425114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0952"/>
        <c:crosses val="autoZero"/>
        <c:auto val="1"/>
        <c:lblAlgn val="ctr"/>
        <c:lblOffset val="100"/>
        <c:noMultiLvlLbl val="0"/>
      </c:catAx>
      <c:valAx>
        <c:axId val="294240952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51144"/>
        <c:crosses val="autoZero"/>
        <c:crossBetween val="midCat"/>
      </c:valAx>
      <c:serAx>
        <c:axId val="220530800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0952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insulin dep metabolism  </a:t>
            </a:r>
            <a:r>
              <a:rPr lang="en-GB" sz="1100" b="0" i="0" u="none" strike="noStrike" baseline="0" dirty="0">
                <a:effectLst/>
              </a:rPr>
              <a:t>mmole min</a:t>
            </a:r>
            <a:r>
              <a:rPr lang="en-GB" sz="1100" b="0" i="0" u="none" strike="noStrike" baseline="30000" dirty="0">
                <a:effectLst/>
              </a:rPr>
              <a:t>-1</a:t>
            </a:r>
            <a:r>
              <a:rPr lang="en-GB" sz="1100" b="0" i="0" u="none" strike="noStrike" baseline="0" dirty="0">
                <a:effectLst/>
              </a:rPr>
              <a:t>   </a:t>
            </a:r>
            <a:endParaRPr lang="en-GB" sz="1100" dirty="0"/>
          </a:p>
        </c:rich>
      </c:tx>
      <c:layout>
        <c:manualLayout>
          <c:xMode val="edge"/>
          <c:yMode val="edge"/>
          <c:x val="0.1442330066318491"/>
          <c:y val="7.7813382676412746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depthPercent val="1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insdepmet!$D$2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insdepmet!$D$3:$D$52</c:f>
              <c:numCache>
                <c:formatCode>General</c:formatCode>
                <c:ptCount val="32"/>
                <c:pt idx="0">
                  <c:v>2.2030979999999999E-2</c:v>
                </c:pt>
                <c:pt idx="1">
                  <c:v>2.2031599999999998E-2</c:v>
                </c:pt>
                <c:pt idx="2">
                  <c:v>2.2048749999999999E-2</c:v>
                </c:pt>
                <c:pt idx="3">
                  <c:v>2.2179190000000001E-2</c:v>
                </c:pt>
                <c:pt idx="4">
                  <c:v>2.2656369999999999E-2</c:v>
                </c:pt>
                <c:pt idx="5">
                  <c:v>2.367727E-2</c:v>
                </c:pt>
                <c:pt idx="6">
                  <c:v>2.525107E-2</c:v>
                </c:pt>
                <c:pt idx="7">
                  <c:v>2.7196109999999999E-2</c:v>
                </c:pt>
                <c:pt idx="8">
                  <c:v>2.9436449999999999E-2</c:v>
                </c:pt>
                <c:pt idx="9">
                  <c:v>3.1830459999999998E-2</c:v>
                </c:pt>
                <c:pt idx="10">
                  <c:v>3.428494E-2</c:v>
                </c:pt>
                <c:pt idx="11">
                  <c:v>3.6638089999999998E-2</c:v>
                </c:pt>
                <c:pt idx="12">
                  <c:v>3.8819880000000001E-2</c:v>
                </c:pt>
                <c:pt idx="13">
                  <c:v>4.0768110000000003E-2</c:v>
                </c:pt>
                <c:pt idx="14">
                  <c:v>4.2418270000000001E-2</c:v>
                </c:pt>
                <c:pt idx="15">
                  <c:v>4.3751810000000002E-2</c:v>
                </c:pt>
                <c:pt idx="16">
                  <c:v>4.4780210000000001E-2</c:v>
                </c:pt>
                <c:pt idx="17">
                  <c:v>4.552266E-2</c:v>
                </c:pt>
                <c:pt idx="18">
                  <c:v>4.6004639999999999E-2</c:v>
                </c:pt>
                <c:pt idx="19">
                  <c:v>4.6263730000000003E-2</c:v>
                </c:pt>
                <c:pt idx="20">
                  <c:v>4.632675E-2</c:v>
                </c:pt>
                <c:pt idx="21">
                  <c:v>4.6218809999999999E-2</c:v>
                </c:pt>
                <c:pt idx="22">
                  <c:v>4.5978390000000001E-2</c:v>
                </c:pt>
                <c:pt idx="23">
                  <c:v>4.5623049999999998E-2</c:v>
                </c:pt>
                <c:pt idx="24">
                  <c:v>4.518995E-2</c:v>
                </c:pt>
                <c:pt idx="25">
                  <c:v>4.468399E-2</c:v>
                </c:pt>
                <c:pt idx="26">
                  <c:v>4.410675E-2</c:v>
                </c:pt>
                <c:pt idx="27">
                  <c:v>4.3478360000000001E-2</c:v>
                </c:pt>
                <c:pt idx="28">
                  <c:v>4.2868209999999997E-2</c:v>
                </c:pt>
                <c:pt idx="29">
                  <c:v>4.2212029999999998E-2</c:v>
                </c:pt>
                <c:pt idx="30">
                  <c:v>4.1577139999999999E-2</c:v>
                </c:pt>
                <c:pt idx="31">
                  <c:v>4.0919209999999998E-2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6-4A21-8507-AE75829E7D67}"/>
            </c:ext>
          </c:extLst>
        </c:ser>
        <c:ser>
          <c:idx val="1"/>
          <c:order val="1"/>
          <c:tx>
            <c:strRef>
              <c:f>insdepmet!$E$2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insdepmet!$E$3:$E$52</c:f>
              <c:numCache>
                <c:formatCode>General</c:formatCode>
                <c:ptCount val="32"/>
                <c:pt idx="0">
                  <c:v>2.5686239999999999E-2</c:v>
                </c:pt>
                <c:pt idx="1">
                  <c:v>2.5686589999999999E-2</c:v>
                </c:pt>
                <c:pt idx="2">
                  <c:v>2.5703610000000002E-2</c:v>
                </c:pt>
                <c:pt idx="3">
                  <c:v>2.590901E-2</c:v>
                </c:pt>
                <c:pt idx="4">
                  <c:v>2.678036E-2</c:v>
                </c:pt>
                <c:pt idx="5">
                  <c:v>2.8731139999999999E-2</c:v>
                </c:pt>
                <c:pt idx="6">
                  <c:v>3.177174E-2</c:v>
                </c:pt>
                <c:pt idx="7">
                  <c:v>3.5537680000000002E-2</c:v>
                </c:pt>
                <c:pt idx="8">
                  <c:v>3.982815E-2</c:v>
                </c:pt>
                <c:pt idx="9">
                  <c:v>4.4311660000000003E-2</c:v>
                </c:pt>
                <c:pt idx="10">
                  <c:v>4.8777550000000003E-2</c:v>
                </c:pt>
                <c:pt idx="11">
                  <c:v>5.2923860000000003E-2</c:v>
                </c:pt>
                <c:pt idx="12">
                  <c:v>5.6626360000000001E-2</c:v>
                </c:pt>
                <c:pt idx="13">
                  <c:v>5.9772869999999999E-2</c:v>
                </c:pt>
                <c:pt idx="14">
                  <c:v>6.2284260000000001E-2</c:v>
                </c:pt>
                <c:pt idx="15">
                  <c:v>6.417987E-2</c:v>
                </c:pt>
                <c:pt idx="16">
                  <c:v>6.5500359999999994E-2</c:v>
                </c:pt>
                <c:pt idx="17">
                  <c:v>6.630482E-2</c:v>
                </c:pt>
                <c:pt idx="18">
                  <c:v>6.6663429999999996E-2</c:v>
                </c:pt>
                <c:pt idx="19">
                  <c:v>6.6652230000000007E-2</c:v>
                </c:pt>
                <c:pt idx="20">
                  <c:v>6.6332569999999993E-2</c:v>
                </c:pt>
                <c:pt idx="21">
                  <c:v>6.5773349999999994E-2</c:v>
                </c:pt>
                <c:pt idx="22">
                  <c:v>6.5010650000000003E-2</c:v>
                </c:pt>
                <c:pt idx="23">
                  <c:v>6.4093120000000003E-2</c:v>
                </c:pt>
                <c:pt idx="24">
                  <c:v>6.3095869999999998E-2</c:v>
                </c:pt>
                <c:pt idx="25">
                  <c:v>6.2006510000000001E-2</c:v>
                </c:pt>
                <c:pt idx="26">
                  <c:v>6.082738E-2</c:v>
                </c:pt>
                <c:pt idx="27">
                  <c:v>5.959329E-2</c:v>
                </c:pt>
                <c:pt idx="28">
                  <c:v>5.8429040000000002E-2</c:v>
                </c:pt>
                <c:pt idx="29">
                  <c:v>5.7208439999999999E-2</c:v>
                </c:pt>
                <c:pt idx="30">
                  <c:v>5.6049799999999997E-2</c:v>
                </c:pt>
                <c:pt idx="31">
                  <c:v>5.4870200000000001E-2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6-4A21-8507-AE75829E7D67}"/>
            </c:ext>
          </c:extLst>
        </c:ser>
        <c:ser>
          <c:idx val="2"/>
          <c:order val="2"/>
          <c:tx>
            <c:strRef>
              <c:f>insdepmet!$F$2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insdepmet!$F$3:$F$52</c:f>
              <c:numCache>
                <c:formatCode>General</c:formatCode>
                <c:ptCount val="32"/>
                <c:pt idx="0">
                  <c:v>3.32041E-2</c:v>
                </c:pt>
                <c:pt idx="1">
                  <c:v>3.3205899999999997E-2</c:v>
                </c:pt>
                <c:pt idx="2">
                  <c:v>3.3257469999999997E-2</c:v>
                </c:pt>
                <c:pt idx="3">
                  <c:v>3.3721519999999998E-2</c:v>
                </c:pt>
                <c:pt idx="4">
                  <c:v>3.5585840000000001E-2</c:v>
                </c:pt>
                <c:pt idx="5">
                  <c:v>3.9780629999999997E-2</c:v>
                </c:pt>
                <c:pt idx="6">
                  <c:v>4.6414959999999998E-2</c:v>
                </c:pt>
                <c:pt idx="7">
                  <c:v>5.4630709999999999E-2</c:v>
                </c:pt>
                <c:pt idx="8">
                  <c:v>6.3819420000000002E-2</c:v>
                </c:pt>
                <c:pt idx="9">
                  <c:v>7.3145970000000005E-2</c:v>
                </c:pt>
                <c:pt idx="10">
                  <c:v>8.2066739999999999E-2</c:v>
                </c:pt>
                <c:pt idx="11">
                  <c:v>8.9937050000000004E-2</c:v>
                </c:pt>
                <c:pt idx="12">
                  <c:v>9.6528870000000003E-2</c:v>
                </c:pt>
                <c:pt idx="13">
                  <c:v>0.10172053</c:v>
                </c:pt>
                <c:pt idx="14">
                  <c:v>0.10541917000000001</c:v>
                </c:pt>
                <c:pt idx="15">
                  <c:v>0.10781594999999999</c:v>
                </c:pt>
                <c:pt idx="16">
                  <c:v>0.10911514999999999</c:v>
                </c:pt>
                <c:pt idx="17">
                  <c:v>0.10944777999999999</c:v>
                </c:pt>
                <c:pt idx="18">
                  <c:v>0.10904185</c:v>
                </c:pt>
                <c:pt idx="19">
                  <c:v>0.10803894</c:v>
                </c:pt>
                <c:pt idx="20">
                  <c:v>0.10655821</c:v>
                </c:pt>
                <c:pt idx="21">
                  <c:v>0.10475456</c:v>
                </c:pt>
                <c:pt idx="22">
                  <c:v>0.10269378</c:v>
                </c:pt>
                <c:pt idx="23">
                  <c:v>0.10042783</c:v>
                </c:pt>
                <c:pt idx="24">
                  <c:v>9.8130220000000004E-2</c:v>
                </c:pt>
                <c:pt idx="25">
                  <c:v>9.5725580000000005E-2</c:v>
                </c:pt>
                <c:pt idx="26">
                  <c:v>9.3220720000000007E-2</c:v>
                </c:pt>
                <c:pt idx="27">
                  <c:v>9.0673649999999995E-2</c:v>
                </c:pt>
                <c:pt idx="28">
                  <c:v>8.8325029999999999E-2</c:v>
                </c:pt>
                <c:pt idx="29">
                  <c:v>8.5906880000000005E-2</c:v>
                </c:pt>
                <c:pt idx="30">
                  <c:v>8.3650870000000002E-2</c:v>
                </c:pt>
                <c:pt idx="31">
                  <c:v>8.1383789999999998E-2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6-4A21-8507-AE75829E7D67}"/>
            </c:ext>
          </c:extLst>
        </c:ser>
        <c:ser>
          <c:idx val="3"/>
          <c:order val="3"/>
          <c:tx>
            <c:strRef>
              <c:f>insdepmet!$G$2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insdepmet!$G$3:$G$52</c:f>
              <c:numCache>
                <c:formatCode>General</c:formatCode>
                <c:ptCount val="32"/>
                <c:pt idx="0">
                  <c:v>4.8014639999999997E-2</c:v>
                </c:pt>
                <c:pt idx="1">
                  <c:v>4.8019149999999997E-2</c:v>
                </c:pt>
                <c:pt idx="2">
                  <c:v>4.8179779999999998E-2</c:v>
                </c:pt>
                <c:pt idx="3">
                  <c:v>4.9400149999999997E-2</c:v>
                </c:pt>
                <c:pt idx="4">
                  <c:v>5.3908339999999999E-2</c:v>
                </c:pt>
                <c:pt idx="5">
                  <c:v>6.385681E-2</c:v>
                </c:pt>
                <c:pt idx="6">
                  <c:v>7.9540040000000006E-2</c:v>
                </c:pt>
                <c:pt idx="7">
                  <c:v>9.8647159999999998E-2</c:v>
                </c:pt>
                <c:pt idx="8">
                  <c:v>0.11927425999999999</c:v>
                </c:pt>
                <c:pt idx="9">
                  <c:v>0.13914953999999999</c:v>
                </c:pt>
                <c:pt idx="10">
                  <c:v>0.15697807999999999</c:v>
                </c:pt>
                <c:pt idx="11">
                  <c:v>0.17149749</c:v>
                </c:pt>
                <c:pt idx="12">
                  <c:v>0.18251833000000001</c:v>
                </c:pt>
                <c:pt idx="13">
                  <c:v>0.19009322000000001</c:v>
                </c:pt>
                <c:pt idx="14">
                  <c:v>0.19452801</c:v>
                </c:pt>
                <c:pt idx="15">
                  <c:v>0.19637099</c:v>
                </c:pt>
                <c:pt idx="16">
                  <c:v>0.19615209</c:v>
                </c:pt>
                <c:pt idx="17">
                  <c:v>0.19437732999999999</c:v>
                </c:pt>
                <c:pt idx="18">
                  <c:v>0.19141620000000001</c:v>
                </c:pt>
                <c:pt idx="19">
                  <c:v>0.18755018000000001</c:v>
                </c:pt>
                <c:pt idx="20">
                  <c:v>0.18306443999999999</c:v>
                </c:pt>
                <c:pt idx="21">
                  <c:v>0.17822983000000001</c:v>
                </c:pt>
                <c:pt idx="22">
                  <c:v>0.17307908</c:v>
                </c:pt>
                <c:pt idx="23">
                  <c:v>0.16771971999999999</c:v>
                </c:pt>
                <c:pt idx="24">
                  <c:v>0.16248762999999999</c:v>
                </c:pt>
                <c:pt idx="25">
                  <c:v>0.15717875000000001</c:v>
                </c:pt>
                <c:pt idx="26">
                  <c:v>0.15177774999999999</c:v>
                </c:pt>
                <c:pt idx="27">
                  <c:v>0.14639515</c:v>
                </c:pt>
                <c:pt idx="28">
                  <c:v>0.14151994000000001</c:v>
                </c:pt>
                <c:pt idx="29">
                  <c:v>0.13657707999999999</c:v>
                </c:pt>
                <c:pt idx="30">
                  <c:v>0.13203110000000001</c:v>
                </c:pt>
                <c:pt idx="31">
                  <c:v>0.12751198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C6-4A21-8507-AE75829E7D67}"/>
            </c:ext>
          </c:extLst>
        </c:ser>
        <c:ser>
          <c:idx val="4"/>
          <c:order val="4"/>
          <c:tx>
            <c:strRef>
              <c:f>insdepmet!$H$2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insdepmet!$H$3:$H$52</c:f>
              <c:numCache>
                <c:formatCode>General</c:formatCode>
                <c:ptCount val="32"/>
                <c:pt idx="0">
                  <c:v>6.7556840000000007E-2</c:v>
                </c:pt>
                <c:pt idx="1">
                  <c:v>6.7564029999999997E-2</c:v>
                </c:pt>
                <c:pt idx="2">
                  <c:v>6.785004E-2</c:v>
                </c:pt>
                <c:pt idx="3">
                  <c:v>7.0389140000000003E-2</c:v>
                </c:pt>
                <c:pt idx="4">
                  <c:v>8.0742079999999994E-2</c:v>
                </c:pt>
                <c:pt idx="5">
                  <c:v>0.1045387</c:v>
                </c:pt>
                <c:pt idx="6">
                  <c:v>0.14218315000000001</c:v>
                </c:pt>
                <c:pt idx="7">
                  <c:v>0.18673511000000001</c:v>
                </c:pt>
                <c:pt idx="8">
                  <c:v>0.23232061000000001</c:v>
                </c:pt>
                <c:pt idx="9">
                  <c:v>0.27331037000000002</c:v>
                </c:pt>
                <c:pt idx="10">
                  <c:v>0.3070118</c:v>
                </c:pt>
                <c:pt idx="11">
                  <c:v>0.33177698</c:v>
                </c:pt>
                <c:pt idx="12">
                  <c:v>0.34807974000000003</c:v>
                </c:pt>
                <c:pt idx="13">
                  <c:v>0.35688887000000002</c:v>
                </c:pt>
                <c:pt idx="14">
                  <c:v>0.35966137999999997</c:v>
                </c:pt>
                <c:pt idx="15">
                  <c:v>0.35783271999999999</c:v>
                </c:pt>
                <c:pt idx="16">
                  <c:v>0.35244099000000001</c:v>
                </c:pt>
                <c:pt idx="17">
                  <c:v>0.34463971999999998</c:v>
                </c:pt>
                <c:pt idx="18">
                  <c:v>0.33519525</c:v>
                </c:pt>
                <c:pt idx="19">
                  <c:v>0.32450915000000002</c:v>
                </c:pt>
                <c:pt idx="20">
                  <c:v>0.31307053000000001</c:v>
                </c:pt>
                <c:pt idx="21">
                  <c:v>0.30136487000000001</c:v>
                </c:pt>
                <c:pt idx="22">
                  <c:v>0.28938672999999998</c:v>
                </c:pt>
                <c:pt idx="23">
                  <c:v>0.27729273999999998</c:v>
                </c:pt>
                <c:pt idx="24">
                  <c:v>0.26577636999999998</c:v>
                </c:pt>
                <c:pt idx="25">
                  <c:v>0.25432337999999999</c:v>
                </c:pt>
                <c:pt idx="26">
                  <c:v>0.24290712</c:v>
                </c:pt>
                <c:pt idx="27">
                  <c:v>0.23174713999999999</c:v>
                </c:pt>
                <c:pt idx="28">
                  <c:v>0.22182078</c:v>
                </c:pt>
                <c:pt idx="29">
                  <c:v>0.21192776999999999</c:v>
                </c:pt>
                <c:pt idx="30">
                  <c:v>0.20296643</c:v>
                </c:pt>
                <c:pt idx="31">
                  <c:v>0.19422333999999999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6-4A21-8507-AE75829E7D67}"/>
            </c:ext>
          </c:extLst>
        </c:ser>
        <c:ser>
          <c:idx val="5"/>
          <c:order val="5"/>
          <c:tx>
            <c:strRef>
              <c:f>insdepmet!$I$2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insdepmet!$I$3:$I$52</c:f>
              <c:numCache>
                <c:formatCode>General</c:formatCode>
                <c:ptCount val="32"/>
                <c:pt idx="0">
                  <c:v>9.5537259999999999E-2</c:v>
                </c:pt>
                <c:pt idx="1">
                  <c:v>9.5561259999999995E-2</c:v>
                </c:pt>
                <c:pt idx="2">
                  <c:v>9.6267169999999999E-2</c:v>
                </c:pt>
                <c:pt idx="3">
                  <c:v>0.10231243</c:v>
                </c:pt>
                <c:pt idx="4">
                  <c:v>0.12651651999999999</c:v>
                </c:pt>
                <c:pt idx="5">
                  <c:v>0.18227265000000001</c:v>
                </c:pt>
                <c:pt idx="6">
                  <c:v>0.26842986000000002</c:v>
                </c:pt>
                <c:pt idx="7">
                  <c:v>0.36566963000000002</c:v>
                </c:pt>
                <c:pt idx="8">
                  <c:v>0.45922890999999999</c:v>
                </c:pt>
                <c:pt idx="9">
                  <c:v>0.53755927000000003</c:v>
                </c:pt>
                <c:pt idx="10">
                  <c:v>0.59628314000000004</c:v>
                </c:pt>
                <c:pt idx="11">
                  <c:v>0.63403573999999996</c:v>
                </c:pt>
                <c:pt idx="12">
                  <c:v>0.65397559000000005</c:v>
                </c:pt>
                <c:pt idx="13">
                  <c:v>0.65922966000000005</c:v>
                </c:pt>
                <c:pt idx="14">
                  <c:v>0.65357158000000004</c:v>
                </c:pt>
                <c:pt idx="15">
                  <c:v>0.64002738999999997</c:v>
                </c:pt>
                <c:pt idx="16">
                  <c:v>0.62079812999999995</c:v>
                </c:pt>
                <c:pt idx="17">
                  <c:v>0.59776826000000005</c:v>
                </c:pt>
                <c:pt idx="18">
                  <c:v>0.57235796000000005</c:v>
                </c:pt>
                <c:pt idx="19">
                  <c:v>0.54534161000000003</c:v>
                </c:pt>
                <c:pt idx="20">
                  <c:v>0.51764114000000006</c:v>
                </c:pt>
                <c:pt idx="21">
                  <c:v>0.49032211999999997</c:v>
                </c:pt>
                <c:pt idx="22">
                  <c:v>0.46321723999999997</c:v>
                </c:pt>
                <c:pt idx="23">
                  <c:v>0.43662479999999998</c:v>
                </c:pt>
                <c:pt idx="24">
                  <c:v>0.41200016</c:v>
                </c:pt>
                <c:pt idx="25">
                  <c:v>0.38816788000000002</c:v>
                </c:pt>
                <c:pt idx="26">
                  <c:v>0.36499121000000001</c:v>
                </c:pt>
                <c:pt idx="27">
                  <c:v>0.34294285000000002</c:v>
                </c:pt>
                <c:pt idx="28">
                  <c:v>0.32387940999999998</c:v>
                </c:pt>
                <c:pt idx="29">
                  <c:v>0.30531693999999998</c:v>
                </c:pt>
                <c:pt idx="30">
                  <c:v>0.28898763999999999</c:v>
                </c:pt>
                <c:pt idx="31">
                  <c:v>0.27345165999999999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C6-4A21-8507-AE75829E7D67}"/>
            </c:ext>
          </c:extLst>
        </c:ser>
        <c:ser>
          <c:idx val="6"/>
          <c:order val="6"/>
          <c:tx>
            <c:strRef>
              <c:f>insdepmet!$J$2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insdepmet!$J$3:$J$52</c:f>
              <c:numCache>
                <c:formatCode>General</c:formatCode>
                <c:ptCount val="32"/>
                <c:pt idx="0">
                  <c:v>0.13758308999999999</c:v>
                </c:pt>
                <c:pt idx="1">
                  <c:v>0.13758372999999999</c:v>
                </c:pt>
                <c:pt idx="2">
                  <c:v>0.13823737</c:v>
                </c:pt>
                <c:pt idx="3">
                  <c:v>0.14906316</c:v>
                </c:pt>
                <c:pt idx="4">
                  <c:v>0.20155724</c:v>
                </c:pt>
                <c:pt idx="5">
                  <c:v>0.32748371999999998</c:v>
                </c:pt>
                <c:pt idx="6">
                  <c:v>0.51581765000000002</c:v>
                </c:pt>
                <c:pt idx="7">
                  <c:v>0.71600543000000005</c:v>
                </c:pt>
                <c:pt idx="8">
                  <c:v>0.89716024000000005</c:v>
                </c:pt>
                <c:pt idx="9">
                  <c:v>1.0383663700000001</c:v>
                </c:pt>
                <c:pt idx="10">
                  <c:v>1.1338721</c:v>
                </c:pt>
                <c:pt idx="11">
                  <c:v>1.18479815</c:v>
                </c:pt>
                <c:pt idx="12">
                  <c:v>1.1996844499999999</c:v>
                </c:pt>
                <c:pt idx="13">
                  <c:v>1.18708909</c:v>
                </c:pt>
                <c:pt idx="14">
                  <c:v>1.15416176</c:v>
                </c:pt>
                <c:pt idx="15">
                  <c:v>1.1072503899999999</c:v>
                </c:pt>
                <c:pt idx="16">
                  <c:v>1.05122855</c:v>
                </c:pt>
                <c:pt idx="17">
                  <c:v>0.98970362999999995</c:v>
                </c:pt>
                <c:pt idx="18">
                  <c:v>0.92597123000000003</c:v>
                </c:pt>
                <c:pt idx="19">
                  <c:v>0.86141270999999997</c:v>
                </c:pt>
                <c:pt idx="20">
                  <c:v>0.79804964</c:v>
                </c:pt>
                <c:pt idx="21">
                  <c:v>0.73799654000000003</c:v>
                </c:pt>
                <c:pt idx="22">
                  <c:v>0.68072617000000002</c:v>
                </c:pt>
                <c:pt idx="23">
                  <c:v>0.62670033000000003</c:v>
                </c:pt>
                <c:pt idx="24">
                  <c:v>0.57840345000000004</c:v>
                </c:pt>
                <c:pt idx="25">
                  <c:v>0.53324874</c:v>
                </c:pt>
                <c:pt idx="26">
                  <c:v>0.49074758000000002</c:v>
                </c:pt>
                <c:pt idx="27">
                  <c:v>0.45157253000000003</c:v>
                </c:pt>
                <c:pt idx="28">
                  <c:v>0.41862625999999997</c:v>
                </c:pt>
                <c:pt idx="29">
                  <c:v>0.38736899000000002</c:v>
                </c:pt>
                <c:pt idx="30">
                  <c:v>0.36053053000000002</c:v>
                </c:pt>
                <c:pt idx="31">
                  <c:v>0.33551214000000001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C6-4A21-8507-AE75829E7D67}"/>
            </c:ext>
          </c:extLst>
        </c:ser>
        <c:ser>
          <c:idx val="7"/>
          <c:order val="7"/>
          <c:tx>
            <c:strRef>
              <c:f>insdepmet!$K$2</c:f>
              <c:strCache>
                <c:ptCount val="1"/>
                <c:pt idx="0">
                  <c:v>21.54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insdepmet!$K$3:$K$52</c:f>
              <c:numCache>
                <c:formatCode>General</c:formatCode>
                <c:ptCount val="32"/>
                <c:pt idx="0">
                  <c:v>0.20068221999999999</c:v>
                </c:pt>
                <c:pt idx="1">
                  <c:v>0.20077115000000001</c:v>
                </c:pt>
                <c:pt idx="2">
                  <c:v>0.20457416</c:v>
                </c:pt>
                <c:pt idx="3">
                  <c:v>0.23605466</c:v>
                </c:pt>
                <c:pt idx="4">
                  <c:v>0.35484368999999999</c:v>
                </c:pt>
                <c:pt idx="5">
                  <c:v>0.60996159999999999</c:v>
                </c:pt>
                <c:pt idx="6">
                  <c:v>0.97497590999999995</c:v>
                </c:pt>
                <c:pt idx="7">
                  <c:v>1.3571208299999999</c:v>
                </c:pt>
                <c:pt idx="8">
                  <c:v>1.6928325399999999</c:v>
                </c:pt>
                <c:pt idx="9">
                  <c:v>1.9400849600000001</c:v>
                </c:pt>
                <c:pt idx="10">
                  <c:v>2.08882587</c:v>
                </c:pt>
                <c:pt idx="11">
                  <c:v>2.1435561600000002</c:v>
                </c:pt>
                <c:pt idx="12">
                  <c:v>2.1238305999999998</c:v>
                </c:pt>
                <c:pt idx="13">
                  <c:v>2.0472754499999999</c:v>
                </c:pt>
                <c:pt idx="14">
                  <c:v>1.9330636800000001</c:v>
                </c:pt>
                <c:pt idx="15">
                  <c:v>1.7960277600000001</c:v>
                </c:pt>
                <c:pt idx="16">
                  <c:v>1.64681656</c:v>
                </c:pt>
                <c:pt idx="17">
                  <c:v>1.4945928900000001</c:v>
                </c:pt>
                <c:pt idx="18">
                  <c:v>1.34603384</c:v>
                </c:pt>
                <c:pt idx="19">
                  <c:v>1.2037224200000001</c:v>
                </c:pt>
                <c:pt idx="20">
                  <c:v>1.0710260199999999</c:v>
                </c:pt>
                <c:pt idx="21">
                  <c:v>0.95120627999999996</c:v>
                </c:pt>
                <c:pt idx="22">
                  <c:v>0.84237306000000001</c:v>
                </c:pt>
                <c:pt idx="23">
                  <c:v>0.74461087999999997</c:v>
                </c:pt>
                <c:pt idx="24">
                  <c:v>0.66135328999999998</c:v>
                </c:pt>
                <c:pt idx="25">
                  <c:v>0.58713753999999996</c:v>
                </c:pt>
                <c:pt idx="26">
                  <c:v>0.52108019000000005</c:v>
                </c:pt>
                <c:pt idx="27">
                  <c:v>0.46344612000000002</c:v>
                </c:pt>
                <c:pt idx="28">
                  <c:v>0.41721879000000001</c:v>
                </c:pt>
                <c:pt idx="29">
                  <c:v>0.37602131</c:v>
                </c:pt>
                <c:pt idx="30">
                  <c:v>0.34237603</c:v>
                </c:pt>
                <c:pt idx="31">
                  <c:v>0.31281543000000001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C6-4A21-8507-AE75829E7D67}"/>
            </c:ext>
          </c:extLst>
        </c:ser>
        <c:ser>
          <c:idx val="8"/>
          <c:order val="8"/>
          <c:tx>
            <c:strRef>
              <c:f>insdepmet!$L$2</c:f>
              <c:strCache>
                <c:ptCount val="1"/>
                <c:pt idx="0">
                  <c:v>46.4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insdepmet!$L$3:$L$52</c:f>
              <c:numCache>
                <c:formatCode>General</c:formatCode>
                <c:ptCount val="32"/>
                <c:pt idx="0">
                  <c:v>0.29534185000000002</c:v>
                </c:pt>
                <c:pt idx="1">
                  <c:v>0.29556002999999997</c:v>
                </c:pt>
                <c:pt idx="2">
                  <c:v>0.30352547000000002</c:v>
                </c:pt>
                <c:pt idx="3">
                  <c:v>0.36691897000000001</c:v>
                </c:pt>
                <c:pt idx="4">
                  <c:v>0.59935864000000005</c:v>
                </c:pt>
                <c:pt idx="5">
                  <c:v>1.0891062199999999</c:v>
                </c:pt>
                <c:pt idx="6">
                  <c:v>1.7838360099999999</c:v>
                </c:pt>
                <c:pt idx="7">
                  <c:v>2.5067838999999998</c:v>
                </c:pt>
                <c:pt idx="8">
                  <c:v>3.1209941300000001</c:v>
                </c:pt>
                <c:pt idx="9">
                  <c:v>3.5302232500000001</c:v>
                </c:pt>
                <c:pt idx="10">
                  <c:v>3.71497623</c:v>
                </c:pt>
                <c:pt idx="11">
                  <c:v>3.6922844600000002</c:v>
                </c:pt>
                <c:pt idx="12">
                  <c:v>3.50926296</c:v>
                </c:pt>
                <c:pt idx="13">
                  <c:v>3.2166307600000001</c:v>
                </c:pt>
                <c:pt idx="14">
                  <c:v>2.8663004299999999</c:v>
                </c:pt>
                <c:pt idx="15">
                  <c:v>2.4976456100000002</c:v>
                </c:pt>
                <c:pt idx="16">
                  <c:v>2.1371053600000001</c:v>
                </c:pt>
                <c:pt idx="17">
                  <c:v>1.8046673099999999</c:v>
                </c:pt>
                <c:pt idx="18">
                  <c:v>1.5118732699999999</c:v>
                </c:pt>
                <c:pt idx="19">
                  <c:v>1.25891124</c:v>
                </c:pt>
                <c:pt idx="20">
                  <c:v>1.0467485400000001</c:v>
                </c:pt>
                <c:pt idx="21">
                  <c:v>0.87386052000000003</c:v>
                </c:pt>
                <c:pt idx="22">
                  <c:v>0.73222545000000006</c:v>
                </c:pt>
                <c:pt idx="23">
                  <c:v>0.61688003999999996</c:v>
                </c:pt>
                <c:pt idx="24">
                  <c:v>0.52757032000000004</c:v>
                </c:pt>
                <c:pt idx="25">
                  <c:v>0.45514617000000002</c:v>
                </c:pt>
                <c:pt idx="26">
                  <c:v>0.39631309999999997</c:v>
                </c:pt>
                <c:pt idx="27">
                  <c:v>0.34944252999999997</c:v>
                </c:pt>
                <c:pt idx="28">
                  <c:v>0.31525267000000001</c:v>
                </c:pt>
                <c:pt idx="29">
                  <c:v>0.28745192000000003</c:v>
                </c:pt>
                <c:pt idx="30">
                  <c:v>0.26721660000000003</c:v>
                </c:pt>
                <c:pt idx="31">
                  <c:v>0.25142204000000001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C6-4A21-8507-AE75829E7D67}"/>
            </c:ext>
          </c:extLst>
        </c:ser>
        <c:ser>
          <c:idx val="9"/>
          <c:order val="9"/>
          <c:tx>
            <c:strRef>
              <c:f>insdepmet!$M$2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insdepmet!$C$3:$C$52</c:f>
              <c:numCache>
                <c:formatCode>0.0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insdepmet!$M$3:$M$52</c:f>
              <c:numCache>
                <c:formatCode>General</c:formatCode>
                <c:ptCount val="32"/>
                <c:pt idx="0">
                  <c:v>0.43541331999999999</c:v>
                </c:pt>
                <c:pt idx="1">
                  <c:v>0.43542313999999999</c:v>
                </c:pt>
                <c:pt idx="2">
                  <c:v>0.44149801</c:v>
                </c:pt>
                <c:pt idx="3">
                  <c:v>0.53345642999999998</c:v>
                </c:pt>
                <c:pt idx="4">
                  <c:v>0.94218584000000005</c:v>
                </c:pt>
                <c:pt idx="5">
                  <c:v>1.83503156</c:v>
                </c:pt>
                <c:pt idx="6">
                  <c:v>3.1583707300000001</c:v>
                </c:pt>
                <c:pt idx="7">
                  <c:v>4.5179038</c:v>
                </c:pt>
                <c:pt idx="8">
                  <c:v>5.5871439399999998</c:v>
                </c:pt>
                <c:pt idx="9">
                  <c:v>6.1292055200000002</c:v>
                </c:pt>
                <c:pt idx="10">
                  <c:v>6.0890195599999997</c:v>
                </c:pt>
                <c:pt idx="11">
                  <c:v>5.55918942</c:v>
                </c:pt>
                <c:pt idx="12">
                  <c:v>4.7340952400000003</c:v>
                </c:pt>
                <c:pt idx="13">
                  <c:v>3.8250218199999999</c:v>
                </c:pt>
                <c:pt idx="14">
                  <c:v>2.9955491599999999</c:v>
                </c:pt>
                <c:pt idx="15">
                  <c:v>2.3123381099999998</c:v>
                </c:pt>
                <c:pt idx="16">
                  <c:v>1.7788972700000001</c:v>
                </c:pt>
                <c:pt idx="17">
                  <c:v>1.37820045</c:v>
                </c:pt>
                <c:pt idx="18">
                  <c:v>1.08437907</c:v>
                </c:pt>
                <c:pt idx="19">
                  <c:v>0.86805637999999996</c:v>
                </c:pt>
                <c:pt idx="20">
                  <c:v>0.70978711000000005</c:v>
                </c:pt>
                <c:pt idx="21">
                  <c:v>0.59523751000000003</c:v>
                </c:pt>
                <c:pt idx="22">
                  <c:v>0.51026247000000002</c:v>
                </c:pt>
                <c:pt idx="23">
                  <c:v>0.44758309000000002</c:v>
                </c:pt>
                <c:pt idx="24">
                  <c:v>0.40395364</c:v>
                </c:pt>
                <c:pt idx="25">
                  <c:v>0.37285878</c:v>
                </c:pt>
                <c:pt idx="26">
                  <c:v>0.35202296</c:v>
                </c:pt>
                <c:pt idx="27">
                  <c:v>0.34028881999999999</c:v>
                </c:pt>
                <c:pt idx="28">
                  <c:v>0.33648441000000001</c:v>
                </c:pt>
                <c:pt idx="29">
                  <c:v>0.33864523000000002</c:v>
                </c:pt>
                <c:pt idx="30">
                  <c:v>0.345551</c:v>
                </c:pt>
                <c:pt idx="31">
                  <c:v>0.35660920000000002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CC6-4A21-8507-AE75829E7D67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96241344"/>
        <c:axId val="296242128"/>
        <c:axId val="220537584"/>
      </c:surface3DChart>
      <c:catAx>
        <c:axId val="29624134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2128"/>
        <c:crosses val="autoZero"/>
        <c:auto val="1"/>
        <c:lblAlgn val="ctr"/>
        <c:lblOffset val="100"/>
        <c:noMultiLvlLbl val="0"/>
      </c:catAx>
      <c:valAx>
        <c:axId val="296242128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1344"/>
        <c:crosses val="autoZero"/>
        <c:crossBetween val="midCat"/>
      </c:valAx>
      <c:serAx>
        <c:axId val="2205375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212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1672054827313356"/>
          <c:y val="0.84915087003013523"/>
          <c:w val="0.57950359416185682"/>
          <c:h val="5.2083697871099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</a:t>
            </a:r>
            <a:r>
              <a:rPr lang="en-GB" baseline="0" dirty="0"/>
              <a:t> capillary glucose mM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0"/>
      <c:rotY val="3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smglc3!$B$2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smglc3!$B$3:$B$80</c:f>
              <c:numCache>
                <c:formatCode>General</c:formatCode>
                <c:ptCount val="40"/>
                <c:pt idx="0">
                  <c:v>5.6301484200000003</c:v>
                </c:pt>
                <c:pt idx="1">
                  <c:v>11.32288368</c:v>
                </c:pt>
                <c:pt idx="2">
                  <c:v>22.328392310000002</c:v>
                </c:pt>
                <c:pt idx="3">
                  <c:v>36.33502979</c:v>
                </c:pt>
                <c:pt idx="4">
                  <c:v>45.843218800000002</c:v>
                </c:pt>
                <c:pt idx="5">
                  <c:v>47.795421079999997</c:v>
                </c:pt>
                <c:pt idx="6">
                  <c:v>44.57269762</c:v>
                </c:pt>
                <c:pt idx="7">
                  <c:v>39.207668429999998</c:v>
                </c:pt>
                <c:pt idx="8">
                  <c:v>33.493390390000002</c:v>
                </c:pt>
                <c:pt idx="9">
                  <c:v>28.277759880000001</c:v>
                </c:pt>
                <c:pt idx="10">
                  <c:v>23.824272199999999</c:v>
                </c:pt>
                <c:pt idx="11">
                  <c:v>20.130530969999999</c:v>
                </c:pt>
                <c:pt idx="12">
                  <c:v>17.111482330000001</c:v>
                </c:pt>
                <c:pt idx="13">
                  <c:v>14.70658394</c:v>
                </c:pt>
                <c:pt idx="14">
                  <c:v>12.746672289999999</c:v>
                </c:pt>
                <c:pt idx="15">
                  <c:v>11.164876400000001</c:v>
                </c:pt>
                <c:pt idx="16">
                  <c:v>9.8667059899999998</c:v>
                </c:pt>
                <c:pt idx="17">
                  <c:v>8.8207407900000003</c:v>
                </c:pt>
                <c:pt idx="18">
                  <c:v>7.9349670400000001</c:v>
                </c:pt>
                <c:pt idx="19">
                  <c:v>7.20453235</c:v>
                </c:pt>
                <c:pt idx="20">
                  <c:v>6.6103047100000003</c:v>
                </c:pt>
                <c:pt idx="21">
                  <c:v>6.1106771699999998</c:v>
                </c:pt>
                <c:pt idx="22">
                  <c:v>5.6913970599999999</c:v>
                </c:pt>
                <c:pt idx="23">
                  <c:v>5.3268368300000004</c:v>
                </c:pt>
                <c:pt idx="24">
                  <c:v>5.01627724</c:v>
                </c:pt>
                <c:pt idx="25">
                  <c:v>4.7532382799999997</c:v>
                </c:pt>
                <c:pt idx="26">
                  <c:v>4.5234224999999997</c:v>
                </c:pt>
                <c:pt idx="27">
                  <c:v>4.33039679</c:v>
                </c:pt>
                <c:pt idx="28">
                  <c:v>4.1689927500000001</c:v>
                </c:pt>
                <c:pt idx="29">
                  <c:v>4.0319925899999998</c:v>
                </c:pt>
                <c:pt idx="30">
                  <c:v>3.9164600100000002</c:v>
                </c:pt>
                <c:pt idx="31">
                  <c:v>3.82160644</c:v>
                </c:pt>
                <c:pt idx="32">
                  <c:v>3.7455815600000002</c:v>
                </c:pt>
                <c:pt idx="33">
                  <c:v>3.68545312</c:v>
                </c:pt>
                <c:pt idx="34">
                  <c:v>3.6417958499999998</c:v>
                </c:pt>
                <c:pt idx="35">
                  <c:v>3.6133234999999999</c:v>
                </c:pt>
                <c:pt idx="36">
                  <c:v>3.59626724</c:v>
                </c:pt>
                <c:pt idx="37">
                  <c:v>3.5917070999999998</c:v>
                </c:pt>
                <c:pt idx="38">
                  <c:v>3.5979598199999998</c:v>
                </c:pt>
                <c:pt idx="39">
                  <c:v>3.6136417999999999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3-459F-8539-B7CD25CAEE67}"/>
            </c:ext>
          </c:extLst>
        </c:ser>
        <c:ser>
          <c:idx val="1"/>
          <c:order val="1"/>
          <c:tx>
            <c:strRef>
              <c:f>smglc3!$C$2</c:f>
              <c:strCache>
                <c:ptCount val="1"/>
                <c:pt idx="0">
                  <c:v>0.13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smglc3!$C$3:$C$80</c:f>
              <c:numCache>
                <c:formatCode>General</c:formatCode>
                <c:ptCount val="40"/>
                <c:pt idx="0">
                  <c:v>5.74787844</c:v>
                </c:pt>
                <c:pt idx="1">
                  <c:v>11.412985300000001</c:v>
                </c:pt>
                <c:pt idx="2">
                  <c:v>22.31987122</c:v>
                </c:pt>
                <c:pt idx="3">
                  <c:v>35.982944310000001</c:v>
                </c:pt>
                <c:pt idx="4">
                  <c:v>45.629881099999999</c:v>
                </c:pt>
                <c:pt idx="5">
                  <c:v>47.459413519999998</c:v>
                </c:pt>
                <c:pt idx="6">
                  <c:v>44.110532710000001</c:v>
                </c:pt>
                <c:pt idx="7">
                  <c:v>38.649350730000002</c:v>
                </c:pt>
                <c:pt idx="8">
                  <c:v>32.875575259999998</c:v>
                </c:pt>
                <c:pt idx="9">
                  <c:v>27.640777910000001</c:v>
                </c:pt>
                <c:pt idx="10">
                  <c:v>23.197616</c:v>
                </c:pt>
                <c:pt idx="11">
                  <c:v>19.534824929999999</c:v>
                </c:pt>
                <c:pt idx="12">
                  <c:v>16.56243503</c:v>
                </c:pt>
                <c:pt idx="13">
                  <c:v>14.209584960000001</c:v>
                </c:pt>
                <c:pt idx="14">
                  <c:v>12.30331586</c:v>
                </c:pt>
                <c:pt idx="15">
                  <c:v>10.77519743</c:v>
                </c:pt>
                <c:pt idx="16">
                  <c:v>9.5183480100000004</c:v>
                </c:pt>
                <c:pt idx="17">
                  <c:v>8.5125221799999995</c:v>
                </c:pt>
                <c:pt idx="18">
                  <c:v>7.6640984899999998</c:v>
                </c:pt>
                <c:pt idx="19">
                  <c:v>6.9660536500000001</c:v>
                </c:pt>
                <c:pt idx="20">
                  <c:v>6.3974974500000004</c:v>
                </c:pt>
                <c:pt idx="21">
                  <c:v>5.9230321999999997</c:v>
                </c:pt>
                <c:pt idx="22">
                  <c:v>5.5232258600000002</c:v>
                </c:pt>
                <c:pt idx="23">
                  <c:v>5.1762542399999996</c:v>
                </c:pt>
                <c:pt idx="24">
                  <c:v>4.8809891299999997</c:v>
                </c:pt>
                <c:pt idx="25">
                  <c:v>4.6311806600000001</c:v>
                </c:pt>
                <c:pt idx="26">
                  <c:v>4.4133977499999997</c:v>
                </c:pt>
                <c:pt idx="27">
                  <c:v>4.2325771000000003</c:v>
                </c:pt>
                <c:pt idx="28">
                  <c:v>4.0807714900000001</c:v>
                </c:pt>
                <c:pt idx="29">
                  <c:v>3.9540441999999998</c:v>
                </c:pt>
                <c:pt idx="30">
                  <c:v>3.8465107600000001</c:v>
                </c:pt>
                <c:pt idx="31">
                  <c:v>3.7600609199999999</c:v>
                </c:pt>
                <c:pt idx="32">
                  <c:v>3.69209458</c:v>
                </c:pt>
                <c:pt idx="33">
                  <c:v>3.6397283599999999</c:v>
                </c:pt>
                <c:pt idx="34">
                  <c:v>3.6035198500000001</c:v>
                </c:pt>
                <c:pt idx="35">
                  <c:v>3.5819790500000002</c:v>
                </c:pt>
                <c:pt idx="36">
                  <c:v>3.57160389</c:v>
                </c:pt>
                <c:pt idx="37">
                  <c:v>3.57333072</c:v>
                </c:pt>
                <c:pt idx="38">
                  <c:v>3.5855749100000001</c:v>
                </c:pt>
                <c:pt idx="39">
                  <c:v>3.6067199699999999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3-459F-8539-B7CD25CAEE67}"/>
            </c:ext>
          </c:extLst>
        </c:ser>
        <c:ser>
          <c:idx val="2"/>
          <c:order val="2"/>
          <c:tx>
            <c:strRef>
              <c:f>smglc3!$D$2</c:f>
              <c:strCache>
                <c:ptCount val="1"/>
                <c:pt idx="0">
                  <c:v>0.19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smglc3!$D$3:$D$80</c:f>
              <c:numCache>
                <c:formatCode>General</c:formatCode>
                <c:ptCount val="40"/>
                <c:pt idx="0">
                  <c:v>5.20615206</c:v>
                </c:pt>
                <c:pt idx="1">
                  <c:v>10.818216899999999</c:v>
                </c:pt>
                <c:pt idx="2">
                  <c:v>21.999439750000001</c:v>
                </c:pt>
                <c:pt idx="3">
                  <c:v>36.390942899999999</c:v>
                </c:pt>
                <c:pt idx="4">
                  <c:v>46.083273169999998</c:v>
                </c:pt>
                <c:pt idx="5">
                  <c:v>47.404830859999997</c:v>
                </c:pt>
                <c:pt idx="6">
                  <c:v>43.572886560000001</c:v>
                </c:pt>
                <c:pt idx="7">
                  <c:v>37.875943900000003</c:v>
                </c:pt>
                <c:pt idx="8">
                  <c:v>31.999066890000002</c:v>
                </c:pt>
                <c:pt idx="9">
                  <c:v>26.751114059999999</c:v>
                </c:pt>
                <c:pt idx="10">
                  <c:v>22.348995070000001</c:v>
                </c:pt>
                <c:pt idx="11">
                  <c:v>18.757482599999999</c:v>
                </c:pt>
                <c:pt idx="12">
                  <c:v>15.86145211</c:v>
                </c:pt>
                <c:pt idx="13">
                  <c:v>13.586169870000001</c:v>
                </c:pt>
                <c:pt idx="14">
                  <c:v>11.752805070000001</c:v>
                </c:pt>
                <c:pt idx="15">
                  <c:v>10.288331530000001</c:v>
                </c:pt>
                <c:pt idx="16">
                  <c:v>9.0924408000000003</c:v>
                </c:pt>
                <c:pt idx="17">
                  <c:v>8.1401188599999994</c:v>
                </c:pt>
                <c:pt idx="18">
                  <c:v>7.3397622800000004</c:v>
                </c:pt>
                <c:pt idx="19">
                  <c:v>6.6808478100000004</c:v>
                </c:pt>
                <c:pt idx="20">
                  <c:v>6.14525948</c:v>
                </c:pt>
                <c:pt idx="21">
                  <c:v>5.6975962600000001</c:v>
                </c:pt>
                <c:pt idx="22">
                  <c:v>5.32247088</c:v>
                </c:pt>
                <c:pt idx="23">
                  <c:v>4.9975386000000004</c:v>
                </c:pt>
                <c:pt idx="24">
                  <c:v>4.7197184999999999</c:v>
                </c:pt>
                <c:pt idx="25">
                  <c:v>4.4865140700000001</c:v>
                </c:pt>
                <c:pt idx="26">
                  <c:v>4.2839919399999999</c:v>
                </c:pt>
                <c:pt idx="27">
                  <c:v>4.1155953299999997</c:v>
                </c:pt>
                <c:pt idx="28">
                  <c:v>3.9767465</c:v>
                </c:pt>
                <c:pt idx="29">
                  <c:v>3.8605992599999999</c:v>
                </c:pt>
                <c:pt idx="30">
                  <c:v>3.76381904</c:v>
                </c:pt>
                <c:pt idx="31">
                  <c:v>3.6879117300000002</c:v>
                </c:pt>
                <c:pt idx="32">
                  <c:v>3.6287962999999999</c:v>
                </c:pt>
                <c:pt idx="33">
                  <c:v>3.58642694</c:v>
                </c:pt>
                <c:pt idx="34">
                  <c:v>3.5586214900000002</c:v>
                </c:pt>
                <c:pt idx="35">
                  <c:v>3.54465765</c:v>
                </c:pt>
                <c:pt idx="36">
                  <c:v>3.54317021</c:v>
                </c:pt>
                <c:pt idx="37">
                  <c:v>3.5529086699999999</c:v>
                </c:pt>
                <c:pt idx="38">
                  <c:v>3.5727981799999999</c:v>
                </c:pt>
                <c:pt idx="39">
                  <c:v>3.6009239900000001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73-459F-8539-B7CD25CAEE67}"/>
            </c:ext>
          </c:extLst>
        </c:ser>
        <c:ser>
          <c:idx val="3"/>
          <c:order val="3"/>
          <c:tx>
            <c:strRef>
              <c:f>smglc3!$E$2</c:f>
              <c:strCache>
                <c:ptCount val="1"/>
                <c:pt idx="0">
                  <c:v>0.266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smglc3!$E$3:$E$80</c:f>
              <c:numCache>
                <c:formatCode>General</c:formatCode>
                <c:ptCount val="40"/>
                <c:pt idx="0">
                  <c:v>5.7264957499999998</c:v>
                </c:pt>
                <c:pt idx="1">
                  <c:v>11.379836490000001</c:v>
                </c:pt>
                <c:pt idx="2">
                  <c:v>22.235828699999999</c:v>
                </c:pt>
                <c:pt idx="3">
                  <c:v>35.696582579999998</c:v>
                </c:pt>
                <c:pt idx="4">
                  <c:v>44.981077169999999</c:v>
                </c:pt>
                <c:pt idx="5">
                  <c:v>46.397621059999999</c:v>
                </c:pt>
                <c:pt idx="6">
                  <c:v>42.643415130000001</c:v>
                </c:pt>
                <c:pt idx="7">
                  <c:v>36.90786069</c:v>
                </c:pt>
                <c:pt idx="8">
                  <c:v>31.003343600000001</c:v>
                </c:pt>
                <c:pt idx="9">
                  <c:v>25.757949010000001</c:v>
                </c:pt>
                <c:pt idx="10">
                  <c:v>21.391793549999999</c:v>
                </c:pt>
                <c:pt idx="11">
                  <c:v>17.86097801</c:v>
                </c:pt>
                <c:pt idx="12">
                  <c:v>15.05328946</c:v>
                </c:pt>
                <c:pt idx="13">
                  <c:v>12.860685650000001</c:v>
                </c:pt>
                <c:pt idx="14">
                  <c:v>11.11002068</c:v>
                </c:pt>
                <c:pt idx="15">
                  <c:v>9.7212208899999997</c:v>
                </c:pt>
                <c:pt idx="16">
                  <c:v>8.5970694600000002</c:v>
                </c:pt>
                <c:pt idx="17">
                  <c:v>7.70297856</c:v>
                </c:pt>
                <c:pt idx="18">
                  <c:v>6.95347735</c:v>
                </c:pt>
                <c:pt idx="19">
                  <c:v>6.3397726600000004</c:v>
                </c:pt>
                <c:pt idx="20">
                  <c:v>5.84188654</c:v>
                </c:pt>
                <c:pt idx="21">
                  <c:v>5.4268629900000001</c:v>
                </c:pt>
                <c:pt idx="22">
                  <c:v>5.0798728000000004</c:v>
                </c:pt>
                <c:pt idx="23">
                  <c:v>4.7790887399999997</c:v>
                </c:pt>
                <c:pt idx="24">
                  <c:v>4.5243483700000002</c:v>
                </c:pt>
                <c:pt idx="25">
                  <c:v>4.3105213200000003</c:v>
                </c:pt>
                <c:pt idx="26">
                  <c:v>4.1260490699999997</c:v>
                </c:pt>
                <c:pt idx="27">
                  <c:v>3.9737864699999998</c:v>
                </c:pt>
                <c:pt idx="28">
                  <c:v>3.8492286500000001</c:v>
                </c:pt>
                <c:pt idx="29">
                  <c:v>3.74805345</c:v>
                </c:pt>
                <c:pt idx="30">
                  <c:v>3.66488192</c:v>
                </c:pt>
                <c:pt idx="31">
                  <c:v>3.60183097</c:v>
                </c:pt>
                <c:pt idx="32">
                  <c:v>3.5550488100000002</c:v>
                </c:pt>
                <c:pt idx="33">
                  <c:v>3.52455841</c:v>
                </c:pt>
                <c:pt idx="34">
                  <c:v>3.5093787999999999</c:v>
                </c:pt>
                <c:pt idx="35">
                  <c:v>3.5066182700000001</c:v>
                </c:pt>
                <c:pt idx="36">
                  <c:v>3.5157046900000002</c:v>
                </c:pt>
                <c:pt idx="37">
                  <c:v>3.5352015099999998</c:v>
                </c:pt>
                <c:pt idx="38">
                  <c:v>3.5642124900000001</c:v>
                </c:pt>
                <c:pt idx="39">
                  <c:v>3.6005408000000001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73-459F-8539-B7CD25CAEE67}"/>
            </c:ext>
          </c:extLst>
        </c:ser>
        <c:ser>
          <c:idx val="4"/>
          <c:order val="4"/>
          <c:tx>
            <c:strRef>
              <c:f>smglc3!$F$2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smglc3!$F$3:$F$80</c:f>
              <c:numCache>
                <c:formatCode>General</c:formatCode>
                <c:ptCount val="40"/>
                <c:pt idx="0">
                  <c:v>5.4863629300000003</c:v>
                </c:pt>
                <c:pt idx="1">
                  <c:v>10.96466652</c:v>
                </c:pt>
                <c:pt idx="2">
                  <c:v>21.90670648</c:v>
                </c:pt>
                <c:pt idx="3">
                  <c:v>35.52466373</c:v>
                </c:pt>
                <c:pt idx="4">
                  <c:v>45.216215220000002</c:v>
                </c:pt>
                <c:pt idx="5">
                  <c:v>45.970044350000002</c:v>
                </c:pt>
                <c:pt idx="6">
                  <c:v>41.688922789999999</c:v>
                </c:pt>
                <c:pt idx="7">
                  <c:v>35.644244010000001</c:v>
                </c:pt>
                <c:pt idx="8">
                  <c:v>29.60911089</c:v>
                </c:pt>
                <c:pt idx="9">
                  <c:v>24.378290799999998</c:v>
                </c:pt>
                <c:pt idx="10">
                  <c:v>20.09320791</c:v>
                </c:pt>
                <c:pt idx="11">
                  <c:v>16.68696482</c:v>
                </c:pt>
                <c:pt idx="12">
                  <c:v>14.004956760000001</c:v>
                </c:pt>
                <c:pt idx="13">
                  <c:v>11.940614569999999</c:v>
                </c:pt>
                <c:pt idx="14">
                  <c:v>10.31526197</c:v>
                </c:pt>
                <c:pt idx="15">
                  <c:v>9.0332788199999996</c:v>
                </c:pt>
                <c:pt idx="16">
                  <c:v>8.0002905500000008</c:v>
                </c:pt>
                <c:pt idx="17">
                  <c:v>7.1846957299999996</c:v>
                </c:pt>
                <c:pt idx="18">
                  <c:v>6.4999559700000002</c:v>
                </c:pt>
                <c:pt idx="19">
                  <c:v>5.9410113999999998</c:v>
                </c:pt>
                <c:pt idx="20">
                  <c:v>5.4897058899999998</c:v>
                </c:pt>
                <c:pt idx="21">
                  <c:v>5.11254791</c:v>
                </c:pt>
                <c:pt idx="22">
                  <c:v>4.7986439599999997</c:v>
                </c:pt>
                <c:pt idx="23">
                  <c:v>4.5271494299999997</c:v>
                </c:pt>
                <c:pt idx="24">
                  <c:v>4.2979026100000004</c:v>
                </c:pt>
                <c:pt idx="25">
                  <c:v>4.1079886700000001</c:v>
                </c:pt>
                <c:pt idx="26">
                  <c:v>3.9448626199999999</c:v>
                </c:pt>
                <c:pt idx="27">
                  <c:v>3.8128266499999999</c:v>
                </c:pt>
                <c:pt idx="28">
                  <c:v>3.7067176700000002</c:v>
                </c:pt>
                <c:pt idx="29">
                  <c:v>3.6222777399999999</c:v>
                </c:pt>
                <c:pt idx="30">
                  <c:v>3.5567109800000001</c:v>
                </c:pt>
                <c:pt idx="31">
                  <c:v>3.50912705</c:v>
                </c:pt>
                <c:pt idx="32">
                  <c:v>3.4779814400000002</c:v>
                </c:pt>
                <c:pt idx="33">
                  <c:v>3.4625164399999999</c:v>
                </c:pt>
                <c:pt idx="34">
                  <c:v>3.4604860899999998</c:v>
                </c:pt>
                <c:pt idx="35">
                  <c:v>3.4701479100000001</c:v>
                </c:pt>
                <c:pt idx="36">
                  <c:v>3.49205831</c:v>
                </c:pt>
                <c:pt idx="37">
                  <c:v>3.5232710200000001</c:v>
                </c:pt>
                <c:pt idx="38">
                  <c:v>3.5632518599999998</c:v>
                </c:pt>
                <c:pt idx="39">
                  <c:v>3.6091735100000002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73-459F-8539-B7CD25CAEE67}"/>
            </c:ext>
          </c:extLst>
        </c:ser>
        <c:ser>
          <c:idx val="5"/>
          <c:order val="5"/>
          <c:tx>
            <c:strRef>
              <c:f>smglc3!$G$2</c:f>
              <c:strCache>
                <c:ptCount val="1"/>
                <c:pt idx="0">
                  <c:v>0.51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smglc3!$G$3:$G$80</c:f>
              <c:numCache>
                <c:formatCode>General</c:formatCode>
                <c:ptCount val="40"/>
                <c:pt idx="0">
                  <c:v>5.5026035999999996</c:v>
                </c:pt>
                <c:pt idx="1">
                  <c:v>10.928093390000001</c:v>
                </c:pt>
                <c:pt idx="2">
                  <c:v>21.837751969999999</c:v>
                </c:pt>
                <c:pt idx="3">
                  <c:v>35.215120050000003</c:v>
                </c:pt>
                <c:pt idx="4">
                  <c:v>44.573104479999998</c:v>
                </c:pt>
                <c:pt idx="5">
                  <c:v>44.894143499999998</c:v>
                </c:pt>
                <c:pt idx="6">
                  <c:v>40.287703669999999</c:v>
                </c:pt>
                <c:pt idx="7">
                  <c:v>34.065268179999997</c:v>
                </c:pt>
                <c:pt idx="8">
                  <c:v>28.000541460000001</c:v>
                </c:pt>
                <c:pt idx="9">
                  <c:v>22.82815544</c:v>
                </c:pt>
                <c:pt idx="10">
                  <c:v>18.662368579999999</c:v>
                </c:pt>
                <c:pt idx="11">
                  <c:v>15.408699629999999</c:v>
                </c:pt>
                <c:pt idx="12">
                  <c:v>12.89307823</c:v>
                </c:pt>
                <c:pt idx="13">
                  <c:v>10.971040439999999</c:v>
                </c:pt>
                <c:pt idx="14">
                  <c:v>9.4710272799999995</c:v>
                </c:pt>
                <c:pt idx="15">
                  <c:v>8.2983828699999993</c:v>
                </c:pt>
                <c:pt idx="16">
                  <c:v>7.3612313199999999</c:v>
                </c:pt>
                <c:pt idx="17">
                  <c:v>6.6231867400000004</c:v>
                </c:pt>
                <c:pt idx="18">
                  <c:v>6.0072934800000004</c:v>
                </c:pt>
                <c:pt idx="19">
                  <c:v>5.5059720099999998</c:v>
                </c:pt>
                <c:pt idx="20">
                  <c:v>5.1014601800000001</c:v>
                </c:pt>
                <c:pt idx="21">
                  <c:v>4.7657595199999996</c:v>
                </c:pt>
                <c:pt idx="22">
                  <c:v>4.4879894900000004</c:v>
                </c:pt>
                <c:pt idx="23">
                  <c:v>4.2478567299999996</c:v>
                </c:pt>
                <c:pt idx="24">
                  <c:v>4.0470907699999996</c:v>
                </c:pt>
                <c:pt idx="25">
                  <c:v>3.8830293400000002</c:v>
                </c:pt>
                <c:pt idx="26">
                  <c:v>3.7446512799999998</c:v>
                </c:pt>
                <c:pt idx="27">
                  <c:v>3.6349090999999998</c:v>
                </c:pt>
                <c:pt idx="28">
                  <c:v>3.5500356200000001</c:v>
                </c:pt>
                <c:pt idx="29">
                  <c:v>3.4867757400000001</c:v>
                </c:pt>
                <c:pt idx="30">
                  <c:v>3.4408259999999999</c:v>
                </c:pt>
                <c:pt idx="31">
                  <c:v>3.41256556</c:v>
                </c:pt>
                <c:pt idx="32">
                  <c:v>3.3999239000000001</c:v>
                </c:pt>
                <c:pt idx="33">
                  <c:v>3.40222238</c:v>
                </c:pt>
                <c:pt idx="34">
                  <c:v>3.4168131800000001</c:v>
                </c:pt>
                <c:pt idx="35">
                  <c:v>3.4430320499999998</c:v>
                </c:pt>
                <c:pt idx="36">
                  <c:v>3.47945108</c:v>
                </c:pt>
                <c:pt idx="37">
                  <c:v>3.5233364300000001</c:v>
                </c:pt>
                <c:pt idx="38">
                  <c:v>3.5754031099999999</c:v>
                </c:pt>
                <c:pt idx="39">
                  <c:v>3.6318596099999998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73-459F-8539-B7CD25CAEE67}"/>
            </c:ext>
          </c:extLst>
        </c:ser>
        <c:ser>
          <c:idx val="6"/>
          <c:order val="6"/>
          <c:tx>
            <c:strRef>
              <c:f>smglc3!$H$2</c:f>
              <c:strCache>
                <c:ptCount val="1"/>
                <c:pt idx="0">
                  <c:v>0.71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smglc3!$H$3:$H$80</c:f>
              <c:numCache>
                <c:formatCode>General</c:formatCode>
                <c:ptCount val="40"/>
                <c:pt idx="0">
                  <c:v>5.2366734099999999</c:v>
                </c:pt>
                <c:pt idx="1">
                  <c:v>10.67657005</c:v>
                </c:pt>
                <c:pt idx="2">
                  <c:v>21.638948729999999</c:v>
                </c:pt>
                <c:pt idx="3">
                  <c:v>35.233780889999998</c:v>
                </c:pt>
                <c:pt idx="4">
                  <c:v>44.152570689999997</c:v>
                </c:pt>
                <c:pt idx="5">
                  <c:v>43.709214029999998</c:v>
                </c:pt>
                <c:pt idx="6">
                  <c:v>38.577368079999999</c:v>
                </c:pt>
                <c:pt idx="7">
                  <c:v>32.132819269999999</c:v>
                </c:pt>
                <c:pt idx="8">
                  <c:v>26.062788390000001</c:v>
                </c:pt>
                <c:pt idx="9">
                  <c:v>21.019810060000001</c:v>
                </c:pt>
                <c:pt idx="10">
                  <c:v>17.04821338</c:v>
                </c:pt>
                <c:pt idx="11">
                  <c:v>13.999829099999999</c:v>
                </c:pt>
                <c:pt idx="12">
                  <c:v>11.67345663</c:v>
                </c:pt>
                <c:pt idx="13">
                  <c:v>9.9263908500000007</c:v>
                </c:pt>
                <c:pt idx="14">
                  <c:v>8.5713220900000007</c:v>
                </c:pt>
                <c:pt idx="15">
                  <c:v>7.5225360700000001</c:v>
                </c:pt>
                <c:pt idx="16">
                  <c:v>6.6869811199999996</c:v>
                </c:pt>
                <c:pt idx="17">
                  <c:v>6.0331957999999997</c:v>
                </c:pt>
                <c:pt idx="18">
                  <c:v>5.4881417800000003</c:v>
                </c:pt>
                <c:pt idx="19">
                  <c:v>5.0467575599999996</c:v>
                </c:pt>
                <c:pt idx="20">
                  <c:v>4.6925711999999997</c:v>
                </c:pt>
                <c:pt idx="21">
                  <c:v>4.4002143800000004</c:v>
                </c:pt>
                <c:pt idx="22">
                  <c:v>4.1586555299999999</c:v>
                </c:pt>
                <c:pt idx="23">
                  <c:v>3.9524318100000002</c:v>
                </c:pt>
                <c:pt idx="24">
                  <c:v>3.7827349099999998</c:v>
                </c:pt>
                <c:pt idx="25">
                  <c:v>3.6471703500000001</c:v>
                </c:pt>
                <c:pt idx="26">
                  <c:v>3.5356081100000001</c:v>
                </c:pt>
                <c:pt idx="27">
                  <c:v>3.4520701499999999</c:v>
                </c:pt>
                <c:pt idx="28">
                  <c:v>3.3920919199999999</c:v>
                </c:pt>
                <c:pt idx="29">
                  <c:v>3.3519382700000002</c:v>
                </c:pt>
                <c:pt idx="30">
                  <c:v>3.3290530700000001</c:v>
                </c:pt>
                <c:pt idx="31">
                  <c:v>3.3228857299999999</c:v>
                </c:pt>
                <c:pt idx="32">
                  <c:v>3.33151201</c:v>
                </c:pt>
                <c:pt idx="33">
                  <c:v>3.3539099499999998</c:v>
                </c:pt>
                <c:pt idx="34">
                  <c:v>3.3876538699999998</c:v>
                </c:pt>
                <c:pt idx="35">
                  <c:v>3.4309777600000002</c:v>
                </c:pt>
                <c:pt idx="36">
                  <c:v>3.4837192199999998</c:v>
                </c:pt>
                <c:pt idx="37">
                  <c:v>3.5422068599999998</c:v>
                </c:pt>
                <c:pt idx="38">
                  <c:v>3.6071974400000002</c:v>
                </c:pt>
                <c:pt idx="39">
                  <c:v>3.6745567800000001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73-459F-8539-B7CD25CAEE67}"/>
            </c:ext>
          </c:extLst>
        </c:ser>
        <c:ser>
          <c:idx val="7"/>
          <c:order val="7"/>
          <c:tx>
            <c:strRef>
              <c:f>smglc3!$I$2</c:f>
              <c:strCache>
                <c:ptCount val="1"/>
                <c:pt idx="0">
                  <c:v>0.98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smglc3!$I$3:$I$80</c:f>
              <c:numCache>
                <c:formatCode>General</c:formatCode>
                <c:ptCount val="40"/>
                <c:pt idx="0">
                  <c:v>5.6438622199999999</c:v>
                </c:pt>
                <c:pt idx="1">
                  <c:v>11.12670187</c:v>
                </c:pt>
                <c:pt idx="2">
                  <c:v>21.70642385</c:v>
                </c:pt>
                <c:pt idx="3">
                  <c:v>34.209788750000001</c:v>
                </c:pt>
                <c:pt idx="4">
                  <c:v>42.241985710000002</c:v>
                </c:pt>
                <c:pt idx="5">
                  <c:v>41.645329799999999</c:v>
                </c:pt>
                <c:pt idx="6">
                  <c:v>36.41251596</c:v>
                </c:pt>
                <c:pt idx="7">
                  <c:v>29.976145880000001</c:v>
                </c:pt>
                <c:pt idx="8">
                  <c:v>24.030539050000002</c:v>
                </c:pt>
                <c:pt idx="9">
                  <c:v>19.17125102</c:v>
                </c:pt>
                <c:pt idx="10">
                  <c:v>15.416566380000001</c:v>
                </c:pt>
                <c:pt idx="11">
                  <c:v>12.584697609999999</c:v>
                </c:pt>
                <c:pt idx="12">
                  <c:v>10.460282149999999</c:v>
                </c:pt>
                <c:pt idx="13">
                  <c:v>8.8822492999999998</c:v>
                </c:pt>
                <c:pt idx="14">
                  <c:v>7.6722283200000003</c:v>
                </c:pt>
                <c:pt idx="15">
                  <c:v>6.7430725999999996</c:v>
                </c:pt>
                <c:pt idx="16">
                  <c:v>6.0082399799999999</c:v>
                </c:pt>
                <c:pt idx="17">
                  <c:v>5.4356654899999999</c:v>
                </c:pt>
                <c:pt idx="18">
                  <c:v>4.9623051399999998</c:v>
                </c:pt>
                <c:pt idx="19">
                  <c:v>4.5797061899999996</c:v>
                </c:pt>
                <c:pt idx="20">
                  <c:v>4.2737061399999998</c:v>
                </c:pt>
                <c:pt idx="21">
                  <c:v>4.0235231000000002</c:v>
                </c:pt>
                <c:pt idx="22">
                  <c:v>3.8198951600000002</c:v>
                </c:pt>
                <c:pt idx="23">
                  <c:v>3.6504499300000002</c:v>
                </c:pt>
                <c:pt idx="24">
                  <c:v>3.51423306</c:v>
                </c:pt>
                <c:pt idx="25">
                  <c:v>3.4094190499999999</c:v>
                </c:pt>
                <c:pt idx="26">
                  <c:v>3.32952534</c:v>
                </c:pt>
                <c:pt idx="27">
                  <c:v>3.2749325900000001</c:v>
                </c:pt>
                <c:pt idx="28">
                  <c:v>3.2417137199999999</c:v>
                </c:pt>
                <c:pt idx="29">
                  <c:v>3.2277634100000001</c:v>
                </c:pt>
                <c:pt idx="30">
                  <c:v>3.23098303</c:v>
                </c:pt>
                <c:pt idx="31">
                  <c:v>3.2496033500000001</c:v>
                </c:pt>
                <c:pt idx="32">
                  <c:v>3.2826236099999999</c:v>
                </c:pt>
                <c:pt idx="33">
                  <c:v>3.3274543799999998</c:v>
                </c:pt>
                <c:pt idx="34">
                  <c:v>3.3828606099999998</c:v>
                </c:pt>
                <c:pt idx="35">
                  <c:v>3.4454232999999999</c:v>
                </c:pt>
                <c:pt idx="36">
                  <c:v>3.5150821099999998</c:v>
                </c:pt>
                <c:pt idx="37">
                  <c:v>3.5884182400000002</c:v>
                </c:pt>
                <c:pt idx="38">
                  <c:v>3.66589001</c:v>
                </c:pt>
                <c:pt idx="39">
                  <c:v>3.7432657499999999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73-459F-8539-B7CD25CAEE67}"/>
            </c:ext>
          </c:extLst>
        </c:ser>
        <c:ser>
          <c:idx val="8"/>
          <c:order val="8"/>
          <c:tx>
            <c:strRef>
              <c:f>smglc3!$J$2</c:f>
              <c:strCache>
                <c:ptCount val="1"/>
                <c:pt idx="0">
                  <c:v>1.36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smglc3!$J$3:$J$80</c:f>
              <c:numCache>
                <c:formatCode>General</c:formatCode>
                <c:ptCount val="40"/>
                <c:pt idx="0">
                  <c:v>5.3543968199999998</c:v>
                </c:pt>
                <c:pt idx="1">
                  <c:v>10.733873300000001</c:v>
                </c:pt>
                <c:pt idx="2">
                  <c:v>21.367076610000002</c:v>
                </c:pt>
                <c:pt idx="3">
                  <c:v>33.874444760000003</c:v>
                </c:pt>
                <c:pt idx="4">
                  <c:v>41.413386119999998</c:v>
                </c:pt>
                <c:pt idx="5">
                  <c:v>39.854765800000003</c:v>
                </c:pt>
                <c:pt idx="6">
                  <c:v>34.036855680000002</c:v>
                </c:pt>
                <c:pt idx="7">
                  <c:v>27.460373879999999</c:v>
                </c:pt>
                <c:pt idx="8">
                  <c:v>21.63976048</c:v>
                </c:pt>
                <c:pt idx="9">
                  <c:v>17.058907529999999</c:v>
                </c:pt>
                <c:pt idx="10">
                  <c:v>13.609187690000001</c:v>
                </c:pt>
                <c:pt idx="11">
                  <c:v>11.061039709999999</c:v>
                </c:pt>
                <c:pt idx="12">
                  <c:v>9.1804127100000006</c:v>
                </c:pt>
                <c:pt idx="13">
                  <c:v>7.7967056599999998</c:v>
                </c:pt>
                <c:pt idx="14">
                  <c:v>6.7479905799999997</c:v>
                </c:pt>
                <c:pt idx="15">
                  <c:v>5.9457430999999996</c:v>
                </c:pt>
                <c:pt idx="16">
                  <c:v>5.3156946600000001</c:v>
                </c:pt>
                <c:pt idx="17">
                  <c:v>4.8259573900000001</c:v>
                </c:pt>
                <c:pt idx="18">
                  <c:v>4.4241606999999998</c:v>
                </c:pt>
                <c:pt idx="19">
                  <c:v>4.1023058399999996</c:v>
                </c:pt>
                <c:pt idx="20">
                  <c:v>3.8474986699999998</c:v>
                </c:pt>
                <c:pt idx="21">
                  <c:v>3.6425637399999999</c:v>
                </c:pt>
                <c:pt idx="22">
                  <c:v>3.4810578599999999</c:v>
                </c:pt>
                <c:pt idx="23">
                  <c:v>3.35089602</c:v>
                </c:pt>
                <c:pt idx="24">
                  <c:v>3.2523178499999998</c:v>
                </c:pt>
                <c:pt idx="25">
                  <c:v>3.1827590699999999</c:v>
                </c:pt>
                <c:pt idx="26">
                  <c:v>3.1375367700000001</c:v>
                </c:pt>
                <c:pt idx="27">
                  <c:v>3.1162329500000001</c:v>
                </c:pt>
                <c:pt idx="28">
                  <c:v>3.1151693900000001</c:v>
                </c:pt>
                <c:pt idx="29">
                  <c:v>3.13213367</c:v>
                </c:pt>
                <c:pt idx="30">
                  <c:v>3.1649279400000001</c:v>
                </c:pt>
                <c:pt idx="31">
                  <c:v>3.2115130199999999</c:v>
                </c:pt>
                <c:pt idx="32">
                  <c:v>3.2699250700000002</c:v>
                </c:pt>
                <c:pt idx="33">
                  <c:v>3.33894438</c:v>
                </c:pt>
                <c:pt idx="34">
                  <c:v>3.4151833900000002</c:v>
                </c:pt>
                <c:pt idx="35">
                  <c:v>3.4961297199999999</c:v>
                </c:pt>
                <c:pt idx="36">
                  <c:v>3.5818317199999998</c:v>
                </c:pt>
                <c:pt idx="37">
                  <c:v>3.66833521</c:v>
                </c:pt>
                <c:pt idx="38">
                  <c:v>3.75623167</c:v>
                </c:pt>
                <c:pt idx="39">
                  <c:v>3.8411425299999999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73-459F-8539-B7CD25CAEE67}"/>
            </c:ext>
          </c:extLst>
        </c:ser>
        <c:ser>
          <c:idx val="9"/>
          <c:order val="9"/>
          <c:tx>
            <c:strRef>
              <c:f>smglc3!$K$2</c:f>
              <c:strCache>
                <c:ptCount val="1"/>
                <c:pt idx="0">
                  <c:v>1.89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smglc3!$K$3:$K$80</c:f>
              <c:numCache>
                <c:formatCode>General</c:formatCode>
                <c:ptCount val="40"/>
                <c:pt idx="0">
                  <c:v>5.3109685400000002</c:v>
                </c:pt>
                <c:pt idx="1">
                  <c:v>10.86456767</c:v>
                </c:pt>
                <c:pt idx="2">
                  <c:v>21.312601350000001</c:v>
                </c:pt>
                <c:pt idx="3">
                  <c:v>33.452895339999998</c:v>
                </c:pt>
                <c:pt idx="4">
                  <c:v>39.287557370000002</c:v>
                </c:pt>
                <c:pt idx="5">
                  <c:v>37.215988119999999</c:v>
                </c:pt>
                <c:pt idx="6">
                  <c:v>31.260081679999999</c:v>
                </c:pt>
                <c:pt idx="7">
                  <c:v>24.84216825</c:v>
                </c:pt>
                <c:pt idx="8">
                  <c:v>19.336791219999999</c:v>
                </c:pt>
                <c:pt idx="9">
                  <c:v>15.093355799999999</c:v>
                </c:pt>
                <c:pt idx="10">
                  <c:v>11.95807995</c:v>
                </c:pt>
                <c:pt idx="11">
                  <c:v>9.6753374599999997</c:v>
                </c:pt>
                <c:pt idx="12">
                  <c:v>8.0116448099999999</c:v>
                </c:pt>
                <c:pt idx="13">
                  <c:v>6.8032731399999999</c:v>
                </c:pt>
                <c:pt idx="14">
                  <c:v>5.8941540400000001</c:v>
                </c:pt>
                <c:pt idx="15">
                  <c:v>5.2057656300000001</c:v>
                </c:pt>
                <c:pt idx="16">
                  <c:v>4.6670981400000002</c:v>
                </c:pt>
                <c:pt idx="17">
                  <c:v>4.2530692099999996</c:v>
                </c:pt>
                <c:pt idx="18">
                  <c:v>3.9160954399999999</c:v>
                </c:pt>
                <c:pt idx="19">
                  <c:v>3.6499783699999999</c:v>
                </c:pt>
                <c:pt idx="20">
                  <c:v>3.4453569000000002</c:v>
                </c:pt>
                <c:pt idx="21">
                  <c:v>3.28606789</c:v>
                </c:pt>
                <c:pt idx="22">
                  <c:v>3.1662399400000001</c:v>
                </c:pt>
                <c:pt idx="23">
                  <c:v>3.0772790400000001</c:v>
                </c:pt>
                <c:pt idx="24">
                  <c:v>3.0187228400000001</c:v>
                </c:pt>
                <c:pt idx="25">
                  <c:v>2.98800621</c:v>
                </c:pt>
                <c:pt idx="26">
                  <c:v>2.9809304700000001</c:v>
                </c:pt>
                <c:pt idx="27">
                  <c:v>2.9964322299999999</c:v>
                </c:pt>
                <c:pt idx="28">
                  <c:v>3.0301542100000001</c:v>
                </c:pt>
                <c:pt idx="29">
                  <c:v>3.0796510399999999</c:v>
                </c:pt>
                <c:pt idx="30">
                  <c:v>3.1439883700000002</c:v>
                </c:pt>
                <c:pt idx="31">
                  <c:v>3.2194315499999999</c:v>
                </c:pt>
                <c:pt idx="32">
                  <c:v>3.3042306400000001</c:v>
                </c:pt>
                <c:pt idx="33">
                  <c:v>3.39616315</c:v>
                </c:pt>
                <c:pt idx="34">
                  <c:v>3.49263412</c:v>
                </c:pt>
                <c:pt idx="35">
                  <c:v>3.5898720599999998</c:v>
                </c:pt>
                <c:pt idx="36">
                  <c:v>3.6886384200000002</c:v>
                </c:pt>
                <c:pt idx="37">
                  <c:v>3.7848222699999998</c:v>
                </c:pt>
                <c:pt idx="38">
                  <c:v>3.8790221599999999</c:v>
                </c:pt>
                <c:pt idx="39">
                  <c:v>3.9668293100000001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073-459F-8539-B7CD25CAEE67}"/>
            </c:ext>
          </c:extLst>
        </c:ser>
        <c:ser>
          <c:idx val="10"/>
          <c:order val="10"/>
          <c:tx>
            <c:strRef>
              <c:f>smglc3!$L$2</c:f>
              <c:strCache>
                <c:ptCount val="1"/>
                <c:pt idx="0">
                  <c:v>2.61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smglc3!$L$3:$L$80</c:f>
              <c:numCache>
                <c:formatCode>General</c:formatCode>
                <c:ptCount val="40"/>
                <c:pt idx="0">
                  <c:v>5.1257615699999999</c:v>
                </c:pt>
                <c:pt idx="1">
                  <c:v>10.441774349999999</c:v>
                </c:pt>
                <c:pt idx="2">
                  <c:v>20.794747189999999</c:v>
                </c:pt>
                <c:pt idx="3">
                  <c:v>32.40745751</c:v>
                </c:pt>
                <c:pt idx="4">
                  <c:v>38.095820519999997</c:v>
                </c:pt>
                <c:pt idx="5">
                  <c:v>34.863945790000002</c:v>
                </c:pt>
                <c:pt idx="6">
                  <c:v>28.430037460000001</c:v>
                </c:pt>
                <c:pt idx="7">
                  <c:v>22.052588360000001</c:v>
                </c:pt>
                <c:pt idx="8">
                  <c:v>16.869431070000001</c:v>
                </c:pt>
                <c:pt idx="9">
                  <c:v>13.02320287</c:v>
                </c:pt>
                <c:pt idx="10">
                  <c:v>10.254093109999999</c:v>
                </c:pt>
                <c:pt idx="11">
                  <c:v>8.2735310700000007</c:v>
                </c:pt>
                <c:pt idx="12">
                  <c:v>6.8499700900000002</c:v>
                </c:pt>
                <c:pt idx="13">
                  <c:v>5.8234185600000004</c:v>
                </c:pt>
                <c:pt idx="14">
                  <c:v>5.0575967200000003</c:v>
                </c:pt>
                <c:pt idx="15">
                  <c:v>4.4812750000000001</c:v>
                </c:pt>
                <c:pt idx="16">
                  <c:v>4.0345997200000001</c:v>
                </c:pt>
                <c:pt idx="17">
                  <c:v>3.69545221</c:v>
                </c:pt>
                <c:pt idx="18">
                  <c:v>3.4245875799999999</c:v>
                </c:pt>
                <c:pt idx="19">
                  <c:v>3.2180027400000002</c:v>
                </c:pt>
                <c:pt idx="20">
                  <c:v>3.0653747600000001</c:v>
                </c:pt>
                <c:pt idx="21">
                  <c:v>2.9548102200000002</c:v>
                </c:pt>
                <c:pt idx="22">
                  <c:v>2.8809796699999999</c:v>
                </c:pt>
                <c:pt idx="23">
                  <c:v>2.83782632</c:v>
                </c:pt>
                <c:pt idx="24">
                  <c:v>2.82426171</c:v>
                </c:pt>
                <c:pt idx="25">
                  <c:v>2.8367115100000002</c:v>
                </c:pt>
                <c:pt idx="26">
                  <c:v>2.8730480200000001</c:v>
                </c:pt>
                <c:pt idx="27">
                  <c:v>2.9287298900000001</c:v>
                </c:pt>
                <c:pt idx="28">
                  <c:v>2.9999428799999999</c:v>
                </c:pt>
                <c:pt idx="29">
                  <c:v>3.08419299</c:v>
                </c:pt>
                <c:pt idx="30">
                  <c:v>3.18128726</c:v>
                </c:pt>
                <c:pt idx="31">
                  <c:v>3.2851889399999998</c:v>
                </c:pt>
                <c:pt idx="32">
                  <c:v>3.3945069399999999</c:v>
                </c:pt>
                <c:pt idx="33">
                  <c:v>3.5068621900000001</c:v>
                </c:pt>
                <c:pt idx="34">
                  <c:v>3.6192302500000002</c:v>
                </c:pt>
                <c:pt idx="35">
                  <c:v>3.72783826</c:v>
                </c:pt>
                <c:pt idx="36">
                  <c:v>3.8338719999999999</c:v>
                </c:pt>
                <c:pt idx="37">
                  <c:v>3.9332702300000002</c:v>
                </c:pt>
                <c:pt idx="38">
                  <c:v>4.0268425299999997</c:v>
                </c:pt>
                <c:pt idx="39">
                  <c:v>4.1109303300000004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73-459F-8539-B7CD25CAEE67}"/>
            </c:ext>
          </c:extLst>
        </c:ser>
        <c:ser>
          <c:idx val="11"/>
          <c:order val="11"/>
          <c:tx>
            <c:strRef>
              <c:f>smglc3!$M$2</c:f>
              <c:strCache>
                <c:ptCount val="1"/>
                <c:pt idx="0">
                  <c:v>3.65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smglc3!$M$3:$M$80</c:f>
              <c:numCache>
                <c:formatCode>General</c:formatCode>
                <c:ptCount val="40"/>
                <c:pt idx="0">
                  <c:v>5.15385793</c:v>
                </c:pt>
                <c:pt idx="1">
                  <c:v>10.421420449999999</c:v>
                </c:pt>
                <c:pt idx="2">
                  <c:v>20.42339887</c:v>
                </c:pt>
                <c:pt idx="3">
                  <c:v>31.05381264</c:v>
                </c:pt>
                <c:pt idx="4">
                  <c:v>35.716663429999997</c:v>
                </c:pt>
                <c:pt idx="5">
                  <c:v>31.933210930000001</c:v>
                </c:pt>
                <c:pt idx="6">
                  <c:v>25.491535899999999</c:v>
                </c:pt>
                <c:pt idx="7">
                  <c:v>19.448353139999998</c:v>
                </c:pt>
                <c:pt idx="8">
                  <c:v>14.6962496</c:v>
                </c:pt>
                <c:pt idx="9">
                  <c:v>11.24715473</c:v>
                </c:pt>
                <c:pt idx="10">
                  <c:v>8.8025877500000007</c:v>
                </c:pt>
                <c:pt idx="11">
                  <c:v>7.0728704200000001</c:v>
                </c:pt>
                <c:pt idx="12">
                  <c:v>5.8428279500000002</c:v>
                </c:pt>
                <c:pt idx="13">
                  <c:v>4.9644489399999996</c:v>
                </c:pt>
                <c:pt idx="14">
                  <c:v>4.31632339</c:v>
                </c:pt>
                <c:pt idx="15">
                  <c:v>3.8340960499999999</c:v>
                </c:pt>
                <c:pt idx="16">
                  <c:v>3.4672043700000001</c:v>
                </c:pt>
                <c:pt idx="17">
                  <c:v>3.1955872900000002</c:v>
                </c:pt>
                <c:pt idx="18">
                  <c:v>2.98773986</c:v>
                </c:pt>
                <c:pt idx="19">
                  <c:v>2.8381633599999998</c:v>
                </c:pt>
                <c:pt idx="20">
                  <c:v>2.7383667699999998</c:v>
                </c:pt>
                <c:pt idx="21">
                  <c:v>2.67953084</c:v>
                </c:pt>
                <c:pt idx="22">
                  <c:v>2.6555341399999999</c:v>
                </c:pt>
                <c:pt idx="23">
                  <c:v>2.6628307599999999</c:v>
                </c:pt>
                <c:pt idx="24">
                  <c:v>2.69838793</c:v>
                </c:pt>
                <c:pt idx="25">
                  <c:v>2.7574097900000001</c:v>
                </c:pt>
                <c:pt idx="26">
                  <c:v>2.8393027399999999</c:v>
                </c:pt>
                <c:pt idx="27">
                  <c:v>2.9363745799999998</c:v>
                </c:pt>
                <c:pt idx="28">
                  <c:v>3.04466752</c:v>
                </c:pt>
                <c:pt idx="29">
                  <c:v>3.1617321299999999</c:v>
                </c:pt>
                <c:pt idx="30">
                  <c:v>3.2876824400000002</c:v>
                </c:pt>
                <c:pt idx="31">
                  <c:v>3.4154688599999998</c:v>
                </c:pt>
                <c:pt idx="32">
                  <c:v>3.5435517600000002</c:v>
                </c:pt>
                <c:pt idx="33">
                  <c:v>3.66953475</c:v>
                </c:pt>
                <c:pt idx="34">
                  <c:v>3.7899943999999999</c:v>
                </c:pt>
                <c:pt idx="35">
                  <c:v>3.9016156799999999</c:v>
                </c:pt>
                <c:pt idx="36">
                  <c:v>4.0057158700000004</c:v>
                </c:pt>
                <c:pt idx="37">
                  <c:v>4.0986125099999997</c:v>
                </c:pt>
                <c:pt idx="38">
                  <c:v>4.1819017000000001</c:v>
                </c:pt>
                <c:pt idx="39">
                  <c:v>4.2515411500000004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073-459F-8539-B7CD25CAEE67}"/>
            </c:ext>
          </c:extLst>
        </c:ser>
        <c:ser>
          <c:idx val="12"/>
          <c:order val="12"/>
          <c:tx>
            <c:strRef>
              <c:f>smglc3!$N$2</c:f>
              <c:strCache>
                <c:ptCount val="1"/>
                <c:pt idx="0">
                  <c:v>5.06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smglc3!$N$3:$N$80</c:f>
              <c:numCache>
                <c:formatCode>General</c:formatCode>
                <c:ptCount val="40"/>
                <c:pt idx="0">
                  <c:v>5.2517322100000001</c:v>
                </c:pt>
                <c:pt idx="1">
                  <c:v>10.46906349</c:v>
                </c:pt>
                <c:pt idx="2">
                  <c:v>19.96035831</c:v>
                </c:pt>
                <c:pt idx="3">
                  <c:v>29.441637180000001</c:v>
                </c:pt>
                <c:pt idx="4">
                  <c:v>33.003559639999999</c:v>
                </c:pt>
                <c:pt idx="5">
                  <c:v>28.892659089999999</c:v>
                </c:pt>
                <c:pt idx="6">
                  <c:v>22.636140699999999</c:v>
                </c:pt>
                <c:pt idx="7">
                  <c:v>17.016194079999998</c:v>
                </c:pt>
                <c:pt idx="8">
                  <c:v>12.71885932</c:v>
                </c:pt>
                <c:pt idx="9">
                  <c:v>9.6481801699999998</c:v>
                </c:pt>
                <c:pt idx="10">
                  <c:v>7.4983292700000002</c:v>
                </c:pt>
                <c:pt idx="11">
                  <c:v>5.99482625</c:v>
                </c:pt>
                <c:pt idx="12">
                  <c:v>4.9349130499999996</c:v>
                </c:pt>
                <c:pt idx="13">
                  <c:v>4.1885090199999997</c:v>
                </c:pt>
                <c:pt idx="14">
                  <c:v>3.6451565100000001</c:v>
                </c:pt>
                <c:pt idx="15">
                  <c:v>3.2506635300000002</c:v>
                </c:pt>
                <c:pt idx="16">
                  <c:v>2.9600021600000002</c:v>
                </c:pt>
                <c:pt idx="17">
                  <c:v>2.7542736400000001</c:v>
                </c:pt>
                <c:pt idx="18">
                  <c:v>2.6097002900000001</c:v>
                </c:pt>
                <c:pt idx="19">
                  <c:v>2.5201917900000002</c:v>
                </c:pt>
                <c:pt idx="20">
                  <c:v>2.4779770600000002</c:v>
                </c:pt>
                <c:pt idx="21">
                  <c:v>2.4752672699999998</c:v>
                </c:pt>
                <c:pt idx="22">
                  <c:v>2.5058983399999999</c:v>
                </c:pt>
                <c:pt idx="23">
                  <c:v>2.56728785</c:v>
                </c:pt>
                <c:pt idx="24">
                  <c:v>2.65476651</c:v>
                </c:pt>
                <c:pt idx="25">
                  <c:v>2.76206738</c:v>
                </c:pt>
                <c:pt idx="26">
                  <c:v>2.8894532499999999</c:v>
                </c:pt>
                <c:pt idx="27">
                  <c:v>3.0262076100000002</c:v>
                </c:pt>
                <c:pt idx="28">
                  <c:v>3.1681381599999998</c:v>
                </c:pt>
                <c:pt idx="29">
                  <c:v>3.3129648600000001</c:v>
                </c:pt>
                <c:pt idx="30">
                  <c:v>3.4607540499999998</c:v>
                </c:pt>
                <c:pt idx="31">
                  <c:v>3.6035978000000002</c:v>
                </c:pt>
                <c:pt idx="32">
                  <c:v>3.7403095300000002</c:v>
                </c:pt>
                <c:pt idx="33">
                  <c:v>3.8681398300000001</c:v>
                </c:pt>
                <c:pt idx="34">
                  <c:v>3.9850433199999999</c:v>
                </c:pt>
                <c:pt idx="35">
                  <c:v>4.0871586600000001</c:v>
                </c:pt>
                <c:pt idx="36">
                  <c:v>4.1766044500000001</c:v>
                </c:pt>
                <c:pt idx="37">
                  <c:v>4.2510005900000003</c:v>
                </c:pt>
                <c:pt idx="38">
                  <c:v>4.31169168</c:v>
                </c:pt>
                <c:pt idx="39">
                  <c:v>4.3567755799999999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073-459F-8539-B7CD25CAEE67}"/>
            </c:ext>
          </c:extLst>
        </c:ser>
        <c:ser>
          <c:idx val="13"/>
          <c:order val="13"/>
          <c:tx>
            <c:strRef>
              <c:f>smglc3!$O$2</c:f>
              <c:strCache>
                <c:ptCount val="1"/>
                <c:pt idx="0">
                  <c:v>7.025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smglc3!$O$3:$O$80</c:f>
              <c:numCache>
                <c:formatCode>General</c:formatCode>
                <c:ptCount val="40"/>
                <c:pt idx="0">
                  <c:v>5.2366112899999999</c:v>
                </c:pt>
                <c:pt idx="1">
                  <c:v>10.448179619999999</c:v>
                </c:pt>
                <c:pt idx="2">
                  <c:v>19.430896390000001</c:v>
                </c:pt>
                <c:pt idx="3">
                  <c:v>27.88698196</c:v>
                </c:pt>
                <c:pt idx="4">
                  <c:v>30.180081380000001</c:v>
                </c:pt>
                <c:pt idx="5">
                  <c:v>25.89011035</c:v>
                </c:pt>
                <c:pt idx="6">
                  <c:v>19.928921679999998</c:v>
                </c:pt>
                <c:pt idx="7">
                  <c:v>14.791237219999999</c:v>
                </c:pt>
                <c:pt idx="8">
                  <c:v>10.94134247</c:v>
                </c:pt>
                <c:pt idx="9">
                  <c:v>8.2275601500000004</c:v>
                </c:pt>
                <c:pt idx="10">
                  <c:v>6.3429068199999996</c:v>
                </c:pt>
                <c:pt idx="11">
                  <c:v>5.0370772400000003</c:v>
                </c:pt>
                <c:pt idx="12">
                  <c:v>4.1290403800000002</c:v>
                </c:pt>
                <c:pt idx="13">
                  <c:v>3.50071033</c:v>
                </c:pt>
                <c:pt idx="14">
                  <c:v>3.0535550200000001</c:v>
                </c:pt>
                <c:pt idx="15">
                  <c:v>2.7405553</c:v>
                </c:pt>
                <c:pt idx="16">
                  <c:v>2.5231463399999998</c:v>
                </c:pt>
                <c:pt idx="17">
                  <c:v>2.3855654799999999</c:v>
                </c:pt>
                <c:pt idx="18">
                  <c:v>2.3068378200000001</c:v>
                </c:pt>
                <c:pt idx="19">
                  <c:v>2.2825275399999998</c:v>
                </c:pt>
                <c:pt idx="20">
                  <c:v>2.3029331100000001</c:v>
                </c:pt>
                <c:pt idx="21">
                  <c:v>2.36111659</c:v>
                </c:pt>
                <c:pt idx="22">
                  <c:v>2.44991103</c:v>
                </c:pt>
                <c:pt idx="23">
                  <c:v>2.5677637600000001</c:v>
                </c:pt>
                <c:pt idx="24">
                  <c:v>2.7073717899999998</c:v>
                </c:pt>
                <c:pt idx="25">
                  <c:v>2.86055773</c:v>
                </c:pt>
                <c:pt idx="26">
                  <c:v>3.0282840200000001</c:v>
                </c:pt>
                <c:pt idx="27">
                  <c:v>3.19712218</c:v>
                </c:pt>
                <c:pt idx="28">
                  <c:v>3.3631881699999999</c:v>
                </c:pt>
                <c:pt idx="29">
                  <c:v>3.5240701400000001</c:v>
                </c:pt>
                <c:pt idx="30">
                  <c:v>3.6803267800000001</c:v>
                </c:pt>
                <c:pt idx="31">
                  <c:v>3.8233742999999998</c:v>
                </c:pt>
                <c:pt idx="32">
                  <c:v>3.9533341800000001</c:v>
                </c:pt>
                <c:pt idx="33">
                  <c:v>4.0674357499999996</c:v>
                </c:pt>
                <c:pt idx="34">
                  <c:v>4.1645467800000002</c:v>
                </c:pt>
                <c:pt idx="35">
                  <c:v>4.2422273700000002</c:v>
                </c:pt>
                <c:pt idx="36">
                  <c:v>4.3027577600000004</c:v>
                </c:pt>
                <c:pt idx="37">
                  <c:v>4.3452495300000002</c:v>
                </c:pt>
                <c:pt idx="38">
                  <c:v>4.3717452799999998</c:v>
                </c:pt>
                <c:pt idx="39">
                  <c:v>4.3826704699999999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073-459F-8539-B7CD25CAEE67}"/>
            </c:ext>
          </c:extLst>
        </c:ser>
        <c:ser>
          <c:idx val="14"/>
          <c:order val="14"/>
          <c:tx>
            <c:strRef>
              <c:f>smglc3!$P$2</c:f>
              <c:strCache>
                <c:ptCount val="1"/>
                <c:pt idx="0">
                  <c:v>9.74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smglc3!$P$3:$P$80</c:f>
              <c:numCache>
                <c:formatCode>General</c:formatCode>
                <c:ptCount val="40"/>
                <c:pt idx="0">
                  <c:v>5.0808312400000002</c:v>
                </c:pt>
                <c:pt idx="1">
                  <c:v>10.135971919999999</c:v>
                </c:pt>
                <c:pt idx="2">
                  <c:v>18.712046669999999</c:v>
                </c:pt>
                <c:pt idx="3">
                  <c:v>26.223233910000001</c:v>
                </c:pt>
                <c:pt idx="4">
                  <c:v>27.779205510000001</c:v>
                </c:pt>
                <c:pt idx="5">
                  <c:v>23.107661100000001</c:v>
                </c:pt>
                <c:pt idx="6">
                  <c:v>17.421565080000001</c:v>
                </c:pt>
                <c:pt idx="7">
                  <c:v>12.75270579</c:v>
                </c:pt>
                <c:pt idx="8">
                  <c:v>9.3332269599999993</c:v>
                </c:pt>
                <c:pt idx="9">
                  <c:v>6.9460994200000004</c:v>
                </c:pt>
                <c:pt idx="10">
                  <c:v>5.3053323900000002</c:v>
                </c:pt>
                <c:pt idx="11">
                  <c:v>4.1820035400000002</c:v>
                </c:pt>
                <c:pt idx="12">
                  <c:v>3.4129599700000002</c:v>
                </c:pt>
                <c:pt idx="13">
                  <c:v>2.8941995399999998</c:v>
                </c:pt>
                <c:pt idx="14">
                  <c:v>2.5408171799999999</c:v>
                </c:pt>
                <c:pt idx="15">
                  <c:v>2.3091535599999999</c:v>
                </c:pt>
                <c:pt idx="16">
                  <c:v>2.1680815199999999</c:v>
                </c:pt>
                <c:pt idx="17">
                  <c:v>2.10135381</c:v>
                </c:pt>
                <c:pt idx="18">
                  <c:v>2.09499134</c:v>
                </c:pt>
                <c:pt idx="19">
                  <c:v>2.1406343099999998</c:v>
                </c:pt>
                <c:pt idx="20">
                  <c:v>2.2279902900000002</c:v>
                </c:pt>
                <c:pt idx="21">
                  <c:v>2.3493789</c:v>
                </c:pt>
                <c:pt idx="22">
                  <c:v>2.4964350099999999</c:v>
                </c:pt>
                <c:pt idx="23">
                  <c:v>2.6679872200000001</c:v>
                </c:pt>
                <c:pt idx="24">
                  <c:v>2.8538871399999999</c:v>
                </c:pt>
                <c:pt idx="25">
                  <c:v>3.0442170599999998</c:v>
                </c:pt>
                <c:pt idx="26">
                  <c:v>3.24048223</c:v>
                </c:pt>
                <c:pt idx="27">
                  <c:v>3.4275797400000001</c:v>
                </c:pt>
                <c:pt idx="28">
                  <c:v>3.6020124600000001</c:v>
                </c:pt>
                <c:pt idx="29">
                  <c:v>3.7619085399999999</c:v>
                </c:pt>
                <c:pt idx="30">
                  <c:v>3.9076358099999999</c:v>
                </c:pt>
                <c:pt idx="31">
                  <c:v>4.0323146699999999</c:v>
                </c:pt>
                <c:pt idx="32">
                  <c:v>4.1359807499999999</c:v>
                </c:pt>
                <c:pt idx="33">
                  <c:v>4.2176315899999999</c:v>
                </c:pt>
                <c:pt idx="34">
                  <c:v>4.2770003699999997</c:v>
                </c:pt>
                <c:pt idx="35">
                  <c:v>4.3142627200000003</c:v>
                </c:pt>
                <c:pt idx="36">
                  <c:v>4.3318532100000002</c:v>
                </c:pt>
                <c:pt idx="37">
                  <c:v>4.3316881199999999</c:v>
                </c:pt>
                <c:pt idx="38">
                  <c:v>4.3154792200000003</c:v>
                </c:pt>
                <c:pt idx="39">
                  <c:v>4.2866945799999998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73-459F-8539-B7CD25CAEE67}"/>
            </c:ext>
          </c:extLst>
        </c:ser>
        <c:ser>
          <c:idx val="15"/>
          <c:order val="15"/>
          <c:tx>
            <c:strRef>
              <c:f>smglc3!$Q$2</c:f>
              <c:strCache>
                <c:ptCount val="1"/>
                <c:pt idx="0">
                  <c:v>13.5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smglc3!$Q$3:$Q$80</c:f>
              <c:numCache>
                <c:formatCode>General</c:formatCode>
                <c:ptCount val="40"/>
                <c:pt idx="0">
                  <c:v>4.7870964599999999</c:v>
                </c:pt>
                <c:pt idx="1">
                  <c:v>9.93365382</c:v>
                </c:pt>
                <c:pt idx="2">
                  <c:v>18.122706860000001</c:v>
                </c:pt>
                <c:pt idx="3">
                  <c:v>24.958918870000002</c:v>
                </c:pt>
                <c:pt idx="4">
                  <c:v>25.06280263</c:v>
                </c:pt>
                <c:pt idx="5">
                  <c:v>20.403093689999999</c:v>
                </c:pt>
                <c:pt idx="6">
                  <c:v>15.15422199</c:v>
                </c:pt>
                <c:pt idx="7">
                  <c:v>10.973348140000001</c:v>
                </c:pt>
                <c:pt idx="8">
                  <c:v>7.9441807600000001</c:v>
                </c:pt>
                <c:pt idx="9">
                  <c:v>5.8453717100000002</c:v>
                </c:pt>
                <c:pt idx="10">
                  <c:v>4.41373587</c:v>
                </c:pt>
                <c:pt idx="11">
                  <c:v>3.4485468400000001</c:v>
                </c:pt>
                <c:pt idx="12">
                  <c:v>2.8036332700000002</c:v>
                </c:pt>
                <c:pt idx="13">
                  <c:v>2.38802183</c:v>
                </c:pt>
                <c:pt idx="14">
                  <c:v>2.1231372300000002</c:v>
                </c:pt>
                <c:pt idx="15">
                  <c:v>1.97331463</c:v>
                </c:pt>
                <c:pt idx="16">
                  <c:v>1.9107203100000001</c:v>
                </c:pt>
                <c:pt idx="17">
                  <c:v>1.9199449900000001</c:v>
                </c:pt>
                <c:pt idx="18">
                  <c:v>1.98900024</c:v>
                </c:pt>
                <c:pt idx="19">
                  <c:v>2.1076285299999999</c:v>
                </c:pt>
                <c:pt idx="20">
                  <c:v>2.2616019600000001</c:v>
                </c:pt>
                <c:pt idx="21">
                  <c:v>2.4428907299999998</c:v>
                </c:pt>
                <c:pt idx="22">
                  <c:v>2.64144953</c:v>
                </c:pt>
                <c:pt idx="23">
                  <c:v>2.8557831899999999</c:v>
                </c:pt>
                <c:pt idx="24">
                  <c:v>3.0738490199999999</c:v>
                </c:pt>
                <c:pt idx="25">
                  <c:v>3.2844472599999999</c:v>
                </c:pt>
                <c:pt idx="26">
                  <c:v>3.4894698000000002</c:v>
                </c:pt>
                <c:pt idx="27">
                  <c:v>3.6731663499999998</c:v>
                </c:pt>
                <c:pt idx="28">
                  <c:v>3.8332272600000001</c:v>
                </c:pt>
                <c:pt idx="29">
                  <c:v>3.9688624400000001</c:v>
                </c:pt>
                <c:pt idx="30">
                  <c:v>4.0804921800000002</c:v>
                </c:pt>
                <c:pt idx="31">
                  <c:v>4.1641688300000004</c:v>
                </c:pt>
                <c:pt idx="32">
                  <c:v>4.2209660600000003</c:v>
                </c:pt>
                <c:pt idx="33">
                  <c:v>4.2528966400000003</c:v>
                </c:pt>
                <c:pt idx="34">
                  <c:v>4.2605726400000004</c:v>
                </c:pt>
                <c:pt idx="35">
                  <c:v>4.2478484300000003</c:v>
                </c:pt>
                <c:pt idx="36">
                  <c:v>4.2177303400000001</c:v>
                </c:pt>
                <c:pt idx="37">
                  <c:v>4.1742445699999999</c:v>
                </c:pt>
                <c:pt idx="38">
                  <c:v>4.1192542899999998</c:v>
                </c:pt>
                <c:pt idx="39">
                  <c:v>4.05752735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073-459F-8539-B7CD25CAEE67}"/>
            </c:ext>
          </c:extLst>
        </c:ser>
        <c:ser>
          <c:idx val="16"/>
          <c:order val="16"/>
          <c:tx>
            <c:strRef>
              <c:f>smglc3!$R$2</c:f>
              <c:strCache>
                <c:ptCount val="1"/>
                <c:pt idx="0">
                  <c:v>18.74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smglc3!$R$3:$R$80</c:f>
              <c:numCache>
                <c:formatCode>General</c:formatCode>
                <c:ptCount val="40"/>
                <c:pt idx="0">
                  <c:v>4.8462123699999999</c:v>
                </c:pt>
                <c:pt idx="1">
                  <c:v>9.66320683</c:v>
                </c:pt>
                <c:pt idx="2">
                  <c:v>17.118527660000002</c:v>
                </c:pt>
                <c:pt idx="3">
                  <c:v>22.700410460000001</c:v>
                </c:pt>
                <c:pt idx="4">
                  <c:v>22.71069554</c:v>
                </c:pt>
                <c:pt idx="5">
                  <c:v>18.07954939</c:v>
                </c:pt>
                <c:pt idx="6">
                  <c:v>13.227868969999999</c:v>
                </c:pt>
                <c:pt idx="7">
                  <c:v>9.4649729899999997</c:v>
                </c:pt>
                <c:pt idx="8">
                  <c:v>6.7647214900000003</c:v>
                </c:pt>
                <c:pt idx="9">
                  <c:v>4.9091555299999996</c:v>
                </c:pt>
                <c:pt idx="10">
                  <c:v>3.6588787599999999</c:v>
                </c:pt>
                <c:pt idx="11">
                  <c:v>2.8347453100000002</c:v>
                </c:pt>
                <c:pt idx="12">
                  <c:v>2.3045120899999998</c:v>
                </c:pt>
                <c:pt idx="13">
                  <c:v>1.9846674</c:v>
                </c:pt>
                <c:pt idx="14">
                  <c:v>1.80784864</c:v>
                </c:pt>
                <c:pt idx="15">
                  <c:v>1.7412314099999999</c:v>
                </c:pt>
                <c:pt idx="16">
                  <c:v>1.76066268</c:v>
                </c:pt>
                <c:pt idx="17">
                  <c:v>1.8475128700000001</c:v>
                </c:pt>
                <c:pt idx="18">
                  <c:v>1.9925292400000001</c:v>
                </c:pt>
                <c:pt idx="19">
                  <c:v>2.17991037</c:v>
                </c:pt>
                <c:pt idx="20">
                  <c:v>2.39222548</c:v>
                </c:pt>
                <c:pt idx="21">
                  <c:v>2.6211838599999999</c:v>
                </c:pt>
                <c:pt idx="22">
                  <c:v>2.85534518</c:v>
                </c:pt>
                <c:pt idx="23">
                  <c:v>3.0933317100000002</c:v>
                </c:pt>
                <c:pt idx="24">
                  <c:v>3.3211565900000002</c:v>
                </c:pt>
                <c:pt idx="25">
                  <c:v>3.5279931699999998</c:v>
                </c:pt>
                <c:pt idx="26">
                  <c:v>3.7148430800000001</c:v>
                </c:pt>
                <c:pt idx="27">
                  <c:v>3.8684554499999999</c:v>
                </c:pt>
                <c:pt idx="28">
                  <c:v>3.9881997299999998</c:v>
                </c:pt>
                <c:pt idx="29">
                  <c:v>4.0757306800000004</c:v>
                </c:pt>
                <c:pt idx="30">
                  <c:v>4.1322342799999996</c:v>
                </c:pt>
                <c:pt idx="31">
                  <c:v>4.1582828300000001</c:v>
                </c:pt>
                <c:pt idx="32">
                  <c:v>4.1573880399999998</c:v>
                </c:pt>
                <c:pt idx="33">
                  <c:v>4.1326810600000004</c:v>
                </c:pt>
                <c:pt idx="34">
                  <c:v>4.08925436</c:v>
                </c:pt>
                <c:pt idx="35">
                  <c:v>4.0315297000000001</c:v>
                </c:pt>
                <c:pt idx="36">
                  <c:v>3.96248515</c:v>
                </c:pt>
                <c:pt idx="37">
                  <c:v>3.8878792500000001</c:v>
                </c:pt>
                <c:pt idx="38">
                  <c:v>3.8093092799999999</c:v>
                </c:pt>
                <c:pt idx="39">
                  <c:v>3.7323075600000002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073-459F-8539-B7CD25CAEE67}"/>
            </c:ext>
          </c:extLst>
        </c:ser>
        <c:ser>
          <c:idx val="17"/>
          <c:order val="17"/>
          <c:tx>
            <c:strRef>
              <c:f>smglc3!$S$2</c:f>
              <c:strCache>
                <c:ptCount val="1"/>
                <c:pt idx="0">
                  <c:v>25.9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smglc3!$S$3:$S$80</c:f>
              <c:numCache>
                <c:formatCode>General</c:formatCode>
                <c:ptCount val="40"/>
                <c:pt idx="0">
                  <c:v>4.6861858099999996</c:v>
                </c:pt>
                <c:pt idx="1">
                  <c:v>9.4289443399999993</c:v>
                </c:pt>
                <c:pt idx="2">
                  <c:v>16.25358426</c:v>
                </c:pt>
                <c:pt idx="3">
                  <c:v>21.002986050000001</c:v>
                </c:pt>
                <c:pt idx="4">
                  <c:v>20.335600880000001</c:v>
                </c:pt>
                <c:pt idx="5">
                  <c:v>15.932028430000001</c:v>
                </c:pt>
                <c:pt idx="6">
                  <c:v>11.520264490000001</c:v>
                </c:pt>
                <c:pt idx="7">
                  <c:v>8.1499203900000001</c:v>
                </c:pt>
                <c:pt idx="8">
                  <c:v>5.7506494999999997</c:v>
                </c:pt>
                <c:pt idx="9">
                  <c:v>4.1131911499999996</c:v>
                </c:pt>
                <c:pt idx="10">
                  <c:v>3.0267029700000001</c:v>
                </c:pt>
                <c:pt idx="11">
                  <c:v>2.3322019100000002</c:v>
                </c:pt>
                <c:pt idx="12">
                  <c:v>1.9095435700000001</c:v>
                </c:pt>
                <c:pt idx="13">
                  <c:v>1.6839174699999999</c:v>
                </c:pt>
                <c:pt idx="14">
                  <c:v>1.5954066499999999</c:v>
                </c:pt>
                <c:pt idx="15">
                  <c:v>1.6132938400000001</c:v>
                </c:pt>
                <c:pt idx="16">
                  <c:v>1.7142821500000001</c:v>
                </c:pt>
                <c:pt idx="17">
                  <c:v>1.87574412</c:v>
                </c:pt>
                <c:pt idx="18">
                  <c:v>2.08842427</c:v>
                </c:pt>
                <c:pt idx="19">
                  <c:v>2.3319972600000001</c:v>
                </c:pt>
                <c:pt idx="20">
                  <c:v>2.5863183099999998</c:v>
                </c:pt>
                <c:pt idx="21">
                  <c:v>2.8427086699999999</c:v>
                </c:pt>
                <c:pt idx="22">
                  <c:v>3.08930514</c:v>
                </c:pt>
                <c:pt idx="23">
                  <c:v>3.3242112599999998</c:v>
                </c:pt>
                <c:pt idx="24">
                  <c:v>3.5334581799999998</c:v>
                </c:pt>
                <c:pt idx="25">
                  <c:v>3.7070614100000001</c:v>
                </c:pt>
                <c:pt idx="26">
                  <c:v>3.8471042899999999</c:v>
                </c:pt>
                <c:pt idx="27">
                  <c:v>3.9448339099999998</c:v>
                </c:pt>
                <c:pt idx="28">
                  <c:v>4.0036372699999996</c:v>
                </c:pt>
                <c:pt idx="29">
                  <c:v>4.0271685399999999</c:v>
                </c:pt>
                <c:pt idx="30">
                  <c:v>4.0200798500000001</c:v>
                </c:pt>
                <c:pt idx="31">
                  <c:v>3.9871196800000002</c:v>
                </c:pt>
                <c:pt idx="32">
                  <c:v>3.9331376800000002</c:v>
                </c:pt>
                <c:pt idx="33">
                  <c:v>3.8636862199999999</c:v>
                </c:pt>
                <c:pt idx="34">
                  <c:v>3.7845975300000001</c:v>
                </c:pt>
                <c:pt idx="35">
                  <c:v>3.7016192499999998</c:v>
                </c:pt>
                <c:pt idx="36">
                  <c:v>3.6166065399999998</c:v>
                </c:pt>
                <c:pt idx="37">
                  <c:v>3.5348107500000001</c:v>
                </c:pt>
                <c:pt idx="38">
                  <c:v>3.4569250299999998</c:v>
                </c:pt>
                <c:pt idx="39">
                  <c:v>3.3874331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073-459F-8539-B7CD25CAEE67}"/>
            </c:ext>
          </c:extLst>
        </c:ser>
        <c:ser>
          <c:idx val="18"/>
          <c:order val="18"/>
          <c:tx>
            <c:strRef>
              <c:f>smglc3!$T$2</c:f>
              <c:strCache>
                <c:ptCount val="1"/>
                <c:pt idx="0">
                  <c:v>36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smglc3!$T$3:$T$80</c:f>
              <c:numCache>
                <c:formatCode>General</c:formatCode>
                <c:ptCount val="40"/>
                <c:pt idx="0">
                  <c:v>4.3400286499999998</c:v>
                </c:pt>
                <c:pt idx="1">
                  <c:v>8.8393944799999993</c:v>
                </c:pt>
                <c:pt idx="2">
                  <c:v>15.449675859999999</c:v>
                </c:pt>
                <c:pt idx="3">
                  <c:v>19.441575589999999</c:v>
                </c:pt>
                <c:pt idx="4">
                  <c:v>18.51590444</c:v>
                </c:pt>
                <c:pt idx="5">
                  <c:v>14.030803710000001</c:v>
                </c:pt>
                <c:pt idx="6">
                  <c:v>9.9842750200000001</c:v>
                </c:pt>
                <c:pt idx="7">
                  <c:v>6.9668773599999998</c:v>
                </c:pt>
                <c:pt idx="8">
                  <c:v>4.8429313799999996</c:v>
                </c:pt>
                <c:pt idx="9">
                  <c:v>3.4121728099999999</c:v>
                </c:pt>
                <c:pt idx="10">
                  <c:v>2.4855835599999998</c:v>
                </c:pt>
                <c:pt idx="11">
                  <c:v>1.9187623300000001</c:v>
                </c:pt>
                <c:pt idx="12">
                  <c:v>1.6047781400000001</c:v>
                </c:pt>
                <c:pt idx="13">
                  <c:v>1.47398213</c:v>
                </c:pt>
                <c:pt idx="14">
                  <c:v>1.47509844</c:v>
                </c:pt>
                <c:pt idx="15">
                  <c:v>1.57634764</c:v>
                </c:pt>
                <c:pt idx="16">
                  <c:v>1.7534818999999999</c:v>
                </c:pt>
                <c:pt idx="17">
                  <c:v>1.97863872</c:v>
                </c:pt>
                <c:pt idx="18">
                  <c:v>2.2436329800000001</c:v>
                </c:pt>
                <c:pt idx="19">
                  <c:v>2.5230897799999998</c:v>
                </c:pt>
                <c:pt idx="20">
                  <c:v>2.7958625700000002</c:v>
                </c:pt>
                <c:pt idx="21">
                  <c:v>3.0536496799999999</c:v>
                </c:pt>
                <c:pt idx="22">
                  <c:v>3.2849038500000001</c:v>
                </c:pt>
                <c:pt idx="23">
                  <c:v>3.4875635100000002</c:v>
                </c:pt>
                <c:pt idx="24">
                  <c:v>3.6488722999999998</c:v>
                </c:pt>
                <c:pt idx="25">
                  <c:v>3.7639969999999998</c:v>
                </c:pt>
                <c:pt idx="26">
                  <c:v>3.8364573000000002</c:v>
                </c:pt>
                <c:pt idx="27">
                  <c:v>3.865262</c:v>
                </c:pt>
                <c:pt idx="28">
                  <c:v>3.85784232</c:v>
                </c:pt>
                <c:pt idx="29">
                  <c:v>3.8217323099999998</c:v>
                </c:pt>
                <c:pt idx="30">
                  <c:v>3.7621396699999998</c:v>
                </c:pt>
                <c:pt idx="31">
                  <c:v>3.6867882700000001</c:v>
                </c:pt>
                <c:pt idx="32">
                  <c:v>3.6019481899999999</c:v>
                </c:pt>
                <c:pt idx="33">
                  <c:v>3.51272992</c:v>
                </c:pt>
                <c:pt idx="34">
                  <c:v>3.42442687</c:v>
                </c:pt>
                <c:pt idx="35">
                  <c:v>3.3418327300000001</c:v>
                </c:pt>
                <c:pt idx="36">
                  <c:v>3.2653027099999998</c:v>
                </c:pt>
                <c:pt idx="37">
                  <c:v>3.1987655500000001</c:v>
                </c:pt>
                <c:pt idx="38">
                  <c:v>3.14167526</c:v>
                </c:pt>
                <c:pt idx="39">
                  <c:v>3.09669894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073-459F-8539-B7CD25CAEE67}"/>
            </c:ext>
          </c:extLst>
        </c:ser>
        <c:ser>
          <c:idx val="19"/>
          <c:order val="19"/>
          <c:tx>
            <c:strRef>
              <c:f>smglc3!$U$2</c:f>
              <c:strCache>
                <c:ptCount val="1"/>
                <c:pt idx="0">
                  <c:v>50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/>
            <a:effectLst/>
            <a:sp3d/>
          </c:spPr>
          <c:cat>
            <c:numRef>
              <c:f>smglc3!$A$3:$A$80</c:f>
              <c:numCache>
                <c:formatCode>General</c:formatCode>
                <c:ptCount val="40"/>
                <c:pt idx="0">
                  <c:v>100.455837413</c:v>
                </c:pt>
                <c:pt idx="1">
                  <c:v>100.956079766</c:v>
                </c:pt>
                <c:pt idx="2">
                  <c:v>101.456984343</c:v>
                </c:pt>
                <c:pt idx="3">
                  <c:v>101.95701323</c:v>
                </c:pt>
                <c:pt idx="4">
                  <c:v>102.457483712</c:v>
                </c:pt>
                <c:pt idx="5">
                  <c:v>102.96277017</c:v>
                </c:pt>
                <c:pt idx="6">
                  <c:v>103.46630495100001</c:v>
                </c:pt>
                <c:pt idx="7">
                  <c:v>103.96714904400001</c:v>
                </c:pt>
                <c:pt idx="8">
                  <c:v>104.46912417200001</c:v>
                </c:pt>
                <c:pt idx="9">
                  <c:v>104.97028740900001</c:v>
                </c:pt>
                <c:pt idx="10">
                  <c:v>105.47292165500001</c:v>
                </c:pt>
                <c:pt idx="11">
                  <c:v>105.977953658</c:v>
                </c:pt>
                <c:pt idx="12">
                  <c:v>106.485671731</c:v>
                </c:pt>
                <c:pt idx="13">
                  <c:v>106.98702475</c:v>
                </c:pt>
                <c:pt idx="14">
                  <c:v>107.49226677599999</c:v>
                </c:pt>
                <c:pt idx="15">
                  <c:v>107.995610263</c:v>
                </c:pt>
                <c:pt idx="16">
                  <c:v>108.505262812</c:v>
                </c:pt>
                <c:pt idx="17">
                  <c:v>109.00558119600001</c:v>
                </c:pt>
                <c:pt idx="18">
                  <c:v>109.521537881</c:v>
                </c:pt>
                <c:pt idx="19">
                  <c:v>110.037451824</c:v>
                </c:pt>
                <c:pt idx="20">
                  <c:v>110.54293421899999</c:v>
                </c:pt>
                <c:pt idx="21">
                  <c:v>111.04691191500001</c:v>
                </c:pt>
                <c:pt idx="22">
                  <c:v>111.54714623699999</c:v>
                </c:pt>
                <c:pt idx="23">
                  <c:v>112.060427928</c:v>
                </c:pt>
                <c:pt idx="24">
                  <c:v>112.57592590500001</c:v>
                </c:pt>
                <c:pt idx="25">
                  <c:v>113.08481198600001</c:v>
                </c:pt>
                <c:pt idx="26">
                  <c:v>113.60777461699999</c:v>
                </c:pt>
                <c:pt idx="27">
                  <c:v>114.11994834499998</c:v>
                </c:pt>
                <c:pt idx="28">
                  <c:v>114.62393651800001</c:v>
                </c:pt>
                <c:pt idx="29">
                  <c:v>115.12572658500001</c:v>
                </c:pt>
                <c:pt idx="30">
                  <c:v>115.637700158</c:v>
                </c:pt>
                <c:pt idx="31">
                  <c:v>116.14497526800001</c:v>
                </c:pt>
                <c:pt idx="32">
                  <c:v>116.65389585699999</c:v>
                </c:pt>
                <c:pt idx="33">
                  <c:v>117.16595258800001</c:v>
                </c:pt>
                <c:pt idx="34">
                  <c:v>117.67788548200001</c:v>
                </c:pt>
                <c:pt idx="35">
                  <c:v>118.182736228</c:v>
                </c:pt>
                <c:pt idx="36">
                  <c:v>118.694438834</c:v>
                </c:pt>
                <c:pt idx="37">
                  <c:v>119.20118291700001</c:v>
                </c:pt>
                <c:pt idx="38">
                  <c:v>119.714978144</c:v>
                </c:pt>
                <c:pt idx="39">
                  <c:v>120.218908934</c:v>
                </c:pt>
              </c:numCache>
            </c:numRef>
          </c:cat>
          <c:val>
            <c:numRef>
              <c:f>smglc3!$U$3:$U$80</c:f>
              <c:numCache>
                <c:formatCode>General</c:formatCode>
                <c:ptCount val="40"/>
                <c:pt idx="0">
                  <c:v>3.85722685</c:v>
                </c:pt>
                <c:pt idx="1">
                  <c:v>8.4809797299999996</c:v>
                </c:pt>
                <c:pt idx="2">
                  <c:v>14.74823391</c:v>
                </c:pt>
                <c:pt idx="3">
                  <c:v>18.284987210000001</c:v>
                </c:pt>
                <c:pt idx="4">
                  <c:v>16.64976338</c:v>
                </c:pt>
                <c:pt idx="5">
                  <c:v>12.31504528</c:v>
                </c:pt>
                <c:pt idx="6">
                  <c:v>8.6459225699999998</c:v>
                </c:pt>
                <c:pt idx="7">
                  <c:v>5.9544422700000004</c:v>
                </c:pt>
                <c:pt idx="8">
                  <c:v>4.0792198400000004</c:v>
                </c:pt>
                <c:pt idx="9">
                  <c:v>2.8374803100000001</c:v>
                </c:pt>
                <c:pt idx="10">
                  <c:v>2.05616932</c:v>
                </c:pt>
                <c:pt idx="11">
                  <c:v>1.60566758</c:v>
                </c:pt>
                <c:pt idx="12">
                  <c:v>1.39282554</c:v>
                </c:pt>
                <c:pt idx="13">
                  <c:v>1.35321998</c:v>
                </c:pt>
                <c:pt idx="14">
                  <c:v>1.4388140199999999</c:v>
                </c:pt>
                <c:pt idx="15">
                  <c:v>1.6143421</c:v>
                </c:pt>
                <c:pt idx="16">
                  <c:v>1.8539859999999999</c:v>
                </c:pt>
                <c:pt idx="17">
                  <c:v>2.1247873500000001</c:v>
                </c:pt>
                <c:pt idx="18">
                  <c:v>2.4185718399999998</c:v>
                </c:pt>
                <c:pt idx="19">
                  <c:v>2.7078589399999999</c:v>
                </c:pt>
                <c:pt idx="20">
                  <c:v>2.9713178</c:v>
                </c:pt>
                <c:pt idx="21">
                  <c:v>3.2018413300000002</c:v>
                </c:pt>
                <c:pt idx="22">
                  <c:v>3.3897455399999998</c:v>
                </c:pt>
                <c:pt idx="23">
                  <c:v>3.5343372300000002</c:v>
                </c:pt>
                <c:pt idx="24">
                  <c:v>3.6285727900000002</c:v>
                </c:pt>
                <c:pt idx="25">
                  <c:v>3.6736640999999999</c:v>
                </c:pt>
                <c:pt idx="26">
                  <c:v>3.6760647500000001</c:v>
                </c:pt>
                <c:pt idx="27">
                  <c:v>3.6430170199999998</c:v>
                </c:pt>
                <c:pt idx="28">
                  <c:v>3.5847323900000001</c:v>
                </c:pt>
                <c:pt idx="29">
                  <c:v>3.50947517</c:v>
                </c:pt>
                <c:pt idx="30">
                  <c:v>3.4226541199999998</c:v>
                </c:pt>
                <c:pt idx="31">
                  <c:v>3.3331972300000001</c:v>
                </c:pt>
                <c:pt idx="32">
                  <c:v>3.2453516100000002</c:v>
                </c:pt>
                <c:pt idx="33">
                  <c:v>3.1630069700000001</c:v>
                </c:pt>
                <c:pt idx="34">
                  <c:v>3.08971296</c:v>
                </c:pt>
                <c:pt idx="35">
                  <c:v>3.0281836000000002</c:v>
                </c:pt>
                <c:pt idx="36">
                  <c:v>2.9777950799999999</c:v>
                </c:pt>
                <c:pt idx="37">
                  <c:v>2.94015285</c:v>
                </c:pt>
                <c:pt idx="38">
                  <c:v>2.9142459700000001</c:v>
                </c:pt>
                <c:pt idx="39">
                  <c:v>2.9001819100000001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D073-459F-8539-B7CD25CAEE67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09668784"/>
        <c:axId val="251357360"/>
        <c:axId val="220964152"/>
      </c:surface3DChart>
      <c:catAx>
        <c:axId val="2096687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57360"/>
        <c:crosses val="autoZero"/>
        <c:auto val="1"/>
        <c:lblAlgn val="ctr"/>
        <c:lblOffset val="100"/>
        <c:tickLblSkip val="10"/>
        <c:noMultiLvlLbl val="0"/>
      </c:catAx>
      <c:valAx>
        <c:axId val="251357360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68784"/>
        <c:crosses val="autoZero"/>
        <c:crossBetween val="midCat"/>
      </c:valAx>
      <c:serAx>
        <c:axId val="220964152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57360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4025630521146898"/>
          <c:y val="0.82465223097112861"/>
          <c:w val="0.56392762127160634"/>
          <c:h val="0.166088509769612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insulin nM</a:t>
            </a:r>
          </a:p>
        </c:rich>
      </c:tx>
      <c:layout>
        <c:manualLayout>
          <c:xMode val="edge"/>
          <c:yMode val="edge"/>
          <c:x val="0.37097405033749525"/>
          <c:y val="8.6805579288489532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40"/>
      <c:rotY val="300"/>
      <c:rAngAx val="0"/>
      <c:perspective val="8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69413049903912"/>
          <c:y val="0.13225698060394267"/>
          <c:w val="0.75251599565155802"/>
          <c:h val="0.71123816470859713"/>
        </c:manualLayout>
      </c:layout>
      <c:surface3DChart>
        <c:wireframe val="0"/>
        <c:ser>
          <c:idx val="0"/>
          <c:order val="0"/>
          <c:tx>
            <c:strRef>
              <c:f>sysins!$B$2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sysins!$B$3:$B$52</c:f>
              <c:numCache>
                <c:formatCode>General</c:formatCode>
                <c:ptCount val="50"/>
                <c:pt idx="0">
                  <c:v>4.4651610000000001E-2</c:v>
                </c:pt>
                <c:pt idx="1">
                  <c:v>4.4653079999999998E-2</c:v>
                </c:pt>
                <c:pt idx="2">
                  <c:v>4.468478E-2</c:v>
                </c:pt>
                <c:pt idx="3">
                  <c:v>4.4837969999999998E-2</c:v>
                </c:pt>
                <c:pt idx="4">
                  <c:v>4.5226280000000001E-2</c:v>
                </c:pt>
                <c:pt idx="5">
                  <c:v>4.5964600000000001E-2</c:v>
                </c:pt>
                <c:pt idx="6">
                  <c:v>4.7106790000000003E-2</c:v>
                </c:pt>
                <c:pt idx="7">
                  <c:v>4.8601810000000002E-2</c:v>
                </c:pt>
                <c:pt idx="8">
                  <c:v>5.0363369999999998E-2</c:v>
                </c:pt>
                <c:pt idx="9">
                  <c:v>5.2254969999999998E-2</c:v>
                </c:pt>
                <c:pt idx="10">
                  <c:v>5.4186060000000001E-2</c:v>
                </c:pt>
                <c:pt idx="11">
                  <c:v>5.6018440000000003E-2</c:v>
                </c:pt>
                <c:pt idx="12">
                  <c:v>5.7702799999999999E-2</c:v>
                </c:pt>
                <c:pt idx="13">
                  <c:v>5.9184760000000003E-2</c:v>
                </c:pt>
                <c:pt idx="14">
                  <c:v>6.0493680000000001E-2</c:v>
                </c:pt>
                <c:pt idx="15">
                  <c:v>6.1574650000000002E-2</c:v>
                </c:pt>
                <c:pt idx="16">
                  <c:v>6.2443709999999999E-2</c:v>
                </c:pt>
                <c:pt idx="17">
                  <c:v>6.3136429999999993E-2</c:v>
                </c:pt>
                <c:pt idx="18">
                  <c:v>6.3647229999999999E-2</c:v>
                </c:pt>
                <c:pt idx="19">
                  <c:v>6.4006170000000001E-2</c:v>
                </c:pt>
                <c:pt idx="20">
                  <c:v>6.4219659999999998E-2</c:v>
                </c:pt>
                <c:pt idx="21">
                  <c:v>6.4314869999999996E-2</c:v>
                </c:pt>
                <c:pt idx="22">
                  <c:v>6.4308519999999994E-2</c:v>
                </c:pt>
                <c:pt idx="23">
                  <c:v>6.4212229999999995E-2</c:v>
                </c:pt>
                <c:pt idx="24">
                  <c:v>6.4040749999999994E-2</c:v>
                </c:pt>
                <c:pt idx="25">
                  <c:v>6.3804269999999996E-2</c:v>
                </c:pt>
                <c:pt idx="26">
                  <c:v>6.3515859999999993E-2</c:v>
                </c:pt>
                <c:pt idx="27">
                  <c:v>6.3183149999999993E-2</c:v>
                </c:pt>
                <c:pt idx="28">
                  <c:v>6.2804600000000002E-2</c:v>
                </c:pt>
                <c:pt idx="29">
                  <c:v>6.2394129999999999E-2</c:v>
                </c:pt>
                <c:pt idx="30">
                  <c:v>6.1956039999999997E-2</c:v>
                </c:pt>
                <c:pt idx="31">
                  <c:v>6.1501050000000002E-2</c:v>
                </c:pt>
                <c:pt idx="32">
                  <c:v>6.1049220000000001E-2</c:v>
                </c:pt>
                <c:pt idx="33">
                  <c:v>6.059668E-2</c:v>
                </c:pt>
                <c:pt idx="34">
                  <c:v>6.0085550000000001E-2</c:v>
                </c:pt>
                <c:pt idx="35">
                  <c:v>5.9605659999999998E-2</c:v>
                </c:pt>
                <c:pt idx="36">
                  <c:v>5.914519E-2</c:v>
                </c:pt>
                <c:pt idx="37">
                  <c:v>5.8661989999999997E-2</c:v>
                </c:pt>
                <c:pt idx="38">
                  <c:v>5.821697E-2</c:v>
                </c:pt>
                <c:pt idx="39">
                  <c:v>5.7752850000000001E-2</c:v>
                </c:pt>
                <c:pt idx="40">
                  <c:v>5.7298010000000003E-2</c:v>
                </c:pt>
                <c:pt idx="41">
                  <c:v>5.6843619999999997E-2</c:v>
                </c:pt>
                <c:pt idx="42">
                  <c:v>5.6421079999999998E-2</c:v>
                </c:pt>
                <c:pt idx="43">
                  <c:v>5.5987000000000002E-2</c:v>
                </c:pt>
                <c:pt idx="44">
                  <c:v>5.5576199999999999E-2</c:v>
                </c:pt>
                <c:pt idx="45">
                  <c:v>5.5142629999999998E-2</c:v>
                </c:pt>
                <c:pt idx="46">
                  <c:v>5.4724290000000002E-2</c:v>
                </c:pt>
                <c:pt idx="47">
                  <c:v>5.4320210000000001E-2</c:v>
                </c:pt>
                <c:pt idx="48">
                  <c:v>5.3930150000000003E-2</c:v>
                </c:pt>
                <c:pt idx="49">
                  <c:v>5.3553629999999998E-2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B-4E8A-8948-838462AD1F8F}"/>
            </c:ext>
          </c:extLst>
        </c:ser>
        <c:ser>
          <c:idx val="1"/>
          <c:order val="1"/>
          <c:tx>
            <c:strRef>
              <c:f>sysins!$C$2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sysins!$C$3:$C$52</c:f>
              <c:numCache>
                <c:formatCode>General</c:formatCode>
                <c:ptCount val="50"/>
                <c:pt idx="0">
                  <c:v>4.4500909999999998E-2</c:v>
                </c:pt>
                <c:pt idx="1">
                  <c:v>4.4504269999999999E-2</c:v>
                </c:pt>
                <c:pt idx="2">
                  <c:v>4.4559849999999998E-2</c:v>
                </c:pt>
                <c:pt idx="3">
                  <c:v>4.4798650000000002E-2</c:v>
                </c:pt>
                <c:pt idx="4">
                  <c:v>4.5347079999999998E-2</c:v>
                </c:pt>
                <c:pt idx="5">
                  <c:v>4.6295339999999997E-2</c:v>
                </c:pt>
                <c:pt idx="6">
                  <c:v>4.7651779999999998E-2</c:v>
                </c:pt>
                <c:pt idx="7">
                  <c:v>4.9337539999999999E-2</c:v>
                </c:pt>
                <c:pt idx="8">
                  <c:v>5.1251039999999998E-2</c:v>
                </c:pt>
                <c:pt idx="9">
                  <c:v>5.3243239999999997E-2</c:v>
                </c:pt>
                <c:pt idx="10">
                  <c:v>5.5221350000000002E-2</c:v>
                </c:pt>
                <c:pt idx="11">
                  <c:v>5.7043080000000003E-2</c:v>
                </c:pt>
                <c:pt idx="12">
                  <c:v>5.8675110000000003E-2</c:v>
                </c:pt>
                <c:pt idx="13">
                  <c:v>6.0070699999999998E-2</c:v>
                </c:pt>
                <c:pt idx="14">
                  <c:v>6.1265930000000003E-2</c:v>
                </c:pt>
                <c:pt idx="15">
                  <c:v>6.2219030000000002E-2</c:v>
                </c:pt>
                <c:pt idx="16">
                  <c:v>6.2954999999999997E-2</c:v>
                </c:pt>
                <c:pt idx="17">
                  <c:v>6.3511540000000005E-2</c:v>
                </c:pt>
                <c:pt idx="18">
                  <c:v>6.3891870000000003E-2</c:v>
                </c:pt>
                <c:pt idx="19">
                  <c:v>6.412582E-2</c:v>
                </c:pt>
                <c:pt idx="20">
                  <c:v>6.4228709999999994E-2</c:v>
                </c:pt>
                <c:pt idx="21">
                  <c:v>6.4217759999999999E-2</c:v>
                </c:pt>
                <c:pt idx="22">
                  <c:v>6.4116290000000006E-2</c:v>
                </c:pt>
                <c:pt idx="23">
                  <c:v>6.3936610000000005E-2</c:v>
                </c:pt>
                <c:pt idx="24">
                  <c:v>6.3688869999999995E-2</c:v>
                </c:pt>
                <c:pt idx="25">
                  <c:v>6.3385759999999999E-2</c:v>
                </c:pt>
                <c:pt idx="26">
                  <c:v>6.3039159999999997E-2</c:v>
                </c:pt>
                <c:pt idx="27">
                  <c:v>6.2654630000000003E-2</c:v>
                </c:pt>
                <c:pt idx="28">
                  <c:v>6.2230069999999998E-2</c:v>
                </c:pt>
                <c:pt idx="29">
                  <c:v>6.1779639999999997E-2</c:v>
                </c:pt>
                <c:pt idx="30">
                  <c:v>6.1306909999999999E-2</c:v>
                </c:pt>
                <c:pt idx="31">
                  <c:v>6.0822439999999998E-2</c:v>
                </c:pt>
                <c:pt idx="32">
                  <c:v>6.0346280000000002E-2</c:v>
                </c:pt>
                <c:pt idx="33">
                  <c:v>5.9874160000000003E-2</c:v>
                </c:pt>
                <c:pt idx="34">
                  <c:v>5.9344830000000001E-2</c:v>
                </c:pt>
                <c:pt idx="35">
                  <c:v>5.8851140000000003E-2</c:v>
                </c:pt>
                <c:pt idx="36">
                  <c:v>5.837999E-2</c:v>
                </c:pt>
                <c:pt idx="37">
                  <c:v>5.7887910000000001E-2</c:v>
                </c:pt>
                <c:pt idx="38">
                  <c:v>5.7436920000000002E-2</c:v>
                </c:pt>
                <c:pt idx="39">
                  <c:v>5.6968709999999999E-2</c:v>
                </c:pt>
                <c:pt idx="40">
                  <c:v>5.6511619999999999E-2</c:v>
                </c:pt>
                <c:pt idx="41">
                  <c:v>5.6056689999999999E-2</c:v>
                </c:pt>
                <c:pt idx="42">
                  <c:v>5.563485E-2</c:v>
                </c:pt>
                <c:pt idx="43">
                  <c:v>5.5203019999999998E-2</c:v>
                </c:pt>
                <c:pt idx="44">
                  <c:v>5.4795429999999999E-2</c:v>
                </c:pt>
                <c:pt idx="45">
                  <c:v>5.4366810000000002E-2</c:v>
                </c:pt>
                <c:pt idx="46">
                  <c:v>5.3954410000000001E-2</c:v>
                </c:pt>
                <c:pt idx="47">
                  <c:v>5.3556680000000002E-2</c:v>
                </c:pt>
                <c:pt idx="48">
                  <c:v>5.3173310000000001E-2</c:v>
                </c:pt>
                <c:pt idx="49">
                  <c:v>5.2804179999999999E-2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9B-4E8A-8948-838462AD1F8F}"/>
            </c:ext>
          </c:extLst>
        </c:ser>
        <c:ser>
          <c:idx val="2"/>
          <c:order val="2"/>
          <c:tx>
            <c:strRef>
              <c:f>sysins!$D$2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sysins!$D$3:$D$52</c:f>
              <c:numCache>
                <c:formatCode>General</c:formatCode>
                <c:ptCount val="50"/>
                <c:pt idx="0">
                  <c:v>4.4220849999999999E-2</c:v>
                </c:pt>
                <c:pt idx="1">
                  <c:v>4.4230739999999998E-2</c:v>
                </c:pt>
                <c:pt idx="2">
                  <c:v>4.4339009999999998E-2</c:v>
                </c:pt>
                <c:pt idx="3">
                  <c:v>4.473336E-2</c:v>
                </c:pt>
                <c:pt idx="4">
                  <c:v>4.5541869999999998E-2</c:v>
                </c:pt>
                <c:pt idx="5">
                  <c:v>4.6820189999999998E-2</c:v>
                </c:pt>
                <c:pt idx="6">
                  <c:v>4.8498689999999997E-2</c:v>
                </c:pt>
                <c:pt idx="7">
                  <c:v>5.0448369999999999E-2</c:v>
                </c:pt>
                <c:pt idx="8">
                  <c:v>5.2553290000000003E-2</c:v>
                </c:pt>
                <c:pt idx="9">
                  <c:v>5.4648210000000003E-2</c:v>
                </c:pt>
                <c:pt idx="10">
                  <c:v>5.6642329999999998E-2</c:v>
                </c:pt>
                <c:pt idx="11">
                  <c:v>5.8401179999999997E-2</c:v>
                </c:pt>
                <c:pt idx="12">
                  <c:v>5.9911869999999999E-2</c:v>
                </c:pt>
                <c:pt idx="13">
                  <c:v>6.1145699999999997E-2</c:v>
                </c:pt>
                <c:pt idx="14">
                  <c:v>6.2149410000000002E-2</c:v>
                </c:pt>
                <c:pt idx="15">
                  <c:v>6.2902070000000004E-2</c:v>
                </c:pt>
                <c:pt idx="16">
                  <c:v>6.3439839999999997E-2</c:v>
                </c:pt>
                <c:pt idx="17">
                  <c:v>6.3802410000000004E-2</c:v>
                </c:pt>
                <c:pt idx="18">
                  <c:v>6.4003110000000002E-2</c:v>
                </c:pt>
                <c:pt idx="19">
                  <c:v>6.4065369999999996E-2</c:v>
                </c:pt>
                <c:pt idx="20">
                  <c:v>6.4011810000000002E-2</c:v>
                </c:pt>
                <c:pt idx="21">
                  <c:v>6.3866580000000006E-2</c:v>
                </c:pt>
                <c:pt idx="22">
                  <c:v>6.3637520000000003E-2</c:v>
                </c:pt>
                <c:pt idx="23">
                  <c:v>6.3347909999999993E-2</c:v>
                </c:pt>
                <c:pt idx="24">
                  <c:v>6.2998319999999997E-2</c:v>
                </c:pt>
                <c:pt idx="25">
                  <c:v>6.2605649999999999E-2</c:v>
                </c:pt>
                <c:pt idx="26">
                  <c:v>6.2179379999999999E-2</c:v>
                </c:pt>
                <c:pt idx="27">
                  <c:v>6.1722949999999999E-2</c:v>
                </c:pt>
                <c:pt idx="28">
                  <c:v>6.1235530000000003E-2</c:v>
                </c:pt>
                <c:pt idx="29">
                  <c:v>6.0729709999999999E-2</c:v>
                </c:pt>
                <c:pt idx="30">
                  <c:v>6.0207860000000002E-2</c:v>
                </c:pt>
                <c:pt idx="31">
                  <c:v>5.968118E-2</c:v>
                </c:pt>
                <c:pt idx="32">
                  <c:v>5.9170010000000002E-2</c:v>
                </c:pt>
                <c:pt idx="33">
                  <c:v>5.8668579999999998E-2</c:v>
                </c:pt>
                <c:pt idx="34">
                  <c:v>5.8112230000000001E-2</c:v>
                </c:pt>
                <c:pt idx="35">
                  <c:v>5.7597540000000003E-2</c:v>
                </c:pt>
                <c:pt idx="36">
                  <c:v>5.7110439999999998E-2</c:v>
                </c:pt>
                <c:pt idx="37">
                  <c:v>5.6605599999999999E-2</c:v>
                </c:pt>
                <c:pt idx="38">
                  <c:v>5.6145510000000003E-2</c:v>
                </c:pt>
                <c:pt idx="39">
                  <c:v>5.5670810000000001E-2</c:v>
                </c:pt>
                <c:pt idx="40">
                  <c:v>5.5210250000000002E-2</c:v>
                </c:pt>
                <c:pt idx="41">
                  <c:v>5.475439E-2</c:v>
                </c:pt>
                <c:pt idx="42">
                  <c:v>5.4333529999999998E-2</c:v>
                </c:pt>
                <c:pt idx="43">
                  <c:v>5.3904809999999997E-2</c:v>
                </c:pt>
                <c:pt idx="44">
                  <c:v>5.3502439999999998E-2</c:v>
                </c:pt>
                <c:pt idx="45">
                  <c:v>5.3081049999999998E-2</c:v>
                </c:pt>
                <c:pt idx="46">
                  <c:v>5.2677849999999998E-2</c:v>
                </c:pt>
                <c:pt idx="47">
                  <c:v>5.2291079999999997E-2</c:v>
                </c:pt>
                <c:pt idx="48">
                  <c:v>5.1920180000000003E-2</c:v>
                </c:pt>
                <c:pt idx="49">
                  <c:v>5.156384E-2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9B-4E8A-8948-838462AD1F8F}"/>
            </c:ext>
          </c:extLst>
        </c:ser>
        <c:ser>
          <c:idx val="3"/>
          <c:order val="3"/>
          <c:tx>
            <c:strRef>
              <c:f>sysins!$E$2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sysins!$E$3:$E$52</c:f>
              <c:numCache>
                <c:formatCode>General</c:formatCode>
                <c:ptCount val="50"/>
                <c:pt idx="0">
                  <c:v>4.3720189999999999E-2</c:v>
                </c:pt>
                <c:pt idx="1">
                  <c:v>4.372794E-2</c:v>
                </c:pt>
                <c:pt idx="2">
                  <c:v>4.3873769999999999E-2</c:v>
                </c:pt>
                <c:pt idx="3">
                  <c:v>4.4484290000000003E-2</c:v>
                </c:pt>
                <c:pt idx="4">
                  <c:v>4.5698519999999999E-2</c:v>
                </c:pt>
                <c:pt idx="5">
                  <c:v>4.7453660000000002E-2</c:v>
                </c:pt>
                <c:pt idx="6">
                  <c:v>4.9564709999999998E-2</c:v>
                </c:pt>
                <c:pt idx="7">
                  <c:v>5.1839440000000001E-2</c:v>
                </c:pt>
                <c:pt idx="8">
                  <c:v>5.4138829999999999E-2</c:v>
                </c:pt>
                <c:pt idx="9">
                  <c:v>5.6293250000000003E-2</c:v>
                </c:pt>
                <c:pt idx="10">
                  <c:v>5.8224369999999998E-2</c:v>
                </c:pt>
                <c:pt idx="11">
                  <c:v>5.9830290000000001E-2</c:v>
                </c:pt>
                <c:pt idx="12">
                  <c:v>6.111656E-2</c:v>
                </c:pt>
                <c:pt idx="13">
                  <c:v>6.2101690000000001E-2</c:v>
                </c:pt>
                <c:pt idx="14">
                  <c:v>6.2832620000000006E-2</c:v>
                </c:pt>
                <c:pt idx="15">
                  <c:v>6.3322530000000002E-2</c:v>
                </c:pt>
                <c:pt idx="16">
                  <c:v>6.3611749999999995E-2</c:v>
                </c:pt>
                <c:pt idx="17">
                  <c:v>6.3737559999999999E-2</c:v>
                </c:pt>
                <c:pt idx="18">
                  <c:v>6.3716110000000006E-2</c:v>
                </c:pt>
                <c:pt idx="19">
                  <c:v>6.3577460000000002E-2</c:v>
                </c:pt>
                <c:pt idx="20">
                  <c:v>6.3338740000000004E-2</c:v>
                </c:pt>
                <c:pt idx="21">
                  <c:v>6.3025750000000005E-2</c:v>
                </c:pt>
                <c:pt idx="22">
                  <c:v>6.2643519999999994E-2</c:v>
                </c:pt>
                <c:pt idx="23">
                  <c:v>6.2216019999999997E-2</c:v>
                </c:pt>
                <c:pt idx="24">
                  <c:v>6.1739179999999998E-2</c:v>
                </c:pt>
                <c:pt idx="25">
                  <c:v>6.1233280000000001E-2</c:v>
                </c:pt>
                <c:pt idx="26">
                  <c:v>6.0705170000000003E-2</c:v>
                </c:pt>
                <c:pt idx="27">
                  <c:v>6.0156950000000001E-2</c:v>
                </c:pt>
                <c:pt idx="28">
                  <c:v>5.9586569999999998E-2</c:v>
                </c:pt>
                <c:pt idx="29">
                  <c:v>5.9006999999999997E-2</c:v>
                </c:pt>
                <c:pt idx="30">
                  <c:v>5.8420550000000002E-2</c:v>
                </c:pt>
                <c:pt idx="31">
                  <c:v>5.7838050000000002E-2</c:v>
                </c:pt>
                <c:pt idx="32">
                  <c:v>5.7280780000000003E-2</c:v>
                </c:pt>
                <c:pt idx="33">
                  <c:v>5.6740850000000002E-2</c:v>
                </c:pt>
                <c:pt idx="34">
                  <c:v>5.6148789999999997E-2</c:v>
                </c:pt>
                <c:pt idx="35">
                  <c:v>5.560785E-2</c:v>
                </c:pt>
                <c:pt idx="36">
                  <c:v>5.5101070000000002E-2</c:v>
                </c:pt>
                <c:pt idx="37">
                  <c:v>5.4580089999999998E-2</c:v>
                </c:pt>
                <c:pt idx="38">
                  <c:v>5.4110350000000002E-2</c:v>
                </c:pt>
                <c:pt idx="39">
                  <c:v>5.362952E-2</c:v>
                </c:pt>
                <c:pt idx="40">
                  <c:v>5.3166970000000001E-2</c:v>
                </c:pt>
                <c:pt idx="41">
                  <c:v>5.2713000000000003E-2</c:v>
                </c:pt>
                <c:pt idx="42">
                  <c:v>5.2297370000000003E-2</c:v>
                </c:pt>
                <c:pt idx="43">
                  <c:v>5.1877520000000003E-2</c:v>
                </c:pt>
                <c:pt idx="44">
                  <c:v>5.1486480000000001E-2</c:v>
                </c:pt>
                <c:pt idx="45">
                  <c:v>5.1080300000000002E-2</c:v>
                </c:pt>
                <c:pt idx="46">
                  <c:v>5.069477E-2</c:v>
                </c:pt>
                <c:pt idx="47">
                  <c:v>5.0327169999999997E-2</c:v>
                </c:pt>
                <c:pt idx="48">
                  <c:v>4.9977720000000003E-2</c:v>
                </c:pt>
                <c:pt idx="49">
                  <c:v>4.9645580000000002E-2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9B-4E8A-8948-838462AD1F8F}"/>
            </c:ext>
          </c:extLst>
        </c:ser>
        <c:ser>
          <c:idx val="4"/>
          <c:order val="4"/>
          <c:tx>
            <c:strRef>
              <c:f>sysins!$F$2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sysins!$F$3:$F$52</c:f>
              <c:numCache>
                <c:formatCode>General</c:formatCode>
                <c:ptCount val="50"/>
                <c:pt idx="0">
                  <c:v>4.2359599999999997E-2</c:v>
                </c:pt>
                <c:pt idx="1">
                  <c:v>4.238488E-2</c:v>
                </c:pt>
                <c:pt idx="2">
                  <c:v>4.2636519999999997E-2</c:v>
                </c:pt>
                <c:pt idx="3">
                  <c:v>4.3577089999999999E-2</c:v>
                </c:pt>
                <c:pt idx="4">
                  <c:v>4.5325190000000001E-2</c:v>
                </c:pt>
                <c:pt idx="5">
                  <c:v>4.7646130000000002E-2</c:v>
                </c:pt>
                <c:pt idx="6">
                  <c:v>5.0200559999999998E-2</c:v>
                </c:pt>
                <c:pt idx="7">
                  <c:v>5.2751869999999999E-2</c:v>
                </c:pt>
                <c:pt idx="8">
                  <c:v>5.5170080000000003E-2</c:v>
                </c:pt>
                <c:pt idx="9">
                  <c:v>5.7301650000000003E-2</c:v>
                </c:pt>
                <c:pt idx="10">
                  <c:v>5.9089309999999999E-2</c:v>
                </c:pt>
                <c:pt idx="11">
                  <c:v>6.0486419999999999E-2</c:v>
                </c:pt>
                <c:pt idx="12">
                  <c:v>6.1526360000000002E-2</c:v>
                </c:pt>
                <c:pt idx="13">
                  <c:v>6.2242270000000002E-2</c:v>
                </c:pt>
                <c:pt idx="14">
                  <c:v>6.2697630000000004E-2</c:v>
                </c:pt>
                <c:pt idx="15">
                  <c:v>6.2920829999999997E-2</c:v>
                </c:pt>
                <c:pt idx="16">
                  <c:v>6.2955029999999995E-2</c:v>
                </c:pt>
                <c:pt idx="17">
                  <c:v>6.2829360000000001E-2</c:v>
                </c:pt>
                <c:pt idx="18">
                  <c:v>6.2577250000000001E-2</c:v>
                </c:pt>
                <c:pt idx="19">
                  <c:v>6.2216170000000001E-2</c:v>
                </c:pt>
                <c:pt idx="20">
                  <c:v>6.1773710000000003E-2</c:v>
                </c:pt>
                <c:pt idx="21">
                  <c:v>6.1270909999999998E-2</c:v>
                </c:pt>
                <c:pt idx="22">
                  <c:v>6.0711750000000002E-2</c:v>
                </c:pt>
                <c:pt idx="23">
                  <c:v>6.0124360000000002E-2</c:v>
                </c:pt>
                <c:pt idx="24">
                  <c:v>5.9497679999999997E-2</c:v>
                </c:pt>
                <c:pt idx="25">
                  <c:v>5.885729E-2</c:v>
                </c:pt>
                <c:pt idx="26">
                  <c:v>5.8208660000000002E-2</c:v>
                </c:pt>
                <c:pt idx="27">
                  <c:v>5.7552409999999998E-2</c:v>
                </c:pt>
                <c:pt idx="28">
                  <c:v>5.688489E-2</c:v>
                </c:pt>
                <c:pt idx="29">
                  <c:v>5.6220920000000001E-2</c:v>
                </c:pt>
                <c:pt idx="30">
                  <c:v>5.5561480000000003E-2</c:v>
                </c:pt>
                <c:pt idx="31">
                  <c:v>5.4918090000000003E-2</c:v>
                </c:pt>
                <c:pt idx="32">
                  <c:v>5.431271E-2</c:v>
                </c:pt>
                <c:pt idx="33">
                  <c:v>5.3735539999999998E-2</c:v>
                </c:pt>
                <c:pt idx="34">
                  <c:v>5.3111619999999998E-2</c:v>
                </c:pt>
                <c:pt idx="35">
                  <c:v>5.2549779999999997E-2</c:v>
                </c:pt>
                <c:pt idx="36">
                  <c:v>5.2030970000000003E-2</c:v>
                </c:pt>
                <c:pt idx="37">
                  <c:v>5.1505200000000001E-2</c:v>
                </c:pt>
                <c:pt idx="38">
                  <c:v>5.1037939999999997E-2</c:v>
                </c:pt>
                <c:pt idx="39">
                  <c:v>5.0564779999999997E-2</c:v>
                </c:pt>
                <c:pt idx="40">
                  <c:v>5.011583E-2</c:v>
                </c:pt>
                <c:pt idx="41">
                  <c:v>4.9681089999999997E-2</c:v>
                </c:pt>
                <c:pt idx="42">
                  <c:v>4.9288489999999997E-2</c:v>
                </c:pt>
                <c:pt idx="43">
                  <c:v>4.8897160000000002E-2</c:v>
                </c:pt>
                <c:pt idx="44">
                  <c:v>4.853669E-2</c:v>
                </c:pt>
                <c:pt idx="45">
                  <c:v>4.8167740000000001E-2</c:v>
                </c:pt>
                <c:pt idx="46">
                  <c:v>4.7822759999999999E-2</c:v>
                </c:pt>
                <c:pt idx="47">
                  <c:v>4.749855E-2</c:v>
                </c:pt>
                <c:pt idx="48">
                  <c:v>4.7193859999999997E-2</c:v>
                </c:pt>
                <c:pt idx="49">
                  <c:v>4.6908650000000003E-2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9B-4E8A-8948-838462AD1F8F}"/>
            </c:ext>
          </c:extLst>
        </c:ser>
        <c:ser>
          <c:idx val="5"/>
          <c:order val="5"/>
          <c:tx>
            <c:strRef>
              <c:f>sysins!$G$2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sysins!$G$3:$G$52</c:f>
              <c:numCache>
                <c:formatCode>General</c:formatCode>
                <c:ptCount val="50"/>
                <c:pt idx="0">
                  <c:v>3.9642530000000002E-2</c:v>
                </c:pt>
                <c:pt idx="1">
                  <c:v>3.969897E-2</c:v>
                </c:pt>
                <c:pt idx="2">
                  <c:v>4.0148330000000003E-2</c:v>
                </c:pt>
                <c:pt idx="3">
                  <c:v>4.1527340000000003E-2</c:v>
                </c:pt>
                <c:pt idx="4">
                  <c:v>4.3856369999999999E-2</c:v>
                </c:pt>
                <c:pt idx="5">
                  <c:v>4.6715300000000001E-2</c:v>
                </c:pt>
                <c:pt idx="6">
                  <c:v>4.9658029999999999E-2</c:v>
                </c:pt>
                <c:pt idx="7">
                  <c:v>5.2442849999999999E-2</c:v>
                </c:pt>
                <c:pt idx="8">
                  <c:v>5.4956829999999998E-2</c:v>
                </c:pt>
                <c:pt idx="9">
                  <c:v>5.7062889999999998E-2</c:v>
                </c:pt>
                <c:pt idx="10">
                  <c:v>5.8735469999999998E-2</c:v>
                </c:pt>
                <c:pt idx="11">
                  <c:v>5.9946159999999998E-2</c:v>
                </c:pt>
                <c:pt idx="12">
                  <c:v>6.0763119999999997E-2</c:v>
                </c:pt>
                <c:pt idx="13">
                  <c:v>6.1237159999999999E-2</c:v>
                </c:pt>
                <c:pt idx="14">
                  <c:v>6.1437850000000002E-2</c:v>
                </c:pt>
                <c:pt idx="15">
                  <c:v>6.1396659999999999E-2</c:v>
                </c:pt>
                <c:pt idx="16">
                  <c:v>6.1171049999999998E-2</c:v>
                </c:pt>
                <c:pt idx="17">
                  <c:v>6.0783509999999999E-2</c:v>
                </c:pt>
                <c:pt idx="18">
                  <c:v>6.0279010000000001E-2</c:v>
                </c:pt>
                <c:pt idx="19">
                  <c:v>5.9671460000000003E-2</c:v>
                </c:pt>
                <c:pt idx="20">
                  <c:v>5.8994919999999999E-2</c:v>
                </c:pt>
                <c:pt idx="21">
                  <c:v>5.8277809999999999E-2</c:v>
                </c:pt>
                <c:pt idx="22">
                  <c:v>5.7517760000000001E-2</c:v>
                </c:pt>
                <c:pt idx="23">
                  <c:v>5.6750799999999997E-2</c:v>
                </c:pt>
                <c:pt idx="24">
                  <c:v>5.5958430000000003E-2</c:v>
                </c:pt>
                <c:pt idx="25">
                  <c:v>5.5173020000000003E-2</c:v>
                </c:pt>
                <c:pt idx="26">
                  <c:v>5.43984E-2</c:v>
                </c:pt>
                <c:pt idx="27">
                  <c:v>5.3633479999999997E-2</c:v>
                </c:pt>
                <c:pt idx="28">
                  <c:v>5.2874060000000001E-2</c:v>
                </c:pt>
                <c:pt idx="29">
                  <c:v>5.2135550000000003E-2</c:v>
                </c:pt>
                <c:pt idx="30">
                  <c:v>5.1418440000000003E-2</c:v>
                </c:pt>
                <c:pt idx="31">
                  <c:v>5.0733210000000001E-2</c:v>
                </c:pt>
                <c:pt idx="32">
                  <c:v>5.010183E-2</c:v>
                </c:pt>
                <c:pt idx="33">
                  <c:v>4.9511300000000001E-2</c:v>
                </c:pt>
                <c:pt idx="34">
                  <c:v>4.8887180000000002E-2</c:v>
                </c:pt>
                <c:pt idx="35">
                  <c:v>4.8337329999999998E-2</c:v>
                </c:pt>
                <c:pt idx="36">
                  <c:v>4.7839079999999999E-2</c:v>
                </c:pt>
                <c:pt idx="37">
                  <c:v>4.7344480000000001E-2</c:v>
                </c:pt>
                <c:pt idx="38">
                  <c:v>4.6913349999999999E-2</c:v>
                </c:pt>
                <c:pt idx="39">
                  <c:v>4.6486859999999998E-2</c:v>
                </c:pt>
                <c:pt idx="40">
                  <c:v>4.6089970000000001E-2</c:v>
                </c:pt>
                <c:pt idx="41">
                  <c:v>4.571451E-2</c:v>
                </c:pt>
                <c:pt idx="42">
                  <c:v>4.5382720000000001E-2</c:v>
                </c:pt>
                <c:pt idx="43">
                  <c:v>4.5058519999999998E-2</c:v>
                </c:pt>
                <c:pt idx="44">
                  <c:v>4.4767559999999998E-2</c:v>
                </c:pt>
                <c:pt idx="45">
                  <c:v>4.4476460000000002E-2</c:v>
                </c:pt>
                <c:pt idx="46">
                  <c:v>4.4210109999999997E-2</c:v>
                </c:pt>
                <c:pt idx="47">
                  <c:v>4.3966020000000001E-2</c:v>
                </c:pt>
                <c:pt idx="48">
                  <c:v>4.3741080000000002E-2</c:v>
                </c:pt>
                <c:pt idx="49">
                  <c:v>4.353245E-2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9B-4E8A-8948-838462AD1F8F}"/>
            </c:ext>
          </c:extLst>
        </c:ser>
        <c:ser>
          <c:idx val="6"/>
          <c:order val="6"/>
          <c:tx>
            <c:strRef>
              <c:f>sysins!$H$2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sysins!$H$3:$H$52</c:f>
              <c:numCache>
                <c:formatCode>General</c:formatCode>
                <c:ptCount val="50"/>
                <c:pt idx="0">
                  <c:v>3.6856020000000003E-2</c:v>
                </c:pt>
                <c:pt idx="1">
                  <c:v>3.6935219999999998E-2</c:v>
                </c:pt>
                <c:pt idx="2">
                  <c:v>3.7522590000000001E-2</c:v>
                </c:pt>
                <c:pt idx="3">
                  <c:v>3.9355639999999997E-2</c:v>
                </c:pt>
                <c:pt idx="4">
                  <c:v>4.2277120000000001E-2</c:v>
                </c:pt>
                <c:pt idx="5">
                  <c:v>4.5567660000000003E-2</c:v>
                </c:pt>
                <c:pt idx="6">
                  <c:v>4.880636E-2</c:v>
                </c:pt>
                <c:pt idx="7">
                  <c:v>5.1795460000000001E-2</c:v>
                </c:pt>
                <c:pt idx="8">
                  <c:v>5.4404729999999998E-2</c:v>
                </c:pt>
                <c:pt idx="9">
                  <c:v>5.6486170000000002E-2</c:v>
                </c:pt>
                <c:pt idx="10">
                  <c:v>5.8019109999999999E-2</c:v>
                </c:pt>
                <c:pt idx="11">
                  <c:v>5.9017590000000002E-2</c:v>
                </c:pt>
                <c:pt idx="12">
                  <c:v>5.9563789999999998E-2</c:v>
                </c:pt>
                <c:pt idx="13">
                  <c:v>5.9737409999999998E-2</c:v>
                </c:pt>
                <c:pt idx="14">
                  <c:v>5.9601849999999998E-2</c:v>
                </c:pt>
                <c:pt idx="15">
                  <c:v>5.9218960000000001E-2</c:v>
                </c:pt>
                <c:pt idx="16">
                  <c:v>5.8645900000000001E-2</c:v>
                </c:pt>
                <c:pt idx="17">
                  <c:v>5.7913260000000001E-2</c:v>
                </c:pt>
                <c:pt idx="18">
                  <c:v>5.7079659999999997E-2</c:v>
                </c:pt>
                <c:pt idx="19">
                  <c:v>5.6159630000000002E-2</c:v>
                </c:pt>
                <c:pt idx="20">
                  <c:v>5.519603E-2</c:v>
                </c:pt>
                <c:pt idx="21">
                  <c:v>5.422188E-2</c:v>
                </c:pt>
                <c:pt idx="22">
                  <c:v>5.3230699999999999E-2</c:v>
                </c:pt>
                <c:pt idx="23">
                  <c:v>5.2264650000000003E-2</c:v>
                </c:pt>
                <c:pt idx="24">
                  <c:v>5.1298089999999998E-2</c:v>
                </c:pt>
                <c:pt idx="25">
                  <c:v>5.0367990000000001E-2</c:v>
                </c:pt>
                <c:pt idx="26">
                  <c:v>4.9477390000000003E-2</c:v>
                </c:pt>
                <c:pt idx="27">
                  <c:v>4.8622369999999998E-2</c:v>
                </c:pt>
                <c:pt idx="28">
                  <c:v>4.7796190000000002E-2</c:v>
                </c:pt>
                <c:pt idx="29">
                  <c:v>4.7016240000000001E-2</c:v>
                </c:pt>
                <c:pt idx="30">
                  <c:v>4.6280710000000003E-2</c:v>
                </c:pt>
                <c:pt idx="31">
                  <c:v>4.5597789999999999E-2</c:v>
                </c:pt>
                <c:pt idx="32">
                  <c:v>4.4984169999999997E-2</c:v>
                </c:pt>
                <c:pt idx="33">
                  <c:v>4.4421549999999997E-2</c:v>
                </c:pt>
                <c:pt idx="34">
                  <c:v>4.38389E-2</c:v>
                </c:pt>
                <c:pt idx="35">
                  <c:v>4.3330710000000001E-2</c:v>
                </c:pt>
                <c:pt idx="36">
                  <c:v>4.287465E-2</c:v>
                </c:pt>
                <c:pt idx="37">
                  <c:v>4.2424820000000002E-2</c:v>
                </c:pt>
                <c:pt idx="38">
                  <c:v>4.2032640000000003E-2</c:v>
                </c:pt>
                <c:pt idx="39">
                  <c:v>4.1645750000000002E-2</c:v>
                </c:pt>
                <c:pt idx="40">
                  <c:v>4.1285589999999997E-2</c:v>
                </c:pt>
                <c:pt idx="41">
                  <c:v>4.0943E-2</c:v>
                </c:pt>
                <c:pt idx="42">
                  <c:v>4.0639420000000002E-2</c:v>
                </c:pt>
                <c:pt idx="43">
                  <c:v>4.034165E-2</c:v>
                </c:pt>
                <c:pt idx="44">
                  <c:v>4.007177E-2</c:v>
                </c:pt>
                <c:pt idx="45">
                  <c:v>3.9800530000000001E-2</c:v>
                </c:pt>
                <c:pt idx="46">
                  <c:v>3.9550559999999998E-2</c:v>
                </c:pt>
                <c:pt idx="47">
                  <c:v>3.931925E-2</c:v>
                </c:pt>
                <c:pt idx="48">
                  <c:v>3.9105979999999999E-2</c:v>
                </c:pt>
                <c:pt idx="49">
                  <c:v>3.8909140000000002E-2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9B-4E8A-8948-838462AD1F8F}"/>
            </c:ext>
          </c:extLst>
        </c:ser>
        <c:ser>
          <c:idx val="7"/>
          <c:order val="7"/>
          <c:tx>
            <c:strRef>
              <c:f>sysins!$I$2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sysins!$I$3:$I$52</c:f>
              <c:numCache>
                <c:formatCode>General</c:formatCode>
                <c:ptCount val="50"/>
                <c:pt idx="0">
                  <c:v>3.4107600000000002E-2</c:v>
                </c:pt>
                <c:pt idx="1">
                  <c:v>3.4188080000000003E-2</c:v>
                </c:pt>
                <c:pt idx="2">
                  <c:v>3.5004840000000002E-2</c:v>
                </c:pt>
                <c:pt idx="3">
                  <c:v>3.7327899999999997E-2</c:v>
                </c:pt>
                <c:pt idx="4">
                  <c:v>4.0577920000000003E-2</c:v>
                </c:pt>
                <c:pt idx="5">
                  <c:v>4.4130339999999997E-2</c:v>
                </c:pt>
                <c:pt idx="6">
                  <c:v>4.7663909999999997E-2</c:v>
                </c:pt>
                <c:pt idx="7">
                  <c:v>5.089043E-2</c:v>
                </c:pt>
                <c:pt idx="8">
                  <c:v>5.3603640000000001E-2</c:v>
                </c:pt>
                <c:pt idx="9">
                  <c:v>5.562218E-2</c:v>
                </c:pt>
                <c:pt idx="10">
                  <c:v>5.696623E-2</c:v>
                </c:pt>
                <c:pt idx="11">
                  <c:v>5.7669860000000003E-2</c:v>
                </c:pt>
                <c:pt idx="12">
                  <c:v>5.7854290000000003E-2</c:v>
                </c:pt>
                <c:pt idx="13">
                  <c:v>5.7614560000000002E-2</c:v>
                </c:pt>
                <c:pt idx="14">
                  <c:v>5.7028839999999997E-2</c:v>
                </c:pt>
                <c:pt idx="15">
                  <c:v>5.6194929999999997E-2</c:v>
                </c:pt>
                <c:pt idx="16">
                  <c:v>5.518178E-2</c:v>
                </c:pt>
                <c:pt idx="17">
                  <c:v>5.402216E-2</c:v>
                </c:pt>
                <c:pt idx="18">
                  <c:v>5.2795759999999997E-2</c:v>
                </c:pt>
                <c:pt idx="19">
                  <c:v>5.1517149999999998E-2</c:v>
                </c:pt>
                <c:pt idx="20">
                  <c:v>5.023772E-2</c:v>
                </c:pt>
                <c:pt idx="21">
                  <c:v>4.8994839999999998E-2</c:v>
                </c:pt>
                <c:pt idx="22">
                  <c:v>4.7775779999999997E-2</c:v>
                </c:pt>
                <c:pt idx="23">
                  <c:v>4.6622419999999998E-2</c:v>
                </c:pt>
                <c:pt idx="24">
                  <c:v>4.5496290000000002E-2</c:v>
                </c:pt>
                <c:pt idx="25">
                  <c:v>4.443391E-2</c:v>
                </c:pt>
                <c:pt idx="26">
                  <c:v>4.3430509999999999E-2</c:v>
                </c:pt>
                <c:pt idx="27">
                  <c:v>4.2480080000000003E-2</c:v>
                </c:pt>
                <c:pt idx="28">
                  <c:v>4.1570660000000002E-2</c:v>
                </c:pt>
                <c:pt idx="29">
                  <c:v>4.0719709999999999E-2</c:v>
                </c:pt>
                <c:pt idx="30">
                  <c:v>3.9922579999999999E-2</c:v>
                </c:pt>
                <c:pt idx="31">
                  <c:v>3.9189759999999997E-2</c:v>
                </c:pt>
                <c:pt idx="32">
                  <c:v>3.8537879999999997E-2</c:v>
                </c:pt>
                <c:pt idx="33">
                  <c:v>3.7951159999999998E-2</c:v>
                </c:pt>
                <c:pt idx="34">
                  <c:v>3.7352660000000003E-2</c:v>
                </c:pt>
                <c:pt idx="35">
                  <c:v>3.6848110000000003E-2</c:v>
                </c:pt>
                <c:pt idx="36">
                  <c:v>3.6409329999999997E-2</c:v>
                </c:pt>
                <c:pt idx="37">
                  <c:v>3.5991809999999999E-2</c:v>
                </c:pt>
                <c:pt idx="38">
                  <c:v>3.564544E-2</c:v>
                </c:pt>
                <c:pt idx="39">
                  <c:v>3.531778E-2</c:v>
                </c:pt>
                <c:pt idx="40">
                  <c:v>3.503001E-2</c:v>
                </c:pt>
                <c:pt idx="41">
                  <c:v>3.4771990000000003E-2</c:v>
                </c:pt>
                <c:pt idx="42">
                  <c:v>3.4557919999999999E-2</c:v>
                </c:pt>
                <c:pt idx="43">
                  <c:v>3.4363200000000003E-2</c:v>
                </c:pt>
                <c:pt idx="44">
                  <c:v>3.4200439999999999E-2</c:v>
                </c:pt>
                <c:pt idx="45">
                  <c:v>3.4050440000000001E-2</c:v>
                </c:pt>
                <c:pt idx="46">
                  <c:v>3.3927209999999999E-2</c:v>
                </c:pt>
                <c:pt idx="47">
                  <c:v>3.3826050000000003E-2</c:v>
                </c:pt>
                <c:pt idx="48">
                  <c:v>3.3745690000000002E-2</c:v>
                </c:pt>
                <c:pt idx="49">
                  <c:v>3.3682289999999997E-2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9B-4E8A-8948-838462AD1F8F}"/>
            </c:ext>
          </c:extLst>
        </c:ser>
        <c:ser>
          <c:idx val="8"/>
          <c:order val="8"/>
          <c:tx>
            <c:strRef>
              <c:f>sysins!$J$2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sysins!$J$3:$J$52</c:f>
              <c:numCache>
                <c:formatCode>General</c:formatCode>
                <c:ptCount val="50"/>
                <c:pt idx="0">
                  <c:v>3.1485560000000003E-2</c:v>
                </c:pt>
                <c:pt idx="1">
                  <c:v>3.1608419999999998E-2</c:v>
                </c:pt>
                <c:pt idx="2">
                  <c:v>3.2646219999999997E-2</c:v>
                </c:pt>
                <c:pt idx="3">
                  <c:v>3.5226149999999998E-2</c:v>
                </c:pt>
                <c:pt idx="4">
                  <c:v>3.8661290000000001E-2</c:v>
                </c:pt>
                <c:pt idx="5">
                  <c:v>4.2507830000000003E-2</c:v>
                </c:pt>
                <c:pt idx="6">
                  <c:v>4.6446620000000001E-2</c:v>
                </c:pt>
                <c:pt idx="7">
                  <c:v>4.995836E-2</c:v>
                </c:pt>
                <c:pt idx="8">
                  <c:v>5.2738E-2</c:v>
                </c:pt>
                <c:pt idx="9">
                  <c:v>5.4601810000000001E-2</c:v>
                </c:pt>
                <c:pt idx="10">
                  <c:v>5.562156E-2</c:v>
                </c:pt>
                <c:pt idx="11">
                  <c:v>5.586725E-2</c:v>
                </c:pt>
                <c:pt idx="12">
                  <c:v>5.5506479999999997E-2</c:v>
                </c:pt>
                <c:pt idx="13">
                  <c:v>5.467868E-2</c:v>
                </c:pt>
                <c:pt idx="14">
                  <c:v>5.3480840000000002E-2</c:v>
                </c:pt>
                <c:pt idx="15">
                  <c:v>5.2049119999999997E-2</c:v>
                </c:pt>
                <c:pt idx="16">
                  <c:v>5.0476340000000001E-2</c:v>
                </c:pt>
                <c:pt idx="17">
                  <c:v>4.8788409999999997E-2</c:v>
                </c:pt>
                <c:pt idx="18">
                  <c:v>4.7080160000000003E-2</c:v>
                </c:pt>
                <c:pt idx="19">
                  <c:v>4.5356880000000002E-2</c:v>
                </c:pt>
                <c:pt idx="20">
                  <c:v>4.367625E-2</c:v>
                </c:pt>
                <c:pt idx="21">
                  <c:v>4.2078589999999999E-2</c:v>
                </c:pt>
                <c:pt idx="22">
                  <c:v>4.0543530000000001E-2</c:v>
                </c:pt>
                <c:pt idx="23">
                  <c:v>3.9124970000000002E-2</c:v>
                </c:pt>
                <c:pt idx="24">
                  <c:v>3.7777999999999999E-2</c:v>
                </c:pt>
                <c:pt idx="25">
                  <c:v>3.6549930000000001E-2</c:v>
                </c:pt>
                <c:pt idx="26">
                  <c:v>3.5435939999999999E-2</c:v>
                </c:pt>
                <c:pt idx="27">
                  <c:v>3.4426579999999998E-2</c:v>
                </c:pt>
                <c:pt idx="28">
                  <c:v>3.351001E-2</c:v>
                </c:pt>
                <c:pt idx="29">
                  <c:v>3.270108E-2</c:v>
                </c:pt>
                <c:pt idx="30">
                  <c:v>3.1994090000000003E-2</c:v>
                </c:pt>
                <c:pt idx="31">
                  <c:v>3.1390929999999997E-2</c:v>
                </c:pt>
                <c:pt idx="32">
                  <c:v>3.0902180000000001E-2</c:v>
                </c:pt>
                <c:pt idx="33">
                  <c:v>3.0505049999999999E-2</c:v>
                </c:pt>
                <c:pt idx="34">
                  <c:v>3.0148210000000002E-2</c:v>
                </c:pt>
                <c:pt idx="35">
                  <c:v>2.989298E-2</c:v>
                </c:pt>
                <c:pt idx="36">
                  <c:v>2.9709699999999999E-2</c:v>
                </c:pt>
                <c:pt idx="37">
                  <c:v>2.9576479999999999E-2</c:v>
                </c:pt>
                <c:pt idx="38">
                  <c:v>2.95021E-2</c:v>
                </c:pt>
                <c:pt idx="39">
                  <c:v>2.946936E-2</c:v>
                </c:pt>
                <c:pt idx="40">
                  <c:v>2.9475049999999999E-2</c:v>
                </c:pt>
                <c:pt idx="41">
                  <c:v>2.9513609999999999E-2</c:v>
                </c:pt>
                <c:pt idx="42">
                  <c:v>2.957508E-2</c:v>
                </c:pt>
                <c:pt idx="43">
                  <c:v>2.9662020000000001E-2</c:v>
                </c:pt>
                <c:pt idx="44">
                  <c:v>2.9762690000000001E-2</c:v>
                </c:pt>
                <c:pt idx="45">
                  <c:v>2.9884790000000001E-2</c:v>
                </c:pt>
                <c:pt idx="46">
                  <c:v>3.0015090000000001E-2</c:v>
                </c:pt>
                <c:pt idx="47">
                  <c:v>3.0150050000000001E-2</c:v>
                </c:pt>
                <c:pt idx="48">
                  <c:v>3.0285759999999998E-2</c:v>
                </c:pt>
                <c:pt idx="49">
                  <c:v>3.0419620000000001E-2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9B-4E8A-8948-838462AD1F8F}"/>
            </c:ext>
          </c:extLst>
        </c:ser>
        <c:ser>
          <c:idx val="9"/>
          <c:order val="9"/>
          <c:tx>
            <c:strRef>
              <c:f>sysins!$K$2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sysins!$K$3:$K$52</c:f>
              <c:numCache>
                <c:formatCode>General</c:formatCode>
                <c:ptCount val="50"/>
                <c:pt idx="0">
                  <c:v>2.902714E-2</c:v>
                </c:pt>
                <c:pt idx="1">
                  <c:v>2.909219E-2</c:v>
                </c:pt>
                <c:pt idx="2">
                  <c:v>3.0122139999999999E-2</c:v>
                </c:pt>
                <c:pt idx="3">
                  <c:v>3.2996669999999999E-2</c:v>
                </c:pt>
                <c:pt idx="4">
                  <c:v>3.6552729999999999E-2</c:v>
                </c:pt>
                <c:pt idx="5">
                  <c:v>4.0899489999999997E-2</c:v>
                </c:pt>
                <c:pt idx="6">
                  <c:v>4.5435360000000001E-2</c:v>
                </c:pt>
                <c:pt idx="7">
                  <c:v>4.9235319999999999E-2</c:v>
                </c:pt>
                <c:pt idx="8">
                  <c:v>5.1928870000000002E-2</c:v>
                </c:pt>
                <c:pt idx="9">
                  <c:v>5.3418559999999997E-2</c:v>
                </c:pt>
                <c:pt idx="10">
                  <c:v>5.3821609999999999E-2</c:v>
                </c:pt>
                <c:pt idx="11">
                  <c:v>5.3311989999999997E-2</c:v>
                </c:pt>
                <c:pt idx="12">
                  <c:v>5.2101359999999999E-2</c:v>
                </c:pt>
                <c:pt idx="13">
                  <c:v>5.039544E-2</c:v>
                </c:pt>
                <c:pt idx="14">
                  <c:v>4.8286179999999998E-2</c:v>
                </c:pt>
                <c:pt idx="15">
                  <c:v>4.5970509999999999E-2</c:v>
                </c:pt>
                <c:pt idx="16">
                  <c:v>4.3568860000000001E-2</c:v>
                </c:pt>
                <c:pt idx="17">
                  <c:v>4.111683E-2</c:v>
                </c:pt>
                <c:pt idx="18">
                  <c:v>3.8759599999999998E-2</c:v>
                </c:pt>
                <c:pt idx="19">
                  <c:v>3.6508409999999998E-2</c:v>
                </c:pt>
                <c:pt idx="20">
                  <c:v>3.4437599999999999E-2</c:v>
                </c:pt>
                <c:pt idx="21">
                  <c:v>3.2588819999999998E-2</c:v>
                </c:pt>
                <c:pt idx="22">
                  <c:v>3.0928830000000001E-2</c:v>
                </c:pt>
                <c:pt idx="23">
                  <c:v>2.950709E-2</c:v>
                </c:pt>
                <c:pt idx="24">
                  <c:v>2.8268979999999999E-2</c:v>
                </c:pt>
                <c:pt idx="25">
                  <c:v>2.7248959999999999E-2</c:v>
                </c:pt>
                <c:pt idx="26">
                  <c:v>2.6429310000000001E-2</c:v>
                </c:pt>
                <c:pt idx="27">
                  <c:v>2.5791250000000002E-2</c:v>
                </c:pt>
                <c:pt idx="28">
                  <c:v>2.53186E-2</c:v>
                </c:pt>
                <c:pt idx="29">
                  <c:v>2.500848E-2</c:v>
                </c:pt>
                <c:pt idx="30">
                  <c:v>2.4845030000000001E-2</c:v>
                </c:pt>
                <c:pt idx="31">
                  <c:v>2.4812710000000002E-2</c:v>
                </c:pt>
                <c:pt idx="32">
                  <c:v>2.4887340000000001E-2</c:v>
                </c:pt>
                <c:pt idx="33">
                  <c:v>2.5044830000000001E-2</c:v>
                </c:pt>
                <c:pt idx="34">
                  <c:v>2.5299370000000002E-2</c:v>
                </c:pt>
                <c:pt idx="35">
                  <c:v>2.5593899999999999E-2</c:v>
                </c:pt>
                <c:pt idx="36">
                  <c:v>2.591243E-2</c:v>
                </c:pt>
                <c:pt idx="37">
                  <c:v>2.6271320000000001E-2</c:v>
                </c:pt>
                <c:pt idx="38">
                  <c:v>2.661378E-2</c:v>
                </c:pt>
                <c:pt idx="39">
                  <c:v>2.697364E-2</c:v>
                </c:pt>
                <c:pt idx="40">
                  <c:v>2.7320850000000001E-2</c:v>
                </c:pt>
                <c:pt idx="41">
                  <c:v>2.765521E-2</c:v>
                </c:pt>
                <c:pt idx="42">
                  <c:v>2.7949640000000001E-2</c:v>
                </c:pt>
                <c:pt idx="43">
                  <c:v>2.8231099999999999E-2</c:v>
                </c:pt>
                <c:pt idx="44">
                  <c:v>2.8474670000000001E-2</c:v>
                </c:pt>
                <c:pt idx="45">
                  <c:v>2.8704850000000001E-2</c:v>
                </c:pt>
                <c:pt idx="46">
                  <c:v>2.8898980000000001E-2</c:v>
                </c:pt>
                <c:pt idx="47">
                  <c:v>2.9059479999999999E-2</c:v>
                </c:pt>
                <c:pt idx="48">
                  <c:v>2.918869E-2</c:v>
                </c:pt>
                <c:pt idx="49">
                  <c:v>2.9289289999999999E-2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9B-4E8A-8948-838462AD1F8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62760"/>
        <c:axId val="221463152"/>
        <c:axId val="220968392"/>
      </c:surface3DChart>
      <c:catAx>
        <c:axId val="2214627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3152"/>
        <c:crosses val="autoZero"/>
        <c:auto val="1"/>
        <c:lblAlgn val="ctr"/>
        <c:lblOffset val="100"/>
        <c:tickLblSkip val="10"/>
        <c:noMultiLvlLbl val="0"/>
      </c:catAx>
      <c:valAx>
        <c:axId val="2214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2760"/>
        <c:crosses val="autoZero"/>
        <c:crossBetween val="midCat"/>
      </c:valAx>
      <c:serAx>
        <c:axId val="220968392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3152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5378946127125983"/>
          <c:y val="0.79557245067050819"/>
          <c:w val="0.41717825969746702"/>
          <c:h val="0.117621970041002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glucagon nM</a:t>
            </a:r>
          </a:p>
        </c:rich>
      </c:tx>
      <c:layout>
        <c:manualLayout>
          <c:xMode val="edge"/>
          <c:yMode val="edge"/>
          <c:x val="0.41164206414166021"/>
          <c:y val="0.12572011572400801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sysgln!$B$2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sysgln!$B$3:$B$52</c:f>
              <c:numCache>
                <c:formatCode>General</c:formatCode>
                <c:ptCount val="50"/>
                <c:pt idx="0">
                  <c:v>2.90084E-3</c:v>
                </c:pt>
                <c:pt idx="1">
                  <c:v>2.8976700000000002E-3</c:v>
                </c:pt>
                <c:pt idx="2">
                  <c:v>2.8538499999999998E-3</c:v>
                </c:pt>
                <c:pt idx="3">
                  <c:v>2.7317700000000001E-3</c:v>
                </c:pt>
                <c:pt idx="4">
                  <c:v>2.5448300000000001E-3</c:v>
                </c:pt>
                <c:pt idx="5">
                  <c:v>2.31628E-3</c:v>
                </c:pt>
                <c:pt idx="6">
                  <c:v>2.0738100000000001E-3</c:v>
                </c:pt>
                <c:pt idx="7">
                  <c:v>1.83763E-3</c:v>
                </c:pt>
                <c:pt idx="8">
                  <c:v>1.61422E-3</c:v>
                </c:pt>
                <c:pt idx="9">
                  <c:v>1.4114500000000001E-3</c:v>
                </c:pt>
                <c:pt idx="10">
                  <c:v>1.22945E-3</c:v>
                </c:pt>
                <c:pt idx="11">
                  <c:v>1.0740000000000001E-3</c:v>
                </c:pt>
                <c:pt idx="12">
                  <c:v>9.4286000000000001E-4</c:v>
                </c:pt>
                <c:pt idx="13">
                  <c:v>8.3549000000000004E-4</c:v>
                </c:pt>
                <c:pt idx="14">
                  <c:v>7.4651999999999997E-4</c:v>
                </c:pt>
                <c:pt idx="15">
                  <c:v>6.7758E-4</c:v>
                </c:pt>
                <c:pt idx="16">
                  <c:v>6.2558999999999998E-4</c:v>
                </c:pt>
                <c:pt idx="17">
                  <c:v>5.8699999999999996E-4</c:v>
                </c:pt>
                <c:pt idx="18">
                  <c:v>5.6103999999999995E-4</c:v>
                </c:pt>
                <c:pt idx="19">
                  <c:v>5.4518999999999998E-4</c:v>
                </c:pt>
                <c:pt idx="20">
                  <c:v>5.3839999999999997E-4</c:v>
                </c:pt>
                <c:pt idx="21">
                  <c:v>5.3857999999999998E-4</c:v>
                </c:pt>
                <c:pt idx="22">
                  <c:v>5.4460999999999995E-4</c:v>
                </c:pt>
                <c:pt idx="23">
                  <c:v>5.555E-4</c:v>
                </c:pt>
                <c:pt idx="24">
                  <c:v>5.7052000000000003E-4</c:v>
                </c:pt>
                <c:pt idx="25">
                  <c:v>5.8887000000000002E-4</c:v>
                </c:pt>
                <c:pt idx="26">
                  <c:v>6.0988000000000004E-4</c:v>
                </c:pt>
                <c:pt idx="27">
                  <c:v>6.3323000000000003E-4</c:v>
                </c:pt>
                <c:pt idx="28">
                  <c:v>6.5912000000000002E-4</c:v>
                </c:pt>
                <c:pt idx="29">
                  <c:v>6.8681000000000005E-4</c:v>
                </c:pt>
                <c:pt idx="30">
                  <c:v>7.1619000000000001E-4</c:v>
                </c:pt>
                <c:pt idx="31">
                  <c:v>7.4673000000000003E-4</c:v>
                </c:pt>
                <c:pt idx="32">
                  <c:v>7.7720999999999997E-4</c:v>
                </c:pt>
                <c:pt idx="33">
                  <c:v>8.0805000000000004E-4</c:v>
                </c:pt>
                <c:pt idx="34">
                  <c:v>8.4342E-4</c:v>
                </c:pt>
                <c:pt idx="35">
                  <c:v>8.7721000000000001E-4</c:v>
                </c:pt>
                <c:pt idx="36">
                  <c:v>9.1027000000000002E-4</c:v>
                </c:pt>
                <c:pt idx="37">
                  <c:v>9.4574000000000004E-4</c:v>
                </c:pt>
                <c:pt idx="38">
                  <c:v>9.7919000000000001E-4</c:v>
                </c:pt>
                <c:pt idx="39">
                  <c:v>1.0149499999999999E-3</c:v>
                </c:pt>
                <c:pt idx="40">
                  <c:v>1.0509600000000001E-3</c:v>
                </c:pt>
                <c:pt idx="41">
                  <c:v>1.0879399999999999E-3</c:v>
                </c:pt>
                <c:pt idx="42">
                  <c:v>1.1233300000000001E-3</c:v>
                </c:pt>
                <c:pt idx="43">
                  <c:v>1.1607399999999999E-3</c:v>
                </c:pt>
                <c:pt idx="44">
                  <c:v>1.1972E-3</c:v>
                </c:pt>
                <c:pt idx="45">
                  <c:v>1.2368500000000001E-3</c:v>
                </c:pt>
                <c:pt idx="46">
                  <c:v>1.27633E-3</c:v>
                </c:pt>
                <c:pt idx="47">
                  <c:v>1.31572E-3</c:v>
                </c:pt>
                <c:pt idx="48">
                  <c:v>1.35498E-3</c:v>
                </c:pt>
                <c:pt idx="49">
                  <c:v>1.3940599999999999E-3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9-4243-9EA5-6AD26E2B9DC8}"/>
            </c:ext>
          </c:extLst>
        </c:ser>
        <c:ser>
          <c:idx val="1"/>
          <c:order val="1"/>
          <c:tx>
            <c:strRef>
              <c:f>sysgln!$C$2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sysgln!$C$3:$C$52</c:f>
              <c:numCache>
                <c:formatCode>General</c:formatCode>
                <c:ptCount val="50"/>
                <c:pt idx="0">
                  <c:v>2.9303900000000002E-3</c:v>
                </c:pt>
                <c:pt idx="1">
                  <c:v>2.9264500000000001E-3</c:v>
                </c:pt>
                <c:pt idx="2">
                  <c:v>2.8810300000000001E-3</c:v>
                </c:pt>
                <c:pt idx="3">
                  <c:v>2.75837E-3</c:v>
                </c:pt>
                <c:pt idx="4">
                  <c:v>2.5704600000000001E-3</c:v>
                </c:pt>
                <c:pt idx="5">
                  <c:v>2.3400500000000002E-3</c:v>
                </c:pt>
                <c:pt idx="6">
                  <c:v>2.09435E-3</c:v>
                </c:pt>
                <c:pt idx="7">
                  <c:v>1.8537499999999999E-3</c:v>
                </c:pt>
                <c:pt idx="8">
                  <c:v>1.6255200000000001E-3</c:v>
                </c:pt>
                <c:pt idx="9">
                  <c:v>1.4182999999999999E-3</c:v>
                </c:pt>
                <c:pt idx="10">
                  <c:v>1.2327499999999999E-3</c:v>
                </c:pt>
                <c:pt idx="11">
                  <c:v>1.0754899999999999E-3</c:v>
                </c:pt>
                <c:pt idx="12">
                  <c:v>9.4315999999999996E-4</c:v>
                </c:pt>
                <c:pt idx="13">
                  <c:v>8.3580999999999998E-4</c:v>
                </c:pt>
                <c:pt idx="14">
                  <c:v>7.4794E-4</c:v>
                </c:pt>
                <c:pt idx="15">
                  <c:v>6.8083E-4</c:v>
                </c:pt>
                <c:pt idx="16">
                  <c:v>6.3111000000000005E-4</c:v>
                </c:pt>
                <c:pt idx="17">
                  <c:v>5.9515000000000002E-4</c:v>
                </c:pt>
                <c:pt idx="18">
                  <c:v>5.7187999999999998E-4</c:v>
                </c:pt>
                <c:pt idx="19">
                  <c:v>5.5873999999999995E-4</c:v>
                </c:pt>
                <c:pt idx="20">
                  <c:v>5.5424999999999995E-4</c:v>
                </c:pt>
                <c:pt idx="21">
                  <c:v>5.5696000000000001E-4</c:v>
                </c:pt>
                <c:pt idx="22">
                  <c:v>5.6523999999999995E-4</c:v>
                </c:pt>
                <c:pt idx="23">
                  <c:v>5.7813000000000005E-4</c:v>
                </c:pt>
                <c:pt idx="24">
                  <c:v>5.9504999999999996E-4</c:v>
                </c:pt>
                <c:pt idx="25">
                  <c:v>6.1514999999999996E-4</c:v>
                </c:pt>
                <c:pt idx="26">
                  <c:v>6.3776999999999996E-4</c:v>
                </c:pt>
                <c:pt idx="27">
                  <c:v>6.6266999999999997E-4</c:v>
                </c:pt>
                <c:pt idx="28">
                  <c:v>6.9010000000000002E-4</c:v>
                </c:pt>
                <c:pt idx="29">
                  <c:v>7.1929000000000003E-4</c:v>
                </c:pt>
                <c:pt idx="30">
                  <c:v>7.5018000000000003E-4</c:v>
                </c:pt>
                <c:pt idx="31">
                  <c:v>7.8220999999999998E-4</c:v>
                </c:pt>
                <c:pt idx="32">
                  <c:v>8.1417000000000002E-4</c:v>
                </c:pt>
                <c:pt idx="33">
                  <c:v>8.4641000000000002E-4</c:v>
                </c:pt>
                <c:pt idx="34">
                  <c:v>8.8336000000000003E-4</c:v>
                </c:pt>
                <c:pt idx="35">
                  <c:v>9.1870999999999999E-4</c:v>
                </c:pt>
                <c:pt idx="36">
                  <c:v>9.5326999999999999E-4</c:v>
                </c:pt>
                <c:pt idx="37">
                  <c:v>9.9033999999999993E-4</c:v>
                </c:pt>
                <c:pt idx="38">
                  <c:v>1.02531E-3</c:v>
                </c:pt>
                <c:pt idx="39">
                  <c:v>1.0627E-3</c:v>
                </c:pt>
                <c:pt idx="40">
                  <c:v>1.1003199999999999E-3</c:v>
                </c:pt>
                <c:pt idx="41">
                  <c:v>1.1389600000000001E-3</c:v>
                </c:pt>
                <c:pt idx="42">
                  <c:v>1.1758999999999999E-3</c:v>
                </c:pt>
                <c:pt idx="43">
                  <c:v>1.21492E-3</c:v>
                </c:pt>
                <c:pt idx="44">
                  <c:v>1.25293E-3</c:v>
                </c:pt>
                <c:pt idx="45">
                  <c:v>1.2942299999999999E-3</c:v>
                </c:pt>
                <c:pt idx="46">
                  <c:v>1.3353E-3</c:v>
                </c:pt>
                <c:pt idx="47">
                  <c:v>1.37622E-3</c:v>
                </c:pt>
                <c:pt idx="48">
                  <c:v>1.4169600000000001E-3</c:v>
                </c:pt>
                <c:pt idx="49">
                  <c:v>1.4574500000000001E-3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A9-4243-9EA5-6AD26E2B9DC8}"/>
            </c:ext>
          </c:extLst>
        </c:ser>
        <c:ser>
          <c:idx val="2"/>
          <c:order val="2"/>
          <c:tx>
            <c:strRef>
              <c:f>sysgln!$D$2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sysgln!$D$3:$D$52</c:f>
              <c:numCache>
                <c:formatCode>General</c:formatCode>
                <c:ptCount val="50"/>
                <c:pt idx="0">
                  <c:v>2.98621E-3</c:v>
                </c:pt>
                <c:pt idx="1">
                  <c:v>2.9798099999999998E-3</c:v>
                </c:pt>
                <c:pt idx="2">
                  <c:v>2.9303699999999998E-3</c:v>
                </c:pt>
                <c:pt idx="3">
                  <c:v>2.8065400000000002E-3</c:v>
                </c:pt>
                <c:pt idx="4">
                  <c:v>2.61765E-3</c:v>
                </c:pt>
                <c:pt idx="5">
                  <c:v>2.3827800000000001E-3</c:v>
                </c:pt>
                <c:pt idx="6">
                  <c:v>2.1296599999999998E-3</c:v>
                </c:pt>
                <c:pt idx="7">
                  <c:v>1.87977E-3</c:v>
                </c:pt>
                <c:pt idx="8">
                  <c:v>1.6419900000000001E-3</c:v>
                </c:pt>
                <c:pt idx="9">
                  <c:v>1.42684E-3</c:v>
                </c:pt>
                <c:pt idx="10">
                  <c:v>1.23543E-3</c:v>
                </c:pt>
                <c:pt idx="11">
                  <c:v>1.07485E-3</c:v>
                </c:pt>
                <c:pt idx="12">
                  <c:v>9.4151E-4</c:v>
                </c:pt>
                <c:pt idx="13">
                  <c:v>8.3522000000000002E-4</c:v>
                </c:pt>
                <c:pt idx="14">
                  <c:v>7.5011000000000001E-4</c:v>
                </c:pt>
                <c:pt idx="15">
                  <c:v>6.868E-4</c:v>
                </c:pt>
                <c:pt idx="16">
                  <c:v>6.4139000000000004E-4</c:v>
                </c:pt>
                <c:pt idx="17">
                  <c:v>6.0999999999999997E-4</c:v>
                </c:pt>
                <c:pt idx="18">
                  <c:v>5.9117999999999996E-4</c:v>
                </c:pt>
                <c:pt idx="19">
                  <c:v>5.8266000000000004E-4</c:v>
                </c:pt>
                <c:pt idx="20">
                  <c:v>5.8250000000000001E-4</c:v>
                </c:pt>
                <c:pt idx="21">
                  <c:v>5.8881999999999999E-4</c:v>
                </c:pt>
                <c:pt idx="22">
                  <c:v>6.0083000000000001E-4</c:v>
                </c:pt>
                <c:pt idx="23">
                  <c:v>6.1697E-4</c:v>
                </c:pt>
                <c:pt idx="24">
                  <c:v>6.3708000000000005E-4</c:v>
                </c:pt>
                <c:pt idx="25">
                  <c:v>6.6016999999999996E-4</c:v>
                </c:pt>
                <c:pt idx="26">
                  <c:v>6.8568000000000004E-4</c:v>
                </c:pt>
                <c:pt idx="27">
                  <c:v>7.1347000000000001E-4</c:v>
                </c:pt>
                <c:pt idx="28">
                  <c:v>7.4368999999999998E-4</c:v>
                </c:pt>
                <c:pt idx="29">
                  <c:v>7.7568999999999999E-4</c:v>
                </c:pt>
                <c:pt idx="30">
                  <c:v>8.095E-4</c:v>
                </c:pt>
                <c:pt idx="31">
                  <c:v>8.4449000000000004E-4</c:v>
                </c:pt>
                <c:pt idx="32">
                  <c:v>8.7934999999999999E-4</c:v>
                </c:pt>
                <c:pt idx="33">
                  <c:v>9.1447999999999996E-4</c:v>
                </c:pt>
                <c:pt idx="34">
                  <c:v>9.5472000000000005E-4</c:v>
                </c:pt>
                <c:pt idx="35">
                  <c:v>9.9314E-4</c:v>
                </c:pt>
                <c:pt idx="36">
                  <c:v>1.0307300000000001E-3</c:v>
                </c:pt>
                <c:pt idx="37">
                  <c:v>1.07105E-3</c:v>
                </c:pt>
                <c:pt idx="38">
                  <c:v>1.1090200000000001E-3</c:v>
                </c:pt>
                <c:pt idx="39">
                  <c:v>1.1496E-3</c:v>
                </c:pt>
                <c:pt idx="40">
                  <c:v>1.1903899999999999E-3</c:v>
                </c:pt>
                <c:pt idx="41">
                  <c:v>1.23222E-3</c:v>
                </c:pt>
                <c:pt idx="42">
                  <c:v>1.2721399999999999E-3</c:v>
                </c:pt>
                <c:pt idx="43">
                  <c:v>1.31426E-3</c:v>
                </c:pt>
                <c:pt idx="44">
                  <c:v>1.3552099999999999E-3</c:v>
                </c:pt>
                <c:pt idx="45">
                  <c:v>1.3996E-3</c:v>
                </c:pt>
                <c:pt idx="46">
                  <c:v>1.4436500000000001E-3</c:v>
                </c:pt>
                <c:pt idx="47">
                  <c:v>1.48744E-3</c:v>
                </c:pt>
                <c:pt idx="48">
                  <c:v>1.5309E-3</c:v>
                </c:pt>
                <c:pt idx="49">
                  <c:v>1.5739899999999999E-3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A9-4243-9EA5-6AD26E2B9DC8}"/>
            </c:ext>
          </c:extLst>
        </c:ser>
        <c:ser>
          <c:idx val="3"/>
          <c:order val="3"/>
          <c:tx>
            <c:strRef>
              <c:f>sysgln!$E$2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sysgln!$E$3:$E$52</c:f>
              <c:numCache>
                <c:formatCode>General</c:formatCode>
                <c:ptCount val="50"/>
                <c:pt idx="0">
                  <c:v>3.0891E-3</c:v>
                </c:pt>
                <c:pt idx="1">
                  <c:v>3.08581E-3</c:v>
                </c:pt>
                <c:pt idx="2">
                  <c:v>3.0391799999999998E-3</c:v>
                </c:pt>
                <c:pt idx="3">
                  <c:v>2.9089699999999999E-3</c:v>
                </c:pt>
                <c:pt idx="4">
                  <c:v>2.70981E-3</c:v>
                </c:pt>
                <c:pt idx="5">
                  <c:v>2.4593200000000001E-3</c:v>
                </c:pt>
                <c:pt idx="6">
                  <c:v>2.186E-3</c:v>
                </c:pt>
                <c:pt idx="7">
                  <c:v>1.9153900000000001E-3</c:v>
                </c:pt>
                <c:pt idx="8">
                  <c:v>1.6594299999999999E-3</c:v>
                </c:pt>
                <c:pt idx="9">
                  <c:v>1.4307600000000001E-3</c:v>
                </c:pt>
                <c:pt idx="10">
                  <c:v>1.23139E-3</c:v>
                </c:pt>
                <c:pt idx="11">
                  <c:v>1.06752E-3</c:v>
                </c:pt>
                <c:pt idx="12">
                  <c:v>9.3597000000000005E-4</c:v>
                </c:pt>
                <c:pt idx="13">
                  <c:v>8.3367999999999995E-4</c:v>
                </c:pt>
                <c:pt idx="14">
                  <c:v>7.5518999999999998E-4</c:v>
                </c:pt>
                <c:pt idx="15">
                  <c:v>6.9903000000000001E-4</c:v>
                </c:pt>
                <c:pt idx="16">
                  <c:v>6.6102000000000001E-4</c:v>
                </c:pt>
                <c:pt idx="17">
                  <c:v>6.3707E-4</c:v>
                </c:pt>
                <c:pt idx="18">
                  <c:v>6.2575E-4</c:v>
                </c:pt>
                <c:pt idx="19">
                  <c:v>6.2394000000000002E-4</c:v>
                </c:pt>
                <c:pt idx="20">
                  <c:v>6.3022000000000002E-4</c:v>
                </c:pt>
                <c:pt idx="21">
                  <c:v>6.4256000000000003E-4</c:v>
                </c:pt>
                <c:pt idx="22">
                  <c:v>6.6023999999999998E-4</c:v>
                </c:pt>
                <c:pt idx="23">
                  <c:v>6.8179999999999998E-4</c:v>
                </c:pt>
                <c:pt idx="24">
                  <c:v>7.0724000000000004E-4</c:v>
                </c:pt>
                <c:pt idx="25">
                  <c:v>7.3550000000000004E-4</c:v>
                </c:pt>
                <c:pt idx="26">
                  <c:v>7.6619000000000004E-4</c:v>
                </c:pt>
                <c:pt idx="27">
                  <c:v>7.9922999999999995E-4</c:v>
                </c:pt>
                <c:pt idx="28">
                  <c:v>8.3485000000000005E-4</c:v>
                </c:pt>
                <c:pt idx="29">
                  <c:v>8.7242000000000005E-4</c:v>
                </c:pt>
                <c:pt idx="30">
                  <c:v>9.1191999999999998E-4</c:v>
                </c:pt>
                <c:pt idx="31">
                  <c:v>9.5273000000000005E-4</c:v>
                </c:pt>
                <c:pt idx="32">
                  <c:v>9.9334000000000011E-4</c:v>
                </c:pt>
                <c:pt idx="33">
                  <c:v>1.03422E-3</c:v>
                </c:pt>
                <c:pt idx="34">
                  <c:v>1.0809299999999999E-3</c:v>
                </c:pt>
                <c:pt idx="35">
                  <c:v>1.1255099999999999E-3</c:v>
                </c:pt>
                <c:pt idx="36">
                  <c:v>1.16905E-3</c:v>
                </c:pt>
                <c:pt idx="37">
                  <c:v>1.2156000000000001E-3</c:v>
                </c:pt>
                <c:pt idx="38">
                  <c:v>1.25939E-3</c:v>
                </c:pt>
                <c:pt idx="39">
                  <c:v>1.3060400000000001E-3</c:v>
                </c:pt>
                <c:pt idx="40">
                  <c:v>1.3527999999999999E-3</c:v>
                </c:pt>
                <c:pt idx="41">
                  <c:v>1.4005999999999999E-3</c:v>
                </c:pt>
                <c:pt idx="42">
                  <c:v>1.44608E-3</c:v>
                </c:pt>
                <c:pt idx="43">
                  <c:v>1.49387E-3</c:v>
                </c:pt>
                <c:pt idx="44">
                  <c:v>1.54014E-3</c:v>
                </c:pt>
                <c:pt idx="45">
                  <c:v>1.5900700000000001E-3</c:v>
                </c:pt>
                <c:pt idx="46">
                  <c:v>1.63937E-3</c:v>
                </c:pt>
                <c:pt idx="47">
                  <c:v>1.6881299999999999E-3</c:v>
                </c:pt>
                <c:pt idx="48">
                  <c:v>1.73627E-3</c:v>
                </c:pt>
                <c:pt idx="49">
                  <c:v>1.7837E-3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A9-4243-9EA5-6AD26E2B9DC8}"/>
            </c:ext>
          </c:extLst>
        </c:ser>
        <c:ser>
          <c:idx val="4"/>
          <c:order val="4"/>
          <c:tx>
            <c:strRef>
              <c:f>sysgln!$F$2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sysgln!$F$3:$F$52</c:f>
              <c:numCache>
                <c:formatCode>General</c:formatCode>
                <c:ptCount val="50"/>
                <c:pt idx="0">
                  <c:v>3.3901000000000001E-3</c:v>
                </c:pt>
                <c:pt idx="1">
                  <c:v>3.3836199999999999E-3</c:v>
                </c:pt>
                <c:pt idx="2">
                  <c:v>3.32987E-3</c:v>
                </c:pt>
                <c:pt idx="3">
                  <c:v>3.1854000000000001E-3</c:v>
                </c:pt>
                <c:pt idx="4">
                  <c:v>2.9621399999999998E-3</c:v>
                </c:pt>
                <c:pt idx="5">
                  <c:v>2.6733099999999999E-3</c:v>
                </c:pt>
                <c:pt idx="6">
                  <c:v>2.3536299999999998E-3</c:v>
                </c:pt>
                <c:pt idx="7">
                  <c:v>2.0386699999999998E-3</c:v>
                </c:pt>
                <c:pt idx="8">
                  <c:v>1.7462000000000001E-3</c:v>
                </c:pt>
                <c:pt idx="9">
                  <c:v>1.4912199999999999E-3</c:v>
                </c:pt>
                <c:pt idx="10">
                  <c:v>1.27618E-3</c:v>
                </c:pt>
                <c:pt idx="11">
                  <c:v>1.1042199999999999E-3</c:v>
                </c:pt>
                <c:pt idx="12">
                  <c:v>9.7041E-4</c:v>
                </c:pt>
                <c:pt idx="13">
                  <c:v>8.7095E-4</c:v>
                </c:pt>
                <c:pt idx="14">
                  <c:v>7.9796999999999995E-4</c:v>
                </c:pt>
                <c:pt idx="15">
                  <c:v>7.4881999999999998E-4</c:v>
                </c:pt>
                <c:pt idx="16">
                  <c:v>7.1860000000000001E-4</c:v>
                </c:pt>
                <c:pt idx="17">
                  <c:v>7.0324000000000005E-4</c:v>
                </c:pt>
                <c:pt idx="18">
                  <c:v>7.0001999999999998E-4</c:v>
                </c:pt>
                <c:pt idx="19">
                  <c:v>7.0660999999999999E-4</c:v>
                </c:pt>
                <c:pt idx="20">
                  <c:v>7.2092E-4</c:v>
                </c:pt>
                <c:pt idx="21">
                  <c:v>7.4145999999999999E-4</c:v>
                </c:pt>
                <c:pt idx="22">
                  <c:v>7.6749999999999995E-4</c:v>
                </c:pt>
                <c:pt idx="23">
                  <c:v>7.9748999999999998E-4</c:v>
                </c:pt>
                <c:pt idx="24">
                  <c:v>8.3180000000000005E-4</c:v>
                </c:pt>
                <c:pt idx="25">
                  <c:v>8.6919000000000005E-4</c:v>
                </c:pt>
                <c:pt idx="26">
                  <c:v>9.0930999999999998E-4</c:v>
                </c:pt>
                <c:pt idx="27">
                  <c:v>9.5220000000000005E-4</c:v>
                </c:pt>
                <c:pt idx="28">
                  <c:v>9.9825000000000001E-4</c:v>
                </c:pt>
                <c:pt idx="29">
                  <c:v>1.0466099999999999E-3</c:v>
                </c:pt>
                <c:pt idx="30">
                  <c:v>1.09723E-3</c:v>
                </c:pt>
                <c:pt idx="31">
                  <c:v>1.1493899999999999E-3</c:v>
                </c:pt>
                <c:pt idx="32">
                  <c:v>1.2011599999999999E-3</c:v>
                </c:pt>
                <c:pt idx="33">
                  <c:v>1.25314E-3</c:v>
                </c:pt>
                <c:pt idx="34">
                  <c:v>1.3122800000000001E-3</c:v>
                </c:pt>
                <c:pt idx="35">
                  <c:v>1.3684599999999999E-3</c:v>
                </c:pt>
                <c:pt idx="36">
                  <c:v>1.42307E-3</c:v>
                </c:pt>
                <c:pt idx="37">
                  <c:v>1.4812E-3</c:v>
                </c:pt>
                <c:pt idx="38">
                  <c:v>1.53554E-3</c:v>
                </c:pt>
                <c:pt idx="39">
                  <c:v>1.59307E-3</c:v>
                </c:pt>
                <c:pt idx="40">
                  <c:v>1.6503500000000001E-3</c:v>
                </c:pt>
                <c:pt idx="41">
                  <c:v>1.7084699999999999E-3</c:v>
                </c:pt>
                <c:pt idx="42">
                  <c:v>1.76333E-3</c:v>
                </c:pt>
                <c:pt idx="43">
                  <c:v>1.8205000000000001E-3</c:v>
                </c:pt>
                <c:pt idx="44">
                  <c:v>1.8753800000000001E-3</c:v>
                </c:pt>
                <c:pt idx="45">
                  <c:v>1.93403E-3</c:v>
                </c:pt>
                <c:pt idx="46">
                  <c:v>1.9913299999999999E-3</c:v>
                </c:pt>
                <c:pt idx="47">
                  <c:v>2.0473900000000001E-3</c:v>
                </c:pt>
                <c:pt idx="48">
                  <c:v>2.1021600000000001E-3</c:v>
                </c:pt>
                <c:pt idx="49">
                  <c:v>2.1554899999999999E-3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A9-4243-9EA5-6AD26E2B9DC8}"/>
            </c:ext>
          </c:extLst>
        </c:ser>
        <c:ser>
          <c:idx val="5"/>
          <c:order val="5"/>
          <c:tx>
            <c:strRef>
              <c:f>sysgln!$G$2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sysgln!$G$3:$G$52</c:f>
              <c:numCache>
                <c:formatCode>General</c:formatCode>
                <c:ptCount val="50"/>
                <c:pt idx="0">
                  <c:v>4.1037900000000004E-3</c:v>
                </c:pt>
                <c:pt idx="1">
                  <c:v>4.0901799999999997E-3</c:v>
                </c:pt>
                <c:pt idx="2">
                  <c:v>4.0145399999999996E-3</c:v>
                </c:pt>
                <c:pt idx="3">
                  <c:v>3.8330999999999999E-3</c:v>
                </c:pt>
                <c:pt idx="4">
                  <c:v>3.5469299999999998E-3</c:v>
                </c:pt>
                <c:pt idx="5">
                  <c:v>3.1689700000000001E-3</c:v>
                </c:pt>
                <c:pt idx="6">
                  <c:v>2.7510600000000001E-3</c:v>
                </c:pt>
                <c:pt idx="7">
                  <c:v>2.3477699999999999E-3</c:v>
                </c:pt>
                <c:pt idx="8">
                  <c:v>1.98503E-3</c:v>
                </c:pt>
                <c:pt idx="9">
                  <c:v>1.6796999999999999E-3</c:v>
                </c:pt>
                <c:pt idx="10">
                  <c:v>1.4303199999999999E-3</c:v>
                </c:pt>
                <c:pt idx="11">
                  <c:v>1.23854E-3</c:v>
                </c:pt>
                <c:pt idx="12">
                  <c:v>1.09409E-3</c:v>
                </c:pt>
                <c:pt idx="13">
                  <c:v>9.9046000000000008E-4</c:v>
                </c:pt>
                <c:pt idx="14">
                  <c:v>9.1717999999999997E-4</c:v>
                </c:pt>
                <c:pt idx="15">
                  <c:v>8.7146999999999995E-4</c:v>
                </c:pt>
                <c:pt idx="16">
                  <c:v>8.4639999999999997E-4</c:v>
                </c:pt>
                <c:pt idx="17">
                  <c:v>8.3808000000000005E-4</c:v>
                </c:pt>
                <c:pt idx="18">
                  <c:v>8.4323999999999998E-4</c:v>
                </c:pt>
                <c:pt idx="19">
                  <c:v>8.5988000000000004E-4</c:v>
                </c:pt>
                <c:pt idx="20">
                  <c:v>8.8564000000000004E-4</c:v>
                </c:pt>
                <c:pt idx="21">
                  <c:v>9.1852999999999998E-4</c:v>
                </c:pt>
                <c:pt idx="22">
                  <c:v>9.5843999999999996E-4</c:v>
                </c:pt>
                <c:pt idx="23">
                  <c:v>1.00315E-3</c:v>
                </c:pt>
                <c:pt idx="24">
                  <c:v>1.0537299999999999E-3</c:v>
                </c:pt>
                <c:pt idx="25">
                  <c:v>1.1081800000000001E-3</c:v>
                </c:pt>
                <c:pt idx="26">
                  <c:v>1.16617E-3</c:v>
                </c:pt>
                <c:pt idx="27">
                  <c:v>1.2277799999999999E-3</c:v>
                </c:pt>
                <c:pt idx="28">
                  <c:v>1.29367E-3</c:v>
                </c:pt>
                <c:pt idx="29">
                  <c:v>1.36247E-3</c:v>
                </c:pt>
                <c:pt idx="30">
                  <c:v>1.4341099999999999E-3</c:v>
                </c:pt>
                <c:pt idx="31">
                  <c:v>1.50738E-3</c:v>
                </c:pt>
                <c:pt idx="32">
                  <c:v>1.57956E-3</c:v>
                </c:pt>
                <c:pt idx="33">
                  <c:v>1.65142E-3</c:v>
                </c:pt>
                <c:pt idx="34">
                  <c:v>1.7324899999999999E-3</c:v>
                </c:pt>
                <c:pt idx="35">
                  <c:v>1.80868E-3</c:v>
                </c:pt>
                <c:pt idx="36">
                  <c:v>1.88192E-3</c:v>
                </c:pt>
                <c:pt idx="37">
                  <c:v>1.95897E-3</c:v>
                </c:pt>
                <c:pt idx="38">
                  <c:v>2.0300800000000001E-3</c:v>
                </c:pt>
                <c:pt idx="39">
                  <c:v>2.1043799999999999E-3</c:v>
                </c:pt>
                <c:pt idx="40">
                  <c:v>2.1773000000000001E-3</c:v>
                </c:pt>
                <c:pt idx="41">
                  <c:v>2.2501299999999999E-3</c:v>
                </c:pt>
                <c:pt idx="42">
                  <c:v>2.31781E-3</c:v>
                </c:pt>
                <c:pt idx="43">
                  <c:v>2.3872099999999999E-3</c:v>
                </c:pt>
                <c:pt idx="44">
                  <c:v>2.4526299999999999E-3</c:v>
                </c:pt>
                <c:pt idx="45">
                  <c:v>2.5212799999999999E-3</c:v>
                </c:pt>
                <c:pt idx="46">
                  <c:v>2.5870899999999998E-3</c:v>
                </c:pt>
                <c:pt idx="47">
                  <c:v>2.65014E-3</c:v>
                </c:pt>
                <c:pt idx="48">
                  <c:v>2.7104799999999999E-3</c:v>
                </c:pt>
                <c:pt idx="49">
                  <c:v>2.7682100000000001E-3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A9-4243-9EA5-6AD26E2B9DC8}"/>
            </c:ext>
          </c:extLst>
        </c:ser>
        <c:ser>
          <c:idx val="6"/>
          <c:order val="6"/>
          <c:tx>
            <c:strRef>
              <c:f>sysgln!$H$2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sysgln!$H$3:$H$52</c:f>
              <c:numCache>
                <c:formatCode>General</c:formatCode>
                <c:ptCount val="50"/>
                <c:pt idx="0">
                  <c:v>5.0212599999999996E-3</c:v>
                </c:pt>
                <c:pt idx="1">
                  <c:v>5.0042300000000001E-3</c:v>
                </c:pt>
                <c:pt idx="2">
                  <c:v>4.90727E-3</c:v>
                </c:pt>
                <c:pt idx="3">
                  <c:v>4.66673E-3</c:v>
                </c:pt>
                <c:pt idx="4">
                  <c:v>4.2759599999999997E-3</c:v>
                </c:pt>
                <c:pt idx="5">
                  <c:v>3.7503100000000002E-3</c:v>
                </c:pt>
                <c:pt idx="6">
                  <c:v>3.1873000000000001E-3</c:v>
                </c:pt>
                <c:pt idx="7">
                  <c:v>2.67169E-3</c:v>
                </c:pt>
                <c:pt idx="8">
                  <c:v>2.2304899999999999E-3</c:v>
                </c:pt>
                <c:pt idx="9">
                  <c:v>1.8746500000000001E-3</c:v>
                </c:pt>
                <c:pt idx="10">
                  <c:v>1.5959800000000001E-3</c:v>
                </c:pt>
                <c:pt idx="11">
                  <c:v>1.38872E-3</c:v>
                </c:pt>
                <c:pt idx="12">
                  <c:v>1.23872E-3</c:v>
                </c:pt>
                <c:pt idx="13">
                  <c:v>1.1354E-3</c:v>
                </c:pt>
                <c:pt idx="14">
                  <c:v>1.0676699999999999E-3</c:v>
                </c:pt>
                <c:pt idx="15">
                  <c:v>1.0306600000000001E-3</c:v>
                </c:pt>
                <c:pt idx="16">
                  <c:v>1.018E-3</c:v>
                </c:pt>
                <c:pt idx="17">
                  <c:v>1.02505E-3</c:v>
                </c:pt>
                <c:pt idx="18">
                  <c:v>1.04831E-3</c:v>
                </c:pt>
                <c:pt idx="19">
                  <c:v>1.0861E-3</c:v>
                </c:pt>
                <c:pt idx="20">
                  <c:v>1.1355600000000001E-3</c:v>
                </c:pt>
                <c:pt idx="21">
                  <c:v>1.1942700000000001E-3</c:v>
                </c:pt>
                <c:pt idx="22">
                  <c:v>1.26242E-3</c:v>
                </c:pt>
                <c:pt idx="23">
                  <c:v>1.33705E-3</c:v>
                </c:pt>
                <c:pt idx="24">
                  <c:v>1.4200300000000001E-3</c:v>
                </c:pt>
                <c:pt idx="25">
                  <c:v>1.5080899999999999E-3</c:v>
                </c:pt>
                <c:pt idx="26">
                  <c:v>1.60086E-3</c:v>
                </c:pt>
                <c:pt idx="27">
                  <c:v>1.6982900000000001E-3</c:v>
                </c:pt>
                <c:pt idx="28">
                  <c:v>1.8011100000000001E-3</c:v>
                </c:pt>
                <c:pt idx="29">
                  <c:v>1.90716E-3</c:v>
                </c:pt>
                <c:pt idx="30">
                  <c:v>2.0160600000000001E-3</c:v>
                </c:pt>
                <c:pt idx="31">
                  <c:v>2.1257699999999999E-3</c:v>
                </c:pt>
                <c:pt idx="32">
                  <c:v>2.2321300000000001E-3</c:v>
                </c:pt>
                <c:pt idx="33">
                  <c:v>2.33644E-3</c:v>
                </c:pt>
                <c:pt idx="34">
                  <c:v>2.4522699999999999E-3</c:v>
                </c:pt>
                <c:pt idx="35">
                  <c:v>2.5596400000000002E-3</c:v>
                </c:pt>
                <c:pt idx="36">
                  <c:v>2.6616299999999999E-3</c:v>
                </c:pt>
                <c:pt idx="37">
                  <c:v>2.7677999999999999E-3</c:v>
                </c:pt>
                <c:pt idx="38">
                  <c:v>2.8650199999999998E-3</c:v>
                </c:pt>
                <c:pt idx="39">
                  <c:v>2.96584E-3</c:v>
                </c:pt>
                <c:pt idx="40">
                  <c:v>3.0642299999999998E-3</c:v>
                </c:pt>
                <c:pt idx="41">
                  <c:v>3.1621700000000002E-3</c:v>
                </c:pt>
                <c:pt idx="42">
                  <c:v>3.2528800000000001E-3</c:v>
                </c:pt>
                <c:pt idx="43">
                  <c:v>3.3457000000000001E-3</c:v>
                </c:pt>
                <c:pt idx="44">
                  <c:v>3.43327E-3</c:v>
                </c:pt>
                <c:pt idx="45">
                  <c:v>3.5250899999999998E-3</c:v>
                </c:pt>
                <c:pt idx="46">
                  <c:v>3.6132E-3</c:v>
                </c:pt>
                <c:pt idx="47">
                  <c:v>3.69791E-3</c:v>
                </c:pt>
                <c:pt idx="48">
                  <c:v>3.7791000000000001E-3</c:v>
                </c:pt>
                <c:pt idx="49">
                  <c:v>3.85682E-3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A9-4243-9EA5-6AD26E2B9DC8}"/>
            </c:ext>
          </c:extLst>
        </c:ser>
        <c:ser>
          <c:idx val="7"/>
          <c:order val="7"/>
          <c:tx>
            <c:strRef>
              <c:f>sysgln!$I$2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sysgln!$I$3:$I$52</c:f>
              <c:numCache>
                <c:formatCode>General</c:formatCode>
                <c:ptCount val="50"/>
                <c:pt idx="0">
                  <c:v>6.1693E-3</c:v>
                </c:pt>
                <c:pt idx="1">
                  <c:v>6.14768E-3</c:v>
                </c:pt>
                <c:pt idx="2">
                  <c:v>6.0065099999999996E-3</c:v>
                </c:pt>
                <c:pt idx="3">
                  <c:v>5.6679699999999996E-3</c:v>
                </c:pt>
                <c:pt idx="4">
                  <c:v>5.0986900000000003E-3</c:v>
                </c:pt>
                <c:pt idx="5">
                  <c:v>4.3687400000000003E-3</c:v>
                </c:pt>
                <c:pt idx="6">
                  <c:v>3.63883E-3</c:v>
                </c:pt>
                <c:pt idx="7">
                  <c:v>3.0093799999999999E-3</c:v>
                </c:pt>
                <c:pt idx="8">
                  <c:v>2.4940299999999999E-3</c:v>
                </c:pt>
                <c:pt idx="9">
                  <c:v>2.0945500000000001E-3</c:v>
                </c:pt>
                <c:pt idx="10">
                  <c:v>1.7899400000000001E-3</c:v>
                </c:pt>
                <c:pt idx="11">
                  <c:v>1.5713000000000001E-3</c:v>
                </c:pt>
                <c:pt idx="12">
                  <c:v>1.41906E-3</c:v>
                </c:pt>
                <c:pt idx="13">
                  <c:v>1.32234E-3</c:v>
                </c:pt>
                <c:pt idx="14">
                  <c:v>1.2686399999999999E-3</c:v>
                </c:pt>
                <c:pt idx="15">
                  <c:v>1.2518399999999999E-3</c:v>
                </c:pt>
                <c:pt idx="16">
                  <c:v>1.26571E-3</c:v>
                </c:pt>
                <c:pt idx="17">
                  <c:v>1.3060400000000001E-3</c:v>
                </c:pt>
                <c:pt idx="18">
                  <c:v>1.36819E-3</c:v>
                </c:pt>
                <c:pt idx="19">
                  <c:v>1.45089E-3</c:v>
                </c:pt>
                <c:pt idx="20">
                  <c:v>1.5504500000000001E-3</c:v>
                </c:pt>
                <c:pt idx="21">
                  <c:v>1.66303E-3</c:v>
                </c:pt>
                <c:pt idx="22">
                  <c:v>1.7898E-3</c:v>
                </c:pt>
                <c:pt idx="23">
                  <c:v>1.9251299999999999E-3</c:v>
                </c:pt>
                <c:pt idx="24">
                  <c:v>2.0731199999999999E-3</c:v>
                </c:pt>
                <c:pt idx="25">
                  <c:v>2.2283699999999999E-3</c:v>
                </c:pt>
                <c:pt idx="26">
                  <c:v>2.39025E-3</c:v>
                </c:pt>
                <c:pt idx="27">
                  <c:v>2.5593899999999999E-3</c:v>
                </c:pt>
                <c:pt idx="28">
                  <c:v>2.7371600000000002E-3</c:v>
                </c:pt>
                <c:pt idx="29">
                  <c:v>2.9200900000000002E-3</c:v>
                </c:pt>
                <c:pt idx="30">
                  <c:v>3.10772E-3</c:v>
                </c:pt>
                <c:pt idx="31">
                  <c:v>3.2967399999999998E-3</c:v>
                </c:pt>
                <c:pt idx="32">
                  <c:v>3.4799399999999999E-3</c:v>
                </c:pt>
                <c:pt idx="33">
                  <c:v>3.6593099999999998E-3</c:v>
                </c:pt>
                <c:pt idx="34">
                  <c:v>3.8579E-3</c:v>
                </c:pt>
                <c:pt idx="35">
                  <c:v>4.0406000000000001E-3</c:v>
                </c:pt>
                <c:pt idx="36">
                  <c:v>4.2124500000000004E-3</c:v>
                </c:pt>
                <c:pt idx="37">
                  <c:v>4.3890700000000001E-3</c:v>
                </c:pt>
                <c:pt idx="38">
                  <c:v>4.5477800000000004E-3</c:v>
                </c:pt>
                <c:pt idx="39">
                  <c:v>4.7092999999999996E-3</c:v>
                </c:pt>
                <c:pt idx="40">
                  <c:v>4.86288E-3</c:v>
                </c:pt>
                <c:pt idx="41">
                  <c:v>5.0115200000000002E-3</c:v>
                </c:pt>
                <c:pt idx="42">
                  <c:v>5.1448700000000002E-3</c:v>
                </c:pt>
                <c:pt idx="43">
                  <c:v>5.2763699999999998E-3</c:v>
                </c:pt>
                <c:pt idx="44">
                  <c:v>5.3955899999999996E-3</c:v>
                </c:pt>
                <c:pt idx="45">
                  <c:v>5.5154399999999999E-3</c:v>
                </c:pt>
                <c:pt idx="46">
                  <c:v>5.6243899999999999E-3</c:v>
                </c:pt>
                <c:pt idx="47">
                  <c:v>5.7235899999999998E-3</c:v>
                </c:pt>
                <c:pt idx="48">
                  <c:v>5.8127400000000003E-3</c:v>
                </c:pt>
                <c:pt idx="49">
                  <c:v>5.8929000000000004E-3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A9-4243-9EA5-6AD26E2B9DC8}"/>
            </c:ext>
          </c:extLst>
        </c:ser>
        <c:ser>
          <c:idx val="8"/>
          <c:order val="8"/>
          <c:tx>
            <c:strRef>
              <c:f>sysgln!$J$2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sysgln!$J$3:$J$52</c:f>
              <c:numCache>
                <c:formatCode>General</c:formatCode>
                <c:ptCount val="50"/>
                <c:pt idx="0">
                  <c:v>7.5654299999999997E-3</c:v>
                </c:pt>
                <c:pt idx="1">
                  <c:v>7.5289199999999997E-3</c:v>
                </c:pt>
                <c:pt idx="2">
                  <c:v>7.3225399999999998E-3</c:v>
                </c:pt>
                <c:pt idx="3">
                  <c:v>6.8143500000000003E-3</c:v>
                </c:pt>
                <c:pt idx="4">
                  <c:v>5.9889899999999996E-3</c:v>
                </c:pt>
                <c:pt idx="5">
                  <c:v>5.0089100000000001E-3</c:v>
                </c:pt>
                <c:pt idx="6">
                  <c:v>4.10065E-3</c:v>
                </c:pt>
                <c:pt idx="7">
                  <c:v>3.3606399999999998E-3</c:v>
                </c:pt>
                <c:pt idx="8">
                  <c:v>2.7754799999999999E-3</c:v>
                </c:pt>
                <c:pt idx="9">
                  <c:v>2.3344500000000001E-3</c:v>
                </c:pt>
                <c:pt idx="10">
                  <c:v>2.00702E-3</c:v>
                </c:pt>
                <c:pt idx="11">
                  <c:v>1.78335E-3</c:v>
                </c:pt>
                <c:pt idx="12">
                  <c:v>1.6408499999999999E-3</c:v>
                </c:pt>
                <c:pt idx="13">
                  <c:v>1.5677200000000001E-3</c:v>
                </c:pt>
                <c:pt idx="14">
                  <c:v>1.5515399999999999E-3</c:v>
                </c:pt>
                <c:pt idx="15">
                  <c:v>1.5864099999999999E-3</c:v>
                </c:pt>
                <c:pt idx="16">
                  <c:v>1.6652800000000001E-3</c:v>
                </c:pt>
                <c:pt idx="17">
                  <c:v>1.7858800000000001E-3</c:v>
                </c:pt>
                <c:pt idx="18">
                  <c:v>1.94199E-3</c:v>
                </c:pt>
                <c:pt idx="19">
                  <c:v>2.1335799999999999E-3</c:v>
                </c:pt>
                <c:pt idx="20">
                  <c:v>2.3564100000000002E-3</c:v>
                </c:pt>
                <c:pt idx="21">
                  <c:v>2.6044599999999998E-3</c:v>
                </c:pt>
                <c:pt idx="22">
                  <c:v>2.8815799999999999E-3</c:v>
                </c:pt>
                <c:pt idx="23">
                  <c:v>3.17652E-3</c:v>
                </c:pt>
                <c:pt idx="24">
                  <c:v>3.4975599999999998E-3</c:v>
                </c:pt>
                <c:pt idx="25">
                  <c:v>3.8320400000000001E-3</c:v>
                </c:pt>
                <c:pt idx="26">
                  <c:v>4.1771999999999998E-3</c:v>
                </c:pt>
                <c:pt idx="27">
                  <c:v>4.5318700000000003E-3</c:v>
                </c:pt>
                <c:pt idx="28">
                  <c:v>4.8966599999999997E-3</c:v>
                </c:pt>
                <c:pt idx="29">
                  <c:v>5.2614000000000003E-3</c:v>
                </c:pt>
                <c:pt idx="30">
                  <c:v>5.6227200000000003E-3</c:v>
                </c:pt>
                <c:pt idx="31">
                  <c:v>5.9719600000000001E-3</c:v>
                </c:pt>
                <c:pt idx="32">
                  <c:v>6.2943799999999996E-3</c:v>
                </c:pt>
                <c:pt idx="33">
                  <c:v>6.5933399999999996E-3</c:v>
                </c:pt>
                <c:pt idx="34">
                  <c:v>6.90407E-3</c:v>
                </c:pt>
                <c:pt idx="35">
                  <c:v>7.1689600000000003E-3</c:v>
                </c:pt>
                <c:pt idx="36">
                  <c:v>7.3993100000000001E-3</c:v>
                </c:pt>
                <c:pt idx="37">
                  <c:v>7.6151500000000002E-3</c:v>
                </c:pt>
                <c:pt idx="38">
                  <c:v>7.7899600000000003E-3</c:v>
                </c:pt>
                <c:pt idx="39">
                  <c:v>7.9471000000000003E-3</c:v>
                </c:pt>
                <c:pt idx="40">
                  <c:v>8.0773000000000008E-3</c:v>
                </c:pt>
                <c:pt idx="41">
                  <c:v>8.1842700000000004E-3</c:v>
                </c:pt>
                <c:pt idx="42">
                  <c:v>8.2638E-3</c:v>
                </c:pt>
                <c:pt idx="43">
                  <c:v>8.3245200000000002E-3</c:v>
                </c:pt>
                <c:pt idx="44">
                  <c:v>8.3636000000000005E-3</c:v>
                </c:pt>
                <c:pt idx="45">
                  <c:v>8.3866300000000008E-3</c:v>
                </c:pt>
                <c:pt idx="46">
                  <c:v>8.3919700000000003E-3</c:v>
                </c:pt>
                <c:pt idx="47">
                  <c:v>8.3815299999999999E-3</c:v>
                </c:pt>
                <c:pt idx="48">
                  <c:v>8.3594199999999994E-3</c:v>
                </c:pt>
                <c:pt idx="49">
                  <c:v>8.3276300000000008E-3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A9-4243-9EA5-6AD26E2B9DC8}"/>
            </c:ext>
          </c:extLst>
        </c:ser>
        <c:ser>
          <c:idx val="9"/>
          <c:order val="9"/>
          <c:tx>
            <c:strRef>
              <c:f>sysgln!$K$2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</c:numCache>
            </c:numRef>
          </c:cat>
          <c:val>
            <c:numRef>
              <c:f>sysgln!$K$3:$K$52</c:f>
              <c:numCache>
                <c:formatCode>General</c:formatCode>
                <c:ptCount val="50"/>
                <c:pt idx="0">
                  <c:v>9.2299800000000005E-3</c:v>
                </c:pt>
                <c:pt idx="1">
                  <c:v>9.2025300000000004E-3</c:v>
                </c:pt>
                <c:pt idx="2">
                  <c:v>8.9095900000000002E-3</c:v>
                </c:pt>
                <c:pt idx="3">
                  <c:v>8.1390899999999999E-3</c:v>
                </c:pt>
                <c:pt idx="4">
                  <c:v>6.9257700000000004E-3</c:v>
                </c:pt>
                <c:pt idx="5">
                  <c:v>5.6420100000000003E-3</c:v>
                </c:pt>
                <c:pt idx="6">
                  <c:v>4.5557200000000001E-3</c:v>
                </c:pt>
                <c:pt idx="7">
                  <c:v>3.7091899999999998E-3</c:v>
                </c:pt>
                <c:pt idx="8">
                  <c:v>3.0595900000000001E-3</c:v>
                </c:pt>
                <c:pt idx="9">
                  <c:v>2.5820700000000001E-3</c:v>
                </c:pt>
                <c:pt idx="10">
                  <c:v>2.2458600000000001E-3</c:v>
                </c:pt>
                <c:pt idx="11">
                  <c:v>2.0385400000000001E-3</c:v>
                </c:pt>
                <c:pt idx="12">
                  <c:v>1.9411400000000001E-3</c:v>
                </c:pt>
                <c:pt idx="13">
                  <c:v>1.94323E-3</c:v>
                </c:pt>
                <c:pt idx="14">
                  <c:v>2.04119E-3</c:v>
                </c:pt>
                <c:pt idx="15">
                  <c:v>2.23171E-3</c:v>
                </c:pt>
                <c:pt idx="16">
                  <c:v>2.5121499999999999E-3</c:v>
                </c:pt>
                <c:pt idx="17">
                  <c:v>2.8904299999999998E-3</c:v>
                </c:pt>
                <c:pt idx="18">
                  <c:v>3.3547199999999998E-3</c:v>
                </c:pt>
                <c:pt idx="19">
                  <c:v>3.9087999999999996E-3</c:v>
                </c:pt>
                <c:pt idx="20">
                  <c:v>4.5360499999999998E-3</c:v>
                </c:pt>
                <c:pt idx="21">
                  <c:v>5.2150299999999998E-3</c:v>
                </c:pt>
                <c:pt idx="22">
                  <c:v>5.9457499999999996E-3</c:v>
                </c:pt>
                <c:pt idx="23">
                  <c:v>6.6886699999999999E-3</c:v>
                </c:pt>
                <c:pt idx="24">
                  <c:v>7.4517899999999998E-3</c:v>
                </c:pt>
                <c:pt idx="25">
                  <c:v>8.1920599999999993E-3</c:v>
                </c:pt>
                <c:pt idx="26">
                  <c:v>8.8937500000000006E-3</c:v>
                </c:pt>
                <c:pt idx="27">
                  <c:v>9.5460200000000005E-3</c:v>
                </c:pt>
                <c:pt idx="28">
                  <c:v>1.014146E-2</c:v>
                </c:pt>
                <c:pt idx="29">
                  <c:v>1.065789E-2</c:v>
                </c:pt>
                <c:pt idx="30">
                  <c:v>1.108902E-2</c:v>
                </c:pt>
                <c:pt idx="31">
                  <c:v>1.142635E-2</c:v>
                </c:pt>
                <c:pt idx="32">
                  <c:v>1.1665460000000001E-2</c:v>
                </c:pt>
                <c:pt idx="33">
                  <c:v>1.182103E-2</c:v>
                </c:pt>
                <c:pt idx="34">
                  <c:v>1.190915E-2</c:v>
                </c:pt>
                <c:pt idx="35">
                  <c:v>1.191852E-2</c:v>
                </c:pt>
                <c:pt idx="36">
                  <c:v>1.1870189999999999E-2</c:v>
                </c:pt>
                <c:pt idx="37">
                  <c:v>1.176835E-2</c:v>
                </c:pt>
                <c:pt idx="38">
                  <c:v>1.163611E-2</c:v>
                </c:pt>
                <c:pt idx="39">
                  <c:v>1.146664E-2</c:v>
                </c:pt>
                <c:pt idx="40">
                  <c:v>1.127652E-2</c:v>
                </c:pt>
                <c:pt idx="41">
                  <c:v>1.106966E-2</c:v>
                </c:pt>
                <c:pt idx="42">
                  <c:v>1.0867720000000001E-2</c:v>
                </c:pt>
                <c:pt idx="43">
                  <c:v>1.0655889999999999E-2</c:v>
                </c:pt>
                <c:pt idx="44">
                  <c:v>1.0455620000000001E-2</c:v>
                </c:pt>
                <c:pt idx="45">
                  <c:v>1.0248790000000001E-2</c:v>
                </c:pt>
                <c:pt idx="46">
                  <c:v>1.0057180000000001E-2</c:v>
                </c:pt>
                <c:pt idx="47">
                  <c:v>9.8822500000000004E-3</c:v>
                </c:pt>
                <c:pt idx="48">
                  <c:v>9.7251600000000001E-3</c:v>
                </c:pt>
                <c:pt idx="49">
                  <c:v>9.5864100000000001E-3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A9-4243-9EA5-6AD26E2B9DC8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59232"/>
        <c:axId val="221459624"/>
        <c:axId val="220939136"/>
      </c:surface3DChart>
      <c:catAx>
        <c:axId val="22145923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59624"/>
        <c:crosses val="autoZero"/>
        <c:auto val="1"/>
        <c:lblAlgn val="ctr"/>
        <c:lblOffset val="100"/>
        <c:tickLblSkip val="10"/>
        <c:noMultiLvlLbl val="0"/>
      </c:catAx>
      <c:valAx>
        <c:axId val="22145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59232"/>
        <c:crosses val="autoZero"/>
        <c:crossBetween val="midCat"/>
      </c:valAx>
      <c:serAx>
        <c:axId val="2209391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5962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1414202799815452"/>
          <c:y val="0.75858999698389673"/>
          <c:w val="0.51856571409294894"/>
          <c:h val="8.6266030420518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GLP pM</a:t>
            </a:r>
          </a:p>
        </c:rich>
      </c:tx>
      <c:layout>
        <c:manualLayout>
          <c:xMode val="edge"/>
          <c:yMode val="edge"/>
          <c:x val="0.51003336894445972"/>
          <c:y val="0.14375561545372867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465303679145372E-2"/>
          <c:y val="0.24560533706871546"/>
          <c:w val="0.86465487866648238"/>
          <c:h val="0.63511938366194787"/>
        </c:manualLayout>
      </c:layout>
      <c:surface3DChart>
        <c:wireframe val="0"/>
        <c:ser>
          <c:idx val="0"/>
          <c:order val="0"/>
          <c:tx>
            <c:strRef>
              <c:f>sysGLP!$B$2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sysGLP!$B$3:$B$53</c:f>
              <c:numCache>
                <c:formatCode>General</c:formatCode>
                <c:ptCount val="51"/>
                <c:pt idx="0">
                  <c:v>2.3300919999999999E-2</c:v>
                </c:pt>
                <c:pt idx="1">
                  <c:v>2.3323859999999998E-2</c:v>
                </c:pt>
                <c:pt idx="2">
                  <c:v>2.376789E-2</c:v>
                </c:pt>
                <c:pt idx="3">
                  <c:v>2.5683069999999999E-2</c:v>
                </c:pt>
                <c:pt idx="4">
                  <c:v>2.9724069999999998E-2</c:v>
                </c:pt>
                <c:pt idx="5">
                  <c:v>3.5698199999999999E-2</c:v>
                </c:pt>
                <c:pt idx="6">
                  <c:v>4.2734870000000001E-2</c:v>
                </c:pt>
                <c:pt idx="7">
                  <c:v>4.9973509999999999E-2</c:v>
                </c:pt>
                <c:pt idx="8">
                  <c:v>5.6989539999999998E-2</c:v>
                </c:pt>
                <c:pt idx="9">
                  <c:v>6.3372040000000004E-2</c:v>
                </c:pt>
                <c:pt idx="10">
                  <c:v>6.8994669999999994E-2</c:v>
                </c:pt>
                <c:pt idx="11">
                  <c:v>7.359694E-2</c:v>
                </c:pt>
                <c:pt idx="12">
                  <c:v>7.7208559999999996E-2</c:v>
                </c:pt>
                <c:pt idx="13">
                  <c:v>7.9855419999999996E-2</c:v>
                </c:pt>
                <c:pt idx="14">
                  <c:v>8.17079E-2</c:v>
                </c:pt>
                <c:pt idx="15">
                  <c:v>8.277118E-2</c:v>
                </c:pt>
                <c:pt idx="16">
                  <c:v>8.3190159999999999E-2</c:v>
                </c:pt>
                <c:pt idx="17">
                  <c:v>8.3087209999999995E-2</c:v>
                </c:pt>
                <c:pt idx="18">
                  <c:v>8.2559519999999997E-2</c:v>
                </c:pt>
                <c:pt idx="19">
                  <c:v>8.1691929999999996E-2</c:v>
                </c:pt>
                <c:pt idx="20">
                  <c:v>8.0563830000000003E-2</c:v>
                </c:pt>
                <c:pt idx="21">
                  <c:v>7.9272460000000003E-2</c:v>
                </c:pt>
                <c:pt idx="22">
                  <c:v>7.7833440000000004E-2</c:v>
                </c:pt>
                <c:pt idx="23">
                  <c:v>7.6325699999999996E-2</c:v>
                </c:pt>
                <c:pt idx="24">
                  <c:v>7.4728909999999996E-2</c:v>
                </c:pt>
                <c:pt idx="25">
                  <c:v>7.3111510000000005E-2</c:v>
                </c:pt>
                <c:pt idx="26">
                  <c:v>7.1488280000000001E-2</c:v>
                </c:pt>
                <c:pt idx="27">
                  <c:v>6.9858420000000004E-2</c:v>
                </c:pt>
                <c:pt idx="28">
                  <c:v>6.8212610000000007E-2</c:v>
                </c:pt>
                <c:pt idx="29">
                  <c:v>6.658435E-2</c:v>
                </c:pt>
                <c:pt idx="30">
                  <c:v>6.4973749999999997E-2</c:v>
                </c:pt>
                <c:pt idx="31">
                  <c:v>6.3404160000000001E-2</c:v>
                </c:pt>
                <c:pt idx="32">
                  <c:v>6.1923859999999997E-2</c:v>
                </c:pt>
                <c:pt idx="33">
                  <c:v>6.0511809999999999E-2</c:v>
                </c:pt>
                <c:pt idx="34">
                  <c:v>5.8982060000000003E-2</c:v>
                </c:pt>
                <c:pt idx="35">
                  <c:v>5.7595449999999999E-2</c:v>
                </c:pt>
                <c:pt idx="36">
                  <c:v>5.6303800000000001E-2</c:v>
                </c:pt>
                <c:pt idx="37">
                  <c:v>5.4983900000000002E-2</c:v>
                </c:pt>
                <c:pt idx="38">
                  <c:v>5.3795919999999997E-2</c:v>
                </c:pt>
                <c:pt idx="39">
                  <c:v>5.2581959999999997E-2</c:v>
                </c:pt>
                <c:pt idx="40">
                  <c:v>5.1414090000000003E-2</c:v>
                </c:pt>
                <c:pt idx="41">
                  <c:v>5.026655E-2</c:v>
                </c:pt>
                <c:pt idx="42">
                  <c:v>4.9215080000000001E-2</c:v>
                </c:pt>
                <c:pt idx="43">
                  <c:v>4.8148950000000003E-2</c:v>
                </c:pt>
                <c:pt idx="44">
                  <c:v>4.7152119999999999E-2</c:v>
                </c:pt>
                <c:pt idx="45">
                  <c:v>4.6111520000000003E-2</c:v>
                </c:pt>
                <c:pt idx="46">
                  <c:v>4.5118030000000003E-2</c:v>
                </c:pt>
                <c:pt idx="47">
                  <c:v>4.4167869999999998E-2</c:v>
                </c:pt>
                <c:pt idx="48">
                  <c:v>4.3258909999999998E-2</c:v>
                </c:pt>
                <c:pt idx="49">
                  <c:v>4.2388429999999998E-2</c:v>
                </c:pt>
                <c:pt idx="50">
                  <c:v>4.1464670000000002E-2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A-4540-B862-7AF905DAB479}"/>
            </c:ext>
          </c:extLst>
        </c:ser>
        <c:ser>
          <c:idx val="1"/>
          <c:order val="1"/>
          <c:tx>
            <c:strRef>
              <c:f>sysGLP!$C$2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sysGLP!$C$3:$C$53</c:f>
              <c:numCache>
                <c:formatCode>General</c:formatCode>
                <c:ptCount val="51"/>
                <c:pt idx="0">
                  <c:v>4.494824E-2</c:v>
                </c:pt>
                <c:pt idx="1">
                  <c:v>4.500531E-2</c:v>
                </c:pt>
                <c:pt idx="2">
                  <c:v>4.5939630000000002E-2</c:v>
                </c:pt>
                <c:pt idx="3">
                  <c:v>4.9844939999999997E-2</c:v>
                </c:pt>
                <c:pt idx="4">
                  <c:v>5.8089259999999997E-2</c:v>
                </c:pt>
                <c:pt idx="5">
                  <c:v>7.0262859999999996E-2</c:v>
                </c:pt>
                <c:pt idx="6">
                  <c:v>8.454209E-2</c:v>
                </c:pt>
                <c:pt idx="7">
                  <c:v>9.9141859999999998E-2</c:v>
                </c:pt>
                <c:pt idx="8">
                  <c:v>0.11314059999999999</c:v>
                </c:pt>
                <c:pt idx="9">
                  <c:v>0.12568170000000001</c:v>
                </c:pt>
                <c:pt idx="10">
                  <c:v>0.13650877</c:v>
                </c:pt>
                <c:pt idx="11">
                  <c:v>0.14509509000000001</c:v>
                </c:pt>
                <c:pt idx="12">
                  <c:v>0.15164273</c:v>
                </c:pt>
                <c:pt idx="13">
                  <c:v>0.15620914</c:v>
                </c:pt>
                <c:pt idx="14">
                  <c:v>0.15915763999999999</c:v>
                </c:pt>
                <c:pt idx="15">
                  <c:v>0.16057437999999999</c:v>
                </c:pt>
                <c:pt idx="16">
                  <c:v>0.16077859999999999</c:v>
                </c:pt>
                <c:pt idx="17">
                  <c:v>0.16001252999999999</c:v>
                </c:pt>
                <c:pt idx="18">
                  <c:v>0.1584979</c:v>
                </c:pt>
                <c:pt idx="19">
                  <c:v>0.15639198000000001</c:v>
                </c:pt>
                <c:pt idx="20">
                  <c:v>0.15387115000000001</c:v>
                </c:pt>
                <c:pt idx="21">
                  <c:v>0.15108511999999999</c:v>
                </c:pt>
                <c:pt idx="22">
                  <c:v>0.14807640999999999</c:v>
                </c:pt>
                <c:pt idx="23">
                  <c:v>0.14499181999999999</c:v>
                </c:pt>
                <c:pt idx="24">
                  <c:v>0.1417737</c:v>
                </c:pt>
                <c:pt idx="25">
                  <c:v>0.13855464000000001</c:v>
                </c:pt>
                <c:pt idx="26">
                  <c:v>0.13535321</c:v>
                </c:pt>
                <c:pt idx="27">
                  <c:v>0.13216093000000001</c:v>
                </c:pt>
                <c:pt idx="28">
                  <c:v>0.12895783999999999</c:v>
                </c:pt>
                <c:pt idx="29">
                  <c:v>0.12580325000000001</c:v>
                </c:pt>
                <c:pt idx="30">
                  <c:v>0.12269428</c:v>
                </c:pt>
                <c:pt idx="31">
                  <c:v>0.11967357000000001</c:v>
                </c:pt>
                <c:pt idx="32">
                  <c:v>0.11683354</c:v>
                </c:pt>
                <c:pt idx="33">
                  <c:v>0.11412066999999999</c:v>
                </c:pt>
                <c:pt idx="34">
                  <c:v>0.11118637000000001</c:v>
                </c:pt>
                <c:pt idx="35">
                  <c:v>0.1085359</c:v>
                </c:pt>
                <c:pt idx="36">
                  <c:v>0.10606581</c:v>
                </c:pt>
                <c:pt idx="37">
                  <c:v>0.10354247</c:v>
                </c:pt>
                <c:pt idx="38">
                  <c:v>0.10127626000000001</c:v>
                </c:pt>
                <c:pt idx="39">
                  <c:v>9.8964269999999993E-2</c:v>
                </c:pt>
                <c:pt idx="40">
                  <c:v>9.6741830000000001E-2</c:v>
                </c:pt>
                <c:pt idx="41">
                  <c:v>9.4560569999999997E-2</c:v>
                </c:pt>
                <c:pt idx="42">
                  <c:v>9.2562370000000005E-2</c:v>
                </c:pt>
                <c:pt idx="43">
                  <c:v>9.0539679999999997E-2</c:v>
                </c:pt>
                <c:pt idx="44">
                  <c:v>8.8649660000000005E-2</c:v>
                </c:pt>
                <c:pt idx="45">
                  <c:v>8.6681079999999994E-2</c:v>
                </c:pt>
                <c:pt idx="46">
                  <c:v>8.4803719999999999E-2</c:v>
                </c:pt>
                <c:pt idx="47">
                  <c:v>8.3007800000000007E-2</c:v>
                </c:pt>
                <c:pt idx="48">
                  <c:v>8.128966E-2</c:v>
                </c:pt>
                <c:pt idx="49">
                  <c:v>7.9646819999999993E-2</c:v>
                </c:pt>
                <c:pt idx="50">
                  <c:v>7.7903089999999994E-2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4A-4540-B862-7AF905DAB479}"/>
            </c:ext>
          </c:extLst>
        </c:ser>
        <c:ser>
          <c:idx val="2"/>
          <c:order val="2"/>
          <c:tx>
            <c:strRef>
              <c:f>sysGLP!$D$2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sysGLP!$D$3:$D$53</c:f>
              <c:numCache>
                <c:formatCode>General</c:formatCode>
                <c:ptCount val="51"/>
                <c:pt idx="0">
                  <c:v>8.6055870000000007E-2</c:v>
                </c:pt>
                <c:pt idx="1">
                  <c:v>8.6250220000000002E-2</c:v>
                </c:pt>
                <c:pt idx="2">
                  <c:v>8.8468069999999996E-2</c:v>
                </c:pt>
                <c:pt idx="3">
                  <c:v>9.6823960000000001E-2</c:v>
                </c:pt>
                <c:pt idx="4">
                  <c:v>0.11392223</c:v>
                </c:pt>
                <c:pt idx="5">
                  <c:v>0.13925603</c:v>
                </c:pt>
                <c:pt idx="6">
                  <c:v>0.16879377000000001</c:v>
                </c:pt>
                <c:pt idx="7">
                  <c:v>0.19859741</c:v>
                </c:pt>
                <c:pt idx="8">
                  <c:v>0.22660066000000001</c:v>
                </c:pt>
                <c:pt idx="9">
                  <c:v>0.25094511000000003</c:v>
                </c:pt>
                <c:pt idx="10">
                  <c:v>0.27121538000000001</c:v>
                </c:pt>
                <c:pt idx="11">
                  <c:v>0.28653352999999998</c:v>
                </c:pt>
                <c:pt idx="12">
                  <c:v>0.29749863999999998</c:v>
                </c:pt>
                <c:pt idx="13">
                  <c:v>0.30442388999999997</c:v>
                </c:pt>
                <c:pt idx="14">
                  <c:v>0.30811513000000001</c:v>
                </c:pt>
                <c:pt idx="15">
                  <c:v>0.30896210000000002</c:v>
                </c:pt>
                <c:pt idx="16">
                  <c:v>0.30766702000000001</c:v>
                </c:pt>
                <c:pt idx="17">
                  <c:v>0.30469786999999998</c:v>
                </c:pt>
                <c:pt idx="18">
                  <c:v>0.30054047</c:v>
                </c:pt>
                <c:pt idx="19">
                  <c:v>0.29543552000000001</c:v>
                </c:pt>
                <c:pt idx="20">
                  <c:v>0.28974981999999999</c:v>
                </c:pt>
                <c:pt idx="21">
                  <c:v>0.28376739000000001</c:v>
                </c:pt>
                <c:pt idx="22">
                  <c:v>0.27747867999999998</c:v>
                </c:pt>
                <c:pt idx="23">
                  <c:v>0.27118231999999998</c:v>
                </c:pt>
                <c:pt idx="24">
                  <c:v>0.26471566000000002</c:v>
                </c:pt>
                <c:pt idx="25">
                  <c:v>0.25833057999999998</c:v>
                </c:pt>
                <c:pt idx="26">
                  <c:v>0.25203961000000003</c:v>
                </c:pt>
                <c:pt idx="27">
                  <c:v>0.2458156</c:v>
                </c:pt>
                <c:pt idx="28">
                  <c:v>0.23959776999999999</c:v>
                </c:pt>
                <c:pt idx="29">
                  <c:v>0.23349638</c:v>
                </c:pt>
                <c:pt idx="30">
                  <c:v>0.22751075000000001</c:v>
                </c:pt>
                <c:pt idx="31">
                  <c:v>0.22170949000000001</c:v>
                </c:pt>
                <c:pt idx="32">
                  <c:v>0.21626622000000001</c:v>
                </c:pt>
                <c:pt idx="33">
                  <c:v>0.21107690000000001</c:v>
                </c:pt>
                <c:pt idx="34">
                  <c:v>0.20547382</c:v>
                </c:pt>
                <c:pt idx="35">
                  <c:v>0.20040438999999999</c:v>
                </c:pt>
                <c:pt idx="36">
                  <c:v>0.19570087</c:v>
                </c:pt>
                <c:pt idx="37">
                  <c:v>0.19090820999999999</c:v>
                </c:pt>
                <c:pt idx="38">
                  <c:v>0.18660247999999999</c:v>
                </c:pt>
                <c:pt idx="39">
                  <c:v>0.18221813000000001</c:v>
                </c:pt>
                <c:pt idx="40">
                  <c:v>0.17801434999999999</c:v>
                </c:pt>
                <c:pt idx="41">
                  <c:v>0.17389683</c:v>
                </c:pt>
                <c:pt idx="42">
                  <c:v>0.17012893000000001</c:v>
                </c:pt>
                <c:pt idx="43">
                  <c:v>0.16632348</c:v>
                </c:pt>
                <c:pt idx="44">
                  <c:v>0.16277990000000001</c:v>
                </c:pt>
                <c:pt idx="45">
                  <c:v>0.15909528000000001</c:v>
                </c:pt>
                <c:pt idx="46">
                  <c:v>0.15559435999999999</c:v>
                </c:pt>
                <c:pt idx="47">
                  <c:v>0.15225758</c:v>
                </c:pt>
                <c:pt idx="48">
                  <c:v>0.14907643000000001</c:v>
                </c:pt>
                <c:pt idx="49">
                  <c:v>0.14603572000000001</c:v>
                </c:pt>
                <c:pt idx="50">
                  <c:v>0.14282358000000001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4A-4540-B862-7AF905DAB479}"/>
            </c:ext>
          </c:extLst>
        </c:ser>
        <c:ser>
          <c:idx val="3"/>
          <c:order val="3"/>
          <c:tx>
            <c:strRef>
              <c:f>sysGLP!$E$2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sysGLP!$E$3:$E$53</c:f>
              <c:numCache>
                <c:formatCode>General</c:formatCode>
                <c:ptCount val="51"/>
                <c:pt idx="0">
                  <c:v>0.16262657999999999</c:v>
                </c:pt>
                <c:pt idx="1">
                  <c:v>0.16280964000000001</c:v>
                </c:pt>
                <c:pt idx="2">
                  <c:v>0.16653662999999999</c:v>
                </c:pt>
                <c:pt idx="3">
                  <c:v>0.18369167</c:v>
                </c:pt>
                <c:pt idx="4">
                  <c:v>0.2210628</c:v>
                </c:pt>
                <c:pt idx="5">
                  <c:v>0.27665709999999999</c:v>
                </c:pt>
                <c:pt idx="6">
                  <c:v>0.34004470999999997</c:v>
                </c:pt>
                <c:pt idx="7">
                  <c:v>0.40171880999999998</c:v>
                </c:pt>
                <c:pt idx="8">
                  <c:v>0.45720334000000001</c:v>
                </c:pt>
                <c:pt idx="9">
                  <c:v>0.50296713000000004</c:v>
                </c:pt>
                <c:pt idx="10">
                  <c:v>0.53856954000000001</c:v>
                </c:pt>
                <c:pt idx="11">
                  <c:v>0.56334622999999995</c:v>
                </c:pt>
                <c:pt idx="12">
                  <c:v>0.57874806999999995</c:v>
                </c:pt>
                <c:pt idx="13">
                  <c:v>0.58656430000000004</c:v>
                </c:pt>
                <c:pt idx="14">
                  <c:v>0.58826374999999997</c:v>
                </c:pt>
                <c:pt idx="15">
                  <c:v>0.58528444000000002</c:v>
                </c:pt>
                <c:pt idx="16">
                  <c:v>0.57894349000000001</c:v>
                </c:pt>
                <c:pt idx="17">
                  <c:v>0.57003135000000005</c:v>
                </c:pt>
                <c:pt idx="18">
                  <c:v>0.55945833</c:v>
                </c:pt>
                <c:pt idx="19">
                  <c:v>0.54767354000000001</c:v>
                </c:pt>
                <c:pt idx="20">
                  <c:v>0.53522495999999997</c:v>
                </c:pt>
                <c:pt idx="21">
                  <c:v>0.52258298000000003</c:v>
                </c:pt>
                <c:pt idx="22">
                  <c:v>0.50963681999999999</c:v>
                </c:pt>
                <c:pt idx="23">
                  <c:v>0.49690213999999999</c:v>
                </c:pt>
                <c:pt idx="24">
                  <c:v>0.48398772000000001</c:v>
                </c:pt>
                <c:pt idx="25">
                  <c:v>0.47135334000000001</c:v>
                </c:pt>
                <c:pt idx="26">
                  <c:v>0.45898897999999999</c:v>
                </c:pt>
                <c:pt idx="27">
                  <c:v>0.44681821999999999</c:v>
                </c:pt>
                <c:pt idx="28">
                  <c:v>0.43469570000000002</c:v>
                </c:pt>
                <c:pt idx="29">
                  <c:v>0.42284674999999999</c:v>
                </c:pt>
                <c:pt idx="30">
                  <c:v>0.41123733000000001</c:v>
                </c:pt>
                <c:pt idx="31">
                  <c:v>0.40001650999999999</c:v>
                </c:pt>
                <c:pt idx="32">
                  <c:v>0.38952369999999997</c:v>
                </c:pt>
                <c:pt idx="33">
                  <c:v>0.37954107999999998</c:v>
                </c:pt>
                <c:pt idx="34">
                  <c:v>0.36877857000000003</c:v>
                </c:pt>
                <c:pt idx="35">
                  <c:v>0.35909221000000002</c:v>
                </c:pt>
                <c:pt idx="36">
                  <c:v>0.35012761999999997</c:v>
                </c:pt>
                <c:pt idx="37">
                  <c:v>0.34100512999999999</c:v>
                </c:pt>
                <c:pt idx="38">
                  <c:v>0.33285862999999999</c:v>
                </c:pt>
                <c:pt idx="39">
                  <c:v>0.32458643999999998</c:v>
                </c:pt>
                <c:pt idx="40">
                  <c:v>0.31668805999999999</c:v>
                </c:pt>
                <c:pt idx="41">
                  <c:v>0.30898789999999998</c:v>
                </c:pt>
                <c:pt idx="42">
                  <c:v>0.30197863000000003</c:v>
                </c:pt>
                <c:pt idx="43">
                  <c:v>0.29493728000000002</c:v>
                </c:pt>
                <c:pt idx="44">
                  <c:v>0.28841229000000002</c:v>
                </c:pt>
                <c:pt idx="45">
                  <c:v>0.28166608999999998</c:v>
                </c:pt>
                <c:pt idx="46">
                  <c:v>0.27529186999999999</c:v>
                </c:pt>
                <c:pt idx="47">
                  <c:v>0.26923831999999998</c:v>
                </c:pt>
                <c:pt idx="48">
                  <c:v>0.26350641000000002</c:v>
                </c:pt>
                <c:pt idx="49">
                  <c:v>0.25807776999999998</c:v>
                </c:pt>
                <c:pt idx="50">
                  <c:v>0.2523743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4A-4540-B862-7AF905DAB479}"/>
            </c:ext>
          </c:extLst>
        </c:ser>
        <c:ser>
          <c:idx val="4"/>
          <c:order val="4"/>
          <c:tx>
            <c:strRef>
              <c:f>sysGLP!$F$2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sysGLP!$F$3:$F$53</c:f>
              <c:numCache>
                <c:formatCode>General</c:formatCode>
                <c:ptCount val="51"/>
                <c:pt idx="0">
                  <c:v>0.29198428999999998</c:v>
                </c:pt>
                <c:pt idx="1">
                  <c:v>0.29283399999999998</c:v>
                </c:pt>
                <c:pt idx="2">
                  <c:v>0.30184736000000001</c:v>
                </c:pt>
                <c:pt idx="3">
                  <c:v>0.34002723000000001</c:v>
                </c:pt>
                <c:pt idx="4">
                  <c:v>0.42264794</c:v>
                </c:pt>
                <c:pt idx="5">
                  <c:v>0.54459192000000001</c:v>
                </c:pt>
                <c:pt idx="6">
                  <c:v>0.67896997000000003</c:v>
                </c:pt>
                <c:pt idx="7">
                  <c:v>0.80319936999999997</c:v>
                </c:pt>
                <c:pt idx="8">
                  <c:v>0.90820140000000005</c:v>
                </c:pt>
                <c:pt idx="9">
                  <c:v>0.98879554999999997</c:v>
                </c:pt>
                <c:pt idx="10">
                  <c:v>1.04548599</c:v>
                </c:pt>
                <c:pt idx="11">
                  <c:v>1.08034403</c:v>
                </c:pt>
                <c:pt idx="12">
                  <c:v>1.0974227599999999</c:v>
                </c:pt>
                <c:pt idx="13">
                  <c:v>1.1007333500000001</c:v>
                </c:pt>
                <c:pt idx="14">
                  <c:v>1.09382964</c:v>
                </c:pt>
                <c:pt idx="15">
                  <c:v>1.07982201</c:v>
                </c:pt>
                <c:pt idx="16">
                  <c:v>1.06106056</c:v>
                </c:pt>
                <c:pt idx="17">
                  <c:v>1.0386177999999999</c:v>
                </c:pt>
                <c:pt idx="18">
                  <c:v>1.0143411</c:v>
                </c:pt>
                <c:pt idx="19">
                  <c:v>0.98855583000000002</c:v>
                </c:pt>
                <c:pt idx="20">
                  <c:v>0.96223122999999999</c:v>
                </c:pt>
                <c:pt idx="21">
                  <c:v>0.93602496000000002</c:v>
                </c:pt>
                <c:pt idx="22">
                  <c:v>0.90957094999999999</c:v>
                </c:pt>
                <c:pt idx="23">
                  <c:v>0.88379803999999995</c:v>
                </c:pt>
                <c:pt idx="24">
                  <c:v>0.85783339000000003</c:v>
                </c:pt>
                <c:pt idx="25">
                  <c:v>0.83256399999999997</c:v>
                </c:pt>
                <c:pt idx="26">
                  <c:v>0.80793904000000005</c:v>
                </c:pt>
                <c:pt idx="27">
                  <c:v>0.78379279000000002</c:v>
                </c:pt>
                <c:pt idx="28">
                  <c:v>0.75985566999999998</c:v>
                </c:pt>
                <c:pt idx="29">
                  <c:v>0.73654929999999996</c:v>
                </c:pt>
                <c:pt idx="30">
                  <c:v>0.71379638999999995</c:v>
                </c:pt>
                <c:pt idx="31">
                  <c:v>0.69192162999999995</c:v>
                </c:pt>
                <c:pt idx="32">
                  <c:v>0.67158364999999998</c:v>
                </c:pt>
                <c:pt idx="33">
                  <c:v>0.65237853000000001</c:v>
                </c:pt>
                <c:pt idx="34">
                  <c:v>0.63178414000000005</c:v>
                </c:pt>
                <c:pt idx="35">
                  <c:v>0.61337145000000004</c:v>
                </c:pt>
                <c:pt idx="36">
                  <c:v>0.59646865999999998</c:v>
                </c:pt>
                <c:pt idx="37">
                  <c:v>0.57942146000000005</c:v>
                </c:pt>
                <c:pt idx="38">
                  <c:v>0.56433716</c:v>
                </c:pt>
                <c:pt idx="39">
                  <c:v>0.54911346000000005</c:v>
                </c:pt>
                <c:pt idx="40">
                  <c:v>0.53471537999999996</c:v>
                </c:pt>
                <c:pt idx="41">
                  <c:v>0.52081177000000001</c:v>
                </c:pt>
                <c:pt idx="42">
                  <c:v>0.50828507000000001</c:v>
                </c:pt>
                <c:pt idx="43">
                  <c:v>0.49582437000000001</c:v>
                </c:pt>
                <c:pt idx="44">
                  <c:v>0.48436607999999998</c:v>
                </c:pt>
                <c:pt idx="45">
                  <c:v>0.47265595999999999</c:v>
                </c:pt>
                <c:pt idx="46">
                  <c:v>0.46172065000000001</c:v>
                </c:pt>
                <c:pt idx="47">
                  <c:v>0.45145370000000001</c:v>
                </c:pt>
                <c:pt idx="48">
                  <c:v>0.44181183000000002</c:v>
                </c:pt>
                <c:pt idx="49">
                  <c:v>0.43279074000000001</c:v>
                </c:pt>
                <c:pt idx="50">
                  <c:v>0.42343307000000002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4A-4540-B862-7AF905DAB479}"/>
            </c:ext>
          </c:extLst>
        </c:ser>
        <c:ser>
          <c:idx val="5"/>
          <c:order val="5"/>
          <c:tx>
            <c:strRef>
              <c:f>sysGLP!$G$2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sysGLP!$G$3:$G$53</c:f>
              <c:numCache>
                <c:formatCode>General</c:formatCode>
                <c:ptCount val="51"/>
                <c:pt idx="0">
                  <c:v>0.47982777999999998</c:v>
                </c:pt>
                <c:pt idx="1">
                  <c:v>0.48245766000000001</c:v>
                </c:pt>
                <c:pt idx="2">
                  <c:v>0.50656634</c:v>
                </c:pt>
                <c:pt idx="3">
                  <c:v>0.59621902000000004</c:v>
                </c:pt>
                <c:pt idx="4">
                  <c:v>0.78145016</c:v>
                </c:pt>
                <c:pt idx="5">
                  <c:v>1.04357834</c:v>
                </c:pt>
                <c:pt idx="6">
                  <c:v>1.3187811899999999</c:v>
                </c:pt>
                <c:pt idx="7">
                  <c:v>1.5582874200000001</c:v>
                </c:pt>
                <c:pt idx="8">
                  <c:v>1.7460870100000001</c:v>
                </c:pt>
                <c:pt idx="9">
                  <c:v>1.8777543699999999</c:v>
                </c:pt>
                <c:pt idx="10">
                  <c:v>1.9600353500000001</c:v>
                </c:pt>
                <c:pt idx="11">
                  <c:v>2.0002425000000001</c:v>
                </c:pt>
                <c:pt idx="12">
                  <c:v>2.0095541200000002</c:v>
                </c:pt>
                <c:pt idx="13">
                  <c:v>1.99668914</c:v>
                </c:pt>
                <c:pt idx="14">
                  <c:v>1.9680097400000001</c:v>
                </c:pt>
                <c:pt idx="15">
                  <c:v>1.9289137000000001</c:v>
                </c:pt>
                <c:pt idx="16">
                  <c:v>1.88350847</c:v>
                </c:pt>
                <c:pt idx="17">
                  <c:v>1.8328061499999999</c:v>
                </c:pt>
                <c:pt idx="18">
                  <c:v>1.77997827</c:v>
                </c:pt>
                <c:pt idx="19">
                  <c:v>1.72511046</c:v>
                </c:pt>
                <c:pt idx="20">
                  <c:v>1.66987679</c:v>
                </c:pt>
                <c:pt idx="21">
                  <c:v>1.61543701</c:v>
                </c:pt>
                <c:pt idx="22">
                  <c:v>1.5608962900000001</c:v>
                </c:pt>
                <c:pt idx="23">
                  <c:v>1.50808495</c:v>
                </c:pt>
                <c:pt idx="24">
                  <c:v>1.45524454</c:v>
                </c:pt>
                <c:pt idx="25">
                  <c:v>1.4041409</c:v>
                </c:pt>
                <c:pt idx="26">
                  <c:v>1.3546797399999999</c:v>
                </c:pt>
                <c:pt idx="27">
                  <c:v>1.3065392</c:v>
                </c:pt>
                <c:pt idx="28">
                  <c:v>1.2592890000000001</c:v>
                </c:pt>
                <c:pt idx="29">
                  <c:v>1.21372364</c:v>
                </c:pt>
                <c:pt idx="30">
                  <c:v>1.1697531400000001</c:v>
                </c:pt>
                <c:pt idx="31">
                  <c:v>1.12792212</c:v>
                </c:pt>
                <c:pt idx="32">
                  <c:v>1.08949443</c:v>
                </c:pt>
                <c:pt idx="33">
                  <c:v>1.0536154499999999</c:v>
                </c:pt>
                <c:pt idx="34">
                  <c:v>1.0157293300000001</c:v>
                </c:pt>
                <c:pt idx="35">
                  <c:v>0.98235209999999995</c:v>
                </c:pt>
                <c:pt idx="36">
                  <c:v>0.95208672000000005</c:v>
                </c:pt>
                <c:pt idx="37">
                  <c:v>0.92200346</c:v>
                </c:pt>
                <c:pt idx="38">
                  <c:v>0.89573212000000002</c:v>
                </c:pt>
                <c:pt idx="39">
                  <c:v>0.86968111999999997</c:v>
                </c:pt>
                <c:pt idx="40">
                  <c:v>0.84536986999999997</c:v>
                </c:pt>
                <c:pt idx="41">
                  <c:v>0.82229006999999998</c:v>
                </c:pt>
                <c:pt idx="42">
                  <c:v>0.80181718000000002</c:v>
                </c:pt>
                <c:pt idx="43">
                  <c:v>0.78172783000000001</c:v>
                </c:pt>
                <c:pt idx="44">
                  <c:v>0.76360945000000002</c:v>
                </c:pt>
                <c:pt idx="45">
                  <c:v>0.74538336999999999</c:v>
                </c:pt>
                <c:pt idx="46">
                  <c:v>0.72861235999999996</c:v>
                </c:pt>
                <c:pt idx="47">
                  <c:v>0.71317723</c:v>
                </c:pt>
                <c:pt idx="48">
                  <c:v>0.69894696000000001</c:v>
                </c:pt>
                <c:pt idx="49">
                  <c:v>0.68579314000000002</c:v>
                </c:pt>
                <c:pt idx="50">
                  <c:v>0.67235961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4A-4540-B862-7AF905DAB479}"/>
            </c:ext>
          </c:extLst>
        </c:ser>
        <c:ser>
          <c:idx val="6"/>
          <c:order val="6"/>
          <c:tx>
            <c:strRef>
              <c:f>sysGLP!$H$2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sysGLP!$H$3:$H$53</c:f>
              <c:numCache>
                <c:formatCode>General</c:formatCode>
                <c:ptCount val="51"/>
                <c:pt idx="0">
                  <c:v>0.77624238000000001</c:v>
                </c:pt>
                <c:pt idx="1">
                  <c:v>0.78194238000000005</c:v>
                </c:pt>
                <c:pt idx="2">
                  <c:v>0.83162122000000005</c:v>
                </c:pt>
                <c:pt idx="3">
                  <c:v>1.02634566</c:v>
                </c:pt>
                <c:pt idx="4">
                  <c:v>1.4370711599999999</c:v>
                </c:pt>
                <c:pt idx="5">
                  <c:v>1.9975889899999999</c:v>
                </c:pt>
                <c:pt idx="6">
                  <c:v>2.54416837</c:v>
                </c:pt>
                <c:pt idx="7">
                  <c:v>2.9804071699999999</c:v>
                </c:pt>
                <c:pt idx="8">
                  <c:v>3.29342705</c:v>
                </c:pt>
                <c:pt idx="9">
                  <c:v>3.4901964799999998</c:v>
                </c:pt>
                <c:pt idx="10">
                  <c:v>3.5919259800000001</c:v>
                </c:pt>
                <c:pt idx="11">
                  <c:v>3.6215543499999998</c:v>
                </c:pt>
                <c:pt idx="12">
                  <c:v>3.6003831599999998</c:v>
                </c:pt>
                <c:pt idx="13">
                  <c:v>3.54547737</c:v>
                </c:pt>
                <c:pt idx="14">
                  <c:v>3.4655124599999998</c:v>
                </c:pt>
                <c:pt idx="15">
                  <c:v>3.3705966699999999</c:v>
                </c:pt>
                <c:pt idx="16">
                  <c:v>3.2662748100000001</c:v>
                </c:pt>
                <c:pt idx="17">
                  <c:v>3.1535981199999998</c:v>
                </c:pt>
                <c:pt idx="18">
                  <c:v>3.0383376100000001</c:v>
                </c:pt>
                <c:pt idx="19">
                  <c:v>2.9202022699999999</c:v>
                </c:pt>
                <c:pt idx="20">
                  <c:v>2.8025202199999999</c:v>
                </c:pt>
                <c:pt idx="21">
                  <c:v>2.6876603000000001</c:v>
                </c:pt>
                <c:pt idx="22">
                  <c:v>2.5737000999999999</c:v>
                </c:pt>
                <c:pt idx="23">
                  <c:v>2.46459611</c:v>
                </c:pt>
                <c:pt idx="24">
                  <c:v>2.35674597</c:v>
                </c:pt>
                <c:pt idx="25">
                  <c:v>2.2537730900000001</c:v>
                </c:pt>
                <c:pt idx="26">
                  <c:v>2.1556246699999999</c:v>
                </c:pt>
                <c:pt idx="27">
                  <c:v>2.06156579</c:v>
                </c:pt>
                <c:pt idx="28">
                  <c:v>1.97064504</c:v>
                </c:pt>
                <c:pt idx="29">
                  <c:v>1.8846014600000001</c:v>
                </c:pt>
                <c:pt idx="30">
                  <c:v>1.8031170299999999</c:v>
                </c:pt>
                <c:pt idx="31">
                  <c:v>1.7270699700000001</c:v>
                </c:pt>
                <c:pt idx="32">
                  <c:v>1.65848442</c:v>
                </c:pt>
                <c:pt idx="33">
                  <c:v>1.5955472900000001</c:v>
                </c:pt>
                <c:pt idx="34">
                  <c:v>1.53051844</c:v>
                </c:pt>
                <c:pt idx="35">
                  <c:v>1.4740518499999999</c:v>
                </c:pt>
                <c:pt idx="36">
                  <c:v>1.4236789000000001</c:v>
                </c:pt>
                <c:pt idx="37">
                  <c:v>1.3743418199999999</c:v>
                </c:pt>
                <c:pt idx="38">
                  <c:v>1.3316375300000001</c:v>
                </c:pt>
                <c:pt idx="39">
                  <c:v>1.2898438800000001</c:v>
                </c:pt>
                <c:pt idx="40">
                  <c:v>1.2512386600000001</c:v>
                </c:pt>
                <c:pt idx="41">
                  <c:v>1.2147958299999999</c:v>
                </c:pt>
                <c:pt idx="42">
                  <c:v>1.1827379</c:v>
                </c:pt>
                <c:pt idx="43">
                  <c:v>1.1515053200000001</c:v>
                </c:pt>
                <c:pt idx="44">
                  <c:v>1.1233700900000001</c:v>
                </c:pt>
                <c:pt idx="45">
                  <c:v>1.0952620099999999</c:v>
                </c:pt>
                <c:pt idx="46">
                  <c:v>1.0694906799999999</c:v>
                </c:pt>
                <c:pt idx="47">
                  <c:v>1.0457452</c:v>
                </c:pt>
                <c:pt idx="48">
                  <c:v>1.02393088</c:v>
                </c:pt>
                <c:pt idx="49">
                  <c:v>1.00384914</c:v>
                </c:pt>
                <c:pt idx="50">
                  <c:v>0.98334922999999996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4A-4540-B862-7AF905DAB479}"/>
            </c:ext>
          </c:extLst>
        </c:ser>
        <c:ser>
          <c:idx val="7"/>
          <c:order val="7"/>
          <c:tx>
            <c:strRef>
              <c:f>sysGLP!$I$2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sysGLP!$I$3:$I$53</c:f>
              <c:numCache>
                <c:formatCode>General</c:formatCode>
                <c:ptCount val="51"/>
                <c:pt idx="0">
                  <c:v>1.24293169</c:v>
                </c:pt>
                <c:pt idx="1">
                  <c:v>1.2514318099999999</c:v>
                </c:pt>
                <c:pt idx="2">
                  <c:v>1.35917815</c:v>
                </c:pt>
                <c:pt idx="3">
                  <c:v>1.80220365</c:v>
                </c:pt>
                <c:pt idx="4">
                  <c:v>2.6841020800000002</c:v>
                </c:pt>
                <c:pt idx="5">
                  <c:v>3.7950669100000001</c:v>
                </c:pt>
                <c:pt idx="6">
                  <c:v>4.7994431000000004</c:v>
                </c:pt>
                <c:pt idx="7">
                  <c:v>5.5450620400000004</c:v>
                </c:pt>
                <c:pt idx="8">
                  <c:v>6.0406060699999999</c:v>
                </c:pt>
                <c:pt idx="9">
                  <c:v>6.3160833900000002</c:v>
                </c:pt>
                <c:pt idx="10">
                  <c:v>6.4266464399999998</c:v>
                </c:pt>
                <c:pt idx="11">
                  <c:v>6.4144538200000003</c:v>
                </c:pt>
                <c:pt idx="12">
                  <c:v>6.3184706300000002</c:v>
                </c:pt>
                <c:pt idx="13">
                  <c:v>6.1655112699999997</c:v>
                </c:pt>
                <c:pt idx="14">
                  <c:v>5.9687191400000001</c:v>
                </c:pt>
                <c:pt idx="15">
                  <c:v>5.7471641900000003</c:v>
                </c:pt>
                <c:pt idx="16">
                  <c:v>5.5101595799999998</c:v>
                </c:pt>
                <c:pt idx="17">
                  <c:v>5.2589021899999997</c:v>
                </c:pt>
                <c:pt idx="18">
                  <c:v>5.0059131900000002</c:v>
                </c:pt>
                <c:pt idx="19">
                  <c:v>4.7506736399999996</c:v>
                </c:pt>
                <c:pt idx="20">
                  <c:v>4.5005940200000003</c:v>
                </c:pt>
                <c:pt idx="21">
                  <c:v>4.2607443600000003</c:v>
                </c:pt>
                <c:pt idx="22">
                  <c:v>4.0274118699999999</c:v>
                </c:pt>
                <c:pt idx="23">
                  <c:v>3.8081223500000001</c:v>
                </c:pt>
                <c:pt idx="24">
                  <c:v>3.5955452399999999</c:v>
                </c:pt>
                <c:pt idx="25">
                  <c:v>3.3964381299999999</c:v>
                </c:pt>
                <c:pt idx="26">
                  <c:v>3.2096124499999998</c:v>
                </c:pt>
                <c:pt idx="27">
                  <c:v>3.0336804000000002</c:v>
                </c:pt>
                <c:pt idx="28">
                  <c:v>2.8661243299999999</c:v>
                </c:pt>
                <c:pt idx="29">
                  <c:v>2.7098972699999999</c:v>
                </c:pt>
                <c:pt idx="30">
                  <c:v>2.5638537600000002</c:v>
                </c:pt>
                <c:pt idx="31">
                  <c:v>2.4296660399999999</c:v>
                </c:pt>
                <c:pt idx="32">
                  <c:v>2.3101638800000002</c:v>
                </c:pt>
                <c:pt idx="33">
                  <c:v>2.2022950799999998</c:v>
                </c:pt>
                <c:pt idx="34">
                  <c:v>2.0917319499999998</c:v>
                </c:pt>
                <c:pt idx="35">
                  <c:v>1.9978213899999999</c:v>
                </c:pt>
                <c:pt idx="36">
                  <c:v>1.9153889399999999</c:v>
                </c:pt>
                <c:pt idx="37">
                  <c:v>1.8360273499999999</c:v>
                </c:pt>
                <c:pt idx="38">
                  <c:v>1.7691791299999999</c:v>
                </c:pt>
                <c:pt idx="39">
                  <c:v>1.7048576099999999</c:v>
                </c:pt>
                <c:pt idx="40">
                  <c:v>1.64710321</c:v>
                </c:pt>
                <c:pt idx="41">
                  <c:v>1.5939988899999999</c:v>
                </c:pt>
                <c:pt idx="42">
                  <c:v>1.54860186</c:v>
                </c:pt>
                <c:pt idx="43">
                  <c:v>1.5058152300000001</c:v>
                </c:pt>
                <c:pt idx="44">
                  <c:v>1.46856969</c:v>
                </c:pt>
                <c:pt idx="45">
                  <c:v>1.43253298</c:v>
                </c:pt>
                <c:pt idx="46">
                  <c:v>1.40099715</c:v>
                </c:pt>
                <c:pt idx="47">
                  <c:v>1.37319178</c:v>
                </c:pt>
                <c:pt idx="48">
                  <c:v>1.3489572700000001</c:v>
                </c:pt>
                <c:pt idx="49">
                  <c:v>1.32770133</c:v>
                </c:pt>
                <c:pt idx="50">
                  <c:v>1.3073339500000001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94A-4540-B862-7AF905DAB479}"/>
            </c:ext>
          </c:extLst>
        </c:ser>
        <c:ser>
          <c:idx val="8"/>
          <c:order val="8"/>
          <c:tx>
            <c:strRef>
              <c:f>sysGLP!$J$2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sysGLP!$J$3:$J$53</c:f>
              <c:numCache>
                <c:formatCode>General</c:formatCode>
                <c:ptCount val="51"/>
                <c:pt idx="0">
                  <c:v>1.9814031599999999</c:v>
                </c:pt>
                <c:pt idx="1">
                  <c:v>2.00302925</c:v>
                </c:pt>
                <c:pt idx="2">
                  <c:v>2.2477737100000001</c:v>
                </c:pt>
                <c:pt idx="3">
                  <c:v>3.1878285499999999</c:v>
                </c:pt>
                <c:pt idx="4">
                  <c:v>4.9492699199999999</c:v>
                </c:pt>
                <c:pt idx="5">
                  <c:v>7.0443729800000003</c:v>
                </c:pt>
                <c:pt idx="6">
                  <c:v>8.8306692600000005</c:v>
                </c:pt>
                <c:pt idx="7">
                  <c:v>10.075401100000001</c:v>
                </c:pt>
                <c:pt idx="8">
                  <c:v>10.84934187</c:v>
                </c:pt>
                <c:pt idx="9">
                  <c:v>11.22570314</c:v>
                </c:pt>
                <c:pt idx="10">
                  <c:v>11.308801040000001</c:v>
                </c:pt>
                <c:pt idx="11">
                  <c:v>11.169738479999999</c:v>
                </c:pt>
                <c:pt idx="12">
                  <c:v>10.87690553</c:v>
                </c:pt>
                <c:pt idx="13">
                  <c:v>10.47954942</c:v>
                </c:pt>
                <c:pt idx="14">
                  <c:v>10.00006638</c:v>
                </c:pt>
                <c:pt idx="15">
                  <c:v>9.4785872799999993</c:v>
                </c:pt>
                <c:pt idx="16">
                  <c:v>8.9366458400000006</c:v>
                </c:pt>
                <c:pt idx="17">
                  <c:v>8.3766942699999998</c:v>
                </c:pt>
                <c:pt idx="18">
                  <c:v>7.8264253999999998</c:v>
                </c:pt>
                <c:pt idx="19">
                  <c:v>7.2838005600000004</c:v>
                </c:pt>
                <c:pt idx="20">
                  <c:v>6.7639929800000003</c:v>
                </c:pt>
                <c:pt idx="21">
                  <c:v>6.2762306199999998</c:v>
                </c:pt>
                <c:pt idx="22">
                  <c:v>5.8118920100000002</c:v>
                </c:pt>
                <c:pt idx="23">
                  <c:v>5.3851123799999998</c:v>
                </c:pt>
                <c:pt idx="24">
                  <c:v>4.9806344100000004</c:v>
                </c:pt>
                <c:pt idx="25">
                  <c:v>4.6111520199999996</c:v>
                </c:pt>
                <c:pt idx="26">
                  <c:v>4.2739526699999999</c:v>
                </c:pt>
                <c:pt idx="27">
                  <c:v>3.9651299099999999</c:v>
                </c:pt>
                <c:pt idx="28">
                  <c:v>3.68011161</c:v>
                </c:pt>
                <c:pt idx="29">
                  <c:v>3.42271861</c:v>
                </c:pt>
                <c:pt idx="30">
                  <c:v>3.1906721400000002</c:v>
                </c:pt>
                <c:pt idx="31">
                  <c:v>2.9846172100000001</c:v>
                </c:pt>
                <c:pt idx="32">
                  <c:v>2.80862759</c:v>
                </c:pt>
                <c:pt idx="33">
                  <c:v>2.6559631100000001</c:v>
                </c:pt>
                <c:pt idx="34">
                  <c:v>2.5064623199999998</c:v>
                </c:pt>
                <c:pt idx="35">
                  <c:v>2.3857271899999999</c:v>
                </c:pt>
                <c:pt idx="36">
                  <c:v>2.2849127299999998</c:v>
                </c:pt>
                <c:pt idx="37">
                  <c:v>2.1934990299999999</c:v>
                </c:pt>
                <c:pt idx="38">
                  <c:v>2.1211413299999999</c:v>
                </c:pt>
                <c:pt idx="39">
                  <c:v>2.0568385899999999</c:v>
                </c:pt>
                <c:pt idx="40">
                  <c:v>2.0034479799999998</c:v>
                </c:pt>
                <c:pt idx="41">
                  <c:v>1.9587796500000001</c:v>
                </c:pt>
                <c:pt idx="42">
                  <c:v>1.92427419</c:v>
                </c:pt>
                <c:pt idx="43">
                  <c:v>1.89585381</c:v>
                </c:pt>
                <c:pt idx="44">
                  <c:v>1.8748330799999999</c:v>
                </c:pt>
                <c:pt idx="45">
                  <c:v>1.85828175</c:v>
                </c:pt>
                <c:pt idx="46">
                  <c:v>1.8474082599999999</c:v>
                </c:pt>
                <c:pt idx="47">
                  <c:v>1.84154306</c:v>
                </c:pt>
                <c:pt idx="48">
                  <c:v>1.83941054</c:v>
                </c:pt>
                <c:pt idx="49">
                  <c:v>1.84044655</c:v>
                </c:pt>
                <c:pt idx="50">
                  <c:v>1.8444946099999999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94A-4540-B862-7AF905DAB479}"/>
            </c:ext>
          </c:extLst>
        </c:ser>
        <c:ser>
          <c:idx val="9"/>
          <c:order val="9"/>
          <c:tx>
            <c:strRef>
              <c:f>sysGLP!$K$2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sysGLP!$A$3:$A$53</c:f>
              <c:numCache>
                <c:formatCode>General</c:formatCode>
                <c:ptCount val="51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</c:numCache>
            </c:numRef>
          </c:cat>
          <c:val>
            <c:numRef>
              <c:f>sysGLP!$K$3:$K$53</c:f>
              <c:numCache>
                <c:formatCode>General</c:formatCode>
                <c:ptCount val="51"/>
                <c:pt idx="0">
                  <c:v>3.154855</c:v>
                </c:pt>
                <c:pt idx="1">
                  <c:v>3.17312707</c:v>
                </c:pt>
                <c:pt idx="2">
                  <c:v>3.5564378200000002</c:v>
                </c:pt>
                <c:pt idx="3">
                  <c:v>5.3957849299999996</c:v>
                </c:pt>
                <c:pt idx="4">
                  <c:v>8.8987491500000004</c:v>
                </c:pt>
                <c:pt idx="5">
                  <c:v>12.879379439999999</c:v>
                </c:pt>
                <c:pt idx="6">
                  <c:v>16.017667509999999</c:v>
                </c:pt>
                <c:pt idx="7">
                  <c:v>18.092078409999999</c:v>
                </c:pt>
                <c:pt idx="8">
                  <c:v>19.278025100000001</c:v>
                </c:pt>
                <c:pt idx="9">
                  <c:v>19.729321179999999</c:v>
                </c:pt>
                <c:pt idx="10">
                  <c:v>19.60708687</c:v>
                </c:pt>
                <c:pt idx="11">
                  <c:v>19.058499260000001</c:v>
                </c:pt>
                <c:pt idx="12">
                  <c:v>18.207649459999999</c:v>
                </c:pt>
                <c:pt idx="13">
                  <c:v>17.167055090000002</c:v>
                </c:pt>
                <c:pt idx="14">
                  <c:v>15.98055366</c:v>
                </c:pt>
                <c:pt idx="15">
                  <c:v>14.746377949999999</c:v>
                </c:pt>
                <c:pt idx="16">
                  <c:v>13.51421221</c:v>
                </c:pt>
                <c:pt idx="17">
                  <c:v>12.290806760000001</c:v>
                </c:pt>
                <c:pt idx="18">
                  <c:v>11.137629029999999</c:v>
                </c:pt>
                <c:pt idx="19">
                  <c:v>10.049450419999999</c:v>
                </c:pt>
                <c:pt idx="20">
                  <c:v>9.0526461499999993</c:v>
                </c:pt>
                <c:pt idx="21">
                  <c:v>8.1589212900000003</c:v>
                </c:pt>
                <c:pt idx="22">
                  <c:v>7.3453616100000003</c:v>
                </c:pt>
                <c:pt idx="23">
                  <c:v>6.6310922100000003</c:v>
                </c:pt>
                <c:pt idx="24">
                  <c:v>5.9847049700000001</c:v>
                </c:pt>
                <c:pt idx="25">
                  <c:v>5.4214002700000004</c:v>
                </c:pt>
                <c:pt idx="26">
                  <c:v>4.9315085700000001</c:v>
                </c:pt>
                <c:pt idx="27">
                  <c:v>4.5049716899999996</c:v>
                </c:pt>
                <c:pt idx="28">
                  <c:v>4.1324212200000003</c:v>
                </c:pt>
                <c:pt idx="29">
                  <c:v>3.8157948899999998</c:v>
                </c:pt>
                <c:pt idx="30">
                  <c:v>3.5492441800000001</c:v>
                </c:pt>
                <c:pt idx="31">
                  <c:v>3.3309982300000001</c:v>
                </c:pt>
                <c:pt idx="32">
                  <c:v>3.1605699700000001</c:v>
                </c:pt>
                <c:pt idx="33">
                  <c:v>3.0277145999999999</c:v>
                </c:pt>
                <c:pt idx="34">
                  <c:v>2.9150628300000001</c:v>
                </c:pt>
                <c:pt idx="35">
                  <c:v>2.8396492599999998</c:v>
                </c:pt>
                <c:pt idx="36">
                  <c:v>2.7908004800000001</c:v>
                </c:pt>
                <c:pt idx="37">
                  <c:v>2.76074946</c:v>
                </c:pt>
                <c:pt idx="38">
                  <c:v>2.7495641000000002</c:v>
                </c:pt>
                <c:pt idx="39">
                  <c:v>2.7522334000000002</c:v>
                </c:pt>
                <c:pt idx="40">
                  <c:v>2.7667985800000001</c:v>
                </c:pt>
                <c:pt idx="41">
                  <c:v>2.7910471299999999</c:v>
                </c:pt>
                <c:pt idx="42">
                  <c:v>2.8205432099999999</c:v>
                </c:pt>
                <c:pt idx="43">
                  <c:v>2.85614743</c:v>
                </c:pt>
                <c:pt idx="44">
                  <c:v>2.8933605899999999</c:v>
                </c:pt>
                <c:pt idx="45">
                  <c:v>2.9348585200000001</c:v>
                </c:pt>
                <c:pt idx="46">
                  <c:v>2.97574315</c:v>
                </c:pt>
                <c:pt idx="47">
                  <c:v>3.0149150200000001</c:v>
                </c:pt>
                <c:pt idx="48">
                  <c:v>3.0514732100000002</c:v>
                </c:pt>
                <c:pt idx="49">
                  <c:v>3.0847742299999998</c:v>
                </c:pt>
                <c:pt idx="50">
                  <c:v>3.1174979399999998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94A-4540-B862-7AF905DAB479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64328"/>
        <c:axId val="221460408"/>
        <c:axId val="222025688"/>
      </c:surface3DChart>
      <c:catAx>
        <c:axId val="22146432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0408"/>
        <c:crosses val="autoZero"/>
        <c:auto val="1"/>
        <c:lblAlgn val="ctr"/>
        <c:lblOffset val="100"/>
        <c:tickLblSkip val="10"/>
        <c:noMultiLvlLbl val="0"/>
      </c:catAx>
      <c:valAx>
        <c:axId val="22146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4328"/>
        <c:crosses val="autoZero"/>
        <c:crossBetween val="midCat"/>
      </c:valAx>
      <c:serAx>
        <c:axId val="2220256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040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1.0983288791148927E-2"/>
          <c:y val="0.86321341907733229"/>
          <c:w val="0.51966278604304283"/>
          <c:h val="8.58045574491867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glucose</a:t>
            </a:r>
          </a:p>
        </c:rich>
      </c:tx>
      <c:layout>
        <c:manualLayout>
          <c:xMode val="edge"/>
          <c:yMode val="edge"/>
          <c:x val="0.48247261211913733"/>
          <c:y val="0.120288668863408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20"/>
      <c:rotY val="50"/>
      <c:depthPercent val="22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844687892274341E-2"/>
          <c:y val="0.11506296173847298"/>
          <c:w val="0.84851763094830535"/>
          <c:h val="0.70180662257938009"/>
        </c:manualLayout>
      </c:layout>
      <c:surface3DChart>
        <c:wireframe val="0"/>
        <c:ser>
          <c:idx val="0"/>
          <c:order val="0"/>
          <c:tx>
            <c:strRef>
              <c:f>sysGlc!$B$2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sysGlc!$B$3:$B$98</c:f>
              <c:numCache>
                <c:formatCode>General</c:formatCode>
                <c:ptCount val="96"/>
                <c:pt idx="0">
                  <c:v>9.3385904400000008</c:v>
                </c:pt>
                <c:pt idx="1">
                  <c:v>9.3614739500000006</c:v>
                </c:pt>
                <c:pt idx="2">
                  <c:v>9.5921312400000005</c:v>
                </c:pt>
                <c:pt idx="3">
                  <c:v>10.30103692</c:v>
                </c:pt>
                <c:pt idx="4">
                  <c:v>11.640501130000001</c:v>
                </c:pt>
                <c:pt idx="5">
                  <c:v>13.481792159999999</c:v>
                </c:pt>
                <c:pt idx="6">
                  <c:v>15.306966149999999</c:v>
                </c:pt>
                <c:pt idx="7">
                  <c:v>16.803218950000002</c:v>
                </c:pt>
                <c:pt idx="8">
                  <c:v>17.928982349999998</c:v>
                </c:pt>
                <c:pt idx="9">
                  <c:v>18.700248139999999</c:v>
                </c:pt>
                <c:pt idx="10">
                  <c:v>19.190598569999999</c:v>
                </c:pt>
                <c:pt idx="11">
                  <c:v>19.44683775</c:v>
                </c:pt>
                <c:pt idx="12">
                  <c:v>19.531854800000001</c:v>
                </c:pt>
                <c:pt idx="13">
                  <c:v>19.49357886</c:v>
                </c:pt>
                <c:pt idx="14">
                  <c:v>19.36508671</c:v>
                </c:pt>
                <c:pt idx="15">
                  <c:v>19.171957219999999</c:v>
                </c:pt>
                <c:pt idx="16">
                  <c:v>18.936070650000001</c:v>
                </c:pt>
                <c:pt idx="17">
                  <c:v>18.66574683</c:v>
                </c:pt>
                <c:pt idx="18">
                  <c:v>18.378634399999999</c:v>
                </c:pt>
                <c:pt idx="19">
                  <c:v>18.077076290000001</c:v>
                </c:pt>
                <c:pt idx="20">
                  <c:v>17.771050079999998</c:v>
                </c:pt>
                <c:pt idx="21">
                  <c:v>17.468214979999999</c:v>
                </c:pt>
                <c:pt idx="22">
                  <c:v>17.16376181</c:v>
                </c:pt>
                <c:pt idx="23">
                  <c:v>16.868460500000001</c:v>
                </c:pt>
                <c:pt idx="24">
                  <c:v>16.572079089999999</c:v>
                </c:pt>
                <c:pt idx="25">
                  <c:v>16.284930920000001</c:v>
                </c:pt>
                <c:pt idx="26">
                  <c:v>16.006063409999999</c:v>
                </c:pt>
                <c:pt idx="27">
                  <c:v>15.73305496</c:v>
                </c:pt>
                <c:pt idx="28">
                  <c:v>15.46352368</c:v>
                </c:pt>
                <c:pt idx="29">
                  <c:v>15.20153348</c:v>
                </c:pt>
                <c:pt idx="30">
                  <c:v>14.946229519999999</c:v>
                </c:pt>
                <c:pt idx="31">
                  <c:v>14.700599759999999</c:v>
                </c:pt>
                <c:pt idx="32">
                  <c:v>14.47143724</c:v>
                </c:pt>
                <c:pt idx="33">
                  <c:v>14.255183710000001</c:v>
                </c:pt>
                <c:pt idx="34">
                  <c:v>14.023222860000001</c:v>
                </c:pt>
                <c:pt idx="35">
                  <c:v>13.81488424</c:v>
                </c:pt>
                <c:pt idx="36">
                  <c:v>13.622455070000001</c:v>
                </c:pt>
                <c:pt idx="37">
                  <c:v>13.42746752</c:v>
                </c:pt>
                <c:pt idx="38">
                  <c:v>13.253386920000001</c:v>
                </c:pt>
                <c:pt idx="39">
                  <c:v>13.07691462</c:v>
                </c:pt>
                <c:pt idx="40">
                  <c:v>12.90850427</c:v>
                </c:pt>
                <c:pt idx="41">
                  <c:v>12.74434733</c:v>
                </c:pt>
                <c:pt idx="42">
                  <c:v>12.59511094</c:v>
                </c:pt>
                <c:pt idx="43">
                  <c:v>12.44494738</c:v>
                </c:pt>
                <c:pt idx="44">
                  <c:v>12.30562478</c:v>
                </c:pt>
                <c:pt idx="45">
                  <c:v>12.16128739</c:v>
                </c:pt>
                <c:pt idx="46">
                  <c:v>12.02456317</c:v>
                </c:pt>
                <c:pt idx="47">
                  <c:v>11.89484393</c:v>
                </c:pt>
                <c:pt idx="48">
                  <c:v>11.7717054</c:v>
                </c:pt>
                <c:pt idx="49">
                  <c:v>11.654632469999999</c:v>
                </c:pt>
                <c:pt idx="50">
                  <c:v>11.53132432</c:v>
                </c:pt>
                <c:pt idx="51">
                  <c:v>11.432972749999999</c:v>
                </c:pt>
                <c:pt idx="52">
                  <c:v>11.33867701</c:v>
                </c:pt>
                <c:pt idx="53">
                  <c:v>11.248288219999999</c:v>
                </c:pt>
                <c:pt idx="54">
                  <c:v>11.161662229999999</c:v>
                </c:pt>
                <c:pt idx="55">
                  <c:v>11.07865954</c:v>
                </c:pt>
                <c:pt idx="56">
                  <c:v>10.99914513</c:v>
                </c:pt>
                <c:pt idx="57">
                  <c:v>10.92298832</c:v>
                </c:pt>
                <c:pt idx="58">
                  <c:v>10.85006269</c:v>
                </c:pt>
                <c:pt idx="59">
                  <c:v>10.780245900000001</c:v>
                </c:pt>
                <c:pt idx="60">
                  <c:v>10.713419590000001</c:v>
                </c:pt>
                <c:pt idx="61">
                  <c:v>10.649469290000001</c:v>
                </c:pt>
                <c:pt idx="62">
                  <c:v>10.588284270000001</c:v>
                </c:pt>
                <c:pt idx="63">
                  <c:v>10.529757439999999</c:v>
                </c:pt>
                <c:pt idx="64">
                  <c:v>10.47378527</c:v>
                </c:pt>
                <c:pt idx="65">
                  <c:v>10.42026765</c:v>
                </c:pt>
                <c:pt idx="66">
                  <c:v>10.369107850000001</c:v>
                </c:pt>
                <c:pt idx="67">
                  <c:v>10.32021235</c:v>
                </c:pt>
                <c:pt idx="68">
                  <c:v>10.27349081</c:v>
                </c:pt>
                <c:pt idx="69">
                  <c:v>10.22885597</c:v>
                </c:pt>
                <c:pt idx="70">
                  <c:v>10.186223529999999</c:v>
                </c:pt>
                <c:pt idx="71">
                  <c:v>10.145512139999999</c:v>
                </c:pt>
                <c:pt idx="72">
                  <c:v>10.10664322</c:v>
                </c:pt>
                <c:pt idx="73">
                  <c:v>10.06954097</c:v>
                </c:pt>
                <c:pt idx="74">
                  <c:v>10.034132270000001</c:v>
                </c:pt>
                <c:pt idx="75">
                  <c:v>10.00034657</c:v>
                </c:pt>
                <c:pt idx="76">
                  <c:v>9.9681158700000001</c:v>
                </c:pt>
                <c:pt idx="77">
                  <c:v>9.9373745899999992</c:v>
                </c:pt>
                <c:pt idx="78">
                  <c:v>9.9080595900000006</c:v>
                </c:pt>
                <c:pt idx="79">
                  <c:v>9.8801099899999993</c:v>
                </c:pt>
                <c:pt idx="80">
                  <c:v>9.8534672000000008</c:v>
                </c:pt>
                <c:pt idx="81">
                  <c:v>9.8280748100000004</c:v>
                </c:pt>
                <c:pt idx="82">
                  <c:v>9.8038785300000004</c:v>
                </c:pt>
                <c:pt idx="83">
                  <c:v>9.7808261299999995</c:v>
                </c:pt>
                <c:pt idx="84">
                  <c:v>9.7588673799999999</c:v>
                </c:pt>
                <c:pt idx="85">
                  <c:v>9.7379540099999993</c:v>
                </c:pt>
                <c:pt idx="86">
                  <c:v>9.7180396000000009</c:v>
                </c:pt>
                <c:pt idx="87">
                  <c:v>9.6990795700000003</c:v>
                </c:pt>
                <c:pt idx="88">
                  <c:v>9.6810311099999993</c:v>
                </c:pt>
                <c:pt idx="89">
                  <c:v>9.6638531200000006</c:v>
                </c:pt>
                <c:pt idx="90">
                  <c:v>9.6475061400000008</c:v>
                </c:pt>
                <c:pt idx="91">
                  <c:v>9.6319523399999998</c:v>
                </c:pt>
                <c:pt idx="92">
                  <c:v>9.6171554199999996</c:v>
                </c:pt>
                <c:pt idx="93">
                  <c:v>9.6030805699999995</c:v>
                </c:pt>
                <c:pt idx="94">
                  <c:v>9.5896944499999996</c:v>
                </c:pt>
                <c:pt idx="95">
                  <c:v>9.5769651000000007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15-470E-B13E-8583B7933F1B}"/>
            </c:ext>
          </c:extLst>
        </c:ser>
        <c:ser>
          <c:idx val="1"/>
          <c:order val="1"/>
          <c:tx>
            <c:strRef>
              <c:f>sysGlc!$C$2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sysGlc!$C$3:$C$98</c:f>
              <c:numCache>
                <c:formatCode>General</c:formatCode>
                <c:ptCount val="96"/>
                <c:pt idx="0">
                  <c:v>9.2883069099999993</c:v>
                </c:pt>
                <c:pt idx="1">
                  <c:v>9.3155320499999998</c:v>
                </c:pt>
                <c:pt idx="2">
                  <c:v>9.5561660400000008</c:v>
                </c:pt>
                <c:pt idx="3">
                  <c:v>10.285730020000001</c:v>
                </c:pt>
                <c:pt idx="4">
                  <c:v>11.671505059999999</c:v>
                </c:pt>
                <c:pt idx="5">
                  <c:v>13.56401599</c:v>
                </c:pt>
                <c:pt idx="6">
                  <c:v>15.43690393</c:v>
                </c:pt>
                <c:pt idx="7">
                  <c:v>16.96202268</c:v>
                </c:pt>
                <c:pt idx="8">
                  <c:v>18.092102579999999</c:v>
                </c:pt>
                <c:pt idx="9">
                  <c:v>18.846066570000001</c:v>
                </c:pt>
                <c:pt idx="10">
                  <c:v>19.30328939</c:v>
                </c:pt>
                <c:pt idx="11">
                  <c:v>19.51486045</c:v>
                </c:pt>
                <c:pt idx="12">
                  <c:v>19.557735820000001</c:v>
                </c:pt>
                <c:pt idx="13">
                  <c:v>19.4776594</c:v>
                </c:pt>
                <c:pt idx="14">
                  <c:v>19.308621890000001</c:v>
                </c:pt>
                <c:pt idx="15">
                  <c:v>19.079425570000001</c:v>
                </c:pt>
                <c:pt idx="16">
                  <c:v>18.812162149999999</c:v>
                </c:pt>
                <c:pt idx="17">
                  <c:v>18.51417842</c:v>
                </c:pt>
                <c:pt idx="18">
                  <c:v>18.20378187</c:v>
                </c:pt>
                <c:pt idx="19">
                  <c:v>17.882391630000001</c:v>
                </c:pt>
                <c:pt idx="20">
                  <c:v>17.55996459</c:v>
                </c:pt>
                <c:pt idx="21">
                  <c:v>17.243724140000001</c:v>
                </c:pt>
                <c:pt idx="22">
                  <c:v>16.9281234</c:v>
                </c:pt>
                <c:pt idx="23">
                  <c:v>16.623973329999998</c:v>
                </c:pt>
                <c:pt idx="24">
                  <c:v>16.320277579999999</c:v>
                </c:pt>
                <c:pt idx="25">
                  <c:v>16.027470910000002</c:v>
                </c:pt>
                <c:pt idx="26">
                  <c:v>15.744164680000001</c:v>
                </c:pt>
                <c:pt idx="27">
                  <c:v>15.46780189</c:v>
                </c:pt>
                <c:pt idx="28">
                  <c:v>15.196038400000001</c:v>
                </c:pt>
                <c:pt idx="29">
                  <c:v>14.93267891</c:v>
                </c:pt>
                <c:pt idx="30">
                  <c:v>14.67679401</c:v>
                </c:pt>
                <c:pt idx="31">
                  <c:v>14.431322010000001</c:v>
                </c:pt>
                <c:pt idx="32">
                  <c:v>14.20314194</c:v>
                </c:pt>
                <c:pt idx="33">
                  <c:v>13.987417049999999</c:v>
                </c:pt>
                <c:pt idx="34">
                  <c:v>13.75662979</c:v>
                </c:pt>
                <c:pt idx="35">
                  <c:v>13.55042989</c:v>
                </c:pt>
                <c:pt idx="36">
                  <c:v>13.36000005</c:v>
                </c:pt>
                <c:pt idx="37">
                  <c:v>13.16728079</c:v>
                </c:pt>
                <c:pt idx="38">
                  <c:v>12.995848410000001</c:v>
                </c:pt>
                <c:pt idx="39">
                  <c:v>12.822558620000001</c:v>
                </c:pt>
                <c:pt idx="40">
                  <c:v>12.657480530000001</c:v>
                </c:pt>
                <c:pt idx="41">
                  <c:v>12.49691563</c:v>
                </c:pt>
                <c:pt idx="42">
                  <c:v>12.35107676</c:v>
                </c:pt>
                <c:pt idx="43">
                  <c:v>12.204718809999999</c:v>
                </c:pt>
                <c:pt idx="44">
                  <c:v>12.069097340000001</c:v>
                </c:pt>
                <c:pt idx="45">
                  <c:v>11.92903791</c:v>
                </c:pt>
                <c:pt idx="46">
                  <c:v>11.796594860000001</c:v>
                </c:pt>
                <c:pt idx="47">
                  <c:v>11.670935800000001</c:v>
                </c:pt>
                <c:pt idx="48">
                  <c:v>11.55167653</c:v>
                </c:pt>
                <c:pt idx="49">
                  <c:v>11.438527690000001</c:v>
                </c:pt>
                <c:pt idx="50">
                  <c:v>11.31934895</c:v>
                </c:pt>
                <c:pt idx="51">
                  <c:v>11.22486642</c:v>
                </c:pt>
                <c:pt idx="52">
                  <c:v>11.134440659999999</c:v>
                </c:pt>
                <c:pt idx="53">
                  <c:v>11.04791548</c:v>
                </c:pt>
                <c:pt idx="54">
                  <c:v>10.965139990000001</c:v>
                </c:pt>
                <c:pt idx="55">
                  <c:v>10.88596843</c:v>
                </c:pt>
                <c:pt idx="56">
                  <c:v>10.810260059999999</c:v>
                </c:pt>
                <c:pt idx="57">
                  <c:v>10.737878930000001</c:v>
                </c:pt>
                <c:pt idx="58">
                  <c:v>10.668693770000001</c:v>
                </c:pt>
                <c:pt idx="59">
                  <c:v>10.60257781</c:v>
                </c:pt>
                <c:pt idx="60">
                  <c:v>10.53940867</c:v>
                </c:pt>
                <c:pt idx="61">
                  <c:v>10.479068209999999</c:v>
                </c:pt>
                <c:pt idx="62">
                  <c:v>10.42144238</c:v>
                </c:pt>
                <c:pt idx="63">
                  <c:v>10.36642112</c:v>
                </c:pt>
                <c:pt idx="64">
                  <c:v>10.31389822</c:v>
                </c:pt>
                <c:pt idx="65">
                  <c:v>10.26377121</c:v>
                </c:pt>
                <c:pt idx="66">
                  <c:v>10.21594125</c:v>
                </c:pt>
                <c:pt idx="67">
                  <c:v>10.170313009999999</c:v>
                </c:pt>
                <c:pt idx="68">
                  <c:v>10.12679456</c:v>
                </c:pt>
                <c:pt idx="69">
                  <c:v>10.085297300000001</c:v>
                </c:pt>
                <c:pt idx="70">
                  <c:v>10.04573583</c:v>
                </c:pt>
                <c:pt idx="71">
                  <c:v>10.00802786</c:v>
                </c:pt>
                <c:pt idx="72">
                  <c:v>9.9720941199999995</c:v>
                </c:pt>
                <c:pt idx="73">
                  <c:v>9.9378582899999994</c:v>
                </c:pt>
                <c:pt idx="74">
                  <c:v>9.9052468699999991</c:v>
                </c:pt>
                <c:pt idx="75">
                  <c:v>9.8741891499999994</c:v>
                </c:pt>
                <c:pt idx="76">
                  <c:v>9.84461707</c:v>
                </c:pt>
                <c:pt idx="77">
                  <c:v>9.8164651700000007</c:v>
                </c:pt>
                <c:pt idx="78">
                  <c:v>9.7896705199999996</c:v>
                </c:pt>
                <c:pt idx="79">
                  <c:v>9.7641726200000001</c:v>
                </c:pt>
                <c:pt idx="80">
                  <c:v>9.7399133500000001</c:v>
                </c:pt>
                <c:pt idx="81">
                  <c:v>9.71683685</c:v>
                </c:pt>
                <c:pt idx="82">
                  <c:v>9.6948895200000003</c:v>
                </c:pt>
                <c:pt idx="83">
                  <c:v>9.6740198700000004</c:v>
                </c:pt>
                <c:pt idx="84">
                  <c:v>9.6541785200000003</c:v>
                </c:pt>
                <c:pt idx="85">
                  <c:v>9.6353180900000002</c:v>
                </c:pt>
                <c:pt idx="86">
                  <c:v>9.6173931400000008</c:v>
                </c:pt>
                <c:pt idx="87">
                  <c:v>9.6003601199999995</c:v>
                </c:pt>
                <c:pt idx="88">
                  <c:v>9.5841772899999995</c:v>
                </c:pt>
                <c:pt idx="89">
                  <c:v>9.5688046900000003</c:v>
                </c:pt>
                <c:pt idx="90">
                  <c:v>9.5542040200000002</c:v>
                </c:pt>
                <c:pt idx="91">
                  <c:v>9.5403386500000007</c:v>
                </c:pt>
                <c:pt idx="92">
                  <c:v>9.5271734899999991</c:v>
                </c:pt>
                <c:pt idx="93">
                  <c:v>9.5146750099999995</c:v>
                </c:pt>
                <c:pt idx="94">
                  <c:v>9.5028111200000005</c:v>
                </c:pt>
                <c:pt idx="95">
                  <c:v>9.4915511699999993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15-470E-B13E-8583B7933F1B}"/>
            </c:ext>
          </c:extLst>
        </c:ser>
        <c:ser>
          <c:idx val="2"/>
          <c:order val="2"/>
          <c:tx>
            <c:strRef>
              <c:f>sysGlc!$D$2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sysGlc!$D$3:$D$98</c:f>
              <c:numCache>
                <c:formatCode>General</c:formatCode>
                <c:ptCount val="96"/>
                <c:pt idx="0">
                  <c:v>9.1956536799999995</c:v>
                </c:pt>
                <c:pt idx="1">
                  <c:v>9.2356148299999994</c:v>
                </c:pt>
                <c:pt idx="2">
                  <c:v>9.5039046099999993</c:v>
                </c:pt>
                <c:pt idx="3">
                  <c:v>10.28022296</c:v>
                </c:pt>
                <c:pt idx="4">
                  <c:v>11.729074819999999</c:v>
                </c:pt>
                <c:pt idx="5">
                  <c:v>13.693094350000001</c:v>
                </c:pt>
                <c:pt idx="6">
                  <c:v>15.639649</c:v>
                </c:pt>
                <c:pt idx="7">
                  <c:v>17.205448759999999</c:v>
                </c:pt>
                <c:pt idx="8">
                  <c:v>18.329752800000001</c:v>
                </c:pt>
                <c:pt idx="9">
                  <c:v>19.036994239999999</c:v>
                </c:pt>
                <c:pt idx="10">
                  <c:v>19.425859599999999</c:v>
                </c:pt>
                <c:pt idx="11">
                  <c:v>19.561156220000001</c:v>
                </c:pt>
                <c:pt idx="12">
                  <c:v>19.527203750000002</c:v>
                </c:pt>
                <c:pt idx="13">
                  <c:v>19.375460149999999</c:v>
                </c:pt>
                <c:pt idx="14">
                  <c:v>19.1401346</c:v>
                </c:pt>
                <c:pt idx="15">
                  <c:v>18.854054120000001</c:v>
                </c:pt>
                <c:pt idx="16">
                  <c:v>18.538740690000001</c:v>
                </c:pt>
                <c:pt idx="17">
                  <c:v>18.19958617</c:v>
                </c:pt>
                <c:pt idx="18">
                  <c:v>17.855212460000001</c:v>
                </c:pt>
                <c:pt idx="19">
                  <c:v>17.50545451</c:v>
                </c:pt>
                <c:pt idx="20">
                  <c:v>17.160085710000001</c:v>
                </c:pt>
                <c:pt idx="21">
                  <c:v>16.825204790000001</c:v>
                </c:pt>
                <c:pt idx="22">
                  <c:v>16.494737430000001</c:v>
                </c:pt>
                <c:pt idx="23">
                  <c:v>16.178754529999999</c:v>
                </c:pt>
                <c:pt idx="24">
                  <c:v>15.8656577</c:v>
                </c:pt>
                <c:pt idx="25">
                  <c:v>15.5658209</c:v>
                </c:pt>
                <c:pt idx="26">
                  <c:v>15.27745022</c:v>
                </c:pt>
                <c:pt idx="27">
                  <c:v>14.99798433</c:v>
                </c:pt>
                <c:pt idx="28">
                  <c:v>14.72388224</c:v>
                </c:pt>
                <c:pt idx="29">
                  <c:v>14.459316530000001</c:v>
                </c:pt>
                <c:pt idx="30">
                  <c:v>14.203922090000001</c:v>
                </c:pt>
                <c:pt idx="31">
                  <c:v>13.95990639</c:v>
                </c:pt>
                <c:pt idx="32">
                  <c:v>13.73394815</c:v>
                </c:pt>
                <c:pt idx="33">
                  <c:v>13.52117486</c:v>
                </c:pt>
                <c:pt idx="34">
                  <c:v>13.294445850000001</c:v>
                </c:pt>
                <c:pt idx="35">
                  <c:v>13.09177244</c:v>
                </c:pt>
                <c:pt idx="36">
                  <c:v>12.90598003</c:v>
                </c:pt>
                <c:pt idx="37">
                  <c:v>12.71883708</c:v>
                </c:pt>
                <c:pt idx="38">
                  <c:v>12.552499920000001</c:v>
                </c:pt>
                <c:pt idx="39">
                  <c:v>12.38495975</c:v>
                </c:pt>
                <c:pt idx="40">
                  <c:v>12.226025590000001</c:v>
                </c:pt>
                <c:pt idx="41">
                  <c:v>12.071949269999999</c:v>
                </c:pt>
                <c:pt idx="42">
                  <c:v>11.93227488</c:v>
                </c:pt>
                <c:pt idx="43">
                  <c:v>11.79256666</c:v>
                </c:pt>
                <c:pt idx="44">
                  <c:v>11.663706469999999</c:v>
                </c:pt>
                <c:pt idx="45">
                  <c:v>11.530935449999999</c:v>
                </c:pt>
                <c:pt idx="46">
                  <c:v>11.405966400000001</c:v>
                </c:pt>
                <c:pt idx="47">
                  <c:v>11.2879267</c:v>
                </c:pt>
                <c:pt idx="48">
                  <c:v>11.176360519999999</c:v>
                </c:pt>
                <c:pt idx="49">
                  <c:v>11.07054123</c:v>
                </c:pt>
                <c:pt idx="50">
                  <c:v>10.95969678</c:v>
                </c:pt>
                <c:pt idx="51">
                  <c:v>10.87209831</c:v>
                </c:pt>
                <c:pt idx="52">
                  <c:v>10.78853574</c:v>
                </c:pt>
                <c:pt idx="53">
                  <c:v>10.70884072</c:v>
                </c:pt>
                <c:pt idx="54">
                  <c:v>10.632851199999999</c:v>
                </c:pt>
                <c:pt idx="55">
                  <c:v>10.56041123</c:v>
                </c:pt>
                <c:pt idx="56">
                  <c:v>10.491370699999999</c:v>
                </c:pt>
                <c:pt idx="57">
                  <c:v>10.425585119999999</c:v>
                </c:pt>
                <c:pt idx="58">
                  <c:v>10.362915490000001</c:v>
                </c:pt>
                <c:pt idx="59">
                  <c:v>10.30322803</c:v>
                </c:pt>
                <c:pt idx="60">
                  <c:v>10.24639404</c:v>
                </c:pt>
                <c:pt idx="61">
                  <c:v>10.192289710000001</c:v>
                </c:pt>
                <c:pt idx="62">
                  <c:v>10.14079596</c:v>
                </c:pt>
                <c:pt idx="63">
                  <c:v>10.09179825</c:v>
                </c:pt>
                <c:pt idx="64">
                  <c:v>10.045186470000001</c:v>
                </c:pt>
                <c:pt idx="65">
                  <c:v>10.00085475</c:v>
                </c:pt>
                <c:pt idx="66">
                  <c:v>9.9587013500000001</c:v>
                </c:pt>
                <c:pt idx="67">
                  <c:v>9.9186284800000006</c:v>
                </c:pt>
                <c:pt idx="68">
                  <c:v>9.8805422099999998</c:v>
                </c:pt>
                <c:pt idx="69">
                  <c:v>9.8443523200000005</c:v>
                </c:pt>
                <c:pt idx="70">
                  <c:v>9.8099721899999999</c:v>
                </c:pt>
                <c:pt idx="71">
                  <c:v>9.7773186400000007</c:v>
                </c:pt>
                <c:pt idx="72">
                  <c:v>9.7463118699999995</c:v>
                </c:pt>
                <c:pt idx="73">
                  <c:v>9.7168753199999998</c:v>
                </c:pt>
                <c:pt idx="74">
                  <c:v>9.6889355599999991</c:v>
                </c:pt>
                <c:pt idx="75">
                  <c:v>9.6624221800000001</c:v>
                </c:pt>
                <c:pt idx="76">
                  <c:v>9.6372677099999997</c:v>
                </c:pt>
                <c:pt idx="77">
                  <c:v>9.6134074799999993</c:v>
                </c:pt>
                <c:pt idx="78">
                  <c:v>9.5907795700000005</c:v>
                </c:pt>
                <c:pt idx="79">
                  <c:v>9.5693246999999992</c:v>
                </c:pt>
                <c:pt idx="80">
                  <c:v>9.5489861000000005</c:v>
                </c:pt>
                <c:pt idx="81">
                  <c:v>9.5297094700000002</c:v>
                </c:pt>
                <c:pt idx="82">
                  <c:v>9.5114428899999997</c:v>
                </c:pt>
                <c:pt idx="83">
                  <c:v>9.4941366899999995</c:v>
                </c:pt>
                <c:pt idx="84">
                  <c:v>9.4777434199999995</c:v>
                </c:pt>
                <c:pt idx="85">
                  <c:v>9.4622177300000008</c:v>
                </c:pt>
                <c:pt idx="86">
                  <c:v>9.4475163099999993</c:v>
                </c:pt>
                <c:pt idx="87">
                  <c:v>9.4335978100000002</c:v>
                </c:pt>
                <c:pt idx="88">
                  <c:v>9.4204227800000009</c:v>
                </c:pt>
                <c:pt idx="89">
                  <c:v>9.4079535700000001</c:v>
                </c:pt>
                <c:pt idx="90">
                  <c:v>9.3961542700000003</c:v>
                </c:pt>
                <c:pt idx="91">
                  <c:v>9.3849906399999998</c:v>
                </c:pt>
                <c:pt idx="92">
                  <c:v>9.3744300700000007</c:v>
                </c:pt>
                <c:pt idx="93">
                  <c:v>9.36444148</c:v>
                </c:pt>
                <c:pt idx="94">
                  <c:v>9.35499525</c:v>
                </c:pt>
                <c:pt idx="95">
                  <c:v>9.3460632100000005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15-470E-B13E-8583B7933F1B}"/>
            </c:ext>
          </c:extLst>
        </c:ser>
        <c:ser>
          <c:idx val="3"/>
          <c:order val="3"/>
          <c:tx>
            <c:strRef>
              <c:f>sysGlc!$E$2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sysGlc!$E$3:$E$98</c:f>
              <c:numCache>
                <c:formatCode>General</c:formatCode>
                <c:ptCount val="96"/>
                <c:pt idx="0">
                  <c:v>9.0313383799999993</c:v>
                </c:pt>
                <c:pt idx="1">
                  <c:v>9.0550411000000004</c:v>
                </c:pt>
                <c:pt idx="2">
                  <c:v>9.3057024800000008</c:v>
                </c:pt>
                <c:pt idx="3">
                  <c:v>10.115920620000001</c:v>
                </c:pt>
                <c:pt idx="4">
                  <c:v>11.69672342</c:v>
                </c:pt>
                <c:pt idx="5">
                  <c:v>13.901832730000001</c:v>
                </c:pt>
                <c:pt idx="6">
                  <c:v>16.00199396</c:v>
                </c:pt>
                <c:pt idx="7">
                  <c:v>17.59524334</c:v>
                </c:pt>
                <c:pt idx="8">
                  <c:v>18.657838309999999</c:v>
                </c:pt>
                <c:pt idx="9">
                  <c:v>19.2484833</c:v>
                </c:pt>
                <c:pt idx="10">
                  <c:v>19.4944147</c:v>
                </c:pt>
                <c:pt idx="11">
                  <c:v>19.492301080000001</c:v>
                </c:pt>
                <c:pt idx="12">
                  <c:v>19.32746363</c:v>
                </c:pt>
                <c:pt idx="13">
                  <c:v>19.065906729999998</c:v>
                </c:pt>
                <c:pt idx="14">
                  <c:v>18.73414782</c:v>
                </c:pt>
                <c:pt idx="15">
                  <c:v>18.369813059999998</c:v>
                </c:pt>
                <c:pt idx="16">
                  <c:v>17.99059987</c:v>
                </c:pt>
                <c:pt idx="17">
                  <c:v>17.59819491</c:v>
                </c:pt>
                <c:pt idx="18">
                  <c:v>17.21113691</c:v>
                </c:pt>
                <c:pt idx="19">
                  <c:v>16.826665590000001</c:v>
                </c:pt>
                <c:pt idx="20">
                  <c:v>16.453809660000001</c:v>
                </c:pt>
                <c:pt idx="21">
                  <c:v>16.097528130000001</c:v>
                </c:pt>
                <c:pt idx="22">
                  <c:v>15.75016825</c:v>
                </c:pt>
                <c:pt idx="23">
                  <c:v>15.421768889999999</c:v>
                </c:pt>
                <c:pt idx="24">
                  <c:v>15.09920359</c:v>
                </c:pt>
                <c:pt idx="25">
                  <c:v>14.792791729999999</c:v>
                </c:pt>
                <c:pt idx="26">
                  <c:v>14.500498650000001</c:v>
                </c:pt>
                <c:pt idx="27">
                  <c:v>14.21935863</c:v>
                </c:pt>
                <c:pt idx="28">
                  <c:v>13.94513716</c:v>
                </c:pt>
                <c:pt idx="29">
                  <c:v>13.682616530000001</c:v>
                </c:pt>
                <c:pt idx="30">
                  <c:v>13.43034188</c:v>
                </c:pt>
                <c:pt idx="31">
                  <c:v>13.190979629999999</c:v>
                </c:pt>
                <c:pt idx="32">
                  <c:v>12.971008919999999</c:v>
                </c:pt>
                <c:pt idx="33">
                  <c:v>12.76496348</c:v>
                </c:pt>
                <c:pt idx="34">
                  <c:v>12.546377720000001</c:v>
                </c:pt>
                <c:pt idx="35">
                  <c:v>12.352770659999999</c:v>
                </c:pt>
                <c:pt idx="36">
                  <c:v>12.176162919999999</c:v>
                </c:pt>
                <c:pt idx="37">
                  <c:v>11.998796710000001</c:v>
                </c:pt>
                <c:pt idx="38">
                  <c:v>11.842541430000001</c:v>
                </c:pt>
                <c:pt idx="39">
                  <c:v>11.68582099</c:v>
                </c:pt>
                <c:pt idx="40">
                  <c:v>11.538008059999999</c:v>
                </c:pt>
                <c:pt idx="41">
                  <c:v>11.39558982</c:v>
                </c:pt>
                <c:pt idx="42">
                  <c:v>11.267338840000001</c:v>
                </c:pt>
                <c:pt idx="43">
                  <c:v>11.13988741</c:v>
                </c:pt>
                <c:pt idx="44">
                  <c:v>11.02299893</c:v>
                </c:pt>
                <c:pt idx="45">
                  <c:v>10.903350939999999</c:v>
                </c:pt>
                <c:pt idx="46">
                  <c:v>10.791435290000001</c:v>
                </c:pt>
                <c:pt idx="47">
                  <c:v>10.686127000000001</c:v>
                </c:pt>
                <c:pt idx="48">
                  <c:v>10.58734982</c:v>
                </c:pt>
                <c:pt idx="49">
                  <c:v>10.494624630000001</c:v>
                </c:pt>
                <c:pt idx="50">
                  <c:v>10.398054030000001</c:v>
                </c:pt>
                <c:pt idx="51">
                  <c:v>10.32233403</c:v>
                </c:pt>
                <c:pt idx="52">
                  <c:v>10.25026128</c:v>
                </c:pt>
                <c:pt idx="53">
                  <c:v>10.18206313</c:v>
                </c:pt>
                <c:pt idx="54">
                  <c:v>10.11743341</c:v>
                </c:pt>
                <c:pt idx="55">
                  <c:v>10.05617827</c:v>
                </c:pt>
                <c:pt idx="56">
                  <c:v>9.9980970599999992</c:v>
                </c:pt>
                <c:pt idx="57">
                  <c:v>9.9429844099999993</c:v>
                </c:pt>
                <c:pt idx="58">
                  <c:v>9.8907112300000009</c:v>
                </c:pt>
                <c:pt idx="59">
                  <c:v>9.8414807399999997</c:v>
                </c:pt>
                <c:pt idx="60">
                  <c:v>9.7949029000000003</c:v>
                </c:pt>
                <c:pt idx="61">
                  <c:v>9.7508441999999995</c:v>
                </c:pt>
                <c:pt idx="62">
                  <c:v>9.7091796899999991</c:v>
                </c:pt>
                <c:pt idx="63">
                  <c:v>9.6697899100000004</c:v>
                </c:pt>
                <c:pt idx="64">
                  <c:v>9.6325607499999997</c:v>
                </c:pt>
                <c:pt idx="65">
                  <c:v>9.5973831599999997</c:v>
                </c:pt>
                <c:pt idx="66">
                  <c:v>9.5641529999999992</c:v>
                </c:pt>
                <c:pt idx="67">
                  <c:v>9.5327708500000004</c:v>
                </c:pt>
                <c:pt idx="68">
                  <c:v>9.5031417900000008</c:v>
                </c:pt>
                <c:pt idx="69">
                  <c:v>9.4751752299999996</c:v>
                </c:pt>
                <c:pt idx="70">
                  <c:v>9.4487847899999995</c:v>
                </c:pt>
                <c:pt idx="71">
                  <c:v>9.4238880599999995</c:v>
                </c:pt>
                <c:pt idx="72">
                  <c:v>9.4004065099999998</c:v>
                </c:pt>
                <c:pt idx="73">
                  <c:v>9.3782652899999999</c:v>
                </c:pt>
                <c:pt idx="74">
                  <c:v>9.3573930900000004</c:v>
                </c:pt>
                <c:pt idx="75">
                  <c:v>9.3377220199999993</c:v>
                </c:pt>
                <c:pt idx="76">
                  <c:v>9.3191874600000002</c:v>
                </c:pt>
                <c:pt idx="77">
                  <c:v>9.3017279100000003</c:v>
                </c:pt>
                <c:pt idx="78">
                  <c:v>9.2852848899999998</c:v>
                </c:pt>
                <c:pt idx="79">
                  <c:v>9.2698027799999991</c:v>
                </c:pt>
                <c:pt idx="80">
                  <c:v>9.2552287300000007</c:v>
                </c:pt>
                <c:pt idx="81">
                  <c:v>9.2415125499999995</c:v>
                </c:pt>
                <c:pt idx="82">
                  <c:v>9.2286065599999993</c:v>
                </c:pt>
                <c:pt idx="83">
                  <c:v>9.2164654899999991</c:v>
                </c:pt>
                <c:pt idx="84">
                  <c:v>9.2050464099999996</c:v>
                </c:pt>
                <c:pt idx="85">
                  <c:v>9.1943085799999995</c:v>
                </c:pt>
                <c:pt idx="86">
                  <c:v>9.1842134000000009</c:v>
                </c:pt>
                <c:pt idx="87">
                  <c:v>9.1747242500000006</c:v>
                </c:pt>
                <c:pt idx="88">
                  <c:v>9.1658064600000007</c:v>
                </c:pt>
                <c:pt idx="89">
                  <c:v>9.1574272099999998</c:v>
                </c:pt>
                <c:pt idx="90">
                  <c:v>9.1495554000000006</c:v>
                </c:pt>
                <c:pt idx="91">
                  <c:v>9.1421616199999995</c:v>
                </c:pt>
                <c:pt idx="92">
                  <c:v>9.1352180500000006</c:v>
                </c:pt>
                <c:pt idx="93">
                  <c:v>9.1286983700000004</c:v>
                </c:pt>
                <c:pt idx="94">
                  <c:v>9.1225777200000007</c:v>
                </c:pt>
                <c:pt idx="95">
                  <c:v>9.1168325800000005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15-470E-B13E-8583B7933F1B}"/>
            </c:ext>
          </c:extLst>
        </c:ser>
        <c:ser>
          <c:idx val="4"/>
          <c:order val="4"/>
          <c:tx>
            <c:strRef>
              <c:f>sysGlc!$F$2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sysGlc!$F$3:$F$98</c:f>
              <c:numCache>
                <c:formatCode>General</c:formatCode>
                <c:ptCount val="96"/>
                <c:pt idx="0">
                  <c:v>8.6022216599999997</c:v>
                </c:pt>
                <c:pt idx="1">
                  <c:v>8.6407205699999992</c:v>
                </c:pt>
                <c:pt idx="2">
                  <c:v>8.9301346400000003</c:v>
                </c:pt>
                <c:pt idx="3">
                  <c:v>9.8394521400000006</c:v>
                </c:pt>
                <c:pt idx="4">
                  <c:v>11.587919790000001</c:v>
                </c:pt>
                <c:pt idx="5">
                  <c:v>14.0103981</c:v>
                </c:pt>
                <c:pt idx="6">
                  <c:v>16.229586959999999</c:v>
                </c:pt>
                <c:pt idx="7">
                  <c:v>17.795716209999998</c:v>
                </c:pt>
                <c:pt idx="8">
                  <c:v>18.72067182</c:v>
                </c:pt>
                <c:pt idx="9">
                  <c:v>19.130346679999999</c:v>
                </c:pt>
                <c:pt idx="10">
                  <c:v>19.179976539999998</c:v>
                </c:pt>
                <c:pt idx="11">
                  <c:v>19.004464049999999</c:v>
                </c:pt>
                <c:pt idx="12">
                  <c:v>18.690690799999999</c:v>
                </c:pt>
                <c:pt idx="13">
                  <c:v>18.302911569999999</c:v>
                </c:pt>
                <c:pt idx="14">
                  <c:v>17.866479949999999</c:v>
                </c:pt>
                <c:pt idx="15">
                  <c:v>17.41835889</c:v>
                </c:pt>
                <c:pt idx="16">
                  <c:v>16.972541840000002</c:v>
                </c:pt>
                <c:pt idx="17">
                  <c:v>16.526565420000001</c:v>
                </c:pt>
                <c:pt idx="18">
                  <c:v>16.097932490000002</c:v>
                </c:pt>
                <c:pt idx="19">
                  <c:v>15.681160330000001</c:v>
                </c:pt>
                <c:pt idx="20">
                  <c:v>15.28337591</c:v>
                </c:pt>
                <c:pt idx="21">
                  <c:v>14.90931468</c:v>
                </c:pt>
                <c:pt idx="22">
                  <c:v>14.54924761</c:v>
                </c:pt>
                <c:pt idx="23">
                  <c:v>14.212859549999999</c:v>
                </c:pt>
                <c:pt idx="24">
                  <c:v>13.886004440000001</c:v>
                </c:pt>
                <c:pt idx="25">
                  <c:v>13.57882403</c:v>
                </c:pt>
                <c:pt idx="26">
                  <c:v>13.2888117</c:v>
                </c:pt>
                <c:pt idx="27">
                  <c:v>13.012671259999999</c:v>
                </c:pt>
                <c:pt idx="28">
                  <c:v>12.74640467</c:v>
                </c:pt>
                <c:pt idx="29">
                  <c:v>12.493913129999999</c:v>
                </c:pt>
                <c:pt idx="30">
                  <c:v>12.25333814</c:v>
                </c:pt>
                <c:pt idx="31">
                  <c:v>12.027499000000001</c:v>
                </c:pt>
                <c:pt idx="32">
                  <c:v>11.82211766</c:v>
                </c:pt>
                <c:pt idx="33">
                  <c:v>11.63205269</c:v>
                </c:pt>
                <c:pt idx="34">
                  <c:v>11.432092409999999</c:v>
                </c:pt>
                <c:pt idx="35">
                  <c:v>11.25668389</c:v>
                </c:pt>
                <c:pt idx="36">
                  <c:v>11.0984543</c:v>
                </c:pt>
                <c:pt idx="37">
                  <c:v>10.941396360000001</c:v>
                </c:pt>
                <c:pt idx="38">
                  <c:v>10.80461927</c:v>
                </c:pt>
                <c:pt idx="39">
                  <c:v>10.668420449999999</c:v>
                </c:pt>
                <c:pt idx="40">
                  <c:v>10.54142111</c:v>
                </c:pt>
                <c:pt idx="41">
                  <c:v>10.420414729999999</c:v>
                </c:pt>
                <c:pt idx="42">
                  <c:v>10.3127368</c:v>
                </c:pt>
                <c:pt idx="43">
                  <c:v>10.206917929999999</c:v>
                </c:pt>
                <c:pt idx="44">
                  <c:v>10.11069183</c:v>
                </c:pt>
                <c:pt idx="45">
                  <c:v>10.0134793</c:v>
                </c:pt>
                <c:pt idx="46">
                  <c:v>9.9237385000000007</c:v>
                </c:pt>
                <c:pt idx="47">
                  <c:v>9.8403707699999998</c:v>
                </c:pt>
                <c:pt idx="48">
                  <c:v>9.7628725000000003</c:v>
                </c:pt>
                <c:pt idx="49">
                  <c:v>9.6911115300000006</c:v>
                </c:pt>
                <c:pt idx="50">
                  <c:v>9.6174380199999998</c:v>
                </c:pt>
                <c:pt idx="51">
                  <c:v>9.5599860499999991</c:v>
                </c:pt>
                <c:pt idx="52">
                  <c:v>9.5060011099999997</c:v>
                </c:pt>
                <c:pt idx="53">
                  <c:v>9.4555614000000006</c:v>
                </c:pt>
                <c:pt idx="54">
                  <c:v>9.4082550699999992</c:v>
                </c:pt>
                <c:pt idx="55">
                  <c:v>9.3640057500000005</c:v>
                </c:pt>
                <c:pt idx="56">
                  <c:v>9.3228059299999995</c:v>
                </c:pt>
                <c:pt idx="57">
                  <c:v>9.2840575600000008</c:v>
                </c:pt>
                <c:pt idx="58">
                  <c:v>9.2478809999999996</c:v>
                </c:pt>
                <c:pt idx="59">
                  <c:v>9.2140674199999992</c:v>
                </c:pt>
                <c:pt idx="60">
                  <c:v>9.1824462699999998</c:v>
                </c:pt>
                <c:pt idx="61">
                  <c:v>9.1527519999999996</c:v>
                </c:pt>
                <c:pt idx="62">
                  <c:v>9.1251230499999991</c:v>
                </c:pt>
                <c:pt idx="63">
                  <c:v>9.0993310300000001</c:v>
                </c:pt>
                <c:pt idx="64">
                  <c:v>9.0752631800000003</c:v>
                </c:pt>
                <c:pt idx="65">
                  <c:v>9.0528129800000006</c:v>
                </c:pt>
                <c:pt idx="66">
                  <c:v>9.0318798400000002</c:v>
                </c:pt>
                <c:pt idx="67">
                  <c:v>9.0123687700000001</c:v>
                </c:pt>
                <c:pt idx="68">
                  <c:v>8.9941901600000005</c:v>
                </c:pt>
                <c:pt idx="69">
                  <c:v>8.9772594800000007</c:v>
                </c:pt>
                <c:pt idx="70">
                  <c:v>8.9614970300000003</c:v>
                </c:pt>
                <c:pt idx="71">
                  <c:v>8.9468277300000008</c:v>
                </c:pt>
                <c:pt idx="72">
                  <c:v>8.9331808800000001</c:v>
                </c:pt>
                <c:pt idx="73">
                  <c:v>8.9204898900000007</c:v>
                </c:pt>
                <c:pt idx="74">
                  <c:v>8.9086921399999994</c:v>
                </c:pt>
                <c:pt idx="75">
                  <c:v>8.8977287399999998</c:v>
                </c:pt>
                <c:pt idx="76">
                  <c:v>8.8875421899999996</c:v>
                </c:pt>
                <c:pt idx="77">
                  <c:v>8.8779462900000006</c:v>
                </c:pt>
                <c:pt idx="78">
                  <c:v>8.8686899199999996</c:v>
                </c:pt>
                <c:pt idx="79">
                  <c:v>8.8597502600000002</c:v>
                </c:pt>
                <c:pt idx="80">
                  <c:v>8.8511334900000005</c:v>
                </c:pt>
                <c:pt idx="81">
                  <c:v>8.8428323599999992</c:v>
                </c:pt>
                <c:pt idx="82">
                  <c:v>8.8348352299999995</c:v>
                </c:pt>
                <c:pt idx="83">
                  <c:v>8.8271291099999996</c:v>
                </c:pt>
                <c:pt idx="84">
                  <c:v>8.8197008799999992</c:v>
                </c:pt>
                <c:pt idx="85">
                  <c:v>8.8125377900000004</c:v>
                </c:pt>
                <c:pt idx="86">
                  <c:v>8.8056276499999999</c:v>
                </c:pt>
                <c:pt idx="87">
                  <c:v>8.7989589299999995</c:v>
                </c:pt>
                <c:pt idx="88">
                  <c:v>8.7925207499999996</c:v>
                </c:pt>
                <c:pt idx="89">
                  <c:v>8.7863029299999997</c:v>
                </c:pt>
                <c:pt idx="90">
                  <c:v>8.7802959000000005</c:v>
                </c:pt>
                <c:pt idx="91">
                  <c:v>8.7744906700000005</c:v>
                </c:pt>
                <c:pt idx="92">
                  <c:v>8.7688788300000002</c:v>
                </c:pt>
                <c:pt idx="93">
                  <c:v>8.7634524799999998</c:v>
                </c:pt>
                <c:pt idx="94">
                  <c:v>8.7582041999999998</c:v>
                </c:pt>
                <c:pt idx="95">
                  <c:v>8.7531269900000002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5-470E-B13E-8583B7933F1B}"/>
            </c:ext>
          </c:extLst>
        </c:ser>
        <c:ser>
          <c:idx val="5"/>
          <c:order val="5"/>
          <c:tx>
            <c:strRef>
              <c:f>sysGlc!$G$2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sysGlc!$G$3:$G$98</c:f>
              <c:numCache>
                <c:formatCode>General</c:formatCode>
                <c:ptCount val="96"/>
                <c:pt idx="0">
                  <c:v>7.7907156400000002</c:v>
                </c:pt>
                <c:pt idx="1">
                  <c:v>7.8514651400000002</c:v>
                </c:pt>
                <c:pt idx="2">
                  <c:v>8.2126058499999992</c:v>
                </c:pt>
                <c:pt idx="3">
                  <c:v>9.2834232799999992</c:v>
                </c:pt>
                <c:pt idx="4">
                  <c:v>11.2933614</c:v>
                </c:pt>
                <c:pt idx="5">
                  <c:v>13.87996238</c:v>
                </c:pt>
                <c:pt idx="6">
                  <c:v>16.132191290000002</c:v>
                </c:pt>
                <c:pt idx="7">
                  <c:v>17.58670407</c:v>
                </c:pt>
                <c:pt idx="8">
                  <c:v>18.305339020000002</c:v>
                </c:pt>
                <c:pt idx="9">
                  <c:v>18.485392829999999</c:v>
                </c:pt>
                <c:pt idx="10">
                  <c:v>18.32057773</c:v>
                </c:pt>
                <c:pt idx="11">
                  <c:v>17.958730259999999</c:v>
                </c:pt>
                <c:pt idx="12">
                  <c:v>17.493359330000001</c:v>
                </c:pt>
                <c:pt idx="13">
                  <c:v>16.985916150000001</c:v>
                </c:pt>
                <c:pt idx="14">
                  <c:v>16.453222709999999</c:v>
                </c:pt>
                <c:pt idx="15">
                  <c:v>15.930864100000001</c:v>
                </c:pt>
                <c:pt idx="16">
                  <c:v>15.42788116</c:v>
                </c:pt>
                <c:pt idx="17">
                  <c:v>14.93774088</c:v>
                </c:pt>
                <c:pt idx="18">
                  <c:v>14.47629893</c:v>
                </c:pt>
                <c:pt idx="19">
                  <c:v>14.036307819999999</c:v>
                </c:pt>
                <c:pt idx="20">
                  <c:v>13.62380347</c:v>
                </c:pt>
                <c:pt idx="21">
                  <c:v>13.241463749999999</c:v>
                </c:pt>
                <c:pt idx="22">
                  <c:v>12.879643639999999</c:v>
                </c:pt>
                <c:pt idx="23">
                  <c:v>12.54641331</c:v>
                </c:pt>
                <c:pt idx="24">
                  <c:v>12.228159570000001</c:v>
                </c:pt>
                <c:pt idx="25">
                  <c:v>11.933301269999999</c:v>
                </c:pt>
                <c:pt idx="26">
                  <c:v>11.65901092</c:v>
                </c:pt>
                <c:pt idx="27">
                  <c:v>11.4017</c:v>
                </c:pt>
                <c:pt idx="28">
                  <c:v>11.158060689999999</c:v>
                </c:pt>
                <c:pt idx="29">
                  <c:v>10.93069936</c:v>
                </c:pt>
                <c:pt idx="30">
                  <c:v>10.71798078</c:v>
                </c:pt>
                <c:pt idx="31">
                  <c:v>10.5213549</c:v>
                </c:pt>
                <c:pt idx="32">
                  <c:v>10.34556897</c:v>
                </c:pt>
                <c:pt idx="33">
                  <c:v>10.18539627</c:v>
                </c:pt>
                <c:pt idx="34">
                  <c:v>10.02036622</c:v>
                </c:pt>
                <c:pt idx="35">
                  <c:v>9.8783584999999992</c:v>
                </c:pt>
                <c:pt idx="36">
                  <c:v>9.7522531299999997</c:v>
                </c:pt>
                <c:pt idx="37">
                  <c:v>9.6293966700000002</c:v>
                </c:pt>
                <c:pt idx="38">
                  <c:v>9.5241735999999992</c:v>
                </c:pt>
                <c:pt idx="39">
                  <c:v>9.4217252699999996</c:v>
                </c:pt>
                <c:pt idx="40">
                  <c:v>9.3277978400000006</c:v>
                </c:pt>
                <c:pt idx="41">
                  <c:v>9.2402188499999998</c:v>
                </c:pt>
                <c:pt idx="42">
                  <c:v>9.1638170199999998</c:v>
                </c:pt>
                <c:pt idx="43">
                  <c:v>9.0900453700000003</c:v>
                </c:pt>
                <c:pt idx="44">
                  <c:v>9.0246050499999999</c:v>
                </c:pt>
                <c:pt idx="45">
                  <c:v>8.9596652300000006</c:v>
                </c:pt>
                <c:pt idx="46">
                  <c:v>8.8995078599999999</c:v>
                </c:pt>
                <c:pt idx="47">
                  <c:v>8.8425717800000001</c:v>
                </c:pt>
                <c:pt idx="48">
                  <c:v>8.7887637400000003</c:v>
                </c:pt>
                <c:pt idx="49">
                  <c:v>8.7379024800000007</c:v>
                </c:pt>
                <c:pt idx="50">
                  <c:v>8.6847371500000001</c:v>
                </c:pt>
                <c:pt idx="51">
                  <c:v>8.6427586200000004</c:v>
                </c:pt>
                <c:pt idx="52">
                  <c:v>8.6027436900000005</c:v>
                </c:pt>
                <c:pt idx="53">
                  <c:v>8.5645054300000005</c:v>
                </c:pt>
                <c:pt idx="54">
                  <c:v>8.5281014099999997</c:v>
                </c:pt>
                <c:pt idx="55">
                  <c:v>8.49337929</c:v>
                </c:pt>
                <c:pt idx="56">
                  <c:v>8.4602463799999992</c:v>
                </c:pt>
                <c:pt idx="57">
                  <c:v>8.4286131900000001</c:v>
                </c:pt>
                <c:pt idx="58">
                  <c:v>8.3983729500000006</c:v>
                </c:pt>
                <c:pt idx="59">
                  <c:v>8.3695967099999997</c:v>
                </c:pt>
                <c:pt idx="60">
                  <c:v>8.34212037</c:v>
                </c:pt>
                <c:pt idx="61">
                  <c:v>8.31587487</c:v>
                </c:pt>
                <c:pt idx="62">
                  <c:v>8.2909424000000005</c:v>
                </c:pt>
                <c:pt idx="63">
                  <c:v>8.2671488699999998</c:v>
                </c:pt>
                <c:pt idx="64">
                  <c:v>8.2444241700000003</c:v>
                </c:pt>
                <c:pt idx="65">
                  <c:v>8.2226430700000002</c:v>
                </c:pt>
                <c:pt idx="66">
                  <c:v>8.2019030199999996</c:v>
                </c:pt>
                <c:pt idx="67">
                  <c:v>8.1821125499999994</c:v>
                </c:pt>
                <c:pt idx="68">
                  <c:v>8.1632294299999995</c:v>
                </c:pt>
                <c:pt idx="69">
                  <c:v>8.1452134100000002</c:v>
                </c:pt>
                <c:pt idx="70">
                  <c:v>8.1280261700000001</c:v>
                </c:pt>
                <c:pt idx="71">
                  <c:v>8.1116311000000003</c:v>
                </c:pt>
                <c:pt idx="72">
                  <c:v>8.0959932899999991</c:v>
                </c:pt>
                <c:pt idx="73">
                  <c:v>8.0810793800000003</c:v>
                </c:pt>
                <c:pt idx="74">
                  <c:v>8.0668574799999995</c:v>
                </c:pt>
                <c:pt idx="75">
                  <c:v>8.0532971</c:v>
                </c:pt>
                <c:pt idx="76">
                  <c:v>8.0403690700000006</c:v>
                </c:pt>
                <c:pt idx="77">
                  <c:v>8.0280454700000003</c:v>
                </c:pt>
                <c:pt idx="78">
                  <c:v>8.0162995899999991</c:v>
                </c:pt>
                <c:pt idx="79">
                  <c:v>8.0051058299999998</c:v>
                </c:pt>
                <c:pt idx="80">
                  <c:v>7.9944396900000001</c:v>
                </c:pt>
                <c:pt idx="81">
                  <c:v>7.9842776999999998</c:v>
                </c:pt>
                <c:pt idx="82">
                  <c:v>7.9745973599999997</c:v>
                </c:pt>
                <c:pt idx="83">
                  <c:v>7.9653771400000002</c:v>
                </c:pt>
                <c:pt idx="84">
                  <c:v>7.9565963999999996</c:v>
                </c:pt>
                <c:pt idx="85">
                  <c:v>7.9482353699999999</c:v>
                </c:pt>
                <c:pt idx="86">
                  <c:v>7.9402751</c:v>
                </c:pt>
                <c:pt idx="87">
                  <c:v>7.93269745</c:v>
                </c:pt>
                <c:pt idx="88">
                  <c:v>7.9254850299999999</c:v>
                </c:pt>
                <c:pt idx="89">
                  <c:v>7.9186211999999996</c:v>
                </c:pt>
                <c:pt idx="90">
                  <c:v>7.91209001</c:v>
                </c:pt>
                <c:pt idx="91">
                  <c:v>7.9058761799999999</c:v>
                </c:pt>
                <c:pt idx="92">
                  <c:v>7.8999651100000001</c:v>
                </c:pt>
                <c:pt idx="93">
                  <c:v>7.8943427899999996</c:v>
                </c:pt>
                <c:pt idx="94">
                  <c:v>7.8889958299999998</c:v>
                </c:pt>
                <c:pt idx="95">
                  <c:v>7.8839114099999996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15-470E-B13E-8583B7933F1B}"/>
            </c:ext>
          </c:extLst>
        </c:ser>
        <c:ser>
          <c:idx val="6"/>
          <c:order val="6"/>
          <c:tx>
            <c:strRef>
              <c:f>sysGlc!$H$2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sysGlc!$H$3:$H$98</c:f>
              <c:numCache>
                <c:formatCode>General</c:formatCode>
                <c:ptCount val="96"/>
                <c:pt idx="0">
                  <c:v>7.0102627999999996</c:v>
                </c:pt>
                <c:pt idx="1">
                  <c:v>7.0730907900000002</c:v>
                </c:pt>
                <c:pt idx="2">
                  <c:v>7.4644392899999996</c:v>
                </c:pt>
                <c:pt idx="3">
                  <c:v>8.6744208599999997</c:v>
                </c:pt>
                <c:pt idx="4">
                  <c:v>10.97396124</c:v>
                </c:pt>
                <c:pt idx="5">
                  <c:v>13.84962479</c:v>
                </c:pt>
                <c:pt idx="6">
                  <c:v>16.086173639999998</c:v>
                </c:pt>
                <c:pt idx="7">
                  <c:v>17.298063689999999</c:v>
                </c:pt>
                <c:pt idx="8">
                  <c:v>17.70906664</c:v>
                </c:pt>
                <c:pt idx="9">
                  <c:v>17.596252199999999</c:v>
                </c:pt>
                <c:pt idx="10">
                  <c:v>17.176739999999999</c:v>
                </c:pt>
                <c:pt idx="11">
                  <c:v>16.613743629999998</c:v>
                </c:pt>
                <c:pt idx="12">
                  <c:v>15.98984763</c:v>
                </c:pt>
                <c:pt idx="13">
                  <c:v>15.360286049999999</c:v>
                </c:pt>
                <c:pt idx="14">
                  <c:v>14.731133229999999</c:v>
                </c:pt>
                <c:pt idx="15">
                  <c:v>14.13554276</c:v>
                </c:pt>
                <c:pt idx="16">
                  <c:v>13.57857111</c:v>
                </c:pt>
                <c:pt idx="17">
                  <c:v>13.04860482</c:v>
                </c:pt>
                <c:pt idx="18">
                  <c:v>12.560766279999999</c:v>
                </c:pt>
                <c:pt idx="19">
                  <c:v>12.10587089</c:v>
                </c:pt>
                <c:pt idx="20">
                  <c:v>11.688364569999999</c:v>
                </c:pt>
                <c:pt idx="21">
                  <c:v>11.309619509999999</c:v>
                </c:pt>
                <c:pt idx="22">
                  <c:v>10.958288359999999</c:v>
                </c:pt>
                <c:pt idx="23">
                  <c:v>10.64234031</c:v>
                </c:pt>
                <c:pt idx="24">
                  <c:v>10.34745489</c:v>
                </c:pt>
                <c:pt idx="25">
                  <c:v>10.080465419999999</c:v>
                </c:pt>
                <c:pt idx="26">
                  <c:v>9.8385816899999998</c:v>
                </c:pt>
                <c:pt idx="27">
                  <c:v>9.6173406700000008</c:v>
                </c:pt>
                <c:pt idx="28">
                  <c:v>9.4128439999999998</c:v>
                </c:pt>
                <c:pt idx="29">
                  <c:v>9.2276020899999995</c:v>
                </c:pt>
                <c:pt idx="30">
                  <c:v>9.0586137799999999</c:v>
                </c:pt>
                <c:pt idx="31">
                  <c:v>8.9023804000000002</c:v>
                </c:pt>
                <c:pt idx="32">
                  <c:v>8.7608594400000008</c:v>
                </c:pt>
                <c:pt idx="33">
                  <c:v>8.6308323100000006</c:v>
                </c:pt>
                <c:pt idx="34">
                  <c:v>8.4963185899999996</c:v>
                </c:pt>
                <c:pt idx="35">
                  <c:v>8.37936601</c:v>
                </c:pt>
                <c:pt idx="36">
                  <c:v>8.2748927999999999</c:v>
                </c:pt>
                <c:pt idx="37">
                  <c:v>8.1724324399999997</c:v>
                </c:pt>
                <c:pt idx="38">
                  <c:v>8.0836468499999992</c:v>
                </c:pt>
                <c:pt idx="39">
                  <c:v>7.9966732499999997</c:v>
                </c:pt>
                <c:pt idx="40">
                  <c:v>7.9162892400000002</c:v>
                </c:pt>
                <c:pt idx="41">
                  <c:v>7.8403958100000004</c:v>
                </c:pt>
                <c:pt idx="42">
                  <c:v>7.7736559300000003</c:v>
                </c:pt>
                <c:pt idx="43">
                  <c:v>7.70869027</c:v>
                </c:pt>
                <c:pt idx="44">
                  <c:v>7.6502481700000002</c:v>
                </c:pt>
                <c:pt idx="45">
                  <c:v>7.5919907100000001</c:v>
                </c:pt>
                <c:pt idx="46">
                  <c:v>7.5387303499999998</c:v>
                </c:pt>
                <c:pt idx="47">
                  <c:v>7.4898300100000004</c:v>
                </c:pt>
                <c:pt idx="48">
                  <c:v>7.4451072299999996</c:v>
                </c:pt>
                <c:pt idx="49">
                  <c:v>7.4041472099999996</c:v>
                </c:pt>
                <c:pt idx="50">
                  <c:v>7.3625874800000002</c:v>
                </c:pt>
                <c:pt idx="51">
                  <c:v>7.33083507</c:v>
                </c:pt>
                <c:pt idx="52">
                  <c:v>7.3014769399999997</c:v>
                </c:pt>
                <c:pt idx="53">
                  <c:v>7.2742728799999998</c:v>
                </c:pt>
                <c:pt idx="54">
                  <c:v>7.2492492400000001</c:v>
                </c:pt>
                <c:pt idx="55">
                  <c:v>7.2261707199999998</c:v>
                </c:pt>
                <c:pt idx="56">
                  <c:v>7.20488952</c:v>
                </c:pt>
                <c:pt idx="57">
                  <c:v>7.1852433600000003</c:v>
                </c:pt>
                <c:pt idx="58">
                  <c:v>7.1672806199999997</c:v>
                </c:pt>
                <c:pt idx="59">
                  <c:v>7.1508468000000001</c:v>
                </c:pt>
                <c:pt idx="60">
                  <c:v>7.1358715799999999</c:v>
                </c:pt>
                <c:pt idx="61">
                  <c:v>7.1221540599999997</c:v>
                </c:pt>
                <c:pt idx="62">
                  <c:v>7.1095050100000003</c:v>
                </c:pt>
                <c:pt idx="63">
                  <c:v>7.0980138100000003</c:v>
                </c:pt>
                <c:pt idx="64">
                  <c:v>7.0875492400000004</c:v>
                </c:pt>
                <c:pt idx="65">
                  <c:v>7.0780352999999998</c:v>
                </c:pt>
                <c:pt idx="66">
                  <c:v>7.0694005899999999</c:v>
                </c:pt>
                <c:pt idx="67">
                  <c:v>7.0615781000000002</c:v>
                </c:pt>
                <c:pt idx="68">
                  <c:v>7.05450497</c:v>
                </c:pt>
                <c:pt idx="69">
                  <c:v>7.0481223499999999</c:v>
                </c:pt>
                <c:pt idx="70">
                  <c:v>7.0423751399999999</c:v>
                </c:pt>
                <c:pt idx="71">
                  <c:v>7.0372118300000004</c:v>
                </c:pt>
                <c:pt idx="72">
                  <c:v>7.0325843499999996</c:v>
                </c:pt>
                <c:pt idx="73">
                  <c:v>7.0284478200000002</c:v>
                </c:pt>
                <c:pt idx="74">
                  <c:v>7.0247604600000004</c:v>
                </c:pt>
                <c:pt idx="75">
                  <c:v>7.0214833900000002</c:v>
                </c:pt>
                <c:pt idx="76">
                  <c:v>7.0185804599999999</c:v>
                </c:pt>
                <c:pt idx="77">
                  <c:v>7.01601813</c:v>
                </c:pt>
                <c:pt idx="78">
                  <c:v>7.0137653100000001</c:v>
                </c:pt>
                <c:pt idx="79">
                  <c:v>7.0117932200000004</c:v>
                </c:pt>
                <c:pt idx="80">
                  <c:v>7.0100752599999998</c:v>
                </c:pt>
                <c:pt idx="81">
                  <c:v>7.0085868700000002</c:v>
                </c:pt>
                <c:pt idx="82">
                  <c:v>7.0073054299999997</c:v>
                </c:pt>
                <c:pt idx="83">
                  <c:v>7.0062100799999998</c:v>
                </c:pt>
                <c:pt idx="84">
                  <c:v>7.0052817000000003</c:v>
                </c:pt>
                <c:pt idx="85">
                  <c:v>7.0045027099999997</c:v>
                </c:pt>
                <c:pt idx="86">
                  <c:v>7.0038570299999998</c:v>
                </c:pt>
                <c:pt idx="87">
                  <c:v>7.0033299500000004</c:v>
                </c:pt>
                <c:pt idx="88">
                  <c:v>7.0029080199999996</c:v>
                </c:pt>
                <c:pt idx="89">
                  <c:v>7.0025790199999998</c:v>
                </c:pt>
                <c:pt idx="90">
                  <c:v>7.0023318000000003</c:v>
                </c:pt>
                <c:pt idx="91">
                  <c:v>7.0021562599999996</c:v>
                </c:pt>
                <c:pt idx="92">
                  <c:v>7.0020432399999999</c:v>
                </c:pt>
                <c:pt idx="93">
                  <c:v>7.0019844600000001</c:v>
                </c:pt>
                <c:pt idx="94">
                  <c:v>7.0019724500000002</c:v>
                </c:pt>
                <c:pt idx="95">
                  <c:v>7.0020004800000004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15-470E-B13E-8583B7933F1B}"/>
            </c:ext>
          </c:extLst>
        </c:ser>
        <c:ser>
          <c:idx val="7"/>
          <c:order val="7"/>
          <c:tx>
            <c:strRef>
              <c:f>sysGlc!$I$2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sysGlc!$I$3:$I$98</c:f>
              <c:numCache>
                <c:formatCode>General</c:formatCode>
                <c:ptCount val="96"/>
                <c:pt idx="0">
                  <c:v>6.2827808000000003</c:v>
                </c:pt>
                <c:pt idx="1">
                  <c:v>6.3462039099999998</c:v>
                </c:pt>
                <c:pt idx="2">
                  <c:v>6.80292545</c:v>
                </c:pt>
                <c:pt idx="3">
                  <c:v>8.2341793600000006</c:v>
                </c:pt>
                <c:pt idx="4">
                  <c:v>10.873687390000001</c:v>
                </c:pt>
                <c:pt idx="5">
                  <c:v>13.821459490000001</c:v>
                </c:pt>
                <c:pt idx="6">
                  <c:v>15.852736070000001</c:v>
                </c:pt>
                <c:pt idx="7">
                  <c:v>16.745934309999999</c:v>
                </c:pt>
                <c:pt idx="8">
                  <c:v>16.833878989999999</c:v>
                </c:pt>
                <c:pt idx="9">
                  <c:v>16.430091569999998</c:v>
                </c:pt>
                <c:pt idx="10">
                  <c:v>15.771228410000001</c:v>
                </c:pt>
                <c:pt idx="11">
                  <c:v>15.01601059</c:v>
                </c:pt>
                <c:pt idx="12">
                  <c:v>14.239454739999999</c:v>
                </c:pt>
                <c:pt idx="13">
                  <c:v>13.49139572</c:v>
                </c:pt>
                <c:pt idx="14">
                  <c:v>12.77015005</c:v>
                </c:pt>
                <c:pt idx="15">
                  <c:v>12.10731693</c:v>
                </c:pt>
                <c:pt idx="16">
                  <c:v>11.504873849999999</c:v>
                </c:pt>
                <c:pt idx="17">
                  <c:v>10.94746434</c:v>
                </c:pt>
                <c:pt idx="18">
                  <c:v>10.44884877</c:v>
                </c:pt>
                <c:pt idx="19">
                  <c:v>9.9973307499999997</c:v>
                </c:pt>
                <c:pt idx="20">
                  <c:v>9.59612394</c:v>
                </c:pt>
                <c:pt idx="21">
                  <c:v>9.2417301300000005</c:v>
                </c:pt>
                <c:pt idx="22">
                  <c:v>8.9158360200000004</c:v>
                </c:pt>
                <c:pt idx="23">
                  <c:v>8.62151508</c:v>
                </c:pt>
                <c:pt idx="24">
                  <c:v>8.3473987300000001</c:v>
                </c:pt>
                <c:pt idx="25">
                  <c:v>8.1001814700000008</c:v>
                </c:pt>
                <c:pt idx="26">
                  <c:v>7.87618945</c:v>
                </c:pt>
                <c:pt idx="27">
                  <c:v>7.6723306400000002</c:v>
                </c:pt>
                <c:pt idx="28">
                  <c:v>7.4843154800000002</c:v>
                </c:pt>
                <c:pt idx="29">
                  <c:v>7.3145737000000004</c:v>
                </c:pt>
                <c:pt idx="30">
                  <c:v>7.1607153200000004</c:v>
                </c:pt>
                <c:pt idx="31">
                  <c:v>7.0237362000000001</c:v>
                </c:pt>
                <c:pt idx="32">
                  <c:v>6.9054026000000004</c:v>
                </c:pt>
                <c:pt idx="33">
                  <c:v>6.8018607299999996</c:v>
                </c:pt>
                <c:pt idx="34">
                  <c:v>6.6990772600000001</c:v>
                </c:pt>
                <c:pt idx="35">
                  <c:v>6.6149127099999996</c:v>
                </c:pt>
                <c:pt idx="36">
                  <c:v>6.5436252000000001</c:v>
                </c:pt>
                <c:pt idx="37">
                  <c:v>6.4775656599999998</c:v>
                </c:pt>
                <c:pt idx="38">
                  <c:v>6.4242976599999997</c:v>
                </c:pt>
                <c:pt idx="39">
                  <c:v>6.3752578299999998</c:v>
                </c:pt>
                <c:pt idx="40">
                  <c:v>6.3335046799999999</c:v>
                </c:pt>
                <c:pt idx="41">
                  <c:v>6.2972469999999996</c:v>
                </c:pt>
                <c:pt idx="42">
                  <c:v>6.2682112400000003</c:v>
                </c:pt>
                <c:pt idx="43">
                  <c:v>6.2428387000000001</c:v>
                </c:pt>
                <c:pt idx="44">
                  <c:v>6.2225560299999998</c:v>
                </c:pt>
                <c:pt idx="45">
                  <c:v>6.2048433999999997</c:v>
                </c:pt>
                <c:pt idx="46">
                  <c:v>6.1913115799999998</c:v>
                </c:pt>
                <c:pt idx="47">
                  <c:v>6.1811457599999997</c:v>
                </c:pt>
                <c:pt idx="48">
                  <c:v>6.1740708399999997</c:v>
                </c:pt>
                <c:pt idx="49">
                  <c:v>6.1694358500000002</c:v>
                </c:pt>
                <c:pt idx="50">
                  <c:v>6.1668103700000003</c:v>
                </c:pt>
                <c:pt idx="51">
                  <c:v>6.1662417700000001</c:v>
                </c:pt>
                <c:pt idx="52">
                  <c:v>6.16702335</c:v>
                </c:pt>
                <c:pt idx="53">
                  <c:v>6.1689007699999996</c:v>
                </c:pt>
                <c:pt idx="54">
                  <c:v>6.1716909700000002</c:v>
                </c:pt>
                <c:pt idx="55">
                  <c:v>6.1752287800000003</c:v>
                </c:pt>
                <c:pt idx="56">
                  <c:v>6.17936584</c:v>
                </c:pt>
                <c:pt idx="57">
                  <c:v>6.1839696200000001</c:v>
                </c:pt>
                <c:pt idx="58">
                  <c:v>6.1889223700000002</c:v>
                </c:pt>
                <c:pt idx="59">
                  <c:v>6.1941201499999998</c:v>
                </c:pt>
                <c:pt idx="60">
                  <c:v>6.19947187</c:v>
                </c:pt>
                <c:pt idx="61">
                  <c:v>6.2048983099999999</c:v>
                </c:pt>
                <c:pt idx="62">
                  <c:v>6.2103312199999996</c:v>
                </c:pt>
                <c:pt idx="63">
                  <c:v>6.2157123900000002</c:v>
                </c:pt>
                <c:pt idx="64">
                  <c:v>6.2209927699999996</c:v>
                </c:pt>
                <c:pt idx="65">
                  <c:v>6.2261316999999998</c:v>
                </c:pt>
                <c:pt idx="66">
                  <c:v>6.2310960099999999</c:v>
                </c:pt>
                <c:pt idx="67">
                  <c:v>6.2358593300000003</c:v>
                </c:pt>
                <c:pt idx="68">
                  <c:v>6.2404013300000001</c:v>
                </c:pt>
                <c:pt idx="69">
                  <c:v>6.2447070699999996</c:v>
                </c:pt>
                <c:pt idx="70">
                  <c:v>6.2487663299999996</c:v>
                </c:pt>
                <c:pt idx="71">
                  <c:v>6.2525730299999998</c:v>
                </c:pt>
                <c:pt idx="72">
                  <c:v>6.2561246800000001</c:v>
                </c:pt>
                <c:pt idx="73">
                  <c:v>6.2594218899999996</c:v>
                </c:pt>
                <c:pt idx="74">
                  <c:v>6.2624678500000002</c:v>
                </c:pt>
                <c:pt idx="75">
                  <c:v>6.26526797</c:v>
                </c:pt>
                <c:pt idx="76">
                  <c:v>6.2678294499999998</c:v>
                </c:pt>
                <c:pt idx="77">
                  <c:v>6.2701609600000001</c:v>
                </c:pt>
                <c:pt idx="78">
                  <c:v>6.2722723199999999</c:v>
                </c:pt>
                <c:pt idx="79">
                  <c:v>6.2741742</c:v>
                </c:pt>
                <c:pt idx="80">
                  <c:v>6.2758779000000002</c:v>
                </c:pt>
                <c:pt idx="81">
                  <c:v>6.2773951500000003</c:v>
                </c:pt>
                <c:pt idx="82">
                  <c:v>6.2787378900000004</c:v>
                </c:pt>
                <c:pt idx="83">
                  <c:v>6.2799180999999997</c:v>
                </c:pt>
                <c:pt idx="84">
                  <c:v>6.2809477300000003</c:v>
                </c:pt>
                <c:pt idx="85">
                  <c:v>6.2818384900000002</c:v>
                </c:pt>
                <c:pt idx="86">
                  <c:v>6.2826018399999999</c:v>
                </c:pt>
                <c:pt idx="87">
                  <c:v>6.2832488499999997</c:v>
                </c:pt>
                <c:pt idx="88">
                  <c:v>6.2837901499999997</c:v>
                </c:pt>
                <c:pt idx="89">
                  <c:v>6.2842359300000004</c:v>
                </c:pt>
                <c:pt idx="90">
                  <c:v>6.2845958199999998</c:v>
                </c:pt>
                <c:pt idx="91">
                  <c:v>6.2848789500000004</c:v>
                </c:pt>
                <c:pt idx="92">
                  <c:v>6.28509385</c:v>
                </c:pt>
                <c:pt idx="93">
                  <c:v>6.2852485199999997</c:v>
                </c:pt>
                <c:pt idx="94">
                  <c:v>6.2853503799999997</c:v>
                </c:pt>
                <c:pt idx="95">
                  <c:v>6.2854063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15-470E-B13E-8583B7933F1B}"/>
            </c:ext>
          </c:extLst>
        </c:ser>
        <c:ser>
          <c:idx val="8"/>
          <c:order val="8"/>
          <c:tx>
            <c:strRef>
              <c:f>sysGlc!$J$2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sysGlc!$J$3:$J$98</c:f>
              <c:numCache>
                <c:formatCode>General</c:formatCode>
                <c:ptCount val="96"/>
                <c:pt idx="0">
                  <c:v>5.6296318200000002</c:v>
                </c:pt>
                <c:pt idx="1">
                  <c:v>5.7118435600000002</c:v>
                </c:pt>
                <c:pt idx="2">
                  <c:v>6.2603407600000001</c:v>
                </c:pt>
                <c:pt idx="3">
                  <c:v>7.9093825999999998</c:v>
                </c:pt>
                <c:pt idx="4">
                  <c:v>10.771269090000001</c:v>
                </c:pt>
                <c:pt idx="5">
                  <c:v>13.718272969999999</c:v>
                </c:pt>
                <c:pt idx="6">
                  <c:v>15.49809123</c:v>
                </c:pt>
                <c:pt idx="7">
                  <c:v>16.034692679999999</c:v>
                </c:pt>
                <c:pt idx="8">
                  <c:v>15.77600282</c:v>
                </c:pt>
                <c:pt idx="9">
                  <c:v>15.06619315</c:v>
                </c:pt>
                <c:pt idx="10">
                  <c:v>14.145886239999999</c:v>
                </c:pt>
                <c:pt idx="11">
                  <c:v>13.178060670000001</c:v>
                </c:pt>
                <c:pt idx="12">
                  <c:v>12.23358133</c:v>
                </c:pt>
                <c:pt idx="13">
                  <c:v>11.36075385</c:v>
                </c:pt>
                <c:pt idx="14">
                  <c:v>10.54955824</c:v>
                </c:pt>
                <c:pt idx="15">
                  <c:v>9.8324599399999997</c:v>
                </c:pt>
                <c:pt idx="16">
                  <c:v>9.1944738299999997</c:v>
                </c:pt>
                <c:pt idx="17">
                  <c:v>8.6101152800000005</c:v>
                </c:pt>
                <c:pt idx="18">
                  <c:v>8.0943808900000001</c:v>
                </c:pt>
                <c:pt idx="19">
                  <c:v>7.6332372900000003</c:v>
                </c:pt>
                <c:pt idx="20">
                  <c:v>7.2307027699999997</c:v>
                </c:pt>
                <c:pt idx="21">
                  <c:v>6.8837885300000003</c:v>
                </c:pt>
                <c:pt idx="22">
                  <c:v>6.5796066800000004</c:v>
                </c:pt>
                <c:pt idx="23">
                  <c:v>6.3210579600000001</c:v>
                </c:pt>
                <c:pt idx="24">
                  <c:v>6.0943795600000001</c:v>
                </c:pt>
                <c:pt idx="25">
                  <c:v>5.9031692800000002</c:v>
                </c:pt>
                <c:pt idx="26">
                  <c:v>5.74245378</c:v>
                </c:pt>
                <c:pt idx="27">
                  <c:v>5.6076536499999996</c:v>
                </c:pt>
                <c:pt idx="28">
                  <c:v>5.4948084499999998</c:v>
                </c:pt>
                <c:pt idx="29">
                  <c:v>5.40374205</c:v>
                </c:pt>
                <c:pt idx="30">
                  <c:v>5.3318895499999996</c:v>
                </c:pt>
                <c:pt idx="31">
                  <c:v>5.27757466</c:v>
                </c:pt>
                <c:pt idx="32">
                  <c:v>5.2399999399999997</c:v>
                </c:pt>
                <c:pt idx="33">
                  <c:v>5.2153645700000002</c:v>
                </c:pt>
                <c:pt idx="34">
                  <c:v>5.1998872599999997</c:v>
                </c:pt>
                <c:pt idx="35">
                  <c:v>5.19558199</c:v>
                </c:pt>
                <c:pt idx="36">
                  <c:v>5.1989232000000003</c:v>
                </c:pt>
                <c:pt idx="37">
                  <c:v>5.2092076799999996</c:v>
                </c:pt>
                <c:pt idx="38">
                  <c:v>5.2238773299999997</c:v>
                </c:pt>
                <c:pt idx="39">
                  <c:v>5.2436494299999996</c:v>
                </c:pt>
                <c:pt idx="40">
                  <c:v>5.26649543</c:v>
                </c:pt>
                <c:pt idx="41">
                  <c:v>5.2920635699999998</c:v>
                </c:pt>
                <c:pt idx="42">
                  <c:v>5.31775412</c:v>
                </c:pt>
                <c:pt idx="43">
                  <c:v>5.3456235699999999</c:v>
                </c:pt>
                <c:pt idx="44">
                  <c:v>5.3728836700000002</c:v>
                </c:pt>
                <c:pt idx="45">
                  <c:v>5.4021207699999998</c:v>
                </c:pt>
                <c:pt idx="46">
                  <c:v>5.43037642</c:v>
                </c:pt>
                <c:pt idx="47">
                  <c:v>5.4572764600000001</c:v>
                </c:pt>
                <c:pt idx="48">
                  <c:v>5.4826567300000004</c:v>
                </c:pt>
                <c:pt idx="49">
                  <c:v>5.5062903700000003</c:v>
                </c:pt>
                <c:pt idx="50">
                  <c:v>5.5304206899999997</c:v>
                </c:pt>
                <c:pt idx="51">
                  <c:v>5.5486954400000004</c:v>
                </c:pt>
                <c:pt idx="52">
                  <c:v>5.5653409500000004</c:v>
                </c:pt>
                <c:pt idx="53">
                  <c:v>5.5803525799999996</c:v>
                </c:pt>
                <c:pt idx="54">
                  <c:v>5.5937616999999999</c:v>
                </c:pt>
                <c:pt idx="55">
                  <c:v>5.6056363600000001</c:v>
                </c:pt>
                <c:pt idx="56">
                  <c:v>5.6161282000000003</c:v>
                </c:pt>
                <c:pt idx="57">
                  <c:v>5.6250947099999999</c:v>
                </c:pt>
                <c:pt idx="58">
                  <c:v>5.6327182699999998</c:v>
                </c:pt>
                <c:pt idx="59">
                  <c:v>5.6390916000000004</c:v>
                </c:pt>
                <c:pt idx="60">
                  <c:v>5.6443123399999999</c:v>
                </c:pt>
                <c:pt idx="61">
                  <c:v>5.6484807300000002</c:v>
                </c:pt>
                <c:pt idx="62">
                  <c:v>5.6516976300000001</c:v>
                </c:pt>
                <c:pt idx="63">
                  <c:v>5.6540628100000001</c:v>
                </c:pt>
                <c:pt idx="64">
                  <c:v>5.6556735400000004</c:v>
                </c:pt>
                <c:pt idx="65">
                  <c:v>5.6566234700000004</c:v>
                </c:pt>
                <c:pt idx="66">
                  <c:v>5.6570017000000004</c:v>
                </c:pt>
                <c:pt idx="67">
                  <c:v>5.6568921300000001</c:v>
                </c:pt>
                <c:pt idx="68">
                  <c:v>5.6563729599999997</c:v>
                </c:pt>
                <c:pt idx="69">
                  <c:v>5.65551637</c:v>
                </c:pt>
                <c:pt idx="70">
                  <c:v>5.6543883499999996</c:v>
                </c:pt>
                <c:pt idx="71">
                  <c:v>5.6530486599999996</c:v>
                </c:pt>
                <c:pt idx="72">
                  <c:v>5.6515509000000002</c:v>
                </c:pt>
                <c:pt idx="73">
                  <c:v>5.6499426399999999</c:v>
                </c:pt>
                <c:pt idx="74">
                  <c:v>5.6482656599999999</c:v>
                </c:pt>
                <c:pt idx="75">
                  <c:v>5.6465562199999999</c:v>
                </c:pt>
                <c:pt idx="76">
                  <c:v>5.6448453599999997</c:v>
                </c:pt>
                <c:pt idx="77">
                  <c:v>5.64315926</c:v>
                </c:pt>
                <c:pt idx="78">
                  <c:v>5.6415196200000004</c:v>
                </c:pt>
                <c:pt idx="79">
                  <c:v>5.6399440299999997</c:v>
                </c:pt>
                <c:pt idx="80">
                  <c:v>5.6384463299999998</c:v>
                </c:pt>
                <c:pt idx="81">
                  <c:v>5.6370370100000002</c:v>
                </c:pt>
                <c:pt idx="82">
                  <c:v>5.6357235699999997</c:v>
                </c:pt>
                <c:pt idx="83">
                  <c:v>5.6345108899999996</c:v>
                </c:pt>
                <c:pt idx="84">
                  <c:v>5.6334015600000003</c:v>
                </c:pt>
                <c:pt idx="85">
                  <c:v>5.6323961699999998</c:v>
                </c:pt>
                <c:pt idx="86">
                  <c:v>5.6314936800000002</c:v>
                </c:pt>
                <c:pt idx="87">
                  <c:v>5.6306916300000003</c:v>
                </c:pt>
                <c:pt idx="88">
                  <c:v>5.6299864399999997</c:v>
                </c:pt>
                <c:pt idx="89">
                  <c:v>5.62937361</c:v>
                </c:pt>
                <c:pt idx="90">
                  <c:v>5.6288479599999999</c:v>
                </c:pt>
                <c:pt idx="91">
                  <c:v>5.6284037900000001</c:v>
                </c:pt>
                <c:pt idx="92">
                  <c:v>5.6280350700000001</c:v>
                </c:pt>
                <c:pt idx="93">
                  <c:v>5.6277355699999996</c:v>
                </c:pt>
                <c:pt idx="94">
                  <c:v>5.6274989800000004</c:v>
                </c:pt>
                <c:pt idx="95">
                  <c:v>5.6273190499999997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15-470E-B13E-8583B7933F1B}"/>
            </c:ext>
          </c:extLst>
        </c:ser>
        <c:ser>
          <c:idx val="9"/>
          <c:order val="9"/>
          <c:tx>
            <c:strRef>
              <c:f>sysGlc!$K$2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sysGlc!$A$3:$A$98</c:f>
              <c:numCache>
                <c:formatCode>General</c:formatCode>
                <c:ptCount val="96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  <c:pt idx="30">
                  <c:v>115.39835820099999</c:v>
                </c:pt>
                <c:pt idx="31">
                  <c:v>115.93278261099999</c:v>
                </c:pt>
                <c:pt idx="32">
                  <c:v>116.44979334300001</c:v>
                </c:pt>
                <c:pt idx="33">
                  <c:v>116.95804026499999</c:v>
                </c:pt>
                <c:pt idx="34">
                  <c:v>117.52633705700001</c:v>
                </c:pt>
                <c:pt idx="35">
                  <c:v>118.05808659500001</c:v>
                </c:pt>
                <c:pt idx="36">
                  <c:v>118.569139874</c:v>
                </c:pt>
                <c:pt idx="37">
                  <c:v>119.10858092000001</c:v>
                </c:pt>
                <c:pt idx="38">
                  <c:v>119.610004222</c:v>
                </c:pt>
                <c:pt idx="39">
                  <c:v>120.139353619</c:v>
                </c:pt>
                <c:pt idx="40">
                  <c:v>120.665989775</c:v>
                </c:pt>
                <c:pt idx="41">
                  <c:v>121.20136992499999</c:v>
                </c:pt>
                <c:pt idx="42">
                  <c:v>121.70889051700001</c:v>
                </c:pt>
                <c:pt idx="43">
                  <c:v>122.24117947800001</c:v>
                </c:pt>
                <c:pt idx="44">
                  <c:v>122.756473504</c:v>
                </c:pt>
                <c:pt idx="45">
                  <c:v>123.313553257</c:v>
                </c:pt>
                <c:pt idx="46">
                  <c:v>123.865529302</c:v>
                </c:pt>
                <c:pt idx="47">
                  <c:v>124.41427034900001</c:v>
                </c:pt>
                <c:pt idx="48">
                  <c:v>124.95998730700001</c:v>
                </c:pt>
                <c:pt idx="49">
                  <c:v>125.502544947</c:v>
                </c:pt>
                <c:pt idx="50">
                  <c:v>126.10193312999999</c:v>
                </c:pt>
                <c:pt idx="51">
                  <c:v>126.60193312999999</c:v>
                </c:pt>
                <c:pt idx="52">
                  <c:v>127.10193312999999</c:v>
                </c:pt>
                <c:pt idx="53">
                  <c:v>127.60193312999999</c:v>
                </c:pt>
                <c:pt idx="54">
                  <c:v>128.10193312999999</c:v>
                </c:pt>
                <c:pt idx="55">
                  <c:v>128.60193312999999</c:v>
                </c:pt>
                <c:pt idx="56">
                  <c:v>129.10193312999999</c:v>
                </c:pt>
                <c:pt idx="57">
                  <c:v>129.60193312999999</c:v>
                </c:pt>
                <c:pt idx="58">
                  <c:v>130.10193312999999</c:v>
                </c:pt>
                <c:pt idx="59">
                  <c:v>130.60193312999999</c:v>
                </c:pt>
                <c:pt idx="60">
                  <c:v>131.10193312999999</c:v>
                </c:pt>
                <c:pt idx="61">
                  <c:v>131.60193312999999</c:v>
                </c:pt>
                <c:pt idx="62">
                  <c:v>132.10193312999999</c:v>
                </c:pt>
                <c:pt idx="63">
                  <c:v>132.60193312999999</c:v>
                </c:pt>
                <c:pt idx="64">
                  <c:v>133.10193312999999</c:v>
                </c:pt>
                <c:pt idx="65">
                  <c:v>133.60193312999999</c:v>
                </c:pt>
                <c:pt idx="66">
                  <c:v>134.10193312999999</c:v>
                </c:pt>
                <c:pt idx="67">
                  <c:v>134.60193312999999</c:v>
                </c:pt>
                <c:pt idx="68">
                  <c:v>135.10193312999999</c:v>
                </c:pt>
                <c:pt idx="69">
                  <c:v>135.60193312999999</c:v>
                </c:pt>
                <c:pt idx="70">
                  <c:v>136.10193312999999</c:v>
                </c:pt>
                <c:pt idx="71">
                  <c:v>136.60193312999999</c:v>
                </c:pt>
                <c:pt idx="72">
                  <c:v>137.10193312999999</c:v>
                </c:pt>
                <c:pt idx="73">
                  <c:v>137.60193312999999</c:v>
                </c:pt>
                <c:pt idx="74">
                  <c:v>138.10193312999999</c:v>
                </c:pt>
                <c:pt idx="75">
                  <c:v>138.60193312999999</c:v>
                </c:pt>
                <c:pt idx="76">
                  <c:v>139.10193312999999</c:v>
                </c:pt>
                <c:pt idx="77">
                  <c:v>139.60193312999999</c:v>
                </c:pt>
                <c:pt idx="78">
                  <c:v>140.10193312999999</c:v>
                </c:pt>
                <c:pt idx="79">
                  <c:v>140.60193312999999</c:v>
                </c:pt>
                <c:pt idx="80">
                  <c:v>141.10193312999999</c:v>
                </c:pt>
                <c:pt idx="81">
                  <c:v>141.60193312999999</c:v>
                </c:pt>
                <c:pt idx="82">
                  <c:v>142.10193312999999</c:v>
                </c:pt>
                <c:pt idx="83">
                  <c:v>142.60193312999999</c:v>
                </c:pt>
                <c:pt idx="84">
                  <c:v>143.10193312999999</c:v>
                </c:pt>
                <c:pt idx="85">
                  <c:v>143.60193312999999</c:v>
                </c:pt>
                <c:pt idx="86">
                  <c:v>144.10193312999999</c:v>
                </c:pt>
                <c:pt idx="87">
                  <c:v>144.60193312999999</c:v>
                </c:pt>
                <c:pt idx="88">
                  <c:v>145.10193312999999</c:v>
                </c:pt>
                <c:pt idx="89">
                  <c:v>145.60193312999999</c:v>
                </c:pt>
                <c:pt idx="90">
                  <c:v>146.10193312999999</c:v>
                </c:pt>
                <c:pt idx="91">
                  <c:v>146.60193312999999</c:v>
                </c:pt>
                <c:pt idx="92">
                  <c:v>147.10193312999999</c:v>
                </c:pt>
                <c:pt idx="93">
                  <c:v>147.60193312999999</c:v>
                </c:pt>
                <c:pt idx="94">
                  <c:v>148.10193312999999</c:v>
                </c:pt>
                <c:pt idx="95">
                  <c:v>148.60193312999999</c:v>
                </c:pt>
              </c:numCache>
            </c:numRef>
          </c:cat>
          <c:val>
            <c:numRef>
              <c:f>sysGlc!$K$3:$K$98</c:f>
              <c:numCache>
                <c:formatCode>General</c:formatCode>
                <c:ptCount val="96"/>
                <c:pt idx="0">
                  <c:v>5.0471242099999998</c:v>
                </c:pt>
                <c:pt idx="1">
                  <c:v>5.0982961400000004</c:v>
                </c:pt>
                <c:pt idx="2">
                  <c:v>5.6431261399999997</c:v>
                </c:pt>
                <c:pt idx="3">
                  <c:v>7.4833811399999997</c:v>
                </c:pt>
                <c:pt idx="4">
                  <c:v>10.65778946</c:v>
                </c:pt>
                <c:pt idx="5">
                  <c:v>13.74754027</c:v>
                </c:pt>
                <c:pt idx="6">
                  <c:v>15.16149405</c:v>
                </c:pt>
                <c:pt idx="7">
                  <c:v>15.249640210000001</c:v>
                </c:pt>
                <c:pt idx="8">
                  <c:v>14.54409768</c:v>
                </c:pt>
                <c:pt idx="9">
                  <c:v>13.441268170000001</c:v>
                </c:pt>
                <c:pt idx="10">
                  <c:v>12.18426535</c:v>
                </c:pt>
                <c:pt idx="11">
                  <c:v>10.955306630000001</c:v>
                </c:pt>
                <c:pt idx="12">
                  <c:v>9.8159500899999994</c:v>
                </c:pt>
                <c:pt idx="13">
                  <c:v>8.7866961799999999</c:v>
                </c:pt>
                <c:pt idx="14">
                  <c:v>7.8586646299999998</c:v>
                </c:pt>
                <c:pt idx="15">
                  <c:v>7.0672775999999997</c:v>
                </c:pt>
                <c:pt idx="16">
                  <c:v>6.4032494599999996</c:v>
                </c:pt>
                <c:pt idx="17">
                  <c:v>5.8414544399999997</c:v>
                </c:pt>
                <c:pt idx="18">
                  <c:v>5.3868908199999996</c:v>
                </c:pt>
                <c:pt idx="19">
                  <c:v>5.01792148</c:v>
                </c:pt>
                <c:pt idx="20">
                  <c:v>4.7286987600000003</c:v>
                </c:pt>
                <c:pt idx="21">
                  <c:v>4.50936337</c:v>
                </c:pt>
                <c:pt idx="22">
                  <c:v>4.3445585199999996</c:v>
                </c:pt>
                <c:pt idx="23">
                  <c:v>4.2302103300000002</c:v>
                </c:pt>
                <c:pt idx="24">
                  <c:v>4.1548848200000004</c:v>
                </c:pt>
                <c:pt idx="25">
                  <c:v>4.1151578899999999</c:v>
                </c:pt>
                <c:pt idx="26">
                  <c:v>4.1045658500000002</c:v>
                </c:pt>
                <c:pt idx="27">
                  <c:v>4.1180195900000003</c:v>
                </c:pt>
                <c:pt idx="28">
                  <c:v>4.1518784200000001</c:v>
                </c:pt>
                <c:pt idx="29">
                  <c:v>4.2019724299999996</c:v>
                </c:pt>
                <c:pt idx="30">
                  <c:v>4.2647867000000002</c:v>
                </c:pt>
                <c:pt idx="31">
                  <c:v>4.3360708900000002</c:v>
                </c:pt>
                <c:pt idx="32">
                  <c:v>4.4101111499999996</c:v>
                </c:pt>
                <c:pt idx="33">
                  <c:v>4.48528561</c:v>
                </c:pt>
                <c:pt idx="34">
                  <c:v>4.5696174100000002</c:v>
                </c:pt>
                <c:pt idx="35">
                  <c:v>4.64675247</c:v>
                </c:pt>
                <c:pt idx="36">
                  <c:v>4.7177576800000001</c:v>
                </c:pt>
                <c:pt idx="37">
                  <c:v>4.7881457999999997</c:v>
                </c:pt>
                <c:pt idx="38">
                  <c:v>4.8485341399999999</c:v>
                </c:pt>
                <c:pt idx="39">
                  <c:v>4.9063990999999998</c:v>
                </c:pt>
                <c:pt idx="40">
                  <c:v>4.9575877000000004</c:v>
                </c:pt>
                <c:pt idx="41">
                  <c:v>5.0029310300000001</c:v>
                </c:pt>
                <c:pt idx="42">
                  <c:v>5.0397017999999996</c:v>
                </c:pt>
                <c:pt idx="43">
                  <c:v>5.07194667</c:v>
                </c:pt>
                <c:pt idx="44">
                  <c:v>5.0972882899999998</c:v>
                </c:pt>
                <c:pt idx="45">
                  <c:v>5.1186237999999999</c:v>
                </c:pt>
                <c:pt idx="46">
                  <c:v>5.1340906500000001</c:v>
                </c:pt>
                <c:pt idx="47">
                  <c:v>5.1444649599999996</c:v>
                </c:pt>
                <c:pt idx="48">
                  <c:v>5.1504491400000001</c:v>
                </c:pt>
                <c:pt idx="49">
                  <c:v>5.15272358</c:v>
                </c:pt>
                <c:pt idx="50">
                  <c:v>5.15168816</c:v>
                </c:pt>
                <c:pt idx="51">
                  <c:v>5.1485067899999999</c:v>
                </c:pt>
                <c:pt idx="52">
                  <c:v>5.1436586000000002</c:v>
                </c:pt>
                <c:pt idx="53">
                  <c:v>5.1375243599999996</c:v>
                </c:pt>
                <c:pt idx="54">
                  <c:v>5.13044981</c:v>
                </c:pt>
                <c:pt idx="55">
                  <c:v>5.1227438300000001</c:v>
                </c:pt>
                <c:pt idx="56">
                  <c:v>5.1146776899999997</c:v>
                </c:pt>
                <c:pt idx="57">
                  <c:v>5.1064854000000004</c:v>
                </c:pt>
                <c:pt idx="58">
                  <c:v>5.0983647699999999</c:v>
                </c:pt>
                <c:pt idx="59">
                  <c:v>5.0904791700000001</c:v>
                </c:pt>
                <c:pt idx="60">
                  <c:v>5.0829597299999998</c:v>
                </c:pt>
                <c:pt idx="61">
                  <c:v>5.0759079199999997</c:v>
                </c:pt>
                <c:pt idx="62">
                  <c:v>5.0693982999999996</c:v>
                </c:pt>
                <c:pt idx="63">
                  <c:v>5.0634813799999998</c:v>
                </c:pt>
                <c:pt idx="64">
                  <c:v>5.05818659</c:v>
                </c:pt>
                <c:pt idx="65">
                  <c:v>5.0535251299999997</c:v>
                </c:pt>
                <c:pt idx="66">
                  <c:v>5.0494927699999996</c:v>
                </c:pt>
                <c:pt idx="67">
                  <c:v>5.0460724800000003</c:v>
                </c:pt>
                <c:pt idx="68">
                  <c:v>5.04323693</c:v>
                </c:pt>
                <c:pt idx="69">
                  <c:v>5.0409507900000001</c:v>
                </c:pt>
                <c:pt idx="70">
                  <c:v>5.0391727499999996</c:v>
                </c:pt>
                <c:pt idx="71">
                  <c:v>5.0378574399999998</c:v>
                </c:pt>
                <c:pt idx="72">
                  <c:v>5.0369570399999999</c:v>
                </c:pt>
                <c:pt idx="73">
                  <c:v>5.0364227100000001</c:v>
                </c:pt>
                <c:pt idx="74">
                  <c:v>5.0362057699999996</c:v>
                </c:pt>
                <c:pt idx="75">
                  <c:v>5.0362587699999999</c:v>
                </c:pt>
                <c:pt idx="76">
                  <c:v>5.0365362500000002</c:v>
                </c:pt>
                <c:pt idx="77">
                  <c:v>5.0369953799999996</c:v>
                </c:pt>
                <c:pt idx="78">
                  <c:v>5.0375965000000003</c:v>
                </c:pt>
                <c:pt idx="79">
                  <c:v>5.0383033800000003</c:v>
                </c:pt>
                <c:pt idx="80">
                  <c:v>5.0390834900000003</c:v>
                </c:pt>
                <c:pt idx="81">
                  <c:v>5.0399080500000002</c:v>
                </c:pt>
                <c:pt idx="82">
                  <c:v>5.04075205</c:v>
                </c:pt>
                <c:pt idx="83">
                  <c:v>5.0415941799999997</c:v>
                </c:pt>
                <c:pt idx="84">
                  <c:v>5.04241663</c:v>
                </c:pt>
                <c:pt idx="85">
                  <c:v>5.0432049799999996</c:v>
                </c:pt>
                <c:pt idx="86">
                  <c:v>5.0439478900000001</c:v>
                </c:pt>
                <c:pt idx="87">
                  <c:v>5.0446368399999999</c:v>
                </c:pt>
                <c:pt idx="88">
                  <c:v>5.0452658899999996</c:v>
                </c:pt>
                <c:pt idx="89">
                  <c:v>5.0458313600000002</c:v>
                </c:pt>
                <c:pt idx="90">
                  <c:v>5.0463315299999998</c:v>
                </c:pt>
                <c:pt idx="91">
                  <c:v>5.0467663900000002</c:v>
                </c:pt>
                <c:pt idx="92">
                  <c:v>5.0471373000000002</c:v>
                </c:pt>
                <c:pt idx="93">
                  <c:v>5.0474468100000003</c:v>
                </c:pt>
                <c:pt idx="94">
                  <c:v>5.0476983400000002</c:v>
                </c:pt>
                <c:pt idx="95">
                  <c:v>5.0478960099999997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C15-470E-B13E-8583B7933F1B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70208"/>
        <c:axId val="221470600"/>
        <c:axId val="222023992"/>
      </c:surface3DChart>
      <c:catAx>
        <c:axId val="22147020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0600"/>
        <c:crosses val="autoZero"/>
        <c:auto val="1"/>
        <c:lblAlgn val="ctr"/>
        <c:lblOffset val="100"/>
        <c:tickLblSkip val="10"/>
        <c:noMultiLvlLbl val="0"/>
      </c:catAx>
      <c:valAx>
        <c:axId val="22147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0208"/>
        <c:crosses val="autoZero"/>
        <c:crossBetween val="midCat"/>
      </c:valAx>
      <c:serAx>
        <c:axId val="222023992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0600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 capillary</a:t>
            </a:r>
            <a:r>
              <a:rPr lang="en-GB" baseline="0" dirty="0"/>
              <a:t> insulin nM   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0"/>
      <c:rotY val="340"/>
      <c:depthPercent val="14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74704135037012"/>
          <c:y val="0.17171296296296296"/>
          <c:w val="0.74419507441809296"/>
          <c:h val="0.5930201953922426"/>
        </c:manualLayout>
      </c:layout>
      <c:surface3DChart>
        <c:wireframe val="0"/>
        <c:ser>
          <c:idx val="0"/>
          <c:order val="0"/>
          <c:tx>
            <c:strRef>
              <c:f>smains!$D$2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smains!$D$3:$D$33</c:f>
              <c:numCache>
                <c:formatCode>General</c:formatCode>
                <c:ptCount val="31"/>
                <c:pt idx="0">
                  <c:v>0.49788307999999998</c:v>
                </c:pt>
                <c:pt idx="1">
                  <c:v>0.49788612999999998</c:v>
                </c:pt>
                <c:pt idx="2">
                  <c:v>0.49799366</c:v>
                </c:pt>
                <c:pt idx="3">
                  <c:v>0.49888798000000001</c:v>
                </c:pt>
                <c:pt idx="4">
                  <c:v>0.50252779999999997</c:v>
                </c:pt>
                <c:pt idx="5">
                  <c:v>0.51156928000000002</c:v>
                </c:pt>
                <c:pt idx="6">
                  <c:v>0.52750269999999999</c:v>
                </c:pt>
                <c:pt idx="7">
                  <c:v>0.54810364</c:v>
                </c:pt>
                <c:pt idx="8">
                  <c:v>0.57087580000000004</c:v>
                </c:pt>
                <c:pt idx="9">
                  <c:v>0.59311806</c:v>
                </c:pt>
                <c:pt idx="10">
                  <c:v>0.61359202000000002</c:v>
                </c:pt>
                <c:pt idx="11">
                  <c:v>0.63123138999999995</c:v>
                </c:pt>
                <c:pt idx="12">
                  <c:v>0.64610639000000003</c:v>
                </c:pt>
                <c:pt idx="13">
                  <c:v>0.65836591</c:v>
                </c:pt>
                <c:pt idx="14">
                  <c:v>0.66808285999999995</c:v>
                </c:pt>
                <c:pt idx="15">
                  <c:v>0.67552592</c:v>
                </c:pt>
                <c:pt idx="16">
                  <c:v>0.68102355999999997</c:v>
                </c:pt>
                <c:pt idx="17">
                  <c:v>0.68484831999999995</c:v>
                </c:pt>
                <c:pt idx="18">
                  <c:v>0.68722802000000005</c:v>
                </c:pt>
                <c:pt idx="19">
                  <c:v>0.68840210000000002</c:v>
                </c:pt>
                <c:pt idx="20">
                  <c:v>0.68852577999999998</c:v>
                </c:pt>
                <c:pt idx="21">
                  <c:v>0.68773032999999995</c:v>
                </c:pt>
                <c:pt idx="22">
                  <c:v>0.68620291</c:v>
                </c:pt>
                <c:pt idx="23">
                  <c:v>0.68402050000000003</c:v>
                </c:pt>
                <c:pt idx="24">
                  <c:v>0.68137829000000005</c:v>
                </c:pt>
                <c:pt idx="25">
                  <c:v>0.67827968999999999</c:v>
                </c:pt>
                <c:pt idx="26">
                  <c:v>0.67471046999999995</c:v>
                </c:pt>
                <c:pt idx="27">
                  <c:v>0.67077492000000005</c:v>
                </c:pt>
                <c:pt idx="28">
                  <c:v>0.66690236999999997</c:v>
                </c:pt>
                <c:pt idx="29">
                  <c:v>0.66267416000000001</c:v>
                </c:pt>
                <c:pt idx="30">
                  <c:v>0.65852138000000005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9-46C0-9007-BB94C979F933}"/>
            </c:ext>
          </c:extLst>
        </c:ser>
        <c:ser>
          <c:idx val="1"/>
          <c:order val="1"/>
          <c:tx>
            <c:strRef>
              <c:f>smains!$E$2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smains!$E$3:$E$33</c:f>
              <c:numCache>
                <c:formatCode>General</c:formatCode>
                <c:ptCount val="31"/>
                <c:pt idx="0">
                  <c:v>0.48350727999999998</c:v>
                </c:pt>
                <c:pt idx="1">
                  <c:v>0.48350725999999999</c:v>
                </c:pt>
                <c:pt idx="2">
                  <c:v>0.48353067</c:v>
                </c:pt>
                <c:pt idx="3">
                  <c:v>0.48397528000000001</c:v>
                </c:pt>
                <c:pt idx="4">
                  <c:v>0.48639473999999999</c:v>
                </c:pt>
                <c:pt idx="5">
                  <c:v>0.49348677000000002</c:v>
                </c:pt>
                <c:pt idx="6">
                  <c:v>0.50701196000000004</c:v>
                </c:pt>
                <c:pt idx="7">
                  <c:v>0.52495932999999995</c:v>
                </c:pt>
                <c:pt idx="8">
                  <c:v>0.54477094000000004</c:v>
                </c:pt>
                <c:pt idx="9">
                  <c:v>0.56386210999999997</c:v>
                </c:pt>
                <c:pt idx="10">
                  <c:v>0.58117412999999996</c:v>
                </c:pt>
                <c:pt idx="11">
                  <c:v>0.59592058999999997</c:v>
                </c:pt>
                <c:pt idx="12">
                  <c:v>0.60821027999999999</c:v>
                </c:pt>
                <c:pt idx="13">
                  <c:v>0.61818465</c:v>
                </c:pt>
                <c:pt idx="14">
                  <c:v>0.62600080999999996</c:v>
                </c:pt>
                <c:pt idx="15">
                  <c:v>0.63196836999999995</c:v>
                </c:pt>
                <c:pt idx="16">
                  <c:v>0.63634055</c:v>
                </c:pt>
                <c:pt idx="17">
                  <c:v>0.63933414</c:v>
                </c:pt>
                <c:pt idx="18">
                  <c:v>0.64113878999999996</c:v>
                </c:pt>
                <c:pt idx="19">
                  <c:v>0.64194691000000004</c:v>
                </c:pt>
                <c:pt idx="20">
                  <c:v>0.64188637000000004</c:v>
                </c:pt>
                <c:pt idx="21">
                  <c:v>0.64109755999999996</c:v>
                </c:pt>
                <c:pt idx="22">
                  <c:v>0.63966098999999998</c:v>
                </c:pt>
                <c:pt idx="23">
                  <c:v>0.63769102</c:v>
                </c:pt>
                <c:pt idx="24">
                  <c:v>0.63534906999999996</c:v>
                </c:pt>
                <c:pt idx="25">
                  <c:v>0.63262773999999999</c:v>
                </c:pt>
                <c:pt idx="26">
                  <c:v>0.62951290000000004</c:v>
                </c:pt>
                <c:pt idx="27">
                  <c:v>0.62609601999999998</c:v>
                </c:pt>
                <c:pt idx="28">
                  <c:v>0.62274123000000003</c:v>
                </c:pt>
                <c:pt idx="29">
                  <c:v>0.61909694000000004</c:v>
                </c:pt>
                <c:pt idx="30">
                  <c:v>0.61552865000000001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19-46C0-9007-BB94C979F933}"/>
            </c:ext>
          </c:extLst>
        </c:ser>
        <c:ser>
          <c:idx val="2"/>
          <c:order val="2"/>
          <c:tx>
            <c:strRef>
              <c:f>smains!$F$2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smains!$F$3:$F$33</c:f>
              <c:numCache>
                <c:formatCode>General</c:formatCode>
                <c:ptCount val="31"/>
                <c:pt idx="0">
                  <c:v>0.4573797</c:v>
                </c:pt>
                <c:pt idx="1">
                  <c:v>0.45737559</c:v>
                </c:pt>
                <c:pt idx="2">
                  <c:v>0.45732602</c:v>
                </c:pt>
                <c:pt idx="3">
                  <c:v>0.45719704999999999</c:v>
                </c:pt>
                <c:pt idx="4">
                  <c:v>0.45774292</c:v>
                </c:pt>
                <c:pt idx="5">
                  <c:v>0.46149138000000001</c:v>
                </c:pt>
                <c:pt idx="6">
                  <c:v>0.47084577</c:v>
                </c:pt>
                <c:pt idx="7">
                  <c:v>0.48440929999999999</c:v>
                </c:pt>
                <c:pt idx="8">
                  <c:v>0.49973993999999999</c:v>
                </c:pt>
                <c:pt idx="9">
                  <c:v>0.51454040000000001</c:v>
                </c:pt>
                <c:pt idx="10">
                  <c:v>0.52783396000000005</c:v>
                </c:pt>
                <c:pt idx="11">
                  <c:v>0.53903445999999999</c:v>
                </c:pt>
                <c:pt idx="12">
                  <c:v>0.54828447999999996</c:v>
                </c:pt>
                <c:pt idx="13">
                  <c:v>0.55577332999999995</c:v>
                </c:pt>
                <c:pt idx="14">
                  <c:v>0.56157429999999997</c:v>
                </c:pt>
                <c:pt idx="15">
                  <c:v>0.56596932</c:v>
                </c:pt>
                <c:pt idx="16">
                  <c:v>0.56918358000000002</c:v>
                </c:pt>
                <c:pt idx="17">
                  <c:v>0.57130844999999997</c:v>
                </c:pt>
                <c:pt idx="18">
                  <c:v>0.57252952999999995</c:v>
                </c:pt>
                <c:pt idx="19">
                  <c:v>0.57297271000000005</c:v>
                </c:pt>
                <c:pt idx="20">
                  <c:v>0.57271360000000004</c:v>
                </c:pt>
                <c:pt idx="21">
                  <c:v>0.57187935999999995</c:v>
                </c:pt>
                <c:pt idx="22">
                  <c:v>0.57056814</c:v>
                </c:pt>
                <c:pt idx="23">
                  <c:v>0.56882135</c:v>
                </c:pt>
                <c:pt idx="24">
                  <c:v>0.56681840000000006</c:v>
                </c:pt>
                <c:pt idx="25">
                  <c:v>0.56451183999999999</c:v>
                </c:pt>
                <c:pt idx="26">
                  <c:v>0.56191966999999998</c:v>
                </c:pt>
                <c:pt idx="27">
                  <c:v>0.55910930000000003</c:v>
                </c:pt>
                <c:pt idx="28">
                  <c:v>0.55637603999999996</c:v>
                </c:pt>
                <c:pt idx="29">
                  <c:v>0.55343520000000002</c:v>
                </c:pt>
                <c:pt idx="30">
                  <c:v>0.55057520000000004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19-46C0-9007-BB94C979F933}"/>
            </c:ext>
          </c:extLst>
        </c:ser>
        <c:ser>
          <c:idx val="3"/>
          <c:order val="3"/>
          <c:tx>
            <c:strRef>
              <c:f>smains!$G$2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smains!$G$3:$G$33</c:f>
              <c:numCache>
                <c:formatCode>General</c:formatCode>
                <c:ptCount val="31"/>
                <c:pt idx="0">
                  <c:v>0.41566165999999999</c:v>
                </c:pt>
                <c:pt idx="1">
                  <c:v>0.41564487999999999</c:v>
                </c:pt>
                <c:pt idx="2">
                  <c:v>0.41537569000000002</c:v>
                </c:pt>
                <c:pt idx="3">
                  <c:v>0.41412547</c:v>
                </c:pt>
                <c:pt idx="4">
                  <c:v>0.41176002</c:v>
                </c:pt>
                <c:pt idx="5">
                  <c:v>0.41093407999999998</c:v>
                </c:pt>
                <c:pt idx="6">
                  <c:v>0.41502109999999998</c:v>
                </c:pt>
                <c:pt idx="7">
                  <c:v>0.42354867000000002</c:v>
                </c:pt>
                <c:pt idx="8">
                  <c:v>0.43418711999999998</c:v>
                </c:pt>
                <c:pt idx="9">
                  <c:v>0.44478339</c:v>
                </c:pt>
                <c:pt idx="10">
                  <c:v>0.45442092000000001</c:v>
                </c:pt>
                <c:pt idx="11">
                  <c:v>0.46258158999999999</c:v>
                </c:pt>
                <c:pt idx="12">
                  <c:v>0.46934949999999998</c:v>
                </c:pt>
                <c:pt idx="13">
                  <c:v>0.47481419000000002</c:v>
                </c:pt>
                <c:pt idx="14">
                  <c:v>0.47903820000000003</c:v>
                </c:pt>
                <c:pt idx="15">
                  <c:v>0.48215702999999999</c:v>
                </c:pt>
                <c:pt idx="16">
                  <c:v>0.48430782999999999</c:v>
                </c:pt>
                <c:pt idx="17">
                  <c:v>0.48562446999999997</c:v>
                </c:pt>
                <c:pt idx="18">
                  <c:v>0.48619731999999999</c:v>
                </c:pt>
                <c:pt idx="19">
                  <c:v>0.48613830000000002</c:v>
                </c:pt>
                <c:pt idx="20">
                  <c:v>0.48556185000000002</c:v>
                </c:pt>
                <c:pt idx="21">
                  <c:v>0.48457930999999999</c:v>
                </c:pt>
                <c:pt idx="22">
                  <c:v>0.48323812999999999</c:v>
                </c:pt>
                <c:pt idx="23">
                  <c:v>0.48161058000000001</c:v>
                </c:pt>
                <c:pt idx="24">
                  <c:v>0.47983730000000002</c:v>
                </c:pt>
                <c:pt idx="25">
                  <c:v>0.47788870999999999</c:v>
                </c:pt>
                <c:pt idx="26">
                  <c:v>0.47577795000000001</c:v>
                </c:pt>
                <c:pt idx="27">
                  <c:v>0.47355511</c:v>
                </c:pt>
                <c:pt idx="28">
                  <c:v>0.47144554</c:v>
                </c:pt>
                <c:pt idx="29">
                  <c:v>0.46922480999999999</c:v>
                </c:pt>
                <c:pt idx="30">
                  <c:v>0.46711035000000001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19-46C0-9007-BB94C979F933}"/>
            </c:ext>
          </c:extLst>
        </c:ser>
        <c:ser>
          <c:idx val="4"/>
          <c:order val="4"/>
          <c:tx>
            <c:strRef>
              <c:f>smains!$H$2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smains!$H$3:$H$33</c:f>
              <c:numCache>
                <c:formatCode>General</c:formatCode>
                <c:ptCount val="31"/>
                <c:pt idx="0">
                  <c:v>0.35319694000000001</c:v>
                </c:pt>
                <c:pt idx="1">
                  <c:v>0.35317049</c:v>
                </c:pt>
                <c:pt idx="2">
                  <c:v>0.35269698999999999</c:v>
                </c:pt>
                <c:pt idx="3">
                  <c:v>0.34997251000000001</c:v>
                </c:pt>
                <c:pt idx="4">
                  <c:v>0.34363344000000001</c:v>
                </c:pt>
                <c:pt idx="5">
                  <c:v>0.33791919999999998</c:v>
                </c:pt>
                <c:pt idx="6">
                  <c:v>0.33838987999999998</c:v>
                </c:pt>
                <c:pt idx="7">
                  <c:v>0.34456864999999998</c:v>
                </c:pt>
                <c:pt idx="8">
                  <c:v>0.35322547999999998</c:v>
                </c:pt>
                <c:pt idx="9">
                  <c:v>0.36193794000000001</c:v>
                </c:pt>
                <c:pt idx="10">
                  <c:v>0.36977014000000002</c:v>
                </c:pt>
                <c:pt idx="11">
                  <c:v>0.37630081999999998</c:v>
                </c:pt>
                <c:pt idx="12">
                  <c:v>0.38157264000000002</c:v>
                </c:pt>
                <c:pt idx="13">
                  <c:v>0.38563618999999999</c:v>
                </c:pt>
                <c:pt idx="14">
                  <c:v>0.38857101999999999</c:v>
                </c:pt>
                <c:pt idx="15">
                  <c:v>0.39051376999999998</c:v>
                </c:pt>
                <c:pt idx="16">
                  <c:v>0.39157882999999999</c:v>
                </c:pt>
                <c:pt idx="17">
                  <c:v>0.39195376999999998</c:v>
                </c:pt>
                <c:pt idx="18">
                  <c:v>0.39177814999999999</c:v>
                </c:pt>
                <c:pt idx="19">
                  <c:v>0.39116103000000002</c:v>
                </c:pt>
                <c:pt idx="20">
                  <c:v>0.39021834</c:v>
                </c:pt>
                <c:pt idx="21">
                  <c:v>0.38904731999999997</c:v>
                </c:pt>
                <c:pt idx="22">
                  <c:v>0.38770062999999999</c:v>
                </c:pt>
                <c:pt idx="23">
                  <c:v>0.38622936000000002</c:v>
                </c:pt>
                <c:pt idx="24">
                  <c:v>0.38474833000000003</c:v>
                </c:pt>
                <c:pt idx="25">
                  <c:v>0.38321717</c:v>
                </c:pt>
                <c:pt idx="26">
                  <c:v>0.38164260999999999</c:v>
                </c:pt>
                <c:pt idx="27">
                  <c:v>0.38006577000000002</c:v>
                </c:pt>
                <c:pt idx="28">
                  <c:v>0.37863672999999998</c:v>
                </c:pt>
                <c:pt idx="29">
                  <c:v>0.37719238999999999</c:v>
                </c:pt>
                <c:pt idx="30">
                  <c:v>0.37586929000000002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19-46C0-9007-BB94C979F933}"/>
            </c:ext>
          </c:extLst>
        </c:ser>
        <c:ser>
          <c:idx val="5"/>
          <c:order val="5"/>
          <c:tx>
            <c:strRef>
              <c:f>smains!$I$2</c:f>
              <c:strCache>
                <c:ptCount val="1"/>
                <c:pt idx="0">
                  <c:v>4.64</c:v>
                </c:pt>
              </c:strCache>
            </c:strRef>
          </c:tx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smains!$I$3:$I$33</c:f>
              <c:numCache>
                <c:formatCode>General</c:formatCode>
                <c:ptCount val="31"/>
                <c:pt idx="0">
                  <c:v>0.28832529000000001</c:v>
                </c:pt>
                <c:pt idx="1">
                  <c:v>0.28827276000000002</c:v>
                </c:pt>
                <c:pt idx="2">
                  <c:v>0.28740636000000003</c:v>
                </c:pt>
                <c:pt idx="3">
                  <c:v>0.2826958</c:v>
                </c:pt>
                <c:pt idx="4">
                  <c:v>0.27236848000000002</c:v>
                </c:pt>
                <c:pt idx="5">
                  <c:v>0.26353031999999998</c:v>
                </c:pt>
                <c:pt idx="6">
                  <c:v>0.26330002000000002</c:v>
                </c:pt>
                <c:pt idx="7">
                  <c:v>0.26957309000000002</c:v>
                </c:pt>
                <c:pt idx="8">
                  <c:v>0.27788003999999999</c:v>
                </c:pt>
                <c:pt idx="9">
                  <c:v>0.28562949999999998</c:v>
                </c:pt>
                <c:pt idx="10">
                  <c:v>0.29206905</c:v>
                </c:pt>
                <c:pt idx="11">
                  <c:v>0.29697162999999999</c:v>
                </c:pt>
                <c:pt idx="12">
                  <c:v>0.30051544000000002</c:v>
                </c:pt>
                <c:pt idx="13">
                  <c:v>0.30283736</c:v>
                </c:pt>
                <c:pt idx="14">
                  <c:v>0.30413423000000001</c:v>
                </c:pt>
                <c:pt idx="15">
                  <c:v>0.30461532000000002</c:v>
                </c:pt>
                <c:pt idx="16">
                  <c:v>0.30447208999999997</c:v>
                </c:pt>
                <c:pt idx="17">
                  <c:v>0.30388134</c:v>
                </c:pt>
                <c:pt idx="18">
                  <c:v>0.30298062999999997</c:v>
                </c:pt>
                <c:pt idx="19">
                  <c:v>0.30187719000000002</c:v>
                </c:pt>
                <c:pt idx="20">
                  <c:v>0.30066094999999998</c:v>
                </c:pt>
                <c:pt idx="21">
                  <c:v>0.29942132999999999</c:v>
                </c:pt>
                <c:pt idx="22">
                  <c:v>0.29817691000000002</c:v>
                </c:pt>
                <c:pt idx="23">
                  <c:v>0.29696060000000002</c:v>
                </c:pt>
                <c:pt idx="24">
                  <c:v>0.29585222999999999</c:v>
                </c:pt>
                <c:pt idx="25">
                  <c:v>0.29480685000000001</c:v>
                </c:pt>
                <c:pt idx="26">
                  <c:v>0.29382517000000002</c:v>
                </c:pt>
                <c:pt idx="27">
                  <c:v>0.29293475000000002</c:v>
                </c:pt>
                <c:pt idx="28">
                  <c:v>0.29221049999999998</c:v>
                </c:pt>
                <c:pt idx="29">
                  <c:v>0.29155189999999997</c:v>
                </c:pt>
                <c:pt idx="30">
                  <c:v>0.29102277999999998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19-46C0-9007-BB94C979F933}"/>
            </c:ext>
          </c:extLst>
        </c:ser>
        <c:ser>
          <c:idx val="6"/>
          <c:order val="6"/>
          <c:tx>
            <c:strRef>
              <c:f>smains!$J$2</c:f>
              <c:strCache>
                <c:ptCount val="1"/>
                <c:pt idx="0">
                  <c:v>10</c:v>
                </c:pt>
              </c:strCache>
            </c:strRef>
          </c:tx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smains!$J$3:$J$33</c:f>
              <c:numCache>
                <c:formatCode>General</c:formatCode>
                <c:ptCount val="31"/>
                <c:pt idx="0">
                  <c:v>0.22862942</c:v>
                </c:pt>
                <c:pt idx="1">
                  <c:v>0.22862653999999999</c:v>
                </c:pt>
                <c:pt idx="2">
                  <c:v>0.22781687</c:v>
                </c:pt>
                <c:pt idx="3">
                  <c:v>0.22104575000000001</c:v>
                </c:pt>
                <c:pt idx="4">
                  <c:v>0.20677561</c:v>
                </c:pt>
                <c:pt idx="5">
                  <c:v>0.19816600000000001</c:v>
                </c:pt>
                <c:pt idx="6">
                  <c:v>0.20104479</c:v>
                </c:pt>
                <c:pt idx="7">
                  <c:v>0.20894903000000001</c:v>
                </c:pt>
                <c:pt idx="8">
                  <c:v>0.21685476000000001</c:v>
                </c:pt>
                <c:pt idx="9">
                  <c:v>0.22307271000000001</c:v>
                </c:pt>
                <c:pt idx="10">
                  <c:v>0.22746716</c:v>
                </c:pt>
                <c:pt idx="11">
                  <c:v>0.23019822000000001</c:v>
                </c:pt>
                <c:pt idx="12">
                  <c:v>0.23161925999999999</c:v>
                </c:pt>
                <c:pt idx="13">
                  <c:v>0.23203610999999999</c:v>
                </c:pt>
                <c:pt idx="14">
                  <c:v>0.23169727000000001</c:v>
                </c:pt>
                <c:pt idx="15">
                  <c:v>0.23084482000000001</c:v>
                </c:pt>
                <c:pt idx="16">
                  <c:v>0.22967747999999999</c:v>
                </c:pt>
                <c:pt idx="17">
                  <c:v>0.22833724999999999</c:v>
                </c:pt>
                <c:pt idx="18">
                  <c:v>0.22694574000000001</c:v>
                </c:pt>
                <c:pt idx="19">
                  <c:v>0.22556756</c:v>
                </c:pt>
                <c:pt idx="20">
                  <c:v>0.22427130000000001</c:v>
                </c:pt>
                <c:pt idx="21">
                  <c:v>0.22311544</c:v>
                </c:pt>
                <c:pt idx="22">
                  <c:v>0.22210265000000001</c:v>
                </c:pt>
                <c:pt idx="23">
                  <c:v>0.22123960000000001</c:v>
                </c:pt>
                <c:pt idx="24">
                  <c:v>0.2205211</c:v>
                </c:pt>
                <c:pt idx="25">
                  <c:v>0.21988426999999999</c:v>
                </c:pt>
                <c:pt idx="26">
                  <c:v>0.21932096000000001</c:v>
                </c:pt>
                <c:pt idx="27">
                  <c:v>0.21884708</c:v>
                </c:pt>
                <c:pt idx="28">
                  <c:v>0.21849757</c:v>
                </c:pt>
                <c:pt idx="29">
                  <c:v>0.21821947999999999</c:v>
                </c:pt>
                <c:pt idx="30">
                  <c:v>0.21803877999999999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19-46C0-9007-BB94C979F933}"/>
            </c:ext>
          </c:extLst>
        </c:ser>
        <c:ser>
          <c:idx val="7"/>
          <c:order val="7"/>
          <c:tx>
            <c:strRef>
              <c:f>smains!$K$2</c:f>
              <c:strCache>
                <c:ptCount val="1"/>
                <c:pt idx="0">
                  <c:v>21.54</c:v>
                </c:pt>
              </c:strCache>
            </c:strRef>
          </c:tx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smains!$K$3:$K$33</c:f>
              <c:numCache>
                <c:formatCode>General</c:formatCode>
                <c:ptCount val="31"/>
                <c:pt idx="0">
                  <c:v>0.17718913</c:v>
                </c:pt>
                <c:pt idx="1">
                  <c:v>0.17708732999999999</c:v>
                </c:pt>
                <c:pt idx="2">
                  <c:v>0.17511779</c:v>
                </c:pt>
                <c:pt idx="3">
                  <c:v>0.16694076999999999</c:v>
                </c:pt>
                <c:pt idx="4">
                  <c:v>0.15476445999999999</c:v>
                </c:pt>
                <c:pt idx="5">
                  <c:v>0.15017900000000001</c:v>
                </c:pt>
                <c:pt idx="6">
                  <c:v>0.15537683999999999</c:v>
                </c:pt>
                <c:pt idx="7">
                  <c:v>0.16319615000000001</c:v>
                </c:pt>
                <c:pt idx="8">
                  <c:v>0.16952436000000001</c:v>
                </c:pt>
                <c:pt idx="9">
                  <c:v>0.17358750000000001</c:v>
                </c:pt>
                <c:pt idx="10">
                  <c:v>0.17571334</c:v>
                </c:pt>
                <c:pt idx="11">
                  <c:v>0.1763081</c:v>
                </c:pt>
                <c:pt idx="12">
                  <c:v>0.17581243999999999</c:v>
                </c:pt>
                <c:pt idx="13">
                  <c:v>0.17454657000000001</c:v>
                </c:pt>
                <c:pt idx="14">
                  <c:v>0.17281652</c:v>
                </c:pt>
                <c:pt idx="15">
                  <c:v>0.17084862000000001</c:v>
                </c:pt>
                <c:pt idx="16">
                  <c:v>0.16879704000000001</c:v>
                </c:pt>
                <c:pt idx="17">
                  <c:v>0.16675609</c:v>
                </c:pt>
                <c:pt idx="18">
                  <c:v>0.16476804</c:v>
                </c:pt>
                <c:pt idx="19">
                  <c:v>0.16287773</c:v>
                </c:pt>
                <c:pt idx="20">
                  <c:v>0.16115266</c:v>
                </c:pt>
                <c:pt idx="21">
                  <c:v>0.15965571000000001</c:v>
                </c:pt>
                <c:pt idx="22">
                  <c:v>0.15838524000000001</c:v>
                </c:pt>
                <c:pt idx="23">
                  <c:v>0.15736438999999999</c:v>
                </c:pt>
                <c:pt idx="24">
                  <c:v>0.15663653</c:v>
                </c:pt>
                <c:pt idx="25">
                  <c:v>0.1561564</c:v>
                </c:pt>
                <c:pt idx="26">
                  <c:v>0.15593752</c:v>
                </c:pt>
                <c:pt idx="27">
                  <c:v>0.15598725999999999</c:v>
                </c:pt>
                <c:pt idx="28">
                  <c:v>0.15625773000000001</c:v>
                </c:pt>
                <c:pt idx="29">
                  <c:v>0.15676601000000001</c:v>
                </c:pt>
                <c:pt idx="30">
                  <c:v>0.15743449000000001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19-46C0-9007-BB94C979F933}"/>
            </c:ext>
          </c:extLst>
        </c:ser>
        <c:ser>
          <c:idx val="8"/>
          <c:order val="8"/>
          <c:tx>
            <c:strRef>
              <c:f>smains!$L$2</c:f>
              <c:strCache>
                <c:ptCount val="1"/>
                <c:pt idx="0">
                  <c:v>46.4</c:v>
                </c:pt>
              </c:strCache>
            </c:strRef>
          </c:tx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smains!$L$3:$L$33</c:f>
              <c:numCache>
                <c:formatCode>General</c:formatCode>
                <c:ptCount val="31"/>
                <c:pt idx="0">
                  <c:v>0.13503548000000001</c:v>
                </c:pt>
                <c:pt idx="1">
                  <c:v>0.13489707000000001</c:v>
                </c:pt>
                <c:pt idx="2">
                  <c:v>0.13264011000000001</c:v>
                </c:pt>
                <c:pt idx="3">
                  <c:v>0.12460312</c:v>
                </c:pt>
                <c:pt idx="4">
                  <c:v>0.11529329000000001</c:v>
                </c:pt>
                <c:pt idx="5">
                  <c:v>0.1154408</c:v>
                </c:pt>
                <c:pt idx="6">
                  <c:v>0.12253074999999999</c:v>
                </c:pt>
                <c:pt idx="7">
                  <c:v>0.12944194000000001</c:v>
                </c:pt>
                <c:pt idx="8">
                  <c:v>0.13378872999999999</c:v>
                </c:pt>
                <c:pt idx="9">
                  <c:v>0.13566288000000001</c:v>
                </c:pt>
                <c:pt idx="10">
                  <c:v>0.13562539000000001</c:v>
                </c:pt>
                <c:pt idx="11">
                  <c:v>0.13416744999999999</c:v>
                </c:pt>
                <c:pt idx="12">
                  <c:v>0.13170487</c:v>
                </c:pt>
                <c:pt idx="13">
                  <c:v>0.12853708999999999</c:v>
                </c:pt>
                <c:pt idx="14">
                  <c:v>0.1249519</c:v>
                </c:pt>
                <c:pt idx="15">
                  <c:v>0.12121047</c:v>
                </c:pt>
                <c:pt idx="16">
                  <c:v>0.11750898</c:v>
                </c:pt>
                <c:pt idx="17">
                  <c:v>0.11404316</c:v>
                </c:pt>
                <c:pt idx="18">
                  <c:v>0.11097770999999999</c:v>
                </c:pt>
                <c:pt idx="19">
                  <c:v>0.10839486</c:v>
                </c:pt>
                <c:pt idx="20">
                  <c:v>0.10640271</c:v>
                </c:pt>
                <c:pt idx="21">
                  <c:v>0.10506548</c:v>
                </c:pt>
                <c:pt idx="22">
                  <c:v>0.10439180000000001</c:v>
                </c:pt>
                <c:pt idx="23">
                  <c:v>0.10439131</c:v>
                </c:pt>
                <c:pt idx="24">
                  <c:v>0.10501665</c:v>
                </c:pt>
                <c:pt idx="25">
                  <c:v>0.10624218000000001</c:v>
                </c:pt>
                <c:pt idx="26">
                  <c:v>0.10804901</c:v>
                </c:pt>
                <c:pt idx="27">
                  <c:v>0.11034726</c:v>
                </c:pt>
                <c:pt idx="28">
                  <c:v>0.11280065</c:v>
                </c:pt>
                <c:pt idx="29">
                  <c:v>0.1155795</c:v>
                </c:pt>
                <c:pt idx="30">
                  <c:v>0.11832582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19-46C0-9007-BB94C979F933}"/>
            </c:ext>
          </c:extLst>
        </c:ser>
        <c:ser>
          <c:idx val="9"/>
          <c:order val="9"/>
          <c:tx>
            <c:strRef>
              <c:f>smains!$M$2</c:f>
              <c:strCache>
                <c:ptCount val="1"/>
                <c:pt idx="0">
                  <c:v>100</c:v>
                </c:pt>
              </c:strCache>
            </c:strRef>
          </c:tx>
          <c:cat>
            <c:numRef>
              <c:f>smains!$C$3:$C$33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smains!$M$3:$M$33</c:f>
              <c:numCache>
                <c:formatCode>General</c:formatCode>
                <c:ptCount val="31"/>
                <c:pt idx="0">
                  <c:v>0.1018353</c:v>
                </c:pt>
                <c:pt idx="1">
                  <c:v>0.10182877999999999</c:v>
                </c:pt>
                <c:pt idx="2">
                  <c:v>0.10034938</c:v>
                </c:pt>
                <c:pt idx="3">
                  <c:v>9.2202770000000003E-2</c:v>
                </c:pt>
                <c:pt idx="4">
                  <c:v>8.6702109999999999E-2</c:v>
                </c:pt>
                <c:pt idx="5">
                  <c:v>9.1313119999999998E-2</c:v>
                </c:pt>
                <c:pt idx="6">
                  <c:v>9.9375430000000001E-2</c:v>
                </c:pt>
                <c:pt idx="7">
                  <c:v>0.10490776</c:v>
                </c:pt>
                <c:pt idx="8">
                  <c:v>0.10737267</c:v>
                </c:pt>
                <c:pt idx="9">
                  <c:v>0.10713745</c:v>
                </c:pt>
                <c:pt idx="10">
                  <c:v>0.10461444</c:v>
                </c:pt>
                <c:pt idx="11">
                  <c:v>0.1002808</c:v>
                </c:pt>
                <c:pt idx="12">
                  <c:v>9.466186E-2</c:v>
                </c:pt>
                <c:pt idx="13">
                  <c:v>8.8355219999999998E-2</c:v>
                </c:pt>
                <c:pt idx="14">
                  <c:v>8.2050659999999997E-2</c:v>
                </c:pt>
                <c:pt idx="15">
                  <c:v>7.6276140000000006E-2</c:v>
                </c:pt>
                <c:pt idx="16">
                  <c:v>7.1393979999999996E-2</c:v>
                </c:pt>
                <c:pt idx="17">
                  <c:v>6.7708619999999997E-2</c:v>
                </c:pt>
                <c:pt idx="18">
                  <c:v>6.5417039999999996E-2</c:v>
                </c:pt>
                <c:pt idx="19">
                  <c:v>6.4586480000000002E-2</c:v>
                </c:pt>
                <c:pt idx="20">
                  <c:v>6.5227430000000003E-2</c:v>
                </c:pt>
                <c:pt idx="21">
                  <c:v>6.718507E-2</c:v>
                </c:pt>
                <c:pt idx="22">
                  <c:v>7.0276039999999998E-2</c:v>
                </c:pt>
                <c:pt idx="23">
                  <c:v>7.4241539999999995E-2</c:v>
                </c:pt>
                <c:pt idx="24">
                  <c:v>7.8545760000000006E-2</c:v>
                </c:pt>
                <c:pt idx="25">
                  <c:v>8.3069519999999994E-2</c:v>
                </c:pt>
                <c:pt idx="26">
                  <c:v>8.7563950000000002E-2</c:v>
                </c:pt>
                <c:pt idx="27">
                  <c:v>9.1707960000000005E-2</c:v>
                </c:pt>
                <c:pt idx="28">
                  <c:v>9.5029580000000002E-2</c:v>
                </c:pt>
                <c:pt idx="29">
                  <c:v>9.7882469999999999E-2</c:v>
                </c:pt>
                <c:pt idx="30">
                  <c:v>0.1000153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119-46C0-9007-BB94C979F933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74128"/>
        <c:axId val="221478832"/>
        <c:axId val="222027808"/>
      </c:surface3DChart>
      <c:catAx>
        <c:axId val="22147412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8832"/>
        <c:crossesAt val="-0.30000000000000004"/>
        <c:auto val="1"/>
        <c:lblAlgn val="ctr"/>
        <c:lblOffset val="100"/>
        <c:noMultiLvlLbl val="0"/>
      </c:catAx>
      <c:valAx>
        <c:axId val="2214788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4128"/>
        <c:crosses val="autoZero"/>
        <c:crossBetween val="midCat"/>
      </c:valAx>
      <c:serAx>
        <c:axId val="22202780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8832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8037442663989176"/>
          <c:y val="0.8431707494896471"/>
          <c:w val="0.49182201857342744"/>
          <c:h val="0.133681102362204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 capillary  GLP pM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0"/>
      <c:rotY val="20"/>
      <c:depthPercent val="48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814021678252563"/>
          <c:y val="8.8379629629629641E-2"/>
          <c:w val="0.71039523825212225"/>
          <c:h val="0.76313247302420528"/>
        </c:manualLayout>
      </c:layout>
      <c:surface3DChart>
        <c:wireframe val="0"/>
        <c:ser>
          <c:idx val="0"/>
          <c:order val="0"/>
          <c:tx>
            <c:strRef>
              <c:f>smaglp2!$B$2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smaglp2!$B$3:$B$52</c:f>
              <c:numCache>
                <c:formatCode>General</c:formatCode>
                <c:ptCount val="50"/>
                <c:pt idx="0">
                  <c:v>2.7061748099999998</c:v>
                </c:pt>
                <c:pt idx="1">
                  <c:v>3.6915280500000001</c:v>
                </c:pt>
                <c:pt idx="2">
                  <c:v>6.4222252900000001</c:v>
                </c:pt>
                <c:pt idx="3">
                  <c:v>9.3076211799999999</c:v>
                </c:pt>
                <c:pt idx="4">
                  <c:v>11.82931123</c:v>
                </c:pt>
                <c:pt idx="5">
                  <c:v>13.35321697</c:v>
                </c:pt>
                <c:pt idx="6">
                  <c:v>14.271479149999999</c:v>
                </c:pt>
                <c:pt idx="7">
                  <c:v>14.72835618</c:v>
                </c:pt>
                <c:pt idx="8">
                  <c:v>14.813387820000001</c:v>
                </c:pt>
                <c:pt idx="9">
                  <c:v>14.6128752</c:v>
                </c:pt>
                <c:pt idx="10">
                  <c:v>14.19726657</c:v>
                </c:pt>
                <c:pt idx="11">
                  <c:v>13.629057359999999</c:v>
                </c:pt>
                <c:pt idx="12">
                  <c:v>12.951848849999999</c:v>
                </c:pt>
                <c:pt idx="13">
                  <c:v>12.20570863</c:v>
                </c:pt>
                <c:pt idx="14">
                  <c:v>11.39714255</c:v>
                </c:pt>
                <c:pt idx="15">
                  <c:v>10.565406080000001</c:v>
                </c:pt>
                <c:pt idx="16">
                  <c:v>9.7628863100000007</c:v>
                </c:pt>
                <c:pt idx="17">
                  <c:v>8.9520591500000002</c:v>
                </c:pt>
                <c:pt idx="18">
                  <c:v>8.2087361100000003</c:v>
                </c:pt>
                <c:pt idx="19">
                  <c:v>7.4965859999999997</c:v>
                </c:pt>
                <c:pt idx="20">
                  <c:v>6.8642751300000002</c:v>
                </c:pt>
                <c:pt idx="21">
                  <c:v>6.2345303000000003</c:v>
                </c:pt>
                <c:pt idx="22">
                  <c:v>5.6875268700000001</c:v>
                </c:pt>
                <c:pt idx="23">
                  <c:v>5.2239073899999999</c:v>
                </c:pt>
                <c:pt idx="24">
                  <c:v>4.7740538199999998</c:v>
                </c:pt>
                <c:pt idx="25">
                  <c:v>4.36444543</c:v>
                </c:pt>
                <c:pt idx="26">
                  <c:v>4.0682843699999998</c:v>
                </c:pt>
                <c:pt idx="27">
                  <c:v>3.8106484200000001</c:v>
                </c:pt>
                <c:pt idx="28">
                  <c:v>3.5877563700000001</c:v>
                </c:pt>
                <c:pt idx="29">
                  <c:v>3.3970494499999999</c:v>
                </c:pt>
                <c:pt idx="30">
                  <c:v>3.23499369</c:v>
                </c:pt>
                <c:pt idx="31">
                  <c:v>3.09819493</c:v>
                </c:pt>
                <c:pt idx="32">
                  <c:v>2.9841351</c:v>
                </c:pt>
                <c:pt idx="33">
                  <c:v>2.8903786</c:v>
                </c:pt>
                <c:pt idx="34">
                  <c:v>2.8138490300000001</c:v>
                </c:pt>
                <c:pt idx="35">
                  <c:v>2.7525735500000001</c:v>
                </c:pt>
                <c:pt idx="36">
                  <c:v>2.7045852400000001</c:v>
                </c:pt>
                <c:pt idx="37">
                  <c:v>2.6675116299999999</c:v>
                </c:pt>
                <c:pt idx="38">
                  <c:v>2.6400662800000001</c:v>
                </c:pt>
                <c:pt idx="39">
                  <c:v>2.6204651999999999</c:v>
                </c:pt>
                <c:pt idx="40">
                  <c:v>2.6074187200000001</c:v>
                </c:pt>
                <c:pt idx="41">
                  <c:v>2.5996104</c:v>
                </c:pt>
                <c:pt idx="42">
                  <c:v>2.59613293</c:v>
                </c:pt>
                <c:pt idx="43">
                  <c:v>2.5958857700000002</c:v>
                </c:pt>
                <c:pt idx="44">
                  <c:v>2.5985197200000001</c:v>
                </c:pt>
                <c:pt idx="45">
                  <c:v>2.6028375100000001</c:v>
                </c:pt>
                <c:pt idx="46">
                  <c:v>2.6083909799999998</c:v>
                </c:pt>
                <c:pt idx="47">
                  <c:v>2.6148057200000001</c:v>
                </c:pt>
                <c:pt idx="48">
                  <c:v>2.62172377</c:v>
                </c:pt>
                <c:pt idx="49">
                  <c:v>2.6288615700000002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3E-46C6-84C5-815129A0733B}"/>
            </c:ext>
          </c:extLst>
        </c:ser>
        <c:ser>
          <c:idx val="1"/>
          <c:order val="1"/>
          <c:tx>
            <c:strRef>
              <c:f>smaglp2!$C$2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smaglp2!$C$3:$C$52</c:f>
              <c:numCache>
                <c:formatCode>General</c:formatCode>
                <c:ptCount val="50"/>
                <c:pt idx="0">
                  <c:v>12.05252305</c:v>
                </c:pt>
                <c:pt idx="1">
                  <c:v>12.577857699999999</c:v>
                </c:pt>
                <c:pt idx="2">
                  <c:v>13.98874503</c:v>
                </c:pt>
                <c:pt idx="3">
                  <c:v>15.90345174</c:v>
                </c:pt>
                <c:pt idx="4">
                  <c:v>17.747832089999999</c:v>
                </c:pt>
                <c:pt idx="5">
                  <c:v>19.035062929999999</c:v>
                </c:pt>
                <c:pt idx="6">
                  <c:v>19.826367170000001</c:v>
                </c:pt>
                <c:pt idx="7">
                  <c:v>20.222967480000001</c:v>
                </c:pt>
                <c:pt idx="8">
                  <c:v>20.286954210000001</c:v>
                </c:pt>
                <c:pt idx="9">
                  <c:v>20.071603509999999</c:v>
                </c:pt>
                <c:pt idx="10">
                  <c:v>19.640718339999999</c:v>
                </c:pt>
                <c:pt idx="11">
                  <c:v>19.045536469999998</c:v>
                </c:pt>
                <c:pt idx="12">
                  <c:v>18.33108168</c:v>
                </c:pt>
                <c:pt idx="13">
                  <c:v>17.553066189999999</c:v>
                </c:pt>
                <c:pt idx="14">
                  <c:v>16.732039090000001</c:v>
                </c:pt>
                <c:pt idx="15">
                  <c:v>15.921414199999999</c:v>
                </c:pt>
                <c:pt idx="16">
                  <c:v>15.180140059999999</c:v>
                </c:pt>
                <c:pt idx="17">
                  <c:v>14.47999898</c:v>
                </c:pt>
                <c:pt idx="18">
                  <c:v>13.88886499</c:v>
                </c:pt>
                <c:pt idx="19">
                  <c:v>13.37554328</c:v>
                </c:pt>
                <c:pt idx="20">
                  <c:v>12.968611920000001</c:v>
                </c:pt>
                <c:pt idx="21">
                  <c:v>12.616968999999999</c:v>
                </c:pt>
                <c:pt idx="22">
                  <c:v>12.3610793</c:v>
                </c:pt>
                <c:pt idx="23">
                  <c:v>12.185119479999999</c:v>
                </c:pt>
                <c:pt idx="24">
                  <c:v>12.050613009999999</c:v>
                </c:pt>
                <c:pt idx="25">
                  <c:v>11.96184849</c:v>
                </c:pt>
                <c:pt idx="26">
                  <c:v>11.9215397</c:v>
                </c:pt>
                <c:pt idx="27">
                  <c:v>11.90072193</c:v>
                </c:pt>
                <c:pt idx="28">
                  <c:v>11.895135549999999</c:v>
                </c:pt>
                <c:pt idx="29">
                  <c:v>11.898460310000001</c:v>
                </c:pt>
                <c:pt idx="30">
                  <c:v>11.90841537</c:v>
                </c:pt>
                <c:pt idx="31">
                  <c:v>11.921635139999999</c:v>
                </c:pt>
                <c:pt idx="32">
                  <c:v>11.93600127</c:v>
                </c:pt>
                <c:pt idx="33">
                  <c:v>11.950038899999999</c:v>
                </c:pt>
                <c:pt idx="34">
                  <c:v>11.962791879999999</c:v>
                </c:pt>
                <c:pt idx="35">
                  <c:v>11.973709830000001</c:v>
                </c:pt>
                <c:pt idx="36">
                  <c:v>11.98254901</c:v>
                </c:pt>
                <c:pt idx="37">
                  <c:v>11.989287600000001</c:v>
                </c:pt>
                <c:pt idx="38">
                  <c:v>11.994055169999999</c:v>
                </c:pt>
                <c:pt idx="39">
                  <c:v>11.99707576</c:v>
                </c:pt>
                <c:pt idx="40">
                  <c:v>11.998623390000001</c:v>
                </c:pt>
                <c:pt idx="41">
                  <c:v>11.998988499999999</c:v>
                </c:pt>
                <c:pt idx="42">
                  <c:v>11.998454069999999</c:v>
                </c:pt>
                <c:pt idx="43">
                  <c:v>11.99727955</c:v>
                </c:pt>
                <c:pt idx="44">
                  <c:v>11.99569135</c:v>
                </c:pt>
                <c:pt idx="45">
                  <c:v>11.99387827</c:v>
                </c:pt>
                <c:pt idx="46">
                  <c:v>11.99199074</c:v>
                </c:pt>
                <c:pt idx="47">
                  <c:v>11.99014264</c:v>
                </c:pt>
                <c:pt idx="48">
                  <c:v>11.98841492</c:v>
                </c:pt>
                <c:pt idx="49">
                  <c:v>11.98686008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3E-46C6-84C5-815129A0733B}"/>
            </c:ext>
          </c:extLst>
        </c:ser>
        <c:ser>
          <c:idx val="2"/>
          <c:order val="2"/>
          <c:tx>
            <c:strRef>
              <c:f>smaglp2!$D$2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smaglp2!$D$3:$D$52</c:f>
              <c:numCache>
                <c:formatCode>General</c:formatCode>
                <c:ptCount val="50"/>
                <c:pt idx="0">
                  <c:v>14.95456034</c:v>
                </c:pt>
                <c:pt idx="1">
                  <c:v>15.4119683</c:v>
                </c:pt>
                <c:pt idx="2">
                  <c:v>16.565245409999999</c:v>
                </c:pt>
                <c:pt idx="3">
                  <c:v>18.171470679999999</c:v>
                </c:pt>
                <c:pt idx="4">
                  <c:v>19.73548667</c:v>
                </c:pt>
                <c:pt idx="5">
                  <c:v>20.897796660000001</c:v>
                </c:pt>
                <c:pt idx="6">
                  <c:v>21.615347799999999</c:v>
                </c:pt>
                <c:pt idx="7">
                  <c:v>21.978247669999998</c:v>
                </c:pt>
                <c:pt idx="8">
                  <c:v>22.042316830000001</c:v>
                </c:pt>
                <c:pt idx="9">
                  <c:v>21.85625855</c:v>
                </c:pt>
                <c:pt idx="10">
                  <c:v>21.471349880000002</c:v>
                </c:pt>
                <c:pt idx="11">
                  <c:v>20.938466219999999</c:v>
                </c:pt>
                <c:pt idx="12">
                  <c:v>20.296680890000001</c:v>
                </c:pt>
                <c:pt idx="13">
                  <c:v>19.59758871</c:v>
                </c:pt>
                <c:pt idx="14">
                  <c:v>18.862148229999999</c:v>
                </c:pt>
                <c:pt idx="15">
                  <c:v>18.140055719999999</c:v>
                </c:pt>
                <c:pt idx="16">
                  <c:v>17.48592854</c:v>
                </c:pt>
                <c:pt idx="17">
                  <c:v>16.87539786</c:v>
                </c:pt>
                <c:pt idx="18">
                  <c:v>16.371194259999999</c:v>
                </c:pt>
                <c:pt idx="19">
                  <c:v>15.94262857</c:v>
                </c:pt>
                <c:pt idx="20">
                  <c:v>15.61368394</c:v>
                </c:pt>
                <c:pt idx="21">
                  <c:v>15.33606035</c:v>
                </c:pt>
                <c:pt idx="22">
                  <c:v>15.14110393</c:v>
                </c:pt>
                <c:pt idx="23">
                  <c:v>15.013585770000001</c:v>
                </c:pt>
                <c:pt idx="24">
                  <c:v>14.920175329999999</c:v>
                </c:pt>
                <c:pt idx="25">
                  <c:v>14.866941860000001</c:v>
                </c:pt>
                <c:pt idx="26">
                  <c:v>14.84516751</c:v>
                </c:pt>
                <c:pt idx="27">
                  <c:v>14.839231760000001</c:v>
                </c:pt>
                <c:pt idx="28">
                  <c:v>14.84234839</c:v>
                </c:pt>
                <c:pt idx="29">
                  <c:v>14.851556629999999</c:v>
                </c:pt>
                <c:pt idx="30">
                  <c:v>14.86380205</c:v>
                </c:pt>
                <c:pt idx="31">
                  <c:v>14.876957190000001</c:v>
                </c:pt>
                <c:pt idx="32">
                  <c:v>14.889574509999999</c:v>
                </c:pt>
                <c:pt idx="33">
                  <c:v>14.90074944</c:v>
                </c:pt>
                <c:pt idx="34">
                  <c:v>14.90999645</c:v>
                </c:pt>
                <c:pt idx="35">
                  <c:v>14.91714045</c:v>
                </c:pt>
                <c:pt idx="36">
                  <c:v>14.92222486</c:v>
                </c:pt>
                <c:pt idx="37">
                  <c:v>14.92543584</c:v>
                </c:pt>
                <c:pt idx="38">
                  <c:v>14.92704223</c:v>
                </c:pt>
                <c:pt idx="39">
                  <c:v>14.927349530000001</c:v>
                </c:pt>
                <c:pt idx="40">
                  <c:v>14.92666638</c:v>
                </c:pt>
                <c:pt idx="41">
                  <c:v>14.92528164</c:v>
                </c:pt>
                <c:pt idx="42">
                  <c:v>14.92345014</c:v>
                </c:pt>
                <c:pt idx="43">
                  <c:v>14.921385280000001</c:v>
                </c:pt>
                <c:pt idx="44">
                  <c:v>14.91925678</c:v>
                </c:pt>
                <c:pt idx="45">
                  <c:v>14.91719217</c:v>
                </c:pt>
                <c:pt idx="46">
                  <c:v>14.91528065</c:v>
                </c:pt>
                <c:pt idx="47">
                  <c:v>14.913578360000001</c:v>
                </c:pt>
                <c:pt idx="48">
                  <c:v>14.912114259999999</c:v>
                </c:pt>
                <c:pt idx="49">
                  <c:v>14.910896109999999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3E-46C6-84C5-815129A0733B}"/>
            </c:ext>
          </c:extLst>
        </c:ser>
        <c:ser>
          <c:idx val="3"/>
          <c:order val="3"/>
          <c:tx>
            <c:strRef>
              <c:f>smaglp2!$E$2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smaglp2!$E$3:$E$52</c:f>
              <c:numCache>
                <c:formatCode>General</c:formatCode>
                <c:ptCount val="50"/>
                <c:pt idx="0">
                  <c:v>16.894500260000001</c:v>
                </c:pt>
                <c:pt idx="1">
                  <c:v>17.263419349999999</c:v>
                </c:pt>
                <c:pt idx="2">
                  <c:v>18.263352909999998</c:v>
                </c:pt>
                <c:pt idx="3">
                  <c:v>19.688113009999999</c:v>
                </c:pt>
                <c:pt idx="4">
                  <c:v>21.110413170000001</c:v>
                </c:pt>
                <c:pt idx="5">
                  <c:v>22.158912180000002</c:v>
                </c:pt>
                <c:pt idx="6">
                  <c:v>22.81697226</c:v>
                </c:pt>
                <c:pt idx="7">
                  <c:v>23.151693250000001</c:v>
                </c:pt>
                <c:pt idx="8">
                  <c:v>23.214980140000002</c:v>
                </c:pt>
                <c:pt idx="9">
                  <c:v>23.048911270000001</c:v>
                </c:pt>
                <c:pt idx="10">
                  <c:v>22.701281720000001</c:v>
                </c:pt>
                <c:pt idx="11">
                  <c:v>22.217771750000001</c:v>
                </c:pt>
                <c:pt idx="12">
                  <c:v>21.63460589</c:v>
                </c:pt>
                <c:pt idx="13">
                  <c:v>20.999424789999999</c:v>
                </c:pt>
                <c:pt idx="14">
                  <c:v>20.332036630000001</c:v>
                </c:pt>
                <c:pt idx="15">
                  <c:v>19.678865080000001</c:v>
                </c:pt>
                <c:pt idx="16">
                  <c:v>19.090083539999998</c:v>
                </c:pt>
                <c:pt idx="17">
                  <c:v>18.544403939999999</c:v>
                </c:pt>
                <c:pt idx="18">
                  <c:v>18.095134080000001</c:v>
                </c:pt>
                <c:pt idx="19">
                  <c:v>17.71769248</c:v>
                </c:pt>
                <c:pt idx="20">
                  <c:v>17.429791560000002</c:v>
                </c:pt>
                <c:pt idx="21">
                  <c:v>17.19184787</c:v>
                </c:pt>
                <c:pt idx="22">
                  <c:v>17.02673776</c:v>
                </c:pt>
                <c:pt idx="23">
                  <c:v>16.920303780000001</c:v>
                </c:pt>
                <c:pt idx="24">
                  <c:v>16.845545229999999</c:v>
                </c:pt>
                <c:pt idx="25">
                  <c:v>16.802864889999999</c:v>
                </c:pt>
                <c:pt idx="26">
                  <c:v>16.787870120000001</c:v>
                </c:pt>
                <c:pt idx="27">
                  <c:v>16.784607879999999</c:v>
                </c:pt>
                <c:pt idx="28">
                  <c:v>16.789863520000001</c:v>
                </c:pt>
                <c:pt idx="29">
                  <c:v>16.799612750000001</c:v>
                </c:pt>
                <c:pt idx="30">
                  <c:v>16.811340879999999</c:v>
                </c:pt>
                <c:pt idx="31">
                  <c:v>16.823283310000001</c:v>
                </c:pt>
                <c:pt idx="32">
                  <c:v>16.8342846</c:v>
                </c:pt>
                <c:pt idx="33">
                  <c:v>16.843667459999999</c:v>
                </c:pt>
                <c:pt idx="34">
                  <c:v>16.851115870000001</c:v>
                </c:pt>
                <c:pt idx="35">
                  <c:v>16.856574299999998</c:v>
                </c:pt>
                <c:pt idx="36">
                  <c:v>16.860163589999999</c:v>
                </c:pt>
                <c:pt idx="37">
                  <c:v>16.862113050000001</c:v>
                </c:pt>
                <c:pt idx="38">
                  <c:v>16.862707690000001</c:v>
                </c:pt>
                <c:pt idx="39">
                  <c:v>16.86224906</c:v>
                </c:pt>
                <c:pt idx="40">
                  <c:v>16.86102764</c:v>
                </c:pt>
                <c:pt idx="41">
                  <c:v>16.859305039999999</c:v>
                </c:pt>
                <c:pt idx="42">
                  <c:v>16.857303989999998</c:v>
                </c:pt>
                <c:pt idx="43">
                  <c:v>16.855204220000001</c:v>
                </c:pt>
                <c:pt idx="44">
                  <c:v>16.853142739999999</c:v>
                </c:pt>
                <c:pt idx="45">
                  <c:v>16.851217009999999</c:v>
                </c:pt>
                <c:pt idx="46">
                  <c:v>16.849489949999999</c:v>
                </c:pt>
                <c:pt idx="47">
                  <c:v>16.847995709999999</c:v>
                </c:pt>
                <c:pt idx="48">
                  <c:v>16.846745779999999</c:v>
                </c:pt>
                <c:pt idx="49">
                  <c:v>16.84573468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3E-46C6-84C5-815129A0733B}"/>
            </c:ext>
          </c:extLst>
        </c:ser>
        <c:ser>
          <c:idx val="4"/>
          <c:order val="4"/>
          <c:tx>
            <c:strRef>
              <c:f>smaglp2!$F$2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smaglp2!$F$3:$F$52</c:f>
              <c:numCache>
                <c:formatCode>General</c:formatCode>
                <c:ptCount val="50"/>
                <c:pt idx="0">
                  <c:v>18.336506249999999</c:v>
                </c:pt>
                <c:pt idx="1">
                  <c:v>18.674234649999999</c:v>
                </c:pt>
                <c:pt idx="2">
                  <c:v>19.56334975</c:v>
                </c:pt>
                <c:pt idx="3">
                  <c:v>20.8459009</c:v>
                </c:pt>
                <c:pt idx="4">
                  <c:v>22.131681629999999</c:v>
                </c:pt>
                <c:pt idx="5">
                  <c:v>23.10532882</c:v>
                </c:pt>
                <c:pt idx="6">
                  <c:v>23.717310000000001</c:v>
                </c:pt>
                <c:pt idx="7">
                  <c:v>24.030928899999999</c:v>
                </c:pt>
                <c:pt idx="8">
                  <c:v>24.09199109</c:v>
                </c:pt>
                <c:pt idx="9">
                  <c:v>23.94449801</c:v>
                </c:pt>
                <c:pt idx="10">
                  <c:v>23.62694144</c:v>
                </c:pt>
                <c:pt idx="11">
                  <c:v>23.18537929</c:v>
                </c:pt>
                <c:pt idx="12">
                  <c:v>22.651762399999999</c:v>
                </c:pt>
                <c:pt idx="13">
                  <c:v>22.069860649999999</c:v>
                </c:pt>
                <c:pt idx="14">
                  <c:v>21.45869695</c:v>
                </c:pt>
                <c:pt idx="15">
                  <c:v>20.861217809999999</c:v>
                </c:pt>
                <c:pt idx="16">
                  <c:v>20.323446539999999</c:v>
                </c:pt>
                <c:pt idx="17">
                  <c:v>19.82605238</c:v>
                </c:pt>
                <c:pt idx="18">
                  <c:v>19.417515160000001</c:v>
                </c:pt>
                <c:pt idx="19">
                  <c:v>19.074862339999999</c:v>
                </c:pt>
                <c:pt idx="20">
                  <c:v>18.814762850000001</c:v>
                </c:pt>
                <c:pt idx="21">
                  <c:v>18.601570330000001</c:v>
                </c:pt>
                <c:pt idx="22">
                  <c:v>18.453729689999999</c:v>
                </c:pt>
                <c:pt idx="23">
                  <c:v>18.359067549999999</c:v>
                </c:pt>
                <c:pt idx="24">
                  <c:v>18.292948429999999</c:v>
                </c:pt>
                <c:pt idx="25">
                  <c:v>18.25639572</c:v>
                </c:pt>
                <c:pt idx="26">
                  <c:v>18.244912419999999</c:v>
                </c:pt>
                <c:pt idx="27">
                  <c:v>18.243196770000001</c:v>
                </c:pt>
                <c:pt idx="28">
                  <c:v>18.248617960000001</c:v>
                </c:pt>
                <c:pt idx="29">
                  <c:v>18.257823810000001</c:v>
                </c:pt>
                <c:pt idx="30">
                  <c:v>18.268576639999999</c:v>
                </c:pt>
                <c:pt idx="31">
                  <c:v>18.2793253</c:v>
                </c:pt>
                <c:pt idx="32">
                  <c:v>18.28907246</c:v>
                </c:pt>
                <c:pt idx="33">
                  <c:v>18.297251979999999</c:v>
                </c:pt>
                <c:pt idx="34">
                  <c:v>18.303620250000002</c:v>
                </c:pt>
                <c:pt idx="35">
                  <c:v>18.30816312</c:v>
                </c:pt>
                <c:pt idx="36">
                  <c:v>18.31101885</c:v>
                </c:pt>
                <c:pt idx="37">
                  <c:v>18.312416519999999</c:v>
                </c:pt>
                <c:pt idx="38">
                  <c:v>18.31262868</c:v>
                </c:pt>
                <c:pt idx="39">
                  <c:v>18.311936599999999</c:v>
                </c:pt>
                <c:pt idx="40">
                  <c:v>18.31060643</c:v>
                </c:pt>
                <c:pt idx="41">
                  <c:v>18.308874100000001</c:v>
                </c:pt>
                <c:pt idx="42">
                  <c:v>18.306937420000001</c:v>
                </c:pt>
                <c:pt idx="43">
                  <c:v>18.304953340000001</c:v>
                </c:pt>
                <c:pt idx="44">
                  <c:v>18.303039099999999</c:v>
                </c:pt>
                <c:pt idx="45">
                  <c:v>18.301275799999999</c:v>
                </c:pt>
                <c:pt idx="46">
                  <c:v>18.29971347</c:v>
                </c:pt>
                <c:pt idx="47">
                  <c:v>18.29837672</c:v>
                </c:pt>
                <c:pt idx="48">
                  <c:v>18.29727046</c:v>
                </c:pt>
                <c:pt idx="49">
                  <c:v>18.296385220000001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3E-46C6-84C5-815129A0733B}"/>
            </c:ext>
          </c:extLst>
        </c:ser>
        <c:ser>
          <c:idx val="5"/>
          <c:order val="5"/>
          <c:tx>
            <c:strRef>
              <c:f>smaglp2!$G$2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smaglp2!$G$3:$G$52</c:f>
              <c:numCache>
                <c:formatCode>General</c:formatCode>
                <c:ptCount val="50"/>
                <c:pt idx="0">
                  <c:v>19.48896907</c:v>
                </c:pt>
                <c:pt idx="1">
                  <c:v>19.791503840000001</c:v>
                </c:pt>
                <c:pt idx="2">
                  <c:v>20.59965712</c:v>
                </c:pt>
                <c:pt idx="3">
                  <c:v>21.774434729999999</c:v>
                </c:pt>
                <c:pt idx="4">
                  <c:v>22.962546110000002</c:v>
                </c:pt>
                <c:pt idx="5">
                  <c:v>23.870181710000001</c:v>
                </c:pt>
                <c:pt idx="6">
                  <c:v>24.44259023</c:v>
                </c:pt>
                <c:pt idx="7">
                  <c:v>24.73902026</c:v>
                </c:pt>
                <c:pt idx="8">
                  <c:v>24.79905024</c:v>
                </c:pt>
                <c:pt idx="9">
                  <c:v>24.66383514</c:v>
                </c:pt>
                <c:pt idx="10">
                  <c:v>24.37263291</c:v>
                </c:pt>
                <c:pt idx="11">
                  <c:v>23.96507334</c:v>
                </c:pt>
                <c:pt idx="12">
                  <c:v>23.47192244</c:v>
                </c:pt>
                <c:pt idx="13">
                  <c:v>22.934754130000002</c:v>
                </c:pt>
                <c:pt idx="14">
                  <c:v>22.370268360000001</c:v>
                </c:pt>
                <c:pt idx="15">
                  <c:v>21.818602859999999</c:v>
                </c:pt>
                <c:pt idx="16">
                  <c:v>21.321959679999999</c:v>
                </c:pt>
                <c:pt idx="17">
                  <c:v>20.862484510000002</c:v>
                </c:pt>
                <c:pt idx="18">
                  <c:v>20.486124839999999</c:v>
                </c:pt>
                <c:pt idx="19">
                  <c:v>20.171085210000001</c:v>
                </c:pt>
                <c:pt idx="20">
                  <c:v>19.931231350000001</c:v>
                </c:pt>
                <c:pt idx="21">
                  <c:v>19.73500632</c:v>
                </c:pt>
                <c:pt idx="22">
                  <c:v>19.600396910000001</c:v>
                </c:pt>
                <c:pt idx="23">
                  <c:v>19.512877060000001</c:v>
                </c:pt>
                <c:pt idx="24">
                  <c:v>19.452242250000001</c:v>
                </c:pt>
                <c:pt idx="25">
                  <c:v>19.419372500000001</c:v>
                </c:pt>
                <c:pt idx="26">
                  <c:v>19.40823061</c:v>
                </c:pt>
                <c:pt idx="27">
                  <c:v>19.406337369999999</c:v>
                </c:pt>
                <c:pt idx="28">
                  <c:v>19.411301760000001</c:v>
                </c:pt>
                <c:pt idx="29">
                  <c:v>19.419690159999998</c:v>
                </c:pt>
                <c:pt idx="30">
                  <c:v>19.42945443</c:v>
                </c:pt>
                <c:pt idx="31">
                  <c:v>19.43918047</c:v>
                </c:pt>
                <c:pt idx="32">
                  <c:v>19.447964280000001</c:v>
                </c:pt>
                <c:pt idx="33">
                  <c:v>19.455297819999998</c:v>
                </c:pt>
                <c:pt idx="34">
                  <c:v>19.460968059999999</c:v>
                </c:pt>
                <c:pt idx="35">
                  <c:v>19.464970810000001</c:v>
                </c:pt>
                <c:pt idx="36">
                  <c:v>19.467439630000001</c:v>
                </c:pt>
                <c:pt idx="37">
                  <c:v>19.468589210000001</c:v>
                </c:pt>
                <c:pt idx="38">
                  <c:v>19.468672040000001</c:v>
                </c:pt>
                <c:pt idx="39">
                  <c:v>19.467946850000001</c:v>
                </c:pt>
                <c:pt idx="40">
                  <c:v>19.46665702</c:v>
                </c:pt>
                <c:pt idx="41">
                  <c:v>19.465017199999998</c:v>
                </c:pt>
                <c:pt idx="42">
                  <c:v>19.463206370000002</c:v>
                </c:pt>
                <c:pt idx="43">
                  <c:v>19.461365669999999</c:v>
                </c:pt>
                <c:pt idx="44">
                  <c:v>19.459599730000001</c:v>
                </c:pt>
                <c:pt idx="45">
                  <c:v>19.457980190000001</c:v>
                </c:pt>
                <c:pt idx="46">
                  <c:v>19.45655043</c:v>
                </c:pt>
                <c:pt idx="47">
                  <c:v>19.455330910000001</c:v>
                </c:pt>
                <c:pt idx="48">
                  <c:v>19.45432439</c:v>
                </c:pt>
                <c:pt idx="49">
                  <c:v>19.453520869999998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3E-46C6-84C5-815129A0733B}"/>
            </c:ext>
          </c:extLst>
        </c:ser>
        <c:ser>
          <c:idx val="6"/>
          <c:order val="6"/>
          <c:tx>
            <c:strRef>
              <c:f>smaglp2!$H$2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smaglp2!$H$3:$H$52</c:f>
              <c:numCache>
                <c:formatCode>General</c:formatCode>
                <c:ptCount val="50"/>
                <c:pt idx="0">
                  <c:v>20.446598479999999</c:v>
                </c:pt>
                <c:pt idx="1">
                  <c:v>20.713137799999998</c:v>
                </c:pt>
                <c:pt idx="2">
                  <c:v>21.455001450000001</c:v>
                </c:pt>
                <c:pt idx="3">
                  <c:v>22.54583714</c:v>
                </c:pt>
                <c:pt idx="4">
                  <c:v>23.665065380000001</c:v>
                </c:pt>
                <c:pt idx="5">
                  <c:v>24.510921549999999</c:v>
                </c:pt>
                <c:pt idx="6">
                  <c:v>25.049904290000001</c:v>
                </c:pt>
                <c:pt idx="7">
                  <c:v>25.330051940000001</c:v>
                </c:pt>
                <c:pt idx="8">
                  <c:v>25.38885445</c:v>
                </c:pt>
                <c:pt idx="9">
                  <c:v>25.264877030000001</c:v>
                </c:pt>
                <c:pt idx="10">
                  <c:v>24.995053510000002</c:v>
                </c:pt>
                <c:pt idx="11">
                  <c:v>24.616269970000001</c:v>
                </c:pt>
                <c:pt idx="12">
                  <c:v>24.157689739999999</c:v>
                </c:pt>
                <c:pt idx="13">
                  <c:v>23.657808840000001</c:v>
                </c:pt>
                <c:pt idx="14">
                  <c:v>23.132789249999998</c:v>
                </c:pt>
                <c:pt idx="15">
                  <c:v>22.619406189999999</c:v>
                </c:pt>
                <c:pt idx="16">
                  <c:v>22.157424330000001</c:v>
                </c:pt>
                <c:pt idx="17">
                  <c:v>21.730075379999999</c:v>
                </c:pt>
                <c:pt idx="18">
                  <c:v>21.379670870000002</c:v>
                </c:pt>
                <c:pt idx="19">
                  <c:v>21.085874669999999</c:v>
                </c:pt>
                <c:pt idx="20">
                  <c:v>20.862612609999999</c:v>
                </c:pt>
                <c:pt idx="21">
                  <c:v>20.678634819999999</c:v>
                </c:pt>
                <c:pt idx="22">
                  <c:v>20.552331120000002</c:v>
                </c:pt>
                <c:pt idx="23">
                  <c:v>20.4703157</c:v>
                </c:pt>
                <c:pt idx="24">
                  <c:v>20.414238539999999</c:v>
                </c:pt>
                <c:pt idx="25">
                  <c:v>20.382923949999999</c:v>
                </c:pt>
                <c:pt idx="26">
                  <c:v>20.372157349999998</c:v>
                </c:pt>
                <c:pt idx="27">
                  <c:v>20.369980770000002</c:v>
                </c:pt>
                <c:pt idx="28">
                  <c:v>20.374232760000002</c:v>
                </c:pt>
                <c:pt idx="29">
                  <c:v>20.38172325</c:v>
                </c:pt>
                <c:pt idx="30">
                  <c:v>20.39054372</c:v>
                </c:pt>
                <c:pt idx="31">
                  <c:v>20.399375110000001</c:v>
                </c:pt>
                <c:pt idx="32">
                  <c:v>20.407372559999999</c:v>
                </c:pt>
                <c:pt idx="33">
                  <c:v>20.41405924</c:v>
                </c:pt>
                <c:pt idx="34">
                  <c:v>20.419232489999999</c:v>
                </c:pt>
                <c:pt idx="35">
                  <c:v>20.422883779999999</c:v>
                </c:pt>
                <c:pt idx="36">
                  <c:v>20.425132649999998</c:v>
                </c:pt>
                <c:pt idx="37">
                  <c:v>20.426174209999999</c:v>
                </c:pt>
                <c:pt idx="38">
                  <c:v>20.426238959999999</c:v>
                </c:pt>
                <c:pt idx="39">
                  <c:v>20.425563570000001</c:v>
                </c:pt>
                <c:pt idx="40">
                  <c:v>20.424370870000001</c:v>
                </c:pt>
                <c:pt idx="41">
                  <c:v>20.42285751</c:v>
                </c:pt>
                <c:pt idx="42">
                  <c:v>20.42118748</c:v>
                </c:pt>
                <c:pt idx="43">
                  <c:v>20.419490140000001</c:v>
                </c:pt>
                <c:pt idx="44">
                  <c:v>20.41786141</c:v>
                </c:pt>
                <c:pt idx="45">
                  <c:v>20.41636695</c:v>
                </c:pt>
                <c:pt idx="46">
                  <c:v>20.415046570000001</c:v>
                </c:pt>
                <c:pt idx="47">
                  <c:v>20.413919050000001</c:v>
                </c:pt>
                <c:pt idx="48">
                  <c:v>20.412987009999998</c:v>
                </c:pt>
                <c:pt idx="49">
                  <c:v>20.412241330000001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3E-46C6-84C5-815129A0733B}"/>
            </c:ext>
          </c:extLst>
        </c:ser>
        <c:ser>
          <c:idx val="7"/>
          <c:order val="7"/>
          <c:tx>
            <c:strRef>
              <c:f>smaglp2!$I$2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smaglp2!$I$3:$I$52</c:f>
              <c:numCache>
                <c:formatCode>General</c:formatCode>
                <c:ptCount val="50"/>
                <c:pt idx="0">
                  <c:v>21.25830741</c:v>
                </c:pt>
                <c:pt idx="1">
                  <c:v>21.503910510000001</c:v>
                </c:pt>
                <c:pt idx="2">
                  <c:v>22.19119109</c:v>
                </c:pt>
                <c:pt idx="3">
                  <c:v>23.207982220000002</c:v>
                </c:pt>
                <c:pt idx="4">
                  <c:v>24.256600559999999</c:v>
                </c:pt>
                <c:pt idx="5">
                  <c:v>25.05691552</c:v>
                </c:pt>
                <c:pt idx="6">
                  <c:v>25.565999349999998</c:v>
                </c:pt>
                <c:pt idx="7">
                  <c:v>25.832605099999999</c:v>
                </c:pt>
                <c:pt idx="8">
                  <c:v>25.89065913</c:v>
                </c:pt>
                <c:pt idx="9">
                  <c:v>25.77677465</c:v>
                </c:pt>
                <c:pt idx="10">
                  <c:v>25.525765969999998</c:v>
                </c:pt>
                <c:pt idx="11">
                  <c:v>25.172685659999999</c:v>
                </c:pt>
                <c:pt idx="12">
                  <c:v>24.744409600000001</c:v>
                </c:pt>
                <c:pt idx="13">
                  <c:v>24.276888450000001</c:v>
                </c:pt>
                <c:pt idx="14">
                  <c:v>23.78555472</c:v>
                </c:pt>
                <c:pt idx="15">
                  <c:v>23.304835740000001</c:v>
                </c:pt>
                <c:pt idx="16">
                  <c:v>22.87225853</c:v>
                </c:pt>
                <c:pt idx="17">
                  <c:v>22.47149696</c:v>
                </c:pt>
                <c:pt idx="18">
                  <c:v>22.142265900000002</c:v>
                </c:pt>
                <c:pt idx="19">
                  <c:v>21.865736829999999</c:v>
                </c:pt>
                <c:pt idx="20">
                  <c:v>21.655744250000001</c:v>
                </c:pt>
                <c:pt idx="21">
                  <c:v>21.484105459999999</c:v>
                </c:pt>
                <c:pt idx="22">
                  <c:v>21.364148220000001</c:v>
                </c:pt>
                <c:pt idx="23">
                  <c:v>21.285874239999998</c:v>
                </c:pt>
                <c:pt idx="24">
                  <c:v>21.232669810000001</c:v>
                </c:pt>
                <c:pt idx="25">
                  <c:v>21.202688899999998</c:v>
                </c:pt>
                <c:pt idx="26">
                  <c:v>21.191008029999999</c:v>
                </c:pt>
                <c:pt idx="27">
                  <c:v>21.189038660000001</c:v>
                </c:pt>
                <c:pt idx="28">
                  <c:v>21.192634779999999</c:v>
                </c:pt>
                <c:pt idx="29">
                  <c:v>21.199340629999998</c:v>
                </c:pt>
                <c:pt idx="30">
                  <c:v>21.207361779999999</c:v>
                </c:pt>
                <c:pt idx="31">
                  <c:v>21.215454770000001</c:v>
                </c:pt>
                <c:pt idx="32">
                  <c:v>21.222819730000001</c:v>
                </c:pt>
                <c:pt idx="33">
                  <c:v>21.229001360000002</c:v>
                </c:pt>
                <c:pt idx="34">
                  <c:v>21.233801400000001</c:v>
                </c:pt>
                <c:pt idx="35">
                  <c:v>21.23720389</c:v>
                </c:pt>
                <c:pt idx="36">
                  <c:v>21.239313540000001</c:v>
                </c:pt>
                <c:pt idx="37">
                  <c:v>21.240306709999999</c:v>
                </c:pt>
                <c:pt idx="38">
                  <c:v>21.240393839999999</c:v>
                </c:pt>
                <c:pt idx="39">
                  <c:v>21.239792139999999</c:v>
                </c:pt>
                <c:pt idx="40">
                  <c:v>21.238706839999999</c:v>
                </c:pt>
                <c:pt idx="41">
                  <c:v>21.237319540000001</c:v>
                </c:pt>
                <c:pt idx="42">
                  <c:v>21.235782069999999</c:v>
                </c:pt>
                <c:pt idx="43">
                  <c:v>21.234214529999999</c:v>
                </c:pt>
                <c:pt idx="44">
                  <c:v>21.232706270000001</c:v>
                </c:pt>
                <c:pt idx="45">
                  <c:v>21.231318779999999</c:v>
                </c:pt>
                <c:pt idx="46">
                  <c:v>21.230089660000001</c:v>
                </c:pt>
                <c:pt idx="47">
                  <c:v>21.229037030000001</c:v>
                </c:pt>
                <c:pt idx="48">
                  <c:v>21.228164</c:v>
                </c:pt>
                <c:pt idx="49">
                  <c:v>21.22746278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3E-46C6-84C5-815129A0733B}"/>
            </c:ext>
          </c:extLst>
        </c:ser>
        <c:ser>
          <c:idx val="8"/>
          <c:order val="8"/>
          <c:tx>
            <c:strRef>
              <c:f>smaglp2!$J$2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smaglp2!$A$3:$A$52</c:f>
              <c:numCache>
                <c:formatCode>General</c:formatCode>
                <c:ptCount val="50"/>
                <c:pt idx="0">
                  <c:v>100.19094595499999</c:v>
                </c:pt>
                <c:pt idx="1">
                  <c:v>100.695428812</c:v>
                </c:pt>
                <c:pt idx="2">
                  <c:v>101.202279683</c:v>
                </c:pt>
                <c:pt idx="3">
                  <c:v>101.704432748</c:v>
                </c:pt>
                <c:pt idx="4">
                  <c:v>102.20452384000001</c:v>
                </c:pt>
                <c:pt idx="5">
                  <c:v>102.710835258</c:v>
                </c:pt>
                <c:pt idx="6">
                  <c:v>103.220026616</c:v>
                </c:pt>
                <c:pt idx="7">
                  <c:v>103.72823372600001</c:v>
                </c:pt>
                <c:pt idx="8">
                  <c:v>104.23127628100001</c:v>
                </c:pt>
                <c:pt idx="9">
                  <c:v>104.737553148</c:v>
                </c:pt>
                <c:pt idx="10">
                  <c:v>105.24065424400001</c:v>
                </c:pt>
                <c:pt idx="11">
                  <c:v>105.741337206</c:v>
                </c:pt>
                <c:pt idx="12">
                  <c:v>106.24597452899999</c:v>
                </c:pt>
                <c:pt idx="13">
                  <c:v>106.74891937699999</c:v>
                </c:pt>
                <c:pt idx="14">
                  <c:v>107.26509539399999</c:v>
                </c:pt>
                <c:pt idx="15">
                  <c:v>107.786252701</c:v>
                </c:pt>
                <c:pt idx="16">
                  <c:v>108.294374385</c:v>
                </c:pt>
                <c:pt idx="17">
                  <c:v>108.82646699300001</c:v>
                </c:pt>
                <c:pt idx="18">
                  <c:v>109.34110876699999</c:v>
                </c:pt>
                <c:pt idx="19">
                  <c:v>109.87036652500001</c:v>
                </c:pt>
                <c:pt idx="20">
                  <c:v>110.38005932999999</c:v>
                </c:pt>
                <c:pt idx="21">
                  <c:v>110.94068119000001</c:v>
                </c:pt>
                <c:pt idx="22">
                  <c:v>111.48372656900001</c:v>
                </c:pt>
                <c:pt idx="23">
                  <c:v>111.99988085699999</c:v>
                </c:pt>
                <c:pt idx="24">
                  <c:v>112.568497983</c:v>
                </c:pt>
                <c:pt idx="25">
                  <c:v>113.16553083199999</c:v>
                </c:pt>
                <c:pt idx="26">
                  <c:v>113.66553083199999</c:v>
                </c:pt>
                <c:pt idx="27">
                  <c:v>114.16553083199999</c:v>
                </c:pt>
                <c:pt idx="28">
                  <c:v>114.66553083199999</c:v>
                </c:pt>
                <c:pt idx="29">
                  <c:v>115.16553083199999</c:v>
                </c:pt>
                <c:pt idx="30">
                  <c:v>115.66553083199999</c:v>
                </c:pt>
                <c:pt idx="31">
                  <c:v>116.16553083199999</c:v>
                </c:pt>
                <c:pt idx="32">
                  <c:v>116.66553083199999</c:v>
                </c:pt>
                <c:pt idx="33">
                  <c:v>117.16553083199999</c:v>
                </c:pt>
                <c:pt idx="34">
                  <c:v>117.66553083199999</c:v>
                </c:pt>
                <c:pt idx="35">
                  <c:v>118.16553083199999</c:v>
                </c:pt>
                <c:pt idx="36">
                  <c:v>118.66553083199999</c:v>
                </c:pt>
                <c:pt idx="37">
                  <c:v>119.16553083199999</c:v>
                </c:pt>
                <c:pt idx="38">
                  <c:v>119.66553083199999</c:v>
                </c:pt>
                <c:pt idx="39">
                  <c:v>120.16553083199999</c:v>
                </c:pt>
                <c:pt idx="40">
                  <c:v>120.66553083199999</c:v>
                </c:pt>
                <c:pt idx="41">
                  <c:v>121.16553083199999</c:v>
                </c:pt>
                <c:pt idx="42">
                  <c:v>121.66553083199999</c:v>
                </c:pt>
                <c:pt idx="43">
                  <c:v>122.16553083199999</c:v>
                </c:pt>
                <c:pt idx="44">
                  <c:v>122.66553083199999</c:v>
                </c:pt>
                <c:pt idx="45">
                  <c:v>123.16553083199999</c:v>
                </c:pt>
                <c:pt idx="46">
                  <c:v>123.66553083199999</c:v>
                </c:pt>
                <c:pt idx="47">
                  <c:v>124.16553083199999</c:v>
                </c:pt>
                <c:pt idx="48">
                  <c:v>124.66553083199999</c:v>
                </c:pt>
                <c:pt idx="49">
                  <c:v>125.16553083199999</c:v>
                </c:pt>
              </c:numCache>
            </c:numRef>
          </c:cat>
          <c:val>
            <c:numRef>
              <c:f>smaglp2!$J$3:$J$52</c:f>
              <c:numCache>
                <c:formatCode>General</c:formatCode>
                <c:ptCount val="50"/>
                <c:pt idx="0">
                  <c:v>21.95438446</c:v>
                </c:pt>
                <c:pt idx="1">
                  <c:v>22.167944810000002</c:v>
                </c:pt>
                <c:pt idx="2">
                  <c:v>22.813698939999998</c:v>
                </c:pt>
                <c:pt idx="3">
                  <c:v>23.77714443</c:v>
                </c:pt>
                <c:pt idx="4">
                  <c:v>24.794772349999999</c:v>
                </c:pt>
                <c:pt idx="5">
                  <c:v>25.54336138</c:v>
                </c:pt>
                <c:pt idx="6">
                  <c:v>26.026276970000001</c:v>
                </c:pt>
                <c:pt idx="7">
                  <c:v>26.278234690000001</c:v>
                </c:pt>
                <c:pt idx="8">
                  <c:v>26.335366950000001</c:v>
                </c:pt>
                <c:pt idx="9">
                  <c:v>26.227732230000001</c:v>
                </c:pt>
                <c:pt idx="10">
                  <c:v>25.99250481</c:v>
                </c:pt>
                <c:pt idx="11">
                  <c:v>25.660095599999998</c:v>
                </c:pt>
                <c:pt idx="12">
                  <c:v>25.25630254</c:v>
                </c:pt>
                <c:pt idx="13">
                  <c:v>24.816326119999999</c:v>
                </c:pt>
                <c:pt idx="14">
                  <c:v>24.35378132</c:v>
                </c:pt>
                <c:pt idx="15">
                  <c:v>23.901738959999999</c:v>
                </c:pt>
                <c:pt idx="16">
                  <c:v>23.493458</c:v>
                </c:pt>
                <c:pt idx="17">
                  <c:v>23.117023799999998</c:v>
                </c:pt>
                <c:pt idx="18">
                  <c:v>22.806022460000001</c:v>
                </c:pt>
                <c:pt idx="19">
                  <c:v>22.545841209999999</c:v>
                </c:pt>
                <c:pt idx="20">
                  <c:v>22.346393110000001</c:v>
                </c:pt>
                <c:pt idx="21">
                  <c:v>22.18249029</c:v>
                </c:pt>
                <c:pt idx="22">
                  <c:v>22.069685199999999</c:v>
                </c:pt>
                <c:pt idx="23">
                  <c:v>21.994205919999999</c:v>
                </c:pt>
                <c:pt idx="24">
                  <c:v>21.942633709999999</c:v>
                </c:pt>
                <c:pt idx="25">
                  <c:v>21.913182819999999</c:v>
                </c:pt>
                <c:pt idx="26">
                  <c:v>21.901300169999999</c:v>
                </c:pt>
                <c:pt idx="27">
                  <c:v>21.898873850000001</c:v>
                </c:pt>
                <c:pt idx="28">
                  <c:v>21.901801150000001</c:v>
                </c:pt>
                <c:pt idx="29">
                  <c:v>21.907761140000002</c:v>
                </c:pt>
                <c:pt idx="30">
                  <c:v>21.915052859999999</c:v>
                </c:pt>
                <c:pt idx="31">
                  <c:v>21.922492640000002</c:v>
                </c:pt>
                <c:pt idx="32">
                  <c:v>21.929313990000001</c:v>
                </c:pt>
                <c:pt idx="33">
                  <c:v>21.935075080000001</c:v>
                </c:pt>
                <c:pt idx="34">
                  <c:v>21.939576880000001</c:v>
                </c:pt>
                <c:pt idx="35">
                  <c:v>21.942793160000001</c:v>
                </c:pt>
                <c:pt idx="36">
                  <c:v>21.944812750000001</c:v>
                </c:pt>
                <c:pt idx="37">
                  <c:v>21.94579345</c:v>
                </c:pt>
                <c:pt idx="38">
                  <c:v>21.94592677</c:v>
                </c:pt>
                <c:pt idx="39">
                  <c:v>21.945412059999999</c:v>
                </c:pt>
                <c:pt idx="40">
                  <c:v>21.944438850000001</c:v>
                </c:pt>
                <c:pt idx="41">
                  <c:v>21.9431756</c:v>
                </c:pt>
                <c:pt idx="42">
                  <c:v>21.94176384</c:v>
                </c:pt>
                <c:pt idx="43">
                  <c:v>21.940316070000002</c:v>
                </c:pt>
                <c:pt idx="44">
                  <c:v>21.93891648</c:v>
                </c:pt>
                <c:pt idx="45">
                  <c:v>21.937623510000002</c:v>
                </c:pt>
                <c:pt idx="46">
                  <c:v>21.936473400000001</c:v>
                </c:pt>
                <c:pt idx="47">
                  <c:v>21.935484259999999</c:v>
                </c:pt>
                <c:pt idx="48">
                  <c:v>21.934660090000001</c:v>
                </c:pt>
                <c:pt idx="49">
                  <c:v>21.933994609999999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3E-46C6-84C5-815129A0733B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72560"/>
        <c:axId val="221472168"/>
        <c:axId val="222046888"/>
      </c:surface3DChart>
      <c:catAx>
        <c:axId val="2214725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2168"/>
        <c:crosses val="autoZero"/>
        <c:auto val="1"/>
        <c:lblAlgn val="ctr"/>
        <c:lblOffset val="100"/>
        <c:tickLblSkip val="10"/>
        <c:noMultiLvlLbl val="0"/>
      </c:catAx>
      <c:valAx>
        <c:axId val="22147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2560"/>
        <c:crosses val="autoZero"/>
        <c:crossBetween val="midCat"/>
      </c:valAx>
      <c:serAx>
        <c:axId val="2220468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216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21850668248059E-2"/>
          <c:y val="0.81076334208223977"/>
          <c:w val="0.58968844375624596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 capillary glucagon nM 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10"/>
      <c:depthPercent val="17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6580927384076991E-2"/>
          <c:y val="4.6712962962962977E-2"/>
          <c:w val="0.60825804420741081"/>
          <c:h val="0.69830987035711445"/>
        </c:manualLayout>
      </c:layout>
      <c:surface3DChart>
        <c:wireframe val="0"/>
        <c:ser>
          <c:idx val="0"/>
          <c:order val="0"/>
          <c:tx>
            <c:strRef>
              <c:f>smaglp!$E$2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smaglp!$E$3:$E$33</c:f>
              <c:numCache>
                <c:formatCode>General</c:formatCode>
                <c:ptCount val="31"/>
                <c:pt idx="0">
                  <c:v>1.7304079999999999E-2</c:v>
                </c:pt>
                <c:pt idx="1">
                  <c:v>1.7280090000000001E-2</c:v>
                </c:pt>
                <c:pt idx="2">
                  <c:v>1.666422E-2</c:v>
                </c:pt>
                <c:pt idx="3">
                  <c:v>1.46596E-2</c:v>
                </c:pt>
                <c:pt idx="4">
                  <c:v>1.2230329999999999E-2</c:v>
                </c:pt>
                <c:pt idx="5">
                  <c:v>1.0043160000000001E-2</c:v>
                </c:pt>
                <c:pt idx="6">
                  <c:v>8.2231600000000002E-3</c:v>
                </c:pt>
                <c:pt idx="7">
                  <c:v>6.7884099999999999E-3</c:v>
                </c:pt>
                <c:pt idx="8">
                  <c:v>5.6481600000000002E-3</c:v>
                </c:pt>
                <c:pt idx="9">
                  <c:v>4.7650100000000001E-3</c:v>
                </c:pt>
                <c:pt idx="10">
                  <c:v>4.0834799999999996E-3</c:v>
                </c:pt>
                <c:pt idx="11">
                  <c:v>3.5774499999999998E-3</c:v>
                </c:pt>
                <c:pt idx="12">
                  <c:v>3.2102300000000001E-3</c:v>
                </c:pt>
                <c:pt idx="13">
                  <c:v>2.9569900000000001E-3</c:v>
                </c:pt>
                <c:pt idx="14">
                  <c:v>2.79722E-3</c:v>
                </c:pt>
                <c:pt idx="15">
                  <c:v>2.7105100000000002E-3</c:v>
                </c:pt>
                <c:pt idx="16">
                  <c:v>2.68236E-3</c:v>
                </c:pt>
                <c:pt idx="17">
                  <c:v>2.7001500000000001E-3</c:v>
                </c:pt>
                <c:pt idx="18">
                  <c:v>2.7535699999999999E-3</c:v>
                </c:pt>
                <c:pt idx="19">
                  <c:v>2.8355400000000001E-3</c:v>
                </c:pt>
                <c:pt idx="20">
                  <c:v>2.9401200000000001E-3</c:v>
                </c:pt>
                <c:pt idx="21">
                  <c:v>3.0608800000000002E-3</c:v>
                </c:pt>
                <c:pt idx="22">
                  <c:v>3.19739E-3</c:v>
                </c:pt>
                <c:pt idx="23">
                  <c:v>3.34703E-3</c:v>
                </c:pt>
                <c:pt idx="24">
                  <c:v>3.5013900000000001E-3</c:v>
                </c:pt>
                <c:pt idx="25">
                  <c:v>3.6662399999999999E-3</c:v>
                </c:pt>
                <c:pt idx="26">
                  <c:v>3.8436099999999999E-3</c:v>
                </c:pt>
                <c:pt idx="27">
                  <c:v>4.0308200000000001E-3</c:v>
                </c:pt>
                <c:pt idx="28">
                  <c:v>4.21061E-3</c:v>
                </c:pt>
                <c:pt idx="29">
                  <c:v>4.4038000000000002E-3</c:v>
                </c:pt>
                <c:pt idx="30">
                  <c:v>4.5924800000000003E-3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8E-48FE-A0FC-E064F233F992}"/>
            </c:ext>
          </c:extLst>
        </c:ser>
        <c:ser>
          <c:idx val="1"/>
          <c:order val="1"/>
          <c:tx>
            <c:strRef>
              <c:f>smaglp!$F$2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smaglp!$F$3:$F$33</c:f>
              <c:numCache>
                <c:formatCode>General</c:formatCode>
                <c:ptCount val="31"/>
                <c:pt idx="0">
                  <c:v>1.701575E-2</c:v>
                </c:pt>
                <c:pt idx="1">
                  <c:v>1.6958620000000001E-2</c:v>
                </c:pt>
                <c:pt idx="2">
                  <c:v>1.6305710000000001E-2</c:v>
                </c:pt>
                <c:pt idx="3">
                  <c:v>1.4287579999999999E-2</c:v>
                </c:pt>
                <c:pt idx="4">
                  <c:v>1.1799840000000001E-2</c:v>
                </c:pt>
                <c:pt idx="5">
                  <c:v>9.5472400000000002E-3</c:v>
                </c:pt>
                <c:pt idx="6">
                  <c:v>7.6880300000000002E-3</c:v>
                </c:pt>
                <c:pt idx="7">
                  <c:v>6.2497400000000002E-3</c:v>
                </c:pt>
                <c:pt idx="8">
                  <c:v>5.13132E-3</c:v>
                </c:pt>
                <c:pt idx="9">
                  <c:v>4.2904099999999997E-3</c:v>
                </c:pt>
                <c:pt idx="10">
                  <c:v>3.6664100000000002E-3</c:v>
                </c:pt>
                <c:pt idx="11">
                  <c:v>3.2233399999999999E-3</c:v>
                </c:pt>
                <c:pt idx="12">
                  <c:v>2.91953E-3</c:v>
                </c:pt>
                <c:pt idx="13">
                  <c:v>2.7247500000000002E-3</c:v>
                </c:pt>
                <c:pt idx="14">
                  <c:v>2.6192699999999999E-3</c:v>
                </c:pt>
                <c:pt idx="15">
                  <c:v>2.5790000000000001E-3</c:v>
                </c:pt>
                <c:pt idx="16">
                  <c:v>2.5879599999999998E-3</c:v>
                </c:pt>
                <c:pt idx="17">
                  <c:v>2.6366800000000002E-3</c:v>
                </c:pt>
                <c:pt idx="18">
                  <c:v>2.7140599999999999E-3</c:v>
                </c:pt>
                <c:pt idx="19">
                  <c:v>2.8151000000000001E-3</c:v>
                </c:pt>
                <c:pt idx="20">
                  <c:v>2.93545E-3</c:v>
                </c:pt>
                <c:pt idx="21">
                  <c:v>3.0691500000000001E-3</c:v>
                </c:pt>
                <c:pt idx="22">
                  <c:v>3.21609E-3</c:v>
                </c:pt>
                <c:pt idx="23">
                  <c:v>3.3757599999999998E-3</c:v>
                </c:pt>
                <c:pt idx="24">
                  <c:v>3.5388500000000001E-3</c:v>
                </c:pt>
                <c:pt idx="25">
                  <c:v>3.7130700000000002E-3</c:v>
                </c:pt>
                <c:pt idx="26">
                  <c:v>3.9001399999999999E-3</c:v>
                </c:pt>
                <c:pt idx="27">
                  <c:v>4.0978200000000003E-3</c:v>
                </c:pt>
                <c:pt idx="28">
                  <c:v>4.2881100000000004E-3</c:v>
                </c:pt>
                <c:pt idx="29">
                  <c:v>4.4929000000000002E-3</c:v>
                </c:pt>
                <c:pt idx="30">
                  <c:v>4.6937300000000001E-3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8E-48FE-A0FC-E064F233F992}"/>
            </c:ext>
          </c:extLst>
        </c:ser>
        <c:ser>
          <c:idx val="2"/>
          <c:order val="2"/>
          <c:tx>
            <c:strRef>
              <c:f>smaglp!$G$2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smaglp!$G$3:$G$33</c:f>
              <c:numCache>
                <c:formatCode>General</c:formatCode>
                <c:ptCount val="31"/>
                <c:pt idx="0">
                  <c:v>1.6649339999999999E-2</c:v>
                </c:pt>
                <c:pt idx="1">
                  <c:v>1.6555179999999999E-2</c:v>
                </c:pt>
                <c:pt idx="2">
                  <c:v>1.5799819999999999E-2</c:v>
                </c:pt>
                <c:pt idx="3">
                  <c:v>1.3745759999999999E-2</c:v>
                </c:pt>
                <c:pt idx="4">
                  <c:v>1.1161010000000001E-2</c:v>
                </c:pt>
                <c:pt idx="5">
                  <c:v>8.8178800000000002E-3</c:v>
                </c:pt>
                <c:pt idx="6">
                  <c:v>6.9255200000000001E-3</c:v>
                </c:pt>
                <c:pt idx="7">
                  <c:v>5.5152100000000004E-3</c:v>
                </c:pt>
                <c:pt idx="8">
                  <c:v>4.4698100000000003E-3</c:v>
                </c:pt>
                <c:pt idx="9">
                  <c:v>3.7224799999999998E-3</c:v>
                </c:pt>
                <c:pt idx="10">
                  <c:v>3.1974799999999999E-3</c:v>
                </c:pt>
                <c:pt idx="11">
                  <c:v>2.8502499999999999E-3</c:v>
                </c:pt>
                <c:pt idx="12">
                  <c:v>2.6332399999999998E-3</c:v>
                </c:pt>
                <c:pt idx="13">
                  <c:v>2.51462E-3</c:v>
                </c:pt>
                <c:pt idx="14">
                  <c:v>2.4699399999999999E-3</c:v>
                </c:pt>
                <c:pt idx="15">
                  <c:v>2.4793699999999998E-3</c:v>
                </c:pt>
                <c:pt idx="16">
                  <c:v>2.52936E-3</c:v>
                </c:pt>
                <c:pt idx="17">
                  <c:v>2.6094500000000001E-3</c:v>
                </c:pt>
                <c:pt idx="18">
                  <c:v>2.7131899999999999E-3</c:v>
                </c:pt>
                <c:pt idx="19">
                  <c:v>2.8373600000000001E-3</c:v>
                </c:pt>
                <c:pt idx="20">
                  <c:v>2.9778999999999999E-3</c:v>
                </c:pt>
                <c:pt idx="21">
                  <c:v>3.1301300000000001E-3</c:v>
                </c:pt>
                <c:pt idx="22">
                  <c:v>3.2965099999999999E-3</c:v>
                </c:pt>
                <c:pt idx="23">
                  <c:v>3.4763699999999999E-3</c:v>
                </c:pt>
                <c:pt idx="24">
                  <c:v>3.6605100000000001E-3</c:v>
                </c:pt>
                <c:pt idx="25">
                  <c:v>3.8573700000000002E-3</c:v>
                </c:pt>
                <c:pt idx="26">
                  <c:v>4.0690700000000002E-3</c:v>
                </c:pt>
                <c:pt idx="27">
                  <c:v>4.2936399999999996E-3</c:v>
                </c:pt>
                <c:pt idx="28">
                  <c:v>4.5108500000000003E-3</c:v>
                </c:pt>
                <c:pt idx="29">
                  <c:v>4.74545E-3</c:v>
                </c:pt>
                <c:pt idx="30">
                  <c:v>4.9761199999999997E-3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8E-48FE-A0FC-E064F233F992}"/>
            </c:ext>
          </c:extLst>
        </c:ser>
        <c:ser>
          <c:idx val="3"/>
          <c:order val="3"/>
          <c:tx>
            <c:strRef>
              <c:f>smaglp!$H$2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smaglp!$H$3:$H$33</c:f>
              <c:numCache>
                <c:formatCode>General</c:formatCode>
                <c:ptCount val="31"/>
                <c:pt idx="0">
                  <c:v>1.8374140000000001E-2</c:v>
                </c:pt>
                <c:pt idx="1">
                  <c:v>1.8289610000000001E-2</c:v>
                </c:pt>
                <c:pt idx="2">
                  <c:v>1.7382140000000001E-2</c:v>
                </c:pt>
                <c:pt idx="3">
                  <c:v>1.474628E-2</c:v>
                </c:pt>
                <c:pt idx="4">
                  <c:v>1.156976E-2</c:v>
                </c:pt>
                <c:pt idx="5">
                  <c:v>8.7955299999999993E-3</c:v>
                </c:pt>
                <c:pt idx="6">
                  <c:v>6.6799499999999996E-3</c:v>
                </c:pt>
                <c:pt idx="7">
                  <c:v>5.2126500000000001E-3</c:v>
                </c:pt>
                <c:pt idx="8">
                  <c:v>4.1971200000000004E-3</c:v>
                </c:pt>
                <c:pt idx="9">
                  <c:v>3.5142099999999998E-3</c:v>
                </c:pt>
                <c:pt idx="10">
                  <c:v>3.0633600000000002E-3</c:v>
                </c:pt>
                <c:pt idx="11">
                  <c:v>2.7832299999999998E-3</c:v>
                </c:pt>
                <c:pt idx="12">
                  <c:v>2.6241799999999998E-3</c:v>
                </c:pt>
                <c:pt idx="13">
                  <c:v>2.5536199999999999E-3</c:v>
                </c:pt>
                <c:pt idx="14">
                  <c:v>2.5468600000000002E-3</c:v>
                </c:pt>
                <c:pt idx="15">
                  <c:v>2.5871100000000001E-3</c:v>
                </c:pt>
                <c:pt idx="16">
                  <c:v>2.66541E-3</c:v>
                </c:pt>
                <c:pt idx="17">
                  <c:v>2.77268E-3</c:v>
                </c:pt>
                <c:pt idx="18">
                  <c:v>2.9037099999999999E-3</c:v>
                </c:pt>
                <c:pt idx="19">
                  <c:v>3.0576599999999998E-3</c:v>
                </c:pt>
                <c:pt idx="20">
                  <c:v>3.2313300000000001E-3</c:v>
                </c:pt>
                <c:pt idx="21">
                  <c:v>3.4208400000000001E-3</c:v>
                </c:pt>
                <c:pt idx="22">
                  <c:v>3.6288900000000001E-3</c:v>
                </c:pt>
                <c:pt idx="23">
                  <c:v>3.8554700000000002E-3</c:v>
                </c:pt>
                <c:pt idx="24">
                  <c:v>4.0889999999999998E-3</c:v>
                </c:pt>
                <c:pt idx="25">
                  <c:v>4.3398600000000001E-3</c:v>
                </c:pt>
                <c:pt idx="26">
                  <c:v>4.6115399999999999E-3</c:v>
                </c:pt>
                <c:pt idx="27">
                  <c:v>4.9007E-3</c:v>
                </c:pt>
                <c:pt idx="28">
                  <c:v>5.1807800000000003E-3</c:v>
                </c:pt>
                <c:pt idx="29">
                  <c:v>5.48344E-3</c:v>
                </c:pt>
                <c:pt idx="30">
                  <c:v>5.7804199999999997E-3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8E-48FE-A0FC-E064F233F992}"/>
            </c:ext>
          </c:extLst>
        </c:ser>
        <c:ser>
          <c:idx val="4"/>
          <c:order val="4"/>
          <c:tx>
            <c:strRef>
              <c:f>smaglp!$I$2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smaglp!$I$3:$I$33</c:f>
              <c:numCache>
                <c:formatCode>General</c:formatCode>
                <c:ptCount val="31"/>
                <c:pt idx="0">
                  <c:v>2.0831659999999998E-2</c:v>
                </c:pt>
                <c:pt idx="1">
                  <c:v>2.0683099999999999E-2</c:v>
                </c:pt>
                <c:pt idx="2">
                  <c:v>1.944624E-2</c:v>
                </c:pt>
                <c:pt idx="3">
                  <c:v>1.604154E-2</c:v>
                </c:pt>
                <c:pt idx="4">
                  <c:v>1.206404E-2</c:v>
                </c:pt>
                <c:pt idx="5">
                  <c:v>8.7881499999999998E-3</c:v>
                </c:pt>
                <c:pt idx="6">
                  <c:v>6.5037799999999998E-3</c:v>
                </c:pt>
                <c:pt idx="7">
                  <c:v>5.0460899999999996E-3</c:v>
                </c:pt>
                <c:pt idx="8">
                  <c:v>4.0995800000000002E-3</c:v>
                </c:pt>
                <c:pt idx="9">
                  <c:v>3.4861699999999998E-3</c:v>
                </c:pt>
                <c:pt idx="10">
                  <c:v>3.0939600000000002E-3</c:v>
                </c:pt>
                <c:pt idx="11">
                  <c:v>2.8609500000000001E-3</c:v>
                </c:pt>
                <c:pt idx="12">
                  <c:v>2.73822E-3</c:v>
                </c:pt>
                <c:pt idx="13">
                  <c:v>2.69857E-3</c:v>
                </c:pt>
                <c:pt idx="14">
                  <c:v>2.7212899999999999E-3</c:v>
                </c:pt>
                <c:pt idx="15">
                  <c:v>2.7936699999999998E-3</c:v>
                </c:pt>
                <c:pt idx="16">
                  <c:v>2.9088500000000002E-3</c:v>
                </c:pt>
                <c:pt idx="17">
                  <c:v>3.0609999999999999E-3</c:v>
                </c:pt>
                <c:pt idx="18">
                  <c:v>3.2468100000000001E-3</c:v>
                </c:pt>
                <c:pt idx="19">
                  <c:v>3.4656800000000001E-3</c:v>
                </c:pt>
                <c:pt idx="20">
                  <c:v>3.71566E-3</c:v>
                </c:pt>
                <c:pt idx="21">
                  <c:v>3.9895499999999997E-3</c:v>
                </c:pt>
                <c:pt idx="22">
                  <c:v>4.2922000000000004E-3</c:v>
                </c:pt>
                <c:pt idx="23">
                  <c:v>4.6234400000000004E-3</c:v>
                </c:pt>
                <c:pt idx="24">
                  <c:v>4.9660399999999997E-3</c:v>
                </c:pt>
                <c:pt idx="25">
                  <c:v>5.3347999999999998E-3</c:v>
                </c:pt>
                <c:pt idx="26">
                  <c:v>5.7328600000000002E-3</c:v>
                </c:pt>
                <c:pt idx="27">
                  <c:v>6.1550900000000002E-3</c:v>
                </c:pt>
                <c:pt idx="28">
                  <c:v>6.5618999999999999E-3</c:v>
                </c:pt>
                <c:pt idx="29">
                  <c:v>6.9977099999999999E-3</c:v>
                </c:pt>
                <c:pt idx="30">
                  <c:v>7.42153E-3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8E-48FE-A0FC-E064F233F992}"/>
            </c:ext>
          </c:extLst>
        </c:ser>
        <c:ser>
          <c:idx val="5"/>
          <c:order val="5"/>
          <c:tx>
            <c:strRef>
              <c:f>smaglp!$J$2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smaglp!$J$3:$J$33</c:f>
              <c:numCache>
                <c:formatCode>General</c:formatCode>
                <c:ptCount val="31"/>
                <c:pt idx="0">
                  <c:v>2.338494E-2</c:v>
                </c:pt>
                <c:pt idx="1">
                  <c:v>2.336415E-2</c:v>
                </c:pt>
                <c:pt idx="2">
                  <c:v>2.1690319999999999E-2</c:v>
                </c:pt>
                <c:pt idx="3">
                  <c:v>1.7058400000000001E-2</c:v>
                </c:pt>
                <c:pt idx="4">
                  <c:v>1.2119950000000001E-2</c:v>
                </c:pt>
                <c:pt idx="5">
                  <c:v>8.5257000000000006E-3</c:v>
                </c:pt>
                <c:pt idx="6">
                  <c:v>6.31446E-3</c:v>
                </c:pt>
                <c:pt idx="7">
                  <c:v>4.9974199999999998E-3</c:v>
                </c:pt>
                <c:pt idx="8">
                  <c:v>4.1406500000000001E-3</c:v>
                </c:pt>
                <c:pt idx="9">
                  <c:v>3.5768900000000001E-3</c:v>
                </c:pt>
                <c:pt idx="10">
                  <c:v>3.2135800000000002E-3</c:v>
                </c:pt>
                <c:pt idx="11">
                  <c:v>3.0025300000000002E-3</c:v>
                </c:pt>
                <c:pt idx="12">
                  <c:v>2.9049900000000001E-3</c:v>
                </c:pt>
                <c:pt idx="13">
                  <c:v>2.8977199999999999E-3</c:v>
                </c:pt>
                <c:pt idx="14">
                  <c:v>2.9680599999999998E-3</c:v>
                </c:pt>
                <c:pt idx="15">
                  <c:v>3.1067E-3</c:v>
                </c:pt>
                <c:pt idx="16">
                  <c:v>3.3069900000000001E-3</c:v>
                </c:pt>
                <c:pt idx="17">
                  <c:v>3.5664E-3</c:v>
                </c:pt>
                <c:pt idx="18">
                  <c:v>3.8792200000000001E-3</c:v>
                </c:pt>
                <c:pt idx="19">
                  <c:v>4.2479400000000004E-3</c:v>
                </c:pt>
                <c:pt idx="20">
                  <c:v>4.6684999999999999E-3</c:v>
                </c:pt>
                <c:pt idx="21">
                  <c:v>5.1297000000000001E-3</c:v>
                </c:pt>
                <c:pt idx="22">
                  <c:v>5.6386500000000003E-3</c:v>
                </c:pt>
                <c:pt idx="23">
                  <c:v>6.1935699999999998E-3</c:v>
                </c:pt>
                <c:pt idx="24">
                  <c:v>6.7642700000000002E-3</c:v>
                </c:pt>
                <c:pt idx="25">
                  <c:v>7.3777299999999999E-3</c:v>
                </c:pt>
                <c:pt idx="26">
                  <c:v>8.0403200000000001E-3</c:v>
                </c:pt>
                <c:pt idx="27">
                  <c:v>8.7441199999999993E-3</c:v>
                </c:pt>
                <c:pt idx="28">
                  <c:v>9.4232199999999995E-3</c:v>
                </c:pt>
                <c:pt idx="29">
                  <c:v>1.015258E-2</c:v>
                </c:pt>
                <c:pt idx="30">
                  <c:v>1.0863309999999999E-2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8E-48FE-A0FC-E064F233F992}"/>
            </c:ext>
          </c:extLst>
        </c:ser>
        <c:ser>
          <c:idx val="6"/>
          <c:order val="6"/>
          <c:tx>
            <c:strRef>
              <c:f>smaglp!$K$2</c:f>
              <c:strCache>
                <c:ptCount val="1"/>
                <c:pt idx="0">
                  <c:v>21.54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smaglp!$K$3:$K$33</c:f>
              <c:numCache>
                <c:formatCode>General</c:formatCode>
                <c:ptCount val="31"/>
                <c:pt idx="0">
                  <c:v>2.5861889999999998E-2</c:v>
                </c:pt>
                <c:pt idx="1">
                  <c:v>2.5541100000000001E-2</c:v>
                </c:pt>
                <c:pt idx="2">
                  <c:v>2.3157170000000001E-2</c:v>
                </c:pt>
                <c:pt idx="3">
                  <c:v>1.7794359999999999E-2</c:v>
                </c:pt>
                <c:pt idx="4">
                  <c:v>1.2294289999999999E-2</c:v>
                </c:pt>
                <c:pt idx="5">
                  <c:v>8.6217199999999994E-3</c:v>
                </c:pt>
                <c:pt idx="6">
                  <c:v>6.4945899999999997E-3</c:v>
                </c:pt>
                <c:pt idx="7">
                  <c:v>5.2148999999999997E-3</c:v>
                </c:pt>
                <c:pt idx="8">
                  <c:v>4.3580499999999996E-3</c:v>
                </c:pt>
                <c:pt idx="9">
                  <c:v>3.77795E-3</c:v>
                </c:pt>
                <c:pt idx="10">
                  <c:v>3.4041599999999998E-3</c:v>
                </c:pt>
                <c:pt idx="11">
                  <c:v>3.20411E-3</c:v>
                </c:pt>
                <c:pt idx="12">
                  <c:v>3.14635E-3</c:v>
                </c:pt>
                <c:pt idx="13">
                  <c:v>3.2180799999999999E-3</c:v>
                </c:pt>
                <c:pt idx="14">
                  <c:v>3.4078200000000002E-3</c:v>
                </c:pt>
                <c:pt idx="15">
                  <c:v>3.7101E-3</c:v>
                </c:pt>
                <c:pt idx="16">
                  <c:v>4.1268299999999997E-3</c:v>
                </c:pt>
                <c:pt idx="17">
                  <c:v>4.6553000000000002E-3</c:v>
                </c:pt>
                <c:pt idx="18">
                  <c:v>5.2955299999999997E-3</c:v>
                </c:pt>
                <c:pt idx="19">
                  <c:v>6.0619999999999997E-3</c:v>
                </c:pt>
                <c:pt idx="20">
                  <c:v>6.9521499999999998E-3</c:v>
                </c:pt>
                <c:pt idx="21">
                  <c:v>7.9477100000000002E-3</c:v>
                </c:pt>
                <c:pt idx="22">
                  <c:v>9.0685200000000001E-3</c:v>
                </c:pt>
                <c:pt idx="23">
                  <c:v>1.031251E-2</c:v>
                </c:pt>
                <c:pt idx="24">
                  <c:v>1.160628E-2</c:v>
                </c:pt>
                <c:pt idx="25">
                  <c:v>1.299937E-2</c:v>
                </c:pt>
                <c:pt idx="26">
                  <c:v>1.449518E-2</c:v>
                </c:pt>
                <c:pt idx="27">
                  <c:v>1.6055360000000001E-2</c:v>
                </c:pt>
                <c:pt idx="28">
                  <c:v>1.7519369999999999E-2</c:v>
                </c:pt>
                <c:pt idx="29">
                  <c:v>1.903635E-2</c:v>
                </c:pt>
                <c:pt idx="30">
                  <c:v>2.0447759999999999E-2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8E-48FE-A0FC-E064F233F992}"/>
            </c:ext>
          </c:extLst>
        </c:ser>
        <c:ser>
          <c:idx val="7"/>
          <c:order val="7"/>
          <c:tx>
            <c:strRef>
              <c:f>smaglp!$L$2</c:f>
              <c:strCache>
                <c:ptCount val="1"/>
                <c:pt idx="0">
                  <c:v>46.4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smaglp!$L$3:$L$33</c:f>
              <c:numCache>
                <c:formatCode>General</c:formatCode>
                <c:ptCount val="31"/>
                <c:pt idx="0">
                  <c:v>2.816343E-2</c:v>
                </c:pt>
                <c:pt idx="1">
                  <c:v>2.772204E-2</c:v>
                </c:pt>
                <c:pt idx="2">
                  <c:v>2.4729080000000001E-2</c:v>
                </c:pt>
                <c:pt idx="3">
                  <c:v>1.8277080000000001E-2</c:v>
                </c:pt>
                <c:pt idx="4">
                  <c:v>1.237359E-2</c:v>
                </c:pt>
                <c:pt idx="5">
                  <c:v>8.8761900000000008E-3</c:v>
                </c:pt>
                <c:pt idx="6">
                  <c:v>6.8516200000000001E-3</c:v>
                </c:pt>
                <c:pt idx="7">
                  <c:v>5.5511199999999997E-3</c:v>
                </c:pt>
                <c:pt idx="8">
                  <c:v>4.6369899999999997E-3</c:v>
                </c:pt>
                <c:pt idx="9">
                  <c:v>4.0217400000000002E-3</c:v>
                </c:pt>
                <c:pt idx="10">
                  <c:v>3.6540800000000001E-3</c:v>
                </c:pt>
                <c:pt idx="11">
                  <c:v>3.5199799999999998E-3</c:v>
                </c:pt>
                <c:pt idx="12">
                  <c:v>3.6109800000000002E-3</c:v>
                </c:pt>
                <c:pt idx="13">
                  <c:v>3.9414000000000003E-3</c:v>
                </c:pt>
                <c:pt idx="14">
                  <c:v>4.5327900000000001E-3</c:v>
                </c:pt>
                <c:pt idx="15">
                  <c:v>5.4175899999999999E-3</c:v>
                </c:pt>
                <c:pt idx="16">
                  <c:v>6.6449500000000002E-3</c:v>
                </c:pt>
                <c:pt idx="17">
                  <c:v>8.2487800000000007E-3</c:v>
                </c:pt>
                <c:pt idx="18">
                  <c:v>1.0239679999999999E-2</c:v>
                </c:pt>
                <c:pt idx="19">
                  <c:v>1.26423E-2</c:v>
                </c:pt>
                <c:pt idx="20">
                  <c:v>1.541762E-2</c:v>
                </c:pt>
                <c:pt idx="21">
                  <c:v>1.8444869999999999E-2</c:v>
                </c:pt>
                <c:pt idx="22">
                  <c:v>2.1697669999999999E-2</c:v>
                </c:pt>
                <c:pt idx="23">
                  <c:v>2.5061090000000001E-2</c:v>
                </c:pt>
                <c:pt idx="24">
                  <c:v>2.8248829999999999E-2</c:v>
                </c:pt>
                <c:pt idx="25">
                  <c:v>3.1296699999999997E-2</c:v>
                </c:pt>
                <c:pt idx="26">
                  <c:v>3.4102059999999997E-2</c:v>
                </c:pt>
                <c:pt idx="27">
                  <c:v>3.6513499999999997E-2</c:v>
                </c:pt>
                <c:pt idx="28">
                  <c:v>3.8301309999999998E-2</c:v>
                </c:pt>
                <c:pt idx="29">
                  <c:v>3.9670690000000002E-2</c:v>
                </c:pt>
                <c:pt idx="30">
                  <c:v>4.049734E-2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8E-48FE-A0FC-E064F233F992}"/>
            </c:ext>
          </c:extLst>
        </c:ser>
        <c:ser>
          <c:idx val="8"/>
          <c:order val="8"/>
          <c:tx>
            <c:strRef>
              <c:f>smaglp!$M$2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smaglp!$M$3:$M$33</c:f>
              <c:numCache>
                <c:formatCode>General</c:formatCode>
                <c:ptCount val="31"/>
                <c:pt idx="0">
                  <c:v>3.0359529999999999E-2</c:v>
                </c:pt>
                <c:pt idx="1">
                  <c:v>3.030588E-2</c:v>
                </c:pt>
                <c:pt idx="2">
                  <c:v>2.6578979999999999E-2</c:v>
                </c:pt>
                <c:pt idx="3">
                  <c:v>1.8432170000000001E-2</c:v>
                </c:pt>
                <c:pt idx="4">
                  <c:v>1.2589070000000001E-2</c:v>
                </c:pt>
                <c:pt idx="5">
                  <c:v>9.3894900000000003E-3</c:v>
                </c:pt>
                <c:pt idx="6">
                  <c:v>7.3691700000000004E-3</c:v>
                </c:pt>
                <c:pt idx="7">
                  <c:v>5.9695399999999997E-3</c:v>
                </c:pt>
                <c:pt idx="8">
                  <c:v>4.9721000000000001E-3</c:v>
                </c:pt>
                <c:pt idx="9">
                  <c:v>4.3405300000000004E-3</c:v>
                </c:pt>
                <c:pt idx="10">
                  <c:v>4.0711499999999999E-3</c:v>
                </c:pt>
                <c:pt idx="11">
                  <c:v>4.2311600000000003E-3</c:v>
                </c:pt>
                <c:pt idx="12">
                  <c:v>4.9565700000000004E-3</c:v>
                </c:pt>
                <c:pt idx="13">
                  <c:v>6.4808399999999999E-3</c:v>
                </c:pt>
                <c:pt idx="14">
                  <c:v>9.0721699999999992E-3</c:v>
                </c:pt>
                <c:pt idx="15">
                  <c:v>1.297601E-2</c:v>
                </c:pt>
                <c:pt idx="16">
                  <c:v>1.8321819999999999E-2</c:v>
                </c:pt>
                <c:pt idx="17">
                  <c:v>2.491693E-2</c:v>
                </c:pt>
                <c:pt idx="18">
                  <c:v>3.21981E-2</c:v>
                </c:pt>
                <c:pt idx="19">
                  <c:v>3.9496400000000001E-2</c:v>
                </c:pt>
                <c:pt idx="20">
                  <c:v>4.5996059999999998E-2</c:v>
                </c:pt>
                <c:pt idx="21">
                  <c:v>5.1039309999999997E-2</c:v>
                </c:pt>
                <c:pt idx="22">
                  <c:v>5.4469190000000001E-2</c:v>
                </c:pt>
                <c:pt idx="23">
                  <c:v>5.6235899999999998E-2</c:v>
                </c:pt>
                <c:pt idx="24">
                  <c:v>5.6493889999999998E-2</c:v>
                </c:pt>
                <c:pt idx="25">
                  <c:v>5.5572999999999997E-2</c:v>
                </c:pt>
                <c:pt idx="26">
                  <c:v>5.3705290000000003E-2</c:v>
                </c:pt>
                <c:pt idx="27">
                  <c:v>5.1181209999999998E-2</c:v>
                </c:pt>
                <c:pt idx="28">
                  <c:v>4.852629E-2</c:v>
                </c:pt>
                <c:pt idx="29">
                  <c:v>4.5651700000000003E-2</c:v>
                </c:pt>
                <c:pt idx="30">
                  <c:v>4.2966480000000001E-2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8E-48FE-A0FC-E064F233F992}"/>
            </c:ext>
          </c:extLst>
        </c:ser>
        <c:ser>
          <c:idx val="9"/>
          <c:order val="9"/>
          <c:tx>
            <c:strRef>
              <c:f>smaglp!$N$2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smaglp!$C$3:$C$33</c:f>
              <c:numCache>
                <c:formatCode>0</c:formatCode>
                <c:ptCount val="31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</c:numCache>
            </c:numRef>
          </c:cat>
          <c:val>
            <c:numRef>
              <c:f>smaglp!$N$3:$N$33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9-A78E-48FE-A0FC-E064F233F992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77264"/>
        <c:axId val="221477656"/>
        <c:axId val="222034168"/>
      </c:surface3DChart>
      <c:catAx>
        <c:axId val="22147726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7656"/>
        <c:crossesAt val="2.0000000000000005E-3"/>
        <c:auto val="1"/>
        <c:lblAlgn val="ctr"/>
        <c:lblOffset val="100"/>
        <c:noMultiLvlLbl val="0"/>
      </c:catAx>
      <c:valAx>
        <c:axId val="221477656"/>
        <c:scaling>
          <c:orientation val="minMax"/>
          <c:max val="6.0000000000000012E-2"/>
          <c:min val="2.0000000000000005E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7264"/>
        <c:crosses val="autoZero"/>
        <c:crossBetween val="midCat"/>
        <c:minorUnit val="5.000000000000001E-3"/>
      </c:valAx>
      <c:serAx>
        <c:axId val="2220341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77656"/>
        <c:crossesAt val="2.0000000000000005E-3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 sz="1400"/>
            </a:pPr>
            <a:r>
              <a:rPr lang="en-GB" sz="1400"/>
              <a:t>intestinal paracellular permeability  during feeding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0"/>
      <c:rotY val="31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intestP!$E$5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intestP!$D$6:$D$12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intestP!$E$6:$E$12</c:f>
              <c:numCache>
                <c:formatCode>General</c:formatCode>
                <c:ptCount val="7"/>
                <c:pt idx="0">
                  <c:v>4.2308999999999999E-4</c:v>
                </c:pt>
                <c:pt idx="1">
                  <c:v>4.2296E-4</c:v>
                </c:pt>
                <c:pt idx="2">
                  <c:v>4.2279999999999998E-4</c:v>
                </c:pt>
                <c:pt idx="3">
                  <c:v>4.2278999999999998E-4</c:v>
                </c:pt>
                <c:pt idx="4">
                  <c:v>4.2323000000000003E-4</c:v>
                </c:pt>
                <c:pt idx="5">
                  <c:v>4.2282000000000002E-4</c:v>
                </c:pt>
                <c:pt idx="6">
                  <c:v>4.2297E-4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C-4965-AE77-B8611D569662}"/>
            </c:ext>
          </c:extLst>
        </c:ser>
        <c:ser>
          <c:idx val="1"/>
          <c:order val="1"/>
          <c:tx>
            <c:strRef>
              <c:f>intestP!$F$5</c:f>
              <c:strCache>
                <c:ptCount val="1"/>
                <c:pt idx="0">
                  <c:v>0.04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intestP!$D$6:$D$12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intestP!$F$6:$F$12</c:f>
              <c:numCache>
                <c:formatCode>General</c:formatCode>
                <c:ptCount val="7"/>
                <c:pt idx="0">
                  <c:v>1.911817E-2</c:v>
                </c:pt>
                <c:pt idx="1">
                  <c:v>1.9292900000000002E-2</c:v>
                </c:pt>
                <c:pt idx="2">
                  <c:v>1.9498149999999999E-2</c:v>
                </c:pt>
                <c:pt idx="3">
                  <c:v>1.9656670000000001E-2</c:v>
                </c:pt>
                <c:pt idx="4">
                  <c:v>1.982128E-2</c:v>
                </c:pt>
                <c:pt idx="5">
                  <c:v>1.9960370000000002E-2</c:v>
                </c:pt>
                <c:pt idx="6">
                  <c:v>2.010698E-2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C-4965-AE77-B8611D569662}"/>
            </c:ext>
          </c:extLst>
        </c:ser>
        <c:ser>
          <c:idx val="2"/>
          <c:order val="2"/>
          <c:tx>
            <c:strRef>
              <c:f>intestP!$G$5</c:f>
              <c:strCache>
                <c:ptCount val="1"/>
                <c:pt idx="0">
                  <c:v>0.08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intestP!$D$6:$D$12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intestP!$G$6:$G$12</c:f>
              <c:numCache>
                <c:formatCode>General</c:formatCode>
                <c:ptCount val="7"/>
                <c:pt idx="0">
                  <c:v>3.3037919999999998E-2</c:v>
                </c:pt>
                <c:pt idx="1">
                  <c:v>3.3832050000000002E-2</c:v>
                </c:pt>
                <c:pt idx="2">
                  <c:v>3.472182E-2</c:v>
                </c:pt>
                <c:pt idx="3">
                  <c:v>3.539225E-2</c:v>
                </c:pt>
                <c:pt idx="4">
                  <c:v>3.6059229999999998E-2</c:v>
                </c:pt>
                <c:pt idx="5">
                  <c:v>3.6623990000000002E-2</c:v>
                </c:pt>
                <c:pt idx="6">
                  <c:v>3.7227280000000001E-2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C-4965-AE77-B8611D569662}"/>
            </c:ext>
          </c:extLst>
        </c:ser>
        <c:ser>
          <c:idx val="3"/>
          <c:order val="3"/>
          <c:tx>
            <c:strRef>
              <c:f>intestP!$H$5</c:f>
              <c:strCache>
                <c:ptCount val="1"/>
                <c:pt idx="0">
                  <c:v>0.12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intestP!$D$6:$D$12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intestP!$H$6:$H$12</c:f>
              <c:numCache>
                <c:formatCode>General</c:formatCode>
                <c:ptCount val="7"/>
                <c:pt idx="0">
                  <c:v>4.0454459999999998E-2</c:v>
                </c:pt>
                <c:pt idx="1">
                  <c:v>4.2183239999999997E-2</c:v>
                </c:pt>
                <c:pt idx="2">
                  <c:v>4.4176109999999998E-2</c:v>
                </c:pt>
                <c:pt idx="3">
                  <c:v>4.5614210000000002E-2</c:v>
                </c:pt>
                <c:pt idx="4">
                  <c:v>4.7133929999999997E-2</c:v>
                </c:pt>
                <c:pt idx="5">
                  <c:v>4.8388720000000003E-2</c:v>
                </c:pt>
                <c:pt idx="6">
                  <c:v>4.9832639999999997E-2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C-4965-AE77-B8611D569662}"/>
            </c:ext>
          </c:extLst>
        </c:ser>
        <c:ser>
          <c:idx val="4"/>
          <c:order val="4"/>
          <c:tx>
            <c:strRef>
              <c:f>intestP!$I$5</c:f>
              <c:strCache>
                <c:ptCount val="1"/>
                <c:pt idx="0">
                  <c:v>0.16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intestP!$D$6:$D$12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intestP!$I$6:$I$12</c:f>
              <c:numCache>
                <c:formatCode>General</c:formatCode>
                <c:ptCount val="7"/>
                <c:pt idx="0">
                  <c:v>4.1639910000000002E-2</c:v>
                </c:pt>
                <c:pt idx="1">
                  <c:v>4.4212849999999998E-2</c:v>
                </c:pt>
                <c:pt idx="2">
                  <c:v>4.7146769999999998E-2</c:v>
                </c:pt>
                <c:pt idx="3">
                  <c:v>4.9286959999999998E-2</c:v>
                </c:pt>
                <c:pt idx="4">
                  <c:v>5.1546620000000001E-2</c:v>
                </c:pt>
                <c:pt idx="5">
                  <c:v>5.3399990000000001E-2</c:v>
                </c:pt>
                <c:pt idx="6">
                  <c:v>5.5896050000000003E-2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9C-4965-AE77-B8611D569662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54528"/>
        <c:axId val="221454920"/>
        <c:axId val="223880504"/>
      </c:surface3DChart>
      <c:catAx>
        <c:axId val="22145452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en-US"/>
          </a:p>
        </c:txPr>
        <c:crossAx val="221454920"/>
        <c:crossesAt val="-0.30000000000000004"/>
        <c:auto val="1"/>
        <c:lblAlgn val="ctr"/>
        <c:lblOffset val="100"/>
        <c:noMultiLvlLbl val="0"/>
      </c:catAx>
      <c:valAx>
        <c:axId val="2214549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en-US"/>
          </a:p>
        </c:txPr>
        <c:crossAx val="221454528"/>
        <c:crosses val="autoZero"/>
        <c:crossBetween val="midCat"/>
      </c:valAx>
      <c:serAx>
        <c:axId val="2238805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en-US"/>
          </a:p>
        </c:txPr>
        <c:crossAx val="221454920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 rtl="0">
              <a:defRPr/>
            </a:pPr>
            <a:endParaRPr lang="en-US"/>
          </a:p>
        </c:txPr>
      </c:legendEntry>
      <c:legendEntry>
        <c:idx val="1"/>
        <c:txPr>
          <a:bodyPr rot="0" vert="horz"/>
          <a:lstStyle/>
          <a:p>
            <a:pPr rtl="0">
              <a:defRPr/>
            </a:pPr>
            <a:endParaRPr lang="en-US"/>
          </a:p>
        </c:txPr>
      </c:legendEntry>
      <c:layout>
        <c:manualLayout>
          <c:xMode val="edge"/>
          <c:yMode val="edge"/>
          <c:x val="7.1735734217948002E-2"/>
          <c:y val="0.8616892680081657"/>
          <c:w val="0.68248731447875199"/>
          <c:h val="0.11053295421405658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/>
      </a:pPr>
      <a:endParaRPr lang="en-US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GB" dirty="0"/>
              <a:t>PV glucose flow feed during feeding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0"/>
      <c:rotY val="3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pvglfl!$E$5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pvglfl!$D$6:$D$12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pvglfl!$E$6:$E$12</c:f>
              <c:numCache>
                <c:formatCode>General</c:formatCode>
                <c:ptCount val="7"/>
                <c:pt idx="0">
                  <c:v>1.88359516</c:v>
                </c:pt>
                <c:pt idx="1">
                  <c:v>1.91822059</c:v>
                </c:pt>
                <c:pt idx="2">
                  <c:v>1.9745578699999999</c:v>
                </c:pt>
                <c:pt idx="3">
                  <c:v>2.0553551300000001</c:v>
                </c:pt>
                <c:pt idx="4">
                  <c:v>2.1640182800000001</c:v>
                </c:pt>
                <c:pt idx="5">
                  <c:v>2.3036888100000001</c:v>
                </c:pt>
                <c:pt idx="6">
                  <c:v>2.4775845300000001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8-4718-9AB2-98A8B9440B03}"/>
            </c:ext>
          </c:extLst>
        </c:ser>
        <c:ser>
          <c:idx val="1"/>
          <c:order val="1"/>
          <c:tx>
            <c:strRef>
              <c:f>pvglfl!$F$5</c:f>
              <c:strCache>
                <c:ptCount val="1"/>
                <c:pt idx="0">
                  <c:v>0.04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pvglfl!$D$6:$D$12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pvglfl!$F$6:$F$12</c:f>
              <c:numCache>
                <c:formatCode>General</c:formatCode>
                <c:ptCount val="7"/>
                <c:pt idx="0">
                  <c:v>8.8027560299999994</c:v>
                </c:pt>
                <c:pt idx="1">
                  <c:v>9.6414748299999999</c:v>
                </c:pt>
                <c:pt idx="2">
                  <c:v>10.62867833</c:v>
                </c:pt>
                <c:pt idx="3">
                  <c:v>11.63598618</c:v>
                </c:pt>
                <c:pt idx="4">
                  <c:v>12.819633250000001</c:v>
                </c:pt>
                <c:pt idx="5">
                  <c:v>14.150813729999999</c:v>
                </c:pt>
                <c:pt idx="6">
                  <c:v>15.744490089999999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68-4718-9AB2-98A8B9440B03}"/>
            </c:ext>
          </c:extLst>
        </c:ser>
        <c:ser>
          <c:idx val="2"/>
          <c:order val="2"/>
          <c:tx>
            <c:strRef>
              <c:f>pvglfl!$G$5</c:f>
              <c:strCache>
                <c:ptCount val="1"/>
                <c:pt idx="0">
                  <c:v>0.08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pvglfl!$D$6:$D$12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pvglfl!$G$6:$G$12</c:f>
              <c:numCache>
                <c:formatCode>General</c:formatCode>
                <c:ptCount val="7"/>
                <c:pt idx="0">
                  <c:v>11.178873060000001</c:v>
                </c:pt>
                <c:pt idx="1">
                  <c:v>12.201675639999999</c:v>
                </c:pt>
                <c:pt idx="2">
                  <c:v>13.4079991</c:v>
                </c:pt>
                <c:pt idx="3">
                  <c:v>14.69533171</c:v>
                </c:pt>
                <c:pt idx="4">
                  <c:v>16.28647651</c:v>
                </c:pt>
                <c:pt idx="5">
                  <c:v>18.15595227</c:v>
                </c:pt>
                <c:pt idx="6">
                  <c:v>20.503818209999999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68-4718-9AB2-98A8B9440B03}"/>
            </c:ext>
          </c:extLst>
        </c:ser>
        <c:ser>
          <c:idx val="3"/>
          <c:order val="3"/>
          <c:tx>
            <c:strRef>
              <c:f>pvglfl!$H$5</c:f>
              <c:strCache>
                <c:ptCount val="1"/>
                <c:pt idx="0">
                  <c:v>0.12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pvglfl!$D$6:$D$12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pvglfl!$H$6:$H$12</c:f>
              <c:numCache>
                <c:formatCode>General</c:formatCode>
                <c:ptCount val="7"/>
                <c:pt idx="0">
                  <c:v>11.74049585</c:v>
                </c:pt>
                <c:pt idx="1">
                  <c:v>12.745530199999999</c:v>
                </c:pt>
                <c:pt idx="2">
                  <c:v>13.919390119999999</c:v>
                </c:pt>
                <c:pt idx="3">
                  <c:v>15.262761960000001</c:v>
                </c:pt>
                <c:pt idx="4">
                  <c:v>16.954658299999998</c:v>
                </c:pt>
                <c:pt idx="5">
                  <c:v>19.001418529999999</c:v>
                </c:pt>
                <c:pt idx="6">
                  <c:v>21.556663060000002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68-4718-9AB2-98A8B9440B03}"/>
            </c:ext>
          </c:extLst>
        </c:ser>
        <c:ser>
          <c:idx val="4"/>
          <c:order val="4"/>
          <c:tx>
            <c:strRef>
              <c:f>pvglfl!$I$5</c:f>
              <c:strCache>
                <c:ptCount val="1"/>
                <c:pt idx="0">
                  <c:v>0.16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pvglfl!$D$6:$D$12</c:f>
              <c:numCache>
                <c:formatCode>General</c:formatCode>
                <c:ptCount val="7"/>
                <c:pt idx="0">
                  <c:v>2</c:v>
                </c:pt>
                <c:pt idx="1">
                  <c:v>3.41</c:v>
                </c:pt>
                <c:pt idx="2">
                  <c:v>5.84</c:v>
                </c:pt>
                <c:pt idx="3">
                  <c:v>10</c:v>
                </c:pt>
                <c:pt idx="4">
                  <c:v>17.100000000000001</c:v>
                </c:pt>
                <c:pt idx="5">
                  <c:v>29.24</c:v>
                </c:pt>
                <c:pt idx="6">
                  <c:v>50</c:v>
                </c:pt>
              </c:numCache>
            </c:numRef>
          </c:cat>
          <c:val>
            <c:numRef>
              <c:f>pvglfl!$I$6:$I$12</c:f>
              <c:numCache>
                <c:formatCode>General</c:formatCode>
                <c:ptCount val="7"/>
                <c:pt idx="0">
                  <c:v>11.662611009999999</c:v>
                </c:pt>
                <c:pt idx="1">
                  <c:v>12.60132069</c:v>
                </c:pt>
                <c:pt idx="2">
                  <c:v>13.678148630000001</c:v>
                </c:pt>
                <c:pt idx="3">
                  <c:v>14.99903973</c:v>
                </c:pt>
                <c:pt idx="4">
                  <c:v>16.666117280000002</c:v>
                </c:pt>
                <c:pt idx="5">
                  <c:v>18.743892710000001</c:v>
                </c:pt>
                <c:pt idx="6">
                  <c:v>21.291245929999999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68-4718-9AB2-98A8B9440B03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21446688"/>
        <c:axId val="221448256"/>
        <c:axId val="223895344"/>
      </c:surface3DChart>
      <c:catAx>
        <c:axId val="22144668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1448256"/>
        <c:crossesAt val="-0.30000000000000004"/>
        <c:auto val="1"/>
        <c:lblAlgn val="ctr"/>
        <c:lblOffset val="100"/>
        <c:noMultiLvlLbl val="0"/>
      </c:catAx>
      <c:valAx>
        <c:axId val="2214482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1446688"/>
        <c:crosses val="autoZero"/>
        <c:crossBetween val="midCat"/>
      </c:valAx>
      <c:serAx>
        <c:axId val="2238953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1448256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 rtl="0">
              <a:defRPr/>
            </a:pPr>
            <a:endParaRPr lang="en-US"/>
          </a:p>
        </c:txPr>
      </c:legendEntry>
      <c:legendEntry>
        <c:idx val="1"/>
        <c:txPr>
          <a:bodyPr rot="0" vert="horz"/>
          <a:lstStyle/>
          <a:p>
            <a:pPr rtl="0">
              <a:defRPr/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dirty="0"/>
              <a:t>insulin –independent metabolism </a:t>
            </a:r>
            <a:r>
              <a:rPr lang="en-GB" sz="1200" b="0" i="0" u="none" strike="noStrike" baseline="0" dirty="0">
                <a:effectLst/>
              </a:rPr>
              <a:t>mmoles min</a:t>
            </a:r>
            <a:r>
              <a:rPr lang="en-GB" sz="1200" b="0" i="0" u="none" strike="noStrike" baseline="30000" dirty="0">
                <a:effectLst/>
              </a:rPr>
              <a:t>-1</a:t>
            </a:r>
            <a:endParaRPr lang="en-GB" sz="1200" dirty="0"/>
          </a:p>
        </c:rich>
      </c:tx>
      <c:layout>
        <c:manualLayout>
          <c:xMode val="edge"/>
          <c:yMode val="edge"/>
          <c:x val="0.10401898898824298"/>
          <c:y val="6.572448915166417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40"/>
      <c:depthPercent val="2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910629921259842"/>
          <c:y val="0.1717131254662988"/>
          <c:w val="0.63127296587926518"/>
          <c:h val="0.61498432487605714"/>
        </c:manualLayout>
      </c:layout>
      <c:surface3DChart>
        <c:wireframe val="0"/>
        <c:ser>
          <c:idx val="0"/>
          <c:order val="0"/>
          <c:tx>
            <c:strRef>
              <c:f>noninsdepmet!$B$2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noninsdepmet!$B$3:$B$52</c:f>
              <c:numCache>
                <c:formatCode>General</c:formatCode>
                <c:ptCount val="50"/>
                <c:pt idx="0">
                  <c:v>0.47688269</c:v>
                </c:pt>
                <c:pt idx="1">
                  <c:v>0.47700829</c:v>
                </c:pt>
                <c:pt idx="2">
                  <c:v>0.47669020000000001</c:v>
                </c:pt>
                <c:pt idx="3">
                  <c:v>0.47543109</c:v>
                </c:pt>
                <c:pt idx="4">
                  <c:v>0.47151864999999998</c:v>
                </c:pt>
                <c:pt idx="5">
                  <c:v>0.45992361999999998</c:v>
                </c:pt>
                <c:pt idx="6">
                  <c:v>0.43828309999999998</c:v>
                </c:pt>
                <c:pt idx="7">
                  <c:v>0.41078034000000002</c:v>
                </c:pt>
                <c:pt idx="8">
                  <c:v>0.38223733999999998</c:v>
                </c:pt>
                <c:pt idx="9">
                  <c:v>0.35724231000000001</c:v>
                </c:pt>
                <c:pt idx="10">
                  <c:v>0.33835661</c:v>
                </c:pt>
                <c:pt idx="11">
                  <c:v>0.32642853999999999</c:v>
                </c:pt>
                <c:pt idx="12">
                  <c:v>0.32191223000000002</c:v>
                </c:pt>
                <c:pt idx="13">
                  <c:v>0.32594197000000003</c:v>
                </c:pt>
                <c:pt idx="14">
                  <c:v>0.33808989</c:v>
                </c:pt>
                <c:pt idx="15">
                  <c:v>0.35660256000000001</c:v>
                </c:pt>
                <c:pt idx="16">
                  <c:v>0.37836128000000002</c:v>
                </c:pt>
                <c:pt idx="17">
                  <c:v>0.40036640000000001</c:v>
                </c:pt>
                <c:pt idx="18">
                  <c:v>0.42138704999999999</c:v>
                </c:pt>
                <c:pt idx="19">
                  <c:v>0.44016346000000001</c:v>
                </c:pt>
                <c:pt idx="20">
                  <c:v>0.4561307</c:v>
                </c:pt>
                <c:pt idx="21">
                  <c:v>0.46889858000000001</c:v>
                </c:pt>
                <c:pt idx="22">
                  <c:v>0.47926919000000001</c:v>
                </c:pt>
                <c:pt idx="23">
                  <c:v>0.48724840000000003</c:v>
                </c:pt>
                <c:pt idx="24">
                  <c:v>0.49345391</c:v>
                </c:pt>
                <c:pt idx="25">
                  <c:v>0.49790464000000001</c:v>
                </c:pt>
                <c:pt idx="26">
                  <c:v>0.50089930000000005</c:v>
                </c:pt>
                <c:pt idx="27">
                  <c:v>0.50273807000000004</c:v>
                </c:pt>
                <c:pt idx="28">
                  <c:v>0.50347118999999996</c:v>
                </c:pt>
                <c:pt idx="29">
                  <c:v>0.50324340000000001</c:v>
                </c:pt>
                <c:pt idx="30">
                  <c:v>0.50221596000000002</c:v>
                </c:pt>
                <c:pt idx="31">
                  <c:v>0.50050501000000003</c:v>
                </c:pt>
                <c:pt idx="32">
                  <c:v>0.49823334000000002</c:v>
                </c:pt>
                <c:pt idx="33">
                  <c:v>0.49551673000000002</c:v>
                </c:pt>
                <c:pt idx="34">
                  <c:v>0.49262665</c:v>
                </c:pt>
                <c:pt idx="35">
                  <c:v>0.48953791000000002</c:v>
                </c:pt>
                <c:pt idx="36">
                  <c:v>0.48633576000000001</c:v>
                </c:pt>
                <c:pt idx="37">
                  <c:v>0.48310055000000002</c:v>
                </c:pt>
                <c:pt idx="38">
                  <c:v>0.48016713</c:v>
                </c:pt>
                <c:pt idx="39">
                  <c:v>0.47736790000000001</c:v>
                </c:pt>
                <c:pt idx="40">
                  <c:v>0.47475549</c:v>
                </c:pt>
                <c:pt idx="41">
                  <c:v>0.47264919</c:v>
                </c:pt>
                <c:pt idx="42">
                  <c:v>0.47080950999999999</c:v>
                </c:pt>
                <c:pt idx="43">
                  <c:v>0.46933204000000001</c:v>
                </c:pt>
                <c:pt idx="44">
                  <c:v>0.46849551</c:v>
                </c:pt>
                <c:pt idx="45">
                  <c:v>0.46802063999999999</c:v>
                </c:pt>
                <c:pt idx="46">
                  <c:v>0.46789695999999997</c:v>
                </c:pt>
                <c:pt idx="47">
                  <c:v>0.46807632999999998</c:v>
                </c:pt>
                <c:pt idx="48">
                  <c:v>0.46852013999999997</c:v>
                </c:pt>
                <c:pt idx="49">
                  <c:v>0.46918110000000002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D-4F82-9DA0-46F6FFE77ACE}"/>
            </c:ext>
          </c:extLst>
        </c:ser>
        <c:ser>
          <c:idx val="1"/>
          <c:order val="1"/>
          <c:tx>
            <c:strRef>
              <c:f>noninsdepmet!$C$2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noninsdepmet!$C$3:$C$52</c:f>
              <c:numCache>
                <c:formatCode>General</c:formatCode>
                <c:ptCount val="50"/>
                <c:pt idx="0">
                  <c:v>0.48550666999999997</c:v>
                </c:pt>
                <c:pt idx="1">
                  <c:v>0.48627493999999999</c:v>
                </c:pt>
                <c:pt idx="2">
                  <c:v>0.48997203</c:v>
                </c:pt>
                <c:pt idx="3">
                  <c:v>0.49932042999999998</c:v>
                </c:pt>
                <c:pt idx="4">
                  <c:v>0.51086597</c:v>
                </c:pt>
                <c:pt idx="5">
                  <c:v>0.51455295999999995</c:v>
                </c:pt>
                <c:pt idx="6">
                  <c:v>0.50621855999999998</c:v>
                </c:pt>
                <c:pt idx="7">
                  <c:v>0.48915428999999999</c:v>
                </c:pt>
                <c:pt idx="8">
                  <c:v>0.46703809000000002</c:v>
                </c:pt>
                <c:pt idx="9">
                  <c:v>0.44381821999999999</c:v>
                </c:pt>
                <c:pt idx="10">
                  <c:v>0.42276097000000001</c:v>
                </c:pt>
                <c:pt idx="11">
                  <c:v>0.40557293999999999</c:v>
                </c:pt>
                <c:pt idx="12">
                  <c:v>0.39274492999999999</c:v>
                </c:pt>
                <c:pt idx="13">
                  <c:v>0.38549136000000001</c:v>
                </c:pt>
                <c:pt idx="14">
                  <c:v>0.38389773999999999</c:v>
                </c:pt>
                <c:pt idx="15">
                  <c:v>0.38776321000000002</c:v>
                </c:pt>
                <c:pt idx="16">
                  <c:v>0.39588780000000001</c:v>
                </c:pt>
                <c:pt idx="17">
                  <c:v>0.40679598</c:v>
                </c:pt>
                <c:pt idx="18">
                  <c:v>0.41945157999999999</c:v>
                </c:pt>
                <c:pt idx="19">
                  <c:v>0.43261622</c:v>
                </c:pt>
                <c:pt idx="20">
                  <c:v>0.44529934999999998</c:v>
                </c:pt>
                <c:pt idx="21">
                  <c:v>0.45662599999999998</c:v>
                </c:pt>
                <c:pt idx="22">
                  <c:v>0.46675148</c:v>
                </c:pt>
                <c:pt idx="23">
                  <c:v>0.47531596999999998</c:v>
                </c:pt>
                <c:pt idx="24">
                  <c:v>0.48264614</c:v>
                </c:pt>
                <c:pt idx="25">
                  <c:v>0.48854999999999998</c:v>
                </c:pt>
                <c:pt idx="26">
                  <c:v>0.49321674999999998</c:v>
                </c:pt>
                <c:pt idx="27">
                  <c:v>0.49693915</c:v>
                </c:pt>
                <c:pt idx="28">
                  <c:v>0.49964955</c:v>
                </c:pt>
                <c:pt idx="29">
                  <c:v>0.50147322000000005</c:v>
                </c:pt>
                <c:pt idx="30">
                  <c:v>0.50251568000000002</c:v>
                </c:pt>
                <c:pt idx="31">
                  <c:v>0.50288736999999994</c:v>
                </c:pt>
                <c:pt idx="32">
                  <c:v>0.50265587</c:v>
                </c:pt>
                <c:pt idx="33">
                  <c:v>0.50192046000000001</c:v>
                </c:pt>
                <c:pt idx="34">
                  <c:v>0.50082685999999998</c:v>
                </c:pt>
                <c:pt idx="35">
                  <c:v>0.49940678999999999</c:v>
                </c:pt>
                <c:pt idx="36">
                  <c:v>0.49771451</c:v>
                </c:pt>
                <c:pt idx="37">
                  <c:v>0.4958147</c:v>
                </c:pt>
                <c:pt idx="38">
                  <c:v>0.49392887000000002</c:v>
                </c:pt>
                <c:pt idx="39">
                  <c:v>0.49196511999999998</c:v>
                </c:pt>
                <c:pt idx="40">
                  <c:v>0.48995798000000002</c:v>
                </c:pt>
                <c:pt idx="41">
                  <c:v>0.48816292999999999</c:v>
                </c:pt>
                <c:pt idx="42">
                  <c:v>0.48639258000000002</c:v>
                </c:pt>
                <c:pt idx="43">
                  <c:v>0.48471880000000001</c:v>
                </c:pt>
                <c:pt idx="44">
                  <c:v>0.48349288000000001</c:v>
                </c:pt>
                <c:pt idx="45">
                  <c:v>0.48247464000000001</c:v>
                </c:pt>
                <c:pt idx="46">
                  <c:v>0.48167233999999998</c:v>
                </c:pt>
                <c:pt idx="47">
                  <c:v>0.48108611000000001</c:v>
                </c:pt>
                <c:pt idx="48">
                  <c:v>0.48070877000000001</c:v>
                </c:pt>
                <c:pt idx="49">
                  <c:v>0.48051899999999997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CD-4F82-9DA0-46F6FFE77ACE}"/>
            </c:ext>
          </c:extLst>
        </c:ser>
        <c:ser>
          <c:idx val="2"/>
          <c:order val="2"/>
          <c:tx>
            <c:strRef>
              <c:f>noninsdepmet!$D$2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noninsdepmet!$D$3:$D$52</c:f>
              <c:numCache>
                <c:formatCode>General</c:formatCode>
                <c:ptCount val="50"/>
                <c:pt idx="0">
                  <c:v>0.49778798000000002</c:v>
                </c:pt>
                <c:pt idx="1">
                  <c:v>0.49967646999999998</c:v>
                </c:pt>
                <c:pt idx="2">
                  <c:v>0.50789669999999998</c:v>
                </c:pt>
                <c:pt idx="3">
                  <c:v>0.52508076999999997</c:v>
                </c:pt>
                <c:pt idx="4">
                  <c:v>0.54410526999999997</c:v>
                </c:pt>
                <c:pt idx="5">
                  <c:v>0.55505274000000004</c:v>
                </c:pt>
                <c:pt idx="6">
                  <c:v>0.55524987000000003</c:v>
                </c:pt>
                <c:pt idx="7">
                  <c:v>0.54776164000000005</c:v>
                </c:pt>
                <c:pt idx="8">
                  <c:v>0.53519401</c:v>
                </c:pt>
                <c:pt idx="9">
                  <c:v>0.51975643999999999</c:v>
                </c:pt>
                <c:pt idx="10">
                  <c:v>0.50358146999999998</c:v>
                </c:pt>
                <c:pt idx="11">
                  <c:v>0.48819868</c:v>
                </c:pt>
                <c:pt idx="12">
                  <c:v>0.47392329999999999</c:v>
                </c:pt>
                <c:pt idx="13">
                  <c:v>0.46199233000000001</c:v>
                </c:pt>
                <c:pt idx="14">
                  <c:v>0.45258127999999997</c:v>
                </c:pt>
                <c:pt idx="15">
                  <c:v>0.44595008000000003</c:v>
                </c:pt>
                <c:pt idx="16">
                  <c:v>0.44219038999999999</c:v>
                </c:pt>
                <c:pt idx="17">
                  <c:v>0.4410422</c:v>
                </c:pt>
                <c:pt idx="18">
                  <c:v>0.44216250000000001</c:v>
                </c:pt>
                <c:pt idx="19">
                  <c:v>0.44518998999999998</c:v>
                </c:pt>
                <c:pt idx="20">
                  <c:v>0.44969089000000001</c:v>
                </c:pt>
                <c:pt idx="21">
                  <c:v>0.45502547999999998</c:v>
                </c:pt>
                <c:pt idx="22">
                  <c:v>0.46094207999999998</c:v>
                </c:pt>
                <c:pt idx="23">
                  <c:v>0.46689866000000002</c:v>
                </c:pt>
                <c:pt idx="24">
                  <c:v>0.47285516</c:v>
                </c:pt>
                <c:pt idx="25">
                  <c:v>0.47841993999999999</c:v>
                </c:pt>
                <c:pt idx="26">
                  <c:v>0.48347994999999999</c:v>
                </c:pt>
                <c:pt idx="27">
                  <c:v>0.48818574999999997</c:v>
                </c:pt>
                <c:pt idx="28">
                  <c:v>0.49229577000000002</c:v>
                </c:pt>
                <c:pt idx="29">
                  <c:v>0.49582283999999999</c:v>
                </c:pt>
                <c:pt idx="30">
                  <c:v>0.49878139999999999</c:v>
                </c:pt>
                <c:pt idx="31">
                  <c:v>0.50120834000000003</c:v>
                </c:pt>
                <c:pt idx="32">
                  <c:v>0.50313023000000001</c:v>
                </c:pt>
                <c:pt idx="33">
                  <c:v>0.50458961999999996</c:v>
                </c:pt>
                <c:pt idx="34">
                  <c:v>0.50557121999999999</c:v>
                </c:pt>
                <c:pt idx="35">
                  <c:v>0.50619491999999999</c:v>
                </c:pt>
                <c:pt idx="36">
                  <c:v>0.50649515000000001</c:v>
                </c:pt>
                <c:pt idx="37">
                  <c:v>0.50649582999999998</c:v>
                </c:pt>
                <c:pt idx="38">
                  <c:v>0.50625503999999999</c:v>
                </c:pt>
                <c:pt idx="39">
                  <c:v>0.50580583999999995</c:v>
                </c:pt>
                <c:pt idx="40">
                  <c:v>0.50516236000000003</c:v>
                </c:pt>
                <c:pt idx="41">
                  <c:v>0.50443568000000005</c:v>
                </c:pt>
                <c:pt idx="42">
                  <c:v>0.50356906999999995</c:v>
                </c:pt>
                <c:pt idx="43">
                  <c:v>0.50258716000000003</c:v>
                </c:pt>
                <c:pt idx="44">
                  <c:v>0.50172110000000003</c:v>
                </c:pt>
                <c:pt idx="45">
                  <c:v>0.50086512999999999</c:v>
                </c:pt>
                <c:pt idx="46">
                  <c:v>0.50004375999999995</c:v>
                </c:pt>
                <c:pt idx="47">
                  <c:v>0.4992685</c:v>
                </c:pt>
                <c:pt idx="48">
                  <c:v>0.49855407000000002</c:v>
                </c:pt>
                <c:pt idx="49">
                  <c:v>0.49791189000000002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CD-4F82-9DA0-46F6FFE77ACE}"/>
            </c:ext>
          </c:extLst>
        </c:ser>
        <c:ser>
          <c:idx val="3"/>
          <c:order val="3"/>
          <c:tx>
            <c:strRef>
              <c:f>noninsdepmet!$E$2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noninsdepmet!$E$3:$E$52</c:f>
              <c:numCache>
                <c:formatCode>General</c:formatCode>
                <c:ptCount val="50"/>
                <c:pt idx="0">
                  <c:v>0.51108514000000005</c:v>
                </c:pt>
                <c:pt idx="1">
                  <c:v>0.51371542999999997</c:v>
                </c:pt>
                <c:pt idx="2">
                  <c:v>0.52412851999999999</c:v>
                </c:pt>
                <c:pt idx="3">
                  <c:v>0.54464007999999997</c:v>
                </c:pt>
                <c:pt idx="4">
                  <c:v>0.56658149000000002</c:v>
                </c:pt>
                <c:pt idx="5">
                  <c:v>0.58001407000000005</c:v>
                </c:pt>
                <c:pt idx="6">
                  <c:v>0.5833931</c:v>
                </c:pt>
                <c:pt idx="7">
                  <c:v>0.58064090000000002</c:v>
                </c:pt>
                <c:pt idx="8">
                  <c:v>0.57411922999999998</c:v>
                </c:pt>
                <c:pt idx="9">
                  <c:v>0.56520976000000001</c:v>
                </c:pt>
                <c:pt idx="10">
                  <c:v>0.55503877999999995</c:v>
                </c:pt>
                <c:pt idx="11">
                  <c:v>0.54448476999999995</c:v>
                </c:pt>
                <c:pt idx="12">
                  <c:v>0.53369345000000001</c:v>
                </c:pt>
                <c:pt idx="13">
                  <c:v>0.52349513000000003</c:v>
                </c:pt>
                <c:pt idx="14">
                  <c:v>0.51405849999999997</c:v>
                </c:pt>
                <c:pt idx="15">
                  <c:v>0.50562023</c:v>
                </c:pt>
                <c:pt idx="16">
                  <c:v>0.49844007000000001</c:v>
                </c:pt>
                <c:pt idx="17">
                  <c:v>0.49256947000000001</c:v>
                </c:pt>
                <c:pt idx="18">
                  <c:v>0.48784746000000001</c:v>
                </c:pt>
                <c:pt idx="19">
                  <c:v>0.4843268</c:v>
                </c:pt>
                <c:pt idx="20">
                  <c:v>0.48200764000000001</c:v>
                </c:pt>
                <c:pt idx="21">
                  <c:v>0.48083134999999999</c:v>
                </c:pt>
                <c:pt idx="22">
                  <c:v>0.48063892000000003</c:v>
                </c:pt>
                <c:pt idx="23">
                  <c:v>0.48127349000000003</c:v>
                </c:pt>
                <c:pt idx="24">
                  <c:v>0.48262769</c:v>
                </c:pt>
                <c:pt idx="25">
                  <c:v>0.48449486000000003</c:v>
                </c:pt>
                <c:pt idx="26">
                  <c:v>0.48672252999999999</c:v>
                </c:pt>
                <c:pt idx="27">
                  <c:v>0.48928087999999997</c:v>
                </c:pt>
                <c:pt idx="28">
                  <c:v>0.4919673</c:v>
                </c:pt>
                <c:pt idx="29">
                  <c:v>0.49467611</c:v>
                </c:pt>
                <c:pt idx="30">
                  <c:v>0.49733158999999999</c:v>
                </c:pt>
                <c:pt idx="31">
                  <c:v>0.49987612999999997</c:v>
                </c:pt>
                <c:pt idx="32">
                  <c:v>0.50227646999999997</c:v>
                </c:pt>
                <c:pt idx="33">
                  <c:v>0.50448945000000001</c:v>
                </c:pt>
                <c:pt idx="34">
                  <c:v>0.50639312000000003</c:v>
                </c:pt>
                <c:pt idx="35">
                  <c:v>0.50810739999999999</c:v>
                </c:pt>
                <c:pt idx="36">
                  <c:v>0.50961296</c:v>
                </c:pt>
                <c:pt idx="37">
                  <c:v>0.51092398000000006</c:v>
                </c:pt>
                <c:pt idx="38">
                  <c:v>0.51196048999999999</c:v>
                </c:pt>
                <c:pt idx="39">
                  <c:v>0.51282494000000001</c:v>
                </c:pt>
                <c:pt idx="40">
                  <c:v>0.51351581000000002</c:v>
                </c:pt>
                <c:pt idx="41">
                  <c:v>0.51400009999999996</c:v>
                </c:pt>
                <c:pt idx="42">
                  <c:v>0.51434352000000005</c:v>
                </c:pt>
                <c:pt idx="43">
                  <c:v>0.51454352999999997</c:v>
                </c:pt>
                <c:pt idx="44">
                  <c:v>0.51460278000000004</c:v>
                </c:pt>
                <c:pt idx="45">
                  <c:v>0.51456599999999997</c:v>
                </c:pt>
                <c:pt idx="46">
                  <c:v>0.51444794000000005</c:v>
                </c:pt>
                <c:pt idx="47">
                  <c:v>0.51426928000000005</c:v>
                </c:pt>
                <c:pt idx="48">
                  <c:v>0.51403451</c:v>
                </c:pt>
                <c:pt idx="49">
                  <c:v>0.51376423000000004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CD-4F82-9DA0-46F6FFE77ACE}"/>
            </c:ext>
          </c:extLst>
        </c:ser>
        <c:ser>
          <c:idx val="4"/>
          <c:order val="4"/>
          <c:tx>
            <c:strRef>
              <c:f>noninsdepmet!$F$2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noninsdepmet!$F$3:$F$52</c:f>
              <c:numCache>
                <c:formatCode>General</c:formatCode>
                <c:ptCount val="50"/>
                <c:pt idx="0">
                  <c:v>0.52181175999999996</c:v>
                </c:pt>
                <c:pt idx="1">
                  <c:v>0.52481770999999999</c:v>
                </c:pt>
                <c:pt idx="2">
                  <c:v>0.53620118000000005</c:v>
                </c:pt>
                <c:pt idx="3">
                  <c:v>0.55730809000000003</c:v>
                </c:pt>
                <c:pt idx="4">
                  <c:v>0.57894372999999999</c:v>
                </c:pt>
                <c:pt idx="5">
                  <c:v>0.59221440999999997</c:v>
                </c:pt>
                <c:pt idx="6">
                  <c:v>0.59656109000000002</c:v>
                </c:pt>
                <c:pt idx="7">
                  <c:v>0.59565066</c:v>
                </c:pt>
                <c:pt idx="8">
                  <c:v>0.59165895000000002</c:v>
                </c:pt>
                <c:pt idx="9">
                  <c:v>0.58581715000000001</c:v>
                </c:pt>
                <c:pt idx="10">
                  <c:v>0.57905329999999999</c:v>
                </c:pt>
                <c:pt idx="11">
                  <c:v>0.57192246999999996</c:v>
                </c:pt>
                <c:pt idx="12">
                  <c:v>0.56435157000000002</c:v>
                </c:pt>
                <c:pt idx="13">
                  <c:v>0.55681037</c:v>
                </c:pt>
                <c:pt idx="14">
                  <c:v>0.54941048000000003</c:v>
                </c:pt>
                <c:pt idx="15">
                  <c:v>0.54232625999999995</c:v>
                </c:pt>
                <c:pt idx="16">
                  <c:v>0.53578888000000002</c:v>
                </c:pt>
                <c:pt idx="17">
                  <c:v>0.52988789999999997</c:v>
                </c:pt>
                <c:pt idx="18">
                  <c:v>0.52448086000000005</c:v>
                </c:pt>
                <c:pt idx="19">
                  <c:v>0.51965698999999999</c:v>
                </c:pt>
                <c:pt idx="20">
                  <c:v>0.51548300999999996</c:v>
                </c:pt>
                <c:pt idx="21">
                  <c:v>0.51208005999999995</c:v>
                </c:pt>
                <c:pt idx="22">
                  <c:v>0.50928841999999996</c:v>
                </c:pt>
                <c:pt idx="23">
                  <c:v>0.50717595000000004</c:v>
                </c:pt>
                <c:pt idx="24">
                  <c:v>0.50562426000000005</c:v>
                </c:pt>
                <c:pt idx="25">
                  <c:v>0.50465468999999996</c:v>
                </c:pt>
                <c:pt idx="26">
                  <c:v>0.50418516999999996</c:v>
                </c:pt>
                <c:pt idx="27">
                  <c:v>0.50415041999999999</c:v>
                </c:pt>
                <c:pt idx="28">
                  <c:v>0.50449783000000004</c:v>
                </c:pt>
                <c:pt idx="29">
                  <c:v>0.50516042000000005</c:v>
                </c:pt>
                <c:pt idx="30">
                  <c:v>0.50607371999999995</c:v>
                </c:pt>
                <c:pt idx="31">
                  <c:v>0.50717201000000001</c:v>
                </c:pt>
                <c:pt idx="32">
                  <c:v>0.50840748000000002</c:v>
                </c:pt>
                <c:pt idx="33">
                  <c:v>0.50973436999999999</c:v>
                </c:pt>
                <c:pt idx="34">
                  <c:v>0.51103436999999996</c:v>
                </c:pt>
                <c:pt idx="35">
                  <c:v>0.51234517999999996</c:v>
                </c:pt>
                <c:pt idx="36">
                  <c:v>0.51364801999999998</c:v>
                </c:pt>
                <c:pt idx="37">
                  <c:v>0.51492625000000003</c:v>
                </c:pt>
                <c:pt idx="38">
                  <c:v>0.51607192000000002</c:v>
                </c:pt>
                <c:pt idx="39">
                  <c:v>0.51716351000000005</c:v>
                </c:pt>
                <c:pt idx="40">
                  <c:v>0.51820080000000002</c:v>
                </c:pt>
                <c:pt idx="41">
                  <c:v>0.51907961000000002</c:v>
                </c:pt>
                <c:pt idx="42">
                  <c:v>0.51990959000000003</c:v>
                </c:pt>
                <c:pt idx="43">
                  <c:v>0.52067388999999997</c:v>
                </c:pt>
                <c:pt idx="44">
                  <c:v>0.52123717000000003</c:v>
                </c:pt>
                <c:pt idx="45">
                  <c:v>0.52171546000000002</c:v>
                </c:pt>
                <c:pt idx="46">
                  <c:v>0.52211085000000002</c:v>
                </c:pt>
                <c:pt idx="47">
                  <c:v>0.52242701000000002</c:v>
                </c:pt>
                <c:pt idx="48">
                  <c:v>0.52267816</c:v>
                </c:pt>
                <c:pt idx="49">
                  <c:v>0.52286484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CD-4F82-9DA0-46F6FFE77ACE}"/>
            </c:ext>
          </c:extLst>
        </c:ser>
        <c:ser>
          <c:idx val="5"/>
          <c:order val="5"/>
          <c:tx>
            <c:strRef>
              <c:f>noninsdepmet!$G$2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noninsdepmet!$G$3:$G$52</c:f>
              <c:numCache>
                <c:formatCode>General</c:formatCode>
                <c:ptCount val="50"/>
                <c:pt idx="0">
                  <c:v>0.52860689000000005</c:v>
                </c:pt>
                <c:pt idx="1">
                  <c:v>0.53169485000000005</c:v>
                </c:pt>
                <c:pt idx="2">
                  <c:v>0.54332740000000002</c:v>
                </c:pt>
                <c:pt idx="3">
                  <c:v>0.56419808999999999</c:v>
                </c:pt>
                <c:pt idx="4">
                  <c:v>0.58510275</c:v>
                </c:pt>
                <c:pt idx="5">
                  <c:v>0.59799093999999997</c:v>
                </c:pt>
                <c:pt idx="6">
                  <c:v>0.60262906000000005</c:v>
                </c:pt>
                <c:pt idx="7">
                  <c:v>0.60251336</c:v>
                </c:pt>
                <c:pt idx="8">
                  <c:v>0.59966096000000002</c:v>
                </c:pt>
                <c:pt idx="9">
                  <c:v>0.59516475999999996</c:v>
                </c:pt>
                <c:pt idx="10">
                  <c:v>0.58979979999999999</c:v>
                </c:pt>
                <c:pt idx="11">
                  <c:v>0.58406292000000004</c:v>
                </c:pt>
                <c:pt idx="12">
                  <c:v>0.57802030999999998</c:v>
                </c:pt>
                <c:pt idx="13">
                  <c:v>0.57203587</c:v>
                </c:pt>
                <c:pt idx="14">
                  <c:v>0.56605464000000005</c:v>
                </c:pt>
                <c:pt idx="15">
                  <c:v>0.56015534</c:v>
                </c:pt>
                <c:pt idx="16">
                  <c:v>0.55453531</c:v>
                </c:pt>
                <c:pt idx="17">
                  <c:v>0.54928805999999997</c:v>
                </c:pt>
                <c:pt idx="18">
                  <c:v>0.54428597999999995</c:v>
                </c:pt>
                <c:pt idx="19">
                  <c:v>0.53961247000000001</c:v>
                </c:pt>
                <c:pt idx="20">
                  <c:v>0.53533021999999997</c:v>
                </c:pt>
                <c:pt idx="21">
                  <c:v>0.53158974000000003</c:v>
                </c:pt>
                <c:pt idx="22">
                  <c:v>0.52824340000000003</c:v>
                </c:pt>
                <c:pt idx="23">
                  <c:v>0.52540363999999995</c:v>
                </c:pt>
                <c:pt idx="24">
                  <c:v>0.52295477000000001</c:v>
                </c:pt>
                <c:pt idx="25">
                  <c:v>0.52097218000000001</c:v>
                </c:pt>
                <c:pt idx="26">
                  <c:v>0.51941704</c:v>
                </c:pt>
                <c:pt idx="27">
                  <c:v>0.51820882000000001</c:v>
                </c:pt>
                <c:pt idx="28">
                  <c:v>0.51737429999999995</c:v>
                </c:pt>
                <c:pt idx="29">
                  <c:v>0.51687342999999997</c:v>
                </c:pt>
                <c:pt idx="30">
                  <c:v>0.51666442000000001</c:v>
                </c:pt>
                <c:pt idx="31">
                  <c:v>0.51670446999999997</c:v>
                </c:pt>
                <c:pt idx="32">
                  <c:v>0.51696200000000003</c:v>
                </c:pt>
                <c:pt idx="33">
                  <c:v>0.51739754999999998</c:v>
                </c:pt>
                <c:pt idx="34">
                  <c:v>0.51794823000000001</c:v>
                </c:pt>
                <c:pt idx="35">
                  <c:v>0.51860112999999997</c:v>
                </c:pt>
                <c:pt idx="36">
                  <c:v>0.51933801999999996</c:v>
                </c:pt>
                <c:pt idx="37">
                  <c:v>0.52013827999999995</c:v>
                </c:pt>
                <c:pt idx="38">
                  <c:v>0.52091993999999997</c:v>
                </c:pt>
                <c:pt idx="39">
                  <c:v>0.52172728999999995</c:v>
                </c:pt>
                <c:pt idx="40">
                  <c:v>0.52255695000000002</c:v>
                </c:pt>
                <c:pt idx="41">
                  <c:v>0.52331218000000002</c:v>
                </c:pt>
                <c:pt idx="42">
                  <c:v>0.52407625999999996</c:v>
                </c:pt>
                <c:pt idx="43">
                  <c:v>0.52484122</c:v>
                </c:pt>
                <c:pt idx="44">
                  <c:v>0.52544738000000002</c:v>
                </c:pt>
                <c:pt idx="45">
                  <c:v>0.52600639000000005</c:v>
                </c:pt>
                <c:pt idx="46">
                  <c:v>0.52651435999999996</c:v>
                </c:pt>
                <c:pt idx="47">
                  <c:v>0.52697095000000005</c:v>
                </c:pt>
                <c:pt idx="48">
                  <c:v>0.52737712000000003</c:v>
                </c:pt>
                <c:pt idx="49">
                  <c:v>0.52773484999999998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CD-4F82-9DA0-46F6FFE77ACE}"/>
            </c:ext>
          </c:extLst>
        </c:ser>
        <c:ser>
          <c:idx val="6"/>
          <c:order val="6"/>
          <c:tx>
            <c:strRef>
              <c:f>noninsdepmet!$H$2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noninsdepmet!$H$3:$H$52</c:f>
              <c:numCache>
                <c:formatCode>General</c:formatCode>
                <c:ptCount val="50"/>
                <c:pt idx="0">
                  <c:v>0.53226370000000001</c:v>
                </c:pt>
                <c:pt idx="1">
                  <c:v>0.53530253000000005</c:v>
                </c:pt>
                <c:pt idx="2">
                  <c:v>0.54666486000000003</c:v>
                </c:pt>
                <c:pt idx="3">
                  <c:v>0.56737926999999999</c:v>
                </c:pt>
                <c:pt idx="4">
                  <c:v>0.58813393999999997</c:v>
                </c:pt>
                <c:pt idx="5">
                  <c:v>0.60078456999999996</c:v>
                </c:pt>
                <c:pt idx="6">
                  <c:v>0.60544566</c:v>
                </c:pt>
                <c:pt idx="7">
                  <c:v>0.60559733999999998</c:v>
                </c:pt>
                <c:pt idx="8">
                  <c:v>0.60321729000000002</c:v>
                </c:pt>
                <c:pt idx="9">
                  <c:v>0.59932202999999995</c:v>
                </c:pt>
                <c:pt idx="10">
                  <c:v>0.59459313999999996</c:v>
                </c:pt>
                <c:pt idx="11">
                  <c:v>0.58948378999999995</c:v>
                </c:pt>
                <c:pt idx="12">
                  <c:v>0.58403804000000004</c:v>
                </c:pt>
                <c:pt idx="13">
                  <c:v>0.57864409999999999</c:v>
                </c:pt>
                <c:pt idx="14">
                  <c:v>0.57332346999999995</c:v>
                </c:pt>
                <c:pt idx="15">
                  <c:v>0.56806977000000003</c:v>
                </c:pt>
                <c:pt idx="16">
                  <c:v>0.56298999000000005</c:v>
                </c:pt>
                <c:pt idx="17">
                  <c:v>0.55817117000000005</c:v>
                </c:pt>
                <c:pt idx="18">
                  <c:v>0.55350874000000005</c:v>
                </c:pt>
                <c:pt idx="19">
                  <c:v>0.54907245999999998</c:v>
                </c:pt>
                <c:pt idx="20">
                  <c:v>0.54492538999999995</c:v>
                </c:pt>
                <c:pt idx="21">
                  <c:v>0.54121673999999997</c:v>
                </c:pt>
                <c:pt idx="22">
                  <c:v>0.53780890000000003</c:v>
                </c:pt>
                <c:pt idx="23">
                  <c:v>0.53482470999999998</c:v>
                </c:pt>
                <c:pt idx="24">
                  <c:v>0.53214496</c:v>
                </c:pt>
                <c:pt idx="25">
                  <c:v>0.52986403999999998</c:v>
                </c:pt>
                <c:pt idx="26">
                  <c:v>0.52795561999999996</c:v>
                </c:pt>
                <c:pt idx="27">
                  <c:v>0.52633638999999999</c:v>
                </c:pt>
                <c:pt idx="28">
                  <c:v>0.52505630000000003</c:v>
                </c:pt>
                <c:pt idx="29">
                  <c:v>0.52408792999999998</c:v>
                </c:pt>
                <c:pt idx="30">
                  <c:v>0.5234008</c:v>
                </c:pt>
                <c:pt idx="31">
                  <c:v>0.52296587000000005</c:v>
                </c:pt>
                <c:pt idx="32">
                  <c:v>0.52275393999999997</c:v>
                </c:pt>
                <c:pt idx="33">
                  <c:v>0.52273619999999998</c:v>
                </c:pt>
                <c:pt idx="34">
                  <c:v>0.52287872999999996</c:v>
                </c:pt>
                <c:pt idx="35">
                  <c:v>0.52315153999999997</c:v>
                </c:pt>
                <c:pt idx="36">
                  <c:v>0.52353430999999995</c:v>
                </c:pt>
                <c:pt idx="37">
                  <c:v>0.52401381999999996</c:v>
                </c:pt>
                <c:pt idx="38">
                  <c:v>0.52452650000000001</c:v>
                </c:pt>
                <c:pt idx="39">
                  <c:v>0.52509600000000001</c:v>
                </c:pt>
                <c:pt idx="40">
                  <c:v>0.52571548999999995</c:v>
                </c:pt>
                <c:pt idx="41">
                  <c:v>0.52630849000000002</c:v>
                </c:pt>
                <c:pt idx="42">
                  <c:v>0.52693782</c:v>
                </c:pt>
                <c:pt idx="43">
                  <c:v>0.52759106</c:v>
                </c:pt>
                <c:pt idx="44">
                  <c:v>0.52813235999999997</c:v>
                </c:pt>
                <c:pt idx="45">
                  <c:v>0.52864597000000002</c:v>
                </c:pt>
                <c:pt idx="46">
                  <c:v>0.52913226999999996</c:v>
                </c:pt>
                <c:pt idx="47">
                  <c:v>0.52958380000000005</c:v>
                </c:pt>
                <c:pt idx="48">
                  <c:v>0.52999684999999996</c:v>
                </c:pt>
                <c:pt idx="49">
                  <c:v>0.53037403000000005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CD-4F82-9DA0-46F6FFE77ACE}"/>
            </c:ext>
          </c:extLst>
        </c:ser>
        <c:ser>
          <c:idx val="7"/>
          <c:order val="7"/>
          <c:tx>
            <c:strRef>
              <c:f>noninsdepmet!$I$2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noninsdepmet!$I$3:$I$52</c:f>
              <c:numCache>
                <c:formatCode>General</c:formatCode>
                <c:ptCount val="50"/>
                <c:pt idx="0">
                  <c:v>0.53383058000000005</c:v>
                </c:pt>
                <c:pt idx="1">
                  <c:v>0.53620252000000002</c:v>
                </c:pt>
                <c:pt idx="2">
                  <c:v>0.54734554000000002</c:v>
                </c:pt>
                <c:pt idx="3">
                  <c:v>0.56903329999999996</c:v>
                </c:pt>
                <c:pt idx="4">
                  <c:v>0.59038714000000003</c:v>
                </c:pt>
                <c:pt idx="5">
                  <c:v>0.60259218000000003</c:v>
                </c:pt>
                <c:pt idx="6">
                  <c:v>0.60695807000000002</c:v>
                </c:pt>
                <c:pt idx="7">
                  <c:v>0.60710878999999995</c:v>
                </c:pt>
                <c:pt idx="8">
                  <c:v>0.60487093000000003</c:v>
                </c:pt>
                <c:pt idx="9">
                  <c:v>0.60118689999999997</c:v>
                </c:pt>
                <c:pt idx="10">
                  <c:v>0.59671178999999996</c:v>
                </c:pt>
                <c:pt idx="11">
                  <c:v>0.59186819000000002</c:v>
                </c:pt>
                <c:pt idx="12">
                  <c:v>0.58668465999999997</c:v>
                </c:pt>
                <c:pt idx="13">
                  <c:v>0.58152444999999997</c:v>
                </c:pt>
                <c:pt idx="14">
                  <c:v>0.57644413999999999</c:v>
                </c:pt>
                <c:pt idx="15">
                  <c:v>0.57148365999999995</c:v>
                </c:pt>
                <c:pt idx="16">
                  <c:v>0.5666639</c:v>
                </c:pt>
                <c:pt idx="17">
                  <c:v>0.56205952999999997</c:v>
                </c:pt>
                <c:pt idx="18">
                  <c:v>0.55757067999999999</c:v>
                </c:pt>
                <c:pt idx="19">
                  <c:v>0.55327126000000004</c:v>
                </c:pt>
                <c:pt idx="20">
                  <c:v>0.54922177000000005</c:v>
                </c:pt>
                <c:pt idx="21">
                  <c:v>0.54556044000000004</c:v>
                </c:pt>
                <c:pt idx="22">
                  <c:v>0.54216797000000005</c:v>
                </c:pt>
                <c:pt idx="23">
                  <c:v>0.53915371000000001</c:v>
                </c:pt>
                <c:pt idx="24">
                  <c:v>0.53641479000000003</c:v>
                </c:pt>
                <c:pt idx="25">
                  <c:v>0.53404446000000005</c:v>
                </c:pt>
                <c:pt idx="26">
                  <c:v>0.53201467000000002</c:v>
                </c:pt>
                <c:pt idx="27">
                  <c:v>0.53024853999999999</c:v>
                </c:pt>
                <c:pt idx="28">
                  <c:v>0.52880234000000004</c:v>
                </c:pt>
                <c:pt idx="29">
                  <c:v>0.52765353000000004</c:v>
                </c:pt>
                <c:pt idx="30">
                  <c:v>0.52677587000000003</c:v>
                </c:pt>
                <c:pt idx="31">
                  <c:v>0.52614470000000002</c:v>
                </c:pt>
                <c:pt idx="32">
                  <c:v>0.52573449000000005</c:v>
                </c:pt>
                <c:pt idx="33">
                  <c:v>0.52552111000000001</c:v>
                </c:pt>
                <c:pt idx="34">
                  <c:v>0.52548159000000005</c:v>
                </c:pt>
                <c:pt idx="35">
                  <c:v>0.52557955999999995</c:v>
                </c:pt>
                <c:pt idx="36">
                  <c:v>0.52579721999999995</c:v>
                </c:pt>
                <c:pt idx="37">
                  <c:v>0.52611901000000005</c:v>
                </c:pt>
                <c:pt idx="38">
                  <c:v>0.52649752000000005</c:v>
                </c:pt>
                <c:pt idx="39">
                  <c:v>0.52694205999999999</c:v>
                </c:pt>
                <c:pt idx="40">
                  <c:v>0.52744904000000004</c:v>
                </c:pt>
                <c:pt idx="41">
                  <c:v>0.52794936999999997</c:v>
                </c:pt>
                <c:pt idx="42">
                  <c:v>0.52849475000000001</c:v>
                </c:pt>
                <c:pt idx="43">
                  <c:v>0.52907537000000004</c:v>
                </c:pt>
                <c:pt idx="44">
                  <c:v>0.52956639000000005</c:v>
                </c:pt>
                <c:pt idx="45">
                  <c:v>0.53004156000000002</c:v>
                </c:pt>
                <c:pt idx="46">
                  <c:v>0.53049590000000002</c:v>
                </c:pt>
                <c:pt idx="47">
                  <c:v>0.53092561000000005</c:v>
                </c:pt>
                <c:pt idx="48">
                  <c:v>0.53132738000000002</c:v>
                </c:pt>
                <c:pt idx="49">
                  <c:v>0.53170337999999995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CD-4F82-9DA0-46F6FFE77ACE}"/>
            </c:ext>
          </c:extLst>
        </c:ser>
        <c:ser>
          <c:idx val="8"/>
          <c:order val="8"/>
          <c:tx>
            <c:strRef>
              <c:f>noninsdepmet!$J$2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noninsdepmet!$J$3:$J$52</c:f>
              <c:numCache>
                <c:formatCode>General</c:formatCode>
                <c:ptCount val="50"/>
                <c:pt idx="0">
                  <c:v>0.53473492</c:v>
                </c:pt>
                <c:pt idx="1">
                  <c:v>0.53752338</c:v>
                </c:pt>
                <c:pt idx="2">
                  <c:v>0.54866665000000003</c:v>
                </c:pt>
                <c:pt idx="3">
                  <c:v>0.56955434000000005</c:v>
                </c:pt>
                <c:pt idx="4">
                  <c:v>0.59036412000000005</c:v>
                </c:pt>
                <c:pt idx="5">
                  <c:v>0.60269569999999995</c:v>
                </c:pt>
                <c:pt idx="6">
                  <c:v>0.60729920999999998</c:v>
                </c:pt>
                <c:pt idx="7">
                  <c:v>0.60758372000000005</c:v>
                </c:pt>
                <c:pt idx="8">
                  <c:v>0.60547722999999998</c:v>
                </c:pt>
                <c:pt idx="9">
                  <c:v>0.60192935000000003</c:v>
                </c:pt>
                <c:pt idx="10">
                  <c:v>0.59759532000000004</c:v>
                </c:pt>
                <c:pt idx="11">
                  <c:v>0.59288715999999997</c:v>
                </c:pt>
                <c:pt idx="12">
                  <c:v>0.58783291000000004</c:v>
                </c:pt>
                <c:pt idx="13">
                  <c:v>0.58278514999999997</c:v>
                </c:pt>
                <c:pt idx="14">
                  <c:v>0.57780355999999999</c:v>
                </c:pt>
                <c:pt idx="15">
                  <c:v>0.57295149999999995</c:v>
                </c:pt>
                <c:pt idx="16">
                  <c:v>0.56825323000000005</c:v>
                </c:pt>
                <c:pt idx="17">
                  <c:v>0.56374884000000003</c:v>
                </c:pt>
                <c:pt idx="18">
                  <c:v>0.55934664999999995</c:v>
                </c:pt>
                <c:pt idx="19">
                  <c:v>0.55511361000000004</c:v>
                </c:pt>
                <c:pt idx="20">
                  <c:v>0.55111120000000002</c:v>
                </c:pt>
                <c:pt idx="21">
                  <c:v>0.54748406000000005</c:v>
                </c:pt>
                <c:pt idx="22">
                  <c:v>0.54410457999999995</c:v>
                </c:pt>
                <c:pt idx="23">
                  <c:v>0.54108767999999996</c:v>
                </c:pt>
                <c:pt idx="24">
                  <c:v>0.53832943</c:v>
                </c:pt>
                <c:pt idx="25">
                  <c:v>0.53592640000000002</c:v>
                </c:pt>
                <c:pt idx="26">
                  <c:v>0.53385254999999998</c:v>
                </c:pt>
                <c:pt idx="27">
                  <c:v>0.53202881000000002</c:v>
                </c:pt>
                <c:pt idx="28">
                  <c:v>0.53051596000000001</c:v>
                </c:pt>
                <c:pt idx="29">
                  <c:v>0.52929331000000002</c:v>
                </c:pt>
                <c:pt idx="30">
                  <c:v>0.52833664999999996</c:v>
                </c:pt>
                <c:pt idx="31">
                  <c:v>0.52762308999999996</c:v>
                </c:pt>
                <c:pt idx="32">
                  <c:v>0.52712859999999995</c:v>
                </c:pt>
                <c:pt idx="33">
                  <c:v>0.5268313</c:v>
                </c:pt>
                <c:pt idx="34">
                  <c:v>0.52670949</c:v>
                </c:pt>
                <c:pt idx="35">
                  <c:v>0.52673073999999998</c:v>
                </c:pt>
                <c:pt idx="36">
                  <c:v>0.52687468000000004</c:v>
                </c:pt>
                <c:pt idx="37">
                  <c:v>0.52712638000000001</c:v>
                </c:pt>
                <c:pt idx="38">
                  <c:v>0.52744131000000005</c:v>
                </c:pt>
                <c:pt idx="39">
                  <c:v>0.52782857999999999</c:v>
                </c:pt>
                <c:pt idx="40">
                  <c:v>0.52828069</c:v>
                </c:pt>
                <c:pt idx="41">
                  <c:v>0.52873548999999997</c:v>
                </c:pt>
                <c:pt idx="42">
                  <c:v>0.52923938999999998</c:v>
                </c:pt>
                <c:pt idx="43">
                  <c:v>0.52978378000000004</c:v>
                </c:pt>
                <c:pt idx="44">
                  <c:v>0.53024897000000004</c:v>
                </c:pt>
                <c:pt idx="45">
                  <c:v>0.53070307999999999</c:v>
                </c:pt>
                <c:pt idx="46">
                  <c:v>0.53114079000000003</c:v>
                </c:pt>
                <c:pt idx="47">
                  <c:v>0.53155792999999996</c:v>
                </c:pt>
                <c:pt idx="48">
                  <c:v>0.53195137999999997</c:v>
                </c:pt>
                <c:pt idx="49">
                  <c:v>0.53231890999999998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CD-4F82-9DA0-46F6FFE77ACE}"/>
            </c:ext>
          </c:extLst>
        </c:ser>
        <c:ser>
          <c:idx val="9"/>
          <c:order val="9"/>
          <c:tx>
            <c:strRef>
              <c:f>noninsdepmet!$K$2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noninsdepmet!$A$3:$A$52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noninsdepmet!$K$3:$K$52</c:f>
              <c:numCache>
                <c:formatCode>General</c:formatCode>
                <c:ptCount val="50"/>
                <c:pt idx="0">
                  <c:v>0.53485285000000005</c:v>
                </c:pt>
                <c:pt idx="1">
                  <c:v>0.53699417000000005</c:v>
                </c:pt>
                <c:pt idx="2">
                  <c:v>0.54817777999999995</c:v>
                </c:pt>
                <c:pt idx="3">
                  <c:v>0.57012808000000004</c:v>
                </c:pt>
                <c:pt idx="4">
                  <c:v>0.59142331000000004</c:v>
                </c:pt>
                <c:pt idx="5">
                  <c:v>0.60346467999999998</c:v>
                </c:pt>
                <c:pt idx="6">
                  <c:v>0.60780862999999996</c:v>
                </c:pt>
                <c:pt idx="7">
                  <c:v>0.6079966</c:v>
                </c:pt>
                <c:pt idx="8">
                  <c:v>0.60586454000000001</c:v>
                </c:pt>
                <c:pt idx="9">
                  <c:v>0.60232757000000003</c:v>
                </c:pt>
                <c:pt idx="10">
                  <c:v>0.59801947</c:v>
                </c:pt>
                <c:pt idx="11">
                  <c:v>0.59334315000000004</c:v>
                </c:pt>
                <c:pt idx="12">
                  <c:v>0.58832837999999998</c:v>
                </c:pt>
                <c:pt idx="13">
                  <c:v>0.58331801000000005</c:v>
                </c:pt>
                <c:pt idx="14">
                  <c:v>0.57837165000000001</c:v>
                </c:pt>
                <c:pt idx="15">
                  <c:v>0.57357663000000003</c:v>
                </c:pt>
                <c:pt idx="16">
                  <c:v>0.56892463000000004</c:v>
                </c:pt>
                <c:pt idx="17">
                  <c:v>0.56446076000000001</c:v>
                </c:pt>
                <c:pt idx="18">
                  <c:v>0.56009138999999997</c:v>
                </c:pt>
                <c:pt idx="19">
                  <c:v>0.55588462999999999</c:v>
                </c:pt>
                <c:pt idx="20">
                  <c:v>0.55190253</c:v>
                </c:pt>
                <c:pt idx="21">
                  <c:v>0.54828703999999995</c:v>
                </c:pt>
                <c:pt idx="22">
                  <c:v>0.54491232000000001</c:v>
                </c:pt>
                <c:pt idx="23">
                  <c:v>0.54189801000000004</c:v>
                </c:pt>
                <c:pt idx="24">
                  <c:v>0.53913297999999998</c:v>
                </c:pt>
                <c:pt idx="25">
                  <c:v>0.53671606999999999</c:v>
                </c:pt>
                <c:pt idx="26">
                  <c:v>0.53462834000000004</c:v>
                </c:pt>
                <c:pt idx="27">
                  <c:v>0.53278196</c:v>
                </c:pt>
                <c:pt idx="28">
                  <c:v>0.53124247000000002</c:v>
                </c:pt>
                <c:pt idx="29">
                  <c:v>0.52999028999999998</c:v>
                </c:pt>
                <c:pt idx="30">
                  <c:v>0.52900185</c:v>
                </c:pt>
                <c:pt idx="31">
                  <c:v>0.52825507999999999</c:v>
                </c:pt>
                <c:pt idx="32">
                  <c:v>0.52772638999999999</c:v>
                </c:pt>
                <c:pt idx="33">
                  <c:v>0.52739453000000003</c:v>
                </c:pt>
                <c:pt idx="34">
                  <c:v>0.52724353000000002</c:v>
                </c:pt>
                <c:pt idx="35">
                  <c:v>0.52723302999999999</c:v>
                </c:pt>
                <c:pt idx="36">
                  <c:v>0.52734612999999997</c:v>
                </c:pt>
                <c:pt idx="37">
                  <c:v>0.52756842000000004</c:v>
                </c:pt>
                <c:pt idx="38">
                  <c:v>0.52785954999999996</c:v>
                </c:pt>
                <c:pt idx="39">
                  <c:v>0.52822239000000004</c:v>
                </c:pt>
                <c:pt idx="40">
                  <c:v>0.52865169000000001</c:v>
                </c:pt>
                <c:pt idx="41">
                  <c:v>0.52908849999999996</c:v>
                </c:pt>
                <c:pt idx="42">
                  <c:v>0.52957454999999998</c:v>
                </c:pt>
                <c:pt idx="43">
                  <c:v>0.53010265999999995</c:v>
                </c:pt>
                <c:pt idx="44">
                  <c:v>0.53055613000000001</c:v>
                </c:pt>
                <c:pt idx="45">
                  <c:v>0.53100053999999997</c:v>
                </c:pt>
                <c:pt idx="46">
                  <c:v>0.53143043999999995</c:v>
                </c:pt>
                <c:pt idx="47">
                  <c:v>0.53184151999999996</c:v>
                </c:pt>
                <c:pt idx="48">
                  <c:v>0.53223049</c:v>
                </c:pt>
                <c:pt idx="49">
                  <c:v>0.53259498000000005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ECD-4F82-9DA0-46F6FFE77ACE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27624"/>
        <c:axId val="495239384"/>
        <c:axId val="499108992"/>
      </c:surface3DChart>
      <c:catAx>
        <c:axId val="49522762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9384"/>
        <c:crosses val="autoZero"/>
        <c:auto val="1"/>
        <c:lblAlgn val="ctr"/>
        <c:lblOffset val="100"/>
        <c:tickLblSkip val="10"/>
        <c:noMultiLvlLbl val="0"/>
      </c:catAx>
      <c:valAx>
        <c:axId val="495239384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27624"/>
        <c:crosses val="autoZero"/>
        <c:crossBetween val="midCat"/>
      </c:valAx>
      <c:serAx>
        <c:axId val="49910899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938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0981274399523596E-2"/>
          <c:y val="0.80150408282298047"/>
          <c:w val="0.34558150819382871"/>
          <c:h val="0.17071813939924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dirty="0"/>
              <a:t>insulin-dependent metabolism  mmoles min</a:t>
            </a:r>
            <a:r>
              <a:rPr lang="en-GB" sz="1200" baseline="30000" dirty="0"/>
              <a:t>-1</a:t>
            </a:r>
          </a:p>
        </c:rich>
      </c:tx>
      <c:layout>
        <c:manualLayout>
          <c:xMode val="edge"/>
          <c:yMode val="edge"/>
          <c:x val="0.1316967330185158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292818816989852E-2"/>
          <c:y val="0.1350925925925926"/>
          <c:w val="0.7879234916427551"/>
          <c:h val="0.61713296060956735"/>
        </c:manualLayout>
      </c:layout>
      <c:surface3DChart>
        <c:wireframe val="0"/>
        <c:ser>
          <c:idx val="0"/>
          <c:order val="0"/>
          <c:tx>
            <c:strRef>
              <c:f>insdepmet!$B$2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insdepmet!$B$3:$B$52</c:f>
              <c:numCache>
                <c:formatCode>General</c:formatCode>
                <c:ptCount val="50"/>
                <c:pt idx="0">
                  <c:v>0.11959528</c:v>
                </c:pt>
                <c:pt idx="1">
                  <c:v>0.12845767999999999</c:v>
                </c:pt>
                <c:pt idx="2">
                  <c:v>0.19451015999999999</c:v>
                </c:pt>
                <c:pt idx="3">
                  <c:v>0.39594169000000001</c:v>
                </c:pt>
                <c:pt idx="4">
                  <c:v>0.70054917999999999</c:v>
                </c:pt>
                <c:pt idx="5">
                  <c:v>0.95452475000000003</c:v>
                </c:pt>
                <c:pt idx="6">
                  <c:v>1.03413584</c:v>
                </c:pt>
                <c:pt idx="7">
                  <c:v>0.95311296000000001</c:v>
                </c:pt>
                <c:pt idx="8">
                  <c:v>0.79009107000000001</c:v>
                </c:pt>
                <c:pt idx="9">
                  <c:v>0.61646418999999997</c:v>
                </c:pt>
                <c:pt idx="10">
                  <c:v>0.47111533</c:v>
                </c:pt>
                <c:pt idx="11">
                  <c:v>0.36179900999999998</c:v>
                </c:pt>
                <c:pt idx="12">
                  <c:v>0.28075113000000002</c:v>
                </c:pt>
                <c:pt idx="13">
                  <c:v>0.22521789</c:v>
                </c:pt>
                <c:pt idx="14">
                  <c:v>0.18712570000000001</c:v>
                </c:pt>
                <c:pt idx="15">
                  <c:v>0.16104329000000001</c:v>
                </c:pt>
                <c:pt idx="16">
                  <c:v>0.14336695999999999</c:v>
                </c:pt>
                <c:pt idx="17">
                  <c:v>0.13121909000000001</c:v>
                </c:pt>
                <c:pt idx="18">
                  <c:v>0.12269546000000001</c:v>
                </c:pt>
                <c:pt idx="19">
                  <c:v>0.11700344999999999</c:v>
                </c:pt>
                <c:pt idx="20">
                  <c:v>0.11360169000000001</c:v>
                </c:pt>
                <c:pt idx="21">
                  <c:v>0.11214186</c:v>
                </c:pt>
                <c:pt idx="22">
                  <c:v>0.11229715</c:v>
                </c:pt>
                <c:pt idx="23">
                  <c:v>0.11393548000000001</c:v>
                </c:pt>
                <c:pt idx="24">
                  <c:v>0.11708128</c:v>
                </c:pt>
                <c:pt idx="25">
                  <c:v>0.12161887</c:v>
                </c:pt>
                <c:pt idx="26">
                  <c:v>0.12739581999999999</c:v>
                </c:pt>
                <c:pt idx="27">
                  <c:v>0.13445356</c:v>
                </c:pt>
                <c:pt idx="28">
                  <c:v>0.14222318</c:v>
                </c:pt>
                <c:pt idx="29">
                  <c:v>0.15020838</c:v>
                </c:pt>
                <c:pt idx="30">
                  <c:v>0.15786046000000001</c:v>
                </c:pt>
                <c:pt idx="31">
                  <c:v>0.16462647</c:v>
                </c:pt>
                <c:pt idx="32">
                  <c:v>0.17006349000000001</c:v>
                </c:pt>
                <c:pt idx="33">
                  <c:v>0.17387227999999999</c:v>
                </c:pt>
                <c:pt idx="34">
                  <c:v>0.17571700000000001</c:v>
                </c:pt>
                <c:pt idx="35">
                  <c:v>0.17583770000000001</c:v>
                </c:pt>
                <c:pt idx="36">
                  <c:v>0.17434477000000001</c:v>
                </c:pt>
                <c:pt idx="37">
                  <c:v>0.17136087999999999</c:v>
                </c:pt>
                <c:pt idx="38">
                  <c:v>0.16741429999999999</c:v>
                </c:pt>
                <c:pt idx="39">
                  <c:v>0.16256213</c:v>
                </c:pt>
                <c:pt idx="40">
                  <c:v>0.15695112999999999</c:v>
                </c:pt>
                <c:pt idx="41">
                  <c:v>0.15141553999999999</c:v>
                </c:pt>
                <c:pt idx="42">
                  <c:v>0.14550009</c:v>
                </c:pt>
                <c:pt idx="43">
                  <c:v>0.1393885</c:v>
                </c:pt>
                <c:pt idx="44">
                  <c:v>0.13445844000000001</c:v>
                </c:pt>
                <c:pt idx="45">
                  <c:v>0.12991659</c:v>
                </c:pt>
                <c:pt idx="46">
                  <c:v>0.12583844</c:v>
                </c:pt>
                <c:pt idx="47">
                  <c:v>0.1222429</c:v>
                </c:pt>
                <c:pt idx="48">
                  <c:v>0.11915174000000001</c:v>
                </c:pt>
                <c:pt idx="49">
                  <c:v>0.11656805000000001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46-4E9D-8698-C7A025C7A585}"/>
            </c:ext>
          </c:extLst>
        </c:ser>
        <c:ser>
          <c:idx val="1"/>
          <c:order val="1"/>
          <c:tx>
            <c:strRef>
              <c:f>insdepmet!$C$2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insdepmet!$C$3:$C$52</c:f>
              <c:numCache>
                <c:formatCode>General</c:formatCode>
                <c:ptCount val="50"/>
                <c:pt idx="0">
                  <c:v>0.12422732</c:v>
                </c:pt>
                <c:pt idx="1">
                  <c:v>0.1292526</c:v>
                </c:pt>
                <c:pt idx="2">
                  <c:v>0.18050540000000001</c:v>
                </c:pt>
                <c:pt idx="3">
                  <c:v>0.37645886000000001</c:v>
                </c:pt>
                <c:pt idx="4">
                  <c:v>0.71846198999999999</c:v>
                </c:pt>
                <c:pt idx="5">
                  <c:v>1.0578988199999999</c:v>
                </c:pt>
                <c:pt idx="6">
                  <c:v>1.24482899</c:v>
                </c:pt>
                <c:pt idx="7">
                  <c:v>1.24677719</c:v>
                </c:pt>
                <c:pt idx="8">
                  <c:v>1.1171249000000001</c:v>
                </c:pt>
                <c:pt idx="9">
                  <c:v>0.92902275999999995</c:v>
                </c:pt>
                <c:pt idx="10">
                  <c:v>0.74324875000000001</c:v>
                </c:pt>
                <c:pt idx="11">
                  <c:v>0.58610978999999996</c:v>
                </c:pt>
                <c:pt idx="12">
                  <c:v>0.45863570999999997</c:v>
                </c:pt>
                <c:pt idx="13">
                  <c:v>0.36321236000000001</c:v>
                </c:pt>
                <c:pt idx="14">
                  <c:v>0.29237370000000001</c:v>
                </c:pt>
                <c:pt idx="15">
                  <c:v>0.24067984000000001</c:v>
                </c:pt>
                <c:pt idx="16">
                  <c:v>0.20331329000000001</c:v>
                </c:pt>
                <c:pt idx="17">
                  <c:v>0.17627498</c:v>
                </c:pt>
                <c:pt idx="18">
                  <c:v>0.15594522999999999</c:v>
                </c:pt>
                <c:pt idx="19">
                  <c:v>0.14073860999999999</c:v>
                </c:pt>
                <c:pt idx="20">
                  <c:v>0.12955691999999999</c:v>
                </c:pt>
                <c:pt idx="21">
                  <c:v>0.12165069000000001</c:v>
                </c:pt>
                <c:pt idx="22">
                  <c:v>0.11614678000000001</c:v>
                </c:pt>
                <c:pt idx="23">
                  <c:v>0.11274462</c:v>
                </c:pt>
                <c:pt idx="24">
                  <c:v>0.11108724</c:v>
                </c:pt>
                <c:pt idx="25">
                  <c:v>0.11107903</c:v>
                </c:pt>
                <c:pt idx="26">
                  <c:v>0.11249517000000001</c:v>
                </c:pt>
                <c:pt idx="27">
                  <c:v>0.11528447</c:v>
                </c:pt>
                <c:pt idx="28">
                  <c:v>0.11923356</c:v>
                </c:pt>
                <c:pt idx="29">
                  <c:v>0.12409517</c:v>
                </c:pt>
                <c:pt idx="30">
                  <c:v>0.12958832000000001</c:v>
                </c:pt>
                <c:pt idx="31">
                  <c:v>0.13537811</c:v>
                </c:pt>
                <c:pt idx="32">
                  <c:v>0.14112379</c:v>
                </c:pt>
                <c:pt idx="33">
                  <c:v>0.14649613</c:v>
                </c:pt>
                <c:pt idx="34">
                  <c:v>0.15095483000000001</c:v>
                </c:pt>
                <c:pt idx="35">
                  <c:v>0.15455870999999999</c:v>
                </c:pt>
                <c:pt idx="36">
                  <c:v>0.15712880000000001</c:v>
                </c:pt>
                <c:pt idx="37">
                  <c:v>0.15858865999999999</c:v>
                </c:pt>
                <c:pt idx="38">
                  <c:v>0.15895970000000001</c:v>
                </c:pt>
                <c:pt idx="39">
                  <c:v>0.15835505</c:v>
                </c:pt>
                <c:pt idx="40">
                  <c:v>0.15679525</c:v>
                </c:pt>
                <c:pt idx="41">
                  <c:v>0.15462359000000001</c:v>
                </c:pt>
                <c:pt idx="42">
                  <c:v>0.15176645</c:v>
                </c:pt>
                <c:pt idx="43">
                  <c:v>0.14826812</c:v>
                </c:pt>
                <c:pt idx="44">
                  <c:v>0.14503746000000001</c:v>
                </c:pt>
                <c:pt idx="45">
                  <c:v>0.14175024</c:v>
                </c:pt>
                <c:pt idx="46">
                  <c:v>0.13850508</c:v>
                </c:pt>
                <c:pt idx="47">
                  <c:v>0.13538543</c:v>
                </c:pt>
                <c:pt idx="48">
                  <c:v>0.13245816999999999</c:v>
                </c:pt>
                <c:pt idx="49">
                  <c:v>0.12976230999999999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46-4E9D-8698-C7A025C7A585}"/>
            </c:ext>
          </c:extLst>
        </c:ser>
        <c:ser>
          <c:idx val="2"/>
          <c:order val="2"/>
          <c:tx>
            <c:strRef>
              <c:f>insdepmet!$D$2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insdepmet!$D$3:$D$52</c:f>
              <c:numCache>
                <c:formatCode>General</c:formatCode>
                <c:ptCount val="50"/>
                <c:pt idx="0">
                  <c:v>0.13289819</c:v>
                </c:pt>
                <c:pt idx="1">
                  <c:v>0.14054336000000001</c:v>
                </c:pt>
                <c:pt idx="2">
                  <c:v>0.19785285999999999</c:v>
                </c:pt>
                <c:pt idx="3">
                  <c:v>0.38495181000000001</c:v>
                </c:pt>
                <c:pt idx="4">
                  <c:v>0.71251631000000004</c:v>
                </c:pt>
                <c:pt idx="5">
                  <c:v>1.08162012</c:v>
                </c:pt>
                <c:pt idx="6">
                  <c:v>1.36023162</c:v>
                </c:pt>
                <c:pt idx="7">
                  <c:v>1.48263726</c:v>
                </c:pt>
                <c:pt idx="8">
                  <c:v>1.45722945</c:v>
                </c:pt>
                <c:pt idx="9">
                  <c:v>1.3245283999999999</c:v>
                </c:pt>
                <c:pt idx="10">
                  <c:v>1.1431987400000001</c:v>
                </c:pt>
                <c:pt idx="11">
                  <c:v>0.95772621999999996</c:v>
                </c:pt>
                <c:pt idx="12">
                  <c:v>0.78333299999999995</c:v>
                </c:pt>
                <c:pt idx="13">
                  <c:v>0.63671498000000004</c:v>
                </c:pt>
                <c:pt idx="14">
                  <c:v>0.51658523999999995</c:v>
                </c:pt>
                <c:pt idx="15">
                  <c:v>0.42104608999999998</c:v>
                </c:pt>
                <c:pt idx="16">
                  <c:v>0.34739709000000002</c:v>
                </c:pt>
                <c:pt idx="17">
                  <c:v>0.29110293999999998</c:v>
                </c:pt>
                <c:pt idx="18">
                  <c:v>0.24673605000000001</c:v>
                </c:pt>
                <c:pt idx="19">
                  <c:v>0.21190661</c:v>
                </c:pt>
                <c:pt idx="20">
                  <c:v>0.18480821</c:v>
                </c:pt>
                <c:pt idx="21">
                  <c:v>0.16439509999999999</c:v>
                </c:pt>
                <c:pt idx="22">
                  <c:v>0.14838894</c:v>
                </c:pt>
                <c:pt idx="23">
                  <c:v>0.13637711</c:v>
                </c:pt>
                <c:pt idx="24">
                  <c:v>0.1270839</c:v>
                </c:pt>
                <c:pt idx="25">
                  <c:v>0.12035062000000001</c:v>
                </c:pt>
                <c:pt idx="26">
                  <c:v>0.11573561</c:v>
                </c:pt>
                <c:pt idx="27">
                  <c:v>0.11271103</c:v>
                </c:pt>
                <c:pt idx="28">
                  <c:v>0.11127657000000001</c:v>
                </c:pt>
                <c:pt idx="29">
                  <c:v>0.11117850999999999</c:v>
                </c:pt>
                <c:pt idx="30">
                  <c:v>0.11225093</c:v>
                </c:pt>
                <c:pt idx="31">
                  <c:v>0.11430191000000001</c:v>
                </c:pt>
                <c:pt idx="32">
                  <c:v>0.11718335000000001</c:v>
                </c:pt>
                <c:pt idx="33">
                  <c:v>0.12070633</c:v>
                </c:pt>
                <c:pt idx="34">
                  <c:v>0.12445563</c:v>
                </c:pt>
                <c:pt idx="35">
                  <c:v>0.12842776</c:v>
                </c:pt>
                <c:pt idx="36">
                  <c:v>0.13246569999999999</c:v>
                </c:pt>
                <c:pt idx="37">
                  <c:v>0.13640978000000001</c:v>
                </c:pt>
                <c:pt idx="38">
                  <c:v>0.13982886</c:v>
                </c:pt>
                <c:pt idx="39">
                  <c:v>0.14290325000000001</c:v>
                </c:pt>
                <c:pt idx="40">
                  <c:v>0.14553984</c:v>
                </c:pt>
                <c:pt idx="41">
                  <c:v>0.14745493000000001</c:v>
                </c:pt>
                <c:pt idx="42">
                  <c:v>0.14885470000000001</c:v>
                </c:pt>
                <c:pt idx="43">
                  <c:v>0.14969987000000001</c:v>
                </c:pt>
                <c:pt idx="44">
                  <c:v>0.14987197999999999</c:v>
                </c:pt>
                <c:pt idx="45">
                  <c:v>0.14960841</c:v>
                </c:pt>
                <c:pt idx="46">
                  <c:v>0.14894936</c:v>
                </c:pt>
                <c:pt idx="47">
                  <c:v>0.14801286999999999</c:v>
                </c:pt>
                <c:pt idx="48">
                  <c:v>0.14683879999999999</c:v>
                </c:pt>
                <c:pt idx="49">
                  <c:v>0.14548712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46-4E9D-8698-C7A025C7A585}"/>
            </c:ext>
          </c:extLst>
        </c:ser>
        <c:ser>
          <c:idx val="3"/>
          <c:order val="3"/>
          <c:tx>
            <c:strRef>
              <c:f>insdepmet!$E$2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insdepmet!$E$3:$E$52</c:f>
              <c:numCache>
                <c:formatCode>General</c:formatCode>
                <c:ptCount val="50"/>
                <c:pt idx="0">
                  <c:v>0.14651225000000001</c:v>
                </c:pt>
                <c:pt idx="1">
                  <c:v>0.15531945</c:v>
                </c:pt>
                <c:pt idx="2">
                  <c:v>0.20978730000000001</c:v>
                </c:pt>
                <c:pt idx="3">
                  <c:v>0.38071053999999999</c:v>
                </c:pt>
                <c:pt idx="4">
                  <c:v>0.69404235000000003</c:v>
                </c:pt>
                <c:pt idx="5">
                  <c:v>1.0797883399999999</c:v>
                </c:pt>
                <c:pt idx="6">
                  <c:v>1.4170948800000001</c:v>
                </c:pt>
                <c:pt idx="7">
                  <c:v>1.63132378</c:v>
                </c:pt>
                <c:pt idx="8">
                  <c:v>1.7086305100000001</c:v>
                </c:pt>
                <c:pt idx="9">
                  <c:v>1.6641520700000001</c:v>
                </c:pt>
                <c:pt idx="10">
                  <c:v>1.5387129399999999</c:v>
                </c:pt>
                <c:pt idx="11">
                  <c:v>1.3739875699999999</c:v>
                </c:pt>
                <c:pt idx="12">
                  <c:v>1.1922522099999999</c:v>
                </c:pt>
                <c:pt idx="13">
                  <c:v>1.0187386599999999</c:v>
                </c:pt>
                <c:pt idx="14">
                  <c:v>0.86109000999999996</c:v>
                </c:pt>
                <c:pt idx="15">
                  <c:v>0.72376454999999995</c:v>
                </c:pt>
                <c:pt idx="16">
                  <c:v>0.60907370999999999</c:v>
                </c:pt>
                <c:pt idx="17">
                  <c:v>0.51506227000000004</c:v>
                </c:pt>
                <c:pt idx="18">
                  <c:v>0.43636290999999999</c:v>
                </c:pt>
                <c:pt idx="19">
                  <c:v>0.37133923000000002</c:v>
                </c:pt>
                <c:pt idx="20">
                  <c:v>0.3182469</c:v>
                </c:pt>
                <c:pt idx="21">
                  <c:v>0.2761921</c:v>
                </c:pt>
                <c:pt idx="22">
                  <c:v>0.24175731</c:v>
                </c:pt>
                <c:pt idx="23">
                  <c:v>0.21437450999999999</c:v>
                </c:pt>
                <c:pt idx="24">
                  <c:v>0.19189094000000001</c:v>
                </c:pt>
                <c:pt idx="25">
                  <c:v>0.17402904</c:v>
                </c:pt>
                <c:pt idx="26">
                  <c:v>0.15988730000000001</c:v>
                </c:pt>
                <c:pt idx="27">
                  <c:v>0.14833361</c:v>
                </c:pt>
                <c:pt idx="28">
                  <c:v>0.13941240999999999</c:v>
                </c:pt>
                <c:pt idx="29">
                  <c:v>0.13262589</c:v>
                </c:pt>
                <c:pt idx="30">
                  <c:v>0.12765813000000001</c:v>
                </c:pt>
                <c:pt idx="31">
                  <c:v>0.12420258000000001</c:v>
                </c:pt>
                <c:pt idx="32">
                  <c:v>0.12203335</c:v>
                </c:pt>
                <c:pt idx="33">
                  <c:v>0.12105309</c:v>
                </c:pt>
                <c:pt idx="34">
                  <c:v>0.12104516</c:v>
                </c:pt>
                <c:pt idx="35">
                  <c:v>0.12178460000000001</c:v>
                </c:pt>
                <c:pt idx="36">
                  <c:v>0.12322888999999999</c:v>
                </c:pt>
                <c:pt idx="37">
                  <c:v>0.12524672000000001</c:v>
                </c:pt>
                <c:pt idx="38">
                  <c:v>0.12754788</c:v>
                </c:pt>
                <c:pt idx="39">
                  <c:v>0.13019105</c:v>
                </c:pt>
                <c:pt idx="40">
                  <c:v>0.13312360000000001</c:v>
                </c:pt>
                <c:pt idx="41">
                  <c:v>0.13593334000000001</c:v>
                </c:pt>
                <c:pt idx="42">
                  <c:v>0.13887422999999999</c:v>
                </c:pt>
                <c:pt idx="43">
                  <c:v>0.14184884</c:v>
                </c:pt>
                <c:pt idx="44">
                  <c:v>0.14422442999999999</c:v>
                </c:pt>
                <c:pt idx="45">
                  <c:v>0.14636771000000001</c:v>
                </c:pt>
                <c:pt idx="46">
                  <c:v>0.14824128</c:v>
                </c:pt>
                <c:pt idx="47">
                  <c:v>0.14985638000000001</c:v>
                </c:pt>
                <c:pt idx="48">
                  <c:v>0.15115563000000001</c:v>
                </c:pt>
                <c:pt idx="49">
                  <c:v>0.15218271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46-4E9D-8698-C7A025C7A585}"/>
            </c:ext>
          </c:extLst>
        </c:ser>
        <c:ser>
          <c:idx val="4"/>
          <c:order val="4"/>
          <c:tx>
            <c:strRef>
              <c:f>insdepmet!$F$2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insdepmet!$F$3:$F$52</c:f>
              <c:numCache>
                <c:formatCode>General</c:formatCode>
                <c:ptCount val="50"/>
                <c:pt idx="0">
                  <c:v>0.16271629000000001</c:v>
                </c:pt>
                <c:pt idx="1">
                  <c:v>0.17157064</c:v>
                </c:pt>
                <c:pt idx="2">
                  <c:v>0.22542191</c:v>
                </c:pt>
                <c:pt idx="3">
                  <c:v>0.39056141999999999</c:v>
                </c:pt>
                <c:pt idx="4">
                  <c:v>0.69258892000000005</c:v>
                </c:pt>
                <c:pt idx="5">
                  <c:v>1.0762743100000001</c:v>
                </c:pt>
                <c:pt idx="6">
                  <c:v>1.4358269699999999</c:v>
                </c:pt>
                <c:pt idx="7">
                  <c:v>1.69602187</c:v>
                </c:pt>
                <c:pt idx="8">
                  <c:v>1.83596852</c:v>
                </c:pt>
                <c:pt idx="9">
                  <c:v>1.8576684000000001</c:v>
                </c:pt>
                <c:pt idx="10">
                  <c:v>1.78984944</c:v>
                </c:pt>
                <c:pt idx="11">
                  <c:v>1.6672969600000001</c:v>
                </c:pt>
                <c:pt idx="12">
                  <c:v>1.5112697100000001</c:v>
                </c:pt>
                <c:pt idx="13">
                  <c:v>1.3462470499999999</c:v>
                </c:pt>
                <c:pt idx="14">
                  <c:v>1.1831444799999999</c:v>
                </c:pt>
                <c:pt idx="15">
                  <c:v>1.0301601300000001</c:v>
                </c:pt>
                <c:pt idx="16">
                  <c:v>0.89372309000000005</c:v>
                </c:pt>
                <c:pt idx="17">
                  <c:v>0.77517826000000001</c:v>
                </c:pt>
                <c:pt idx="18">
                  <c:v>0.67038531000000001</c:v>
                </c:pt>
                <c:pt idx="19">
                  <c:v>0.57947671999999995</c:v>
                </c:pt>
                <c:pt idx="20">
                  <c:v>0.50183622999999999</c:v>
                </c:pt>
                <c:pt idx="21">
                  <c:v>0.43793178999999999</c:v>
                </c:pt>
                <c:pt idx="22">
                  <c:v>0.38336039999999999</c:v>
                </c:pt>
                <c:pt idx="23">
                  <c:v>0.33844131999999999</c:v>
                </c:pt>
                <c:pt idx="24">
                  <c:v>0.30008014</c:v>
                </c:pt>
                <c:pt idx="25">
                  <c:v>0.26859199</c:v>
                </c:pt>
                <c:pt idx="26">
                  <c:v>0.24264342</c:v>
                </c:pt>
                <c:pt idx="27">
                  <c:v>0.2204468</c:v>
                </c:pt>
                <c:pt idx="28">
                  <c:v>0.20218674</c:v>
                </c:pt>
                <c:pt idx="29">
                  <c:v>0.18725190999999999</c:v>
                </c:pt>
                <c:pt idx="30">
                  <c:v>0.17509957000000001</c:v>
                </c:pt>
                <c:pt idx="31">
                  <c:v>0.16523779999999999</c:v>
                </c:pt>
                <c:pt idx="32">
                  <c:v>0.15733422999999999</c:v>
                </c:pt>
                <c:pt idx="33">
                  <c:v>0.15111215</c:v>
                </c:pt>
                <c:pt idx="34">
                  <c:v>0.14657878999999999</c:v>
                </c:pt>
                <c:pt idx="35">
                  <c:v>0.14318396999999999</c:v>
                </c:pt>
                <c:pt idx="36">
                  <c:v>0.14079011999999999</c:v>
                </c:pt>
                <c:pt idx="37">
                  <c:v>0.13929725000000001</c:v>
                </c:pt>
                <c:pt idx="38">
                  <c:v>0.13864066</c:v>
                </c:pt>
                <c:pt idx="39">
                  <c:v>0.1386558</c:v>
                </c:pt>
                <c:pt idx="40">
                  <c:v>0.13927407</c:v>
                </c:pt>
                <c:pt idx="41">
                  <c:v>0.14030421000000001</c:v>
                </c:pt>
                <c:pt idx="42">
                  <c:v>0.14177608</c:v>
                </c:pt>
                <c:pt idx="43">
                  <c:v>0.14366860000000001</c:v>
                </c:pt>
                <c:pt idx="44">
                  <c:v>0.14547999</c:v>
                </c:pt>
                <c:pt idx="45">
                  <c:v>0.14739278</c:v>
                </c:pt>
                <c:pt idx="46">
                  <c:v>0.14935203999999999</c:v>
                </c:pt>
                <c:pt idx="47">
                  <c:v>0.15130278999999999</c:v>
                </c:pt>
                <c:pt idx="48">
                  <c:v>0.15320503999999999</c:v>
                </c:pt>
                <c:pt idx="49">
                  <c:v>0.15502070000000001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46-4E9D-8698-C7A025C7A585}"/>
            </c:ext>
          </c:extLst>
        </c:ser>
        <c:ser>
          <c:idx val="5"/>
          <c:order val="5"/>
          <c:tx>
            <c:strRef>
              <c:f>insdepmet!$G$2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insdepmet!$G$3:$G$52</c:f>
              <c:numCache>
                <c:formatCode>General</c:formatCode>
                <c:ptCount val="50"/>
                <c:pt idx="0">
                  <c:v>0.1767</c:v>
                </c:pt>
                <c:pt idx="1">
                  <c:v>0.18540311000000001</c:v>
                </c:pt>
                <c:pt idx="2">
                  <c:v>0.23913216000000001</c:v>
                </c:pt>
                <c:pt idx="3">
                  <c:v>0.40158379999999999</c:v>
                </c:pt>
                <c:pt idx="4">
                  <c:v>0.69849433000000005</c:v>
                </c:pt>
                <c:pt idx="5">
                  <c:v>1.07978744</c:v>
                </c:pt>
                <c:pt idx="6">
                  <c:v>1.44742262</c:v>
                </c:pt>
                <c:pt idx="7">
                  <c:v>1.72843557</c:v>
                </c:pt>
                <c:pt idx="8">
                  <c:v>1.90058028</c:v>
                </c:pt>
                <c:pt idx="9">
                  <c:v>1.9600440400000001</c:v>
                </c:pt>
                <c:pt idx="10">
                  <c:v>1.92908276</c:v>
                </c:pt>
                <c:pt idx="11">
                  <c:v>1.83701862</c:v>
                </c:pt>
                <c:pt idx="12">
                  <c:v>1.70416145</c:v>
                </c:pt>
                <c:pt idx="13">
                  <c:v>1.55373329</c:v>
                </c:pt>
                <c:pt idx="14">
                  <c:v>1.39736474</c:v>
                </c:pt>
                <c:pt idx="15">
                  <c:v>1.2442247099999999</c:v>
                </c:pt>
                <c:pt idx="16">
                  <c:v>1.1021063900000001</c:v>
                </c:pt>
                <c:pt idx="17">
                  <c:v>0.97419878000000004</c:v>
                </c:pt>
                <c:pt idx="18">
                  <c:v>0.85713256000000004</c:v>
                </c:pt>
                <c:pt idx="19">
                  <c:v>0.75230467999999995</c:v>
                </c:pt>
                <c:pt idx="20">
                  <c:v>0.65991836000000004</c:v>
                </c:pt>
                <c:pt idx="21">
                  <c:v>0.58176664</c:v>
                </c:pt>
                <c:pt idx="22">
                  <c:v>0.51328806000000005</c:v>
                </c:pt>
                <c:pt idx="23">
                  <c:v>0.45555871999999997</c:v>
                </c:pt>
                <c:pt idx="24">
                  <c:v>0.40515137000000001</c:v>
                </c:pt>
                <c:pt idx="25">
                  <c:v>0.36277048000000001</c:v>
                </c:pt>
                <c:pt idx="26">
                  <c:v>0.32709168999999999</c:v>
                </c:pt>
                <c:pt idx="27">
                  <c:v>0.29586975999999998</c:v>
                </c:pt>
                <c:pt idx="28">
                  <c:v>0.26962342</c:v>
                </c:pt>
                <c:pt idx="29">
                  <c:v>0.24759187999999999</c:v>
                </c:pt>
                <c:pt idx="30">
                  <c:v>0.22909315</c:v>
                </c:pt>
                <c:pt idx="31">
                  <c:v>0.21355803000000001</c:v>
                </c:pt>
                <c:pt idx="32">
                  <c:v>0.20058386</c:v>
                </c:pt>
                <c:pt idx="33">
                  <c:v>0.18974527999999999</c:v>
                </c:pt>
                <c:pt idx="34">
                  <c:v>0.18127908000000001</c:v>
                </c:pt>
                <c:pt idx="35">
                  <c:v>0.17428636</c:v>
                </c:pt>
                <c:pt idx="36">
                  <c:v>0.16861949000000001</c:v>
                </c:pt>
                <c:pt idx="37">
                  <c:v>0.16407535000000001</c:v>
                </c:pt>
                <c:pt idx="38">
                  <c:v>0.16080169</c:v>
                </c:pt>
                <c:pt idx="39">
                  <c:v>0.15833899000000001</c:v>
                </c:pt>
                <c:pt idx="40">
                  <c:v>0.15659331000000001</c:v>
                </c:pt>
                <c:pt idx="41">
                  <c:v>0.15564310000000001</c:v>
                </c:pt>
                <c:pt idx="42">
                  <c:v>0.15526308999999999</c:v>
                </c:pt>
                <c:pt idx="43">
                  <c:v>0.15540113999999999</c:v>
                </c:pt>
                <c:pt idx="44">
                  <c:v>0.15593968</c:v>
                </c:pt>
                <c:pt idx="45">
                  <c:v>0.15675573000000001</c:v>
                </c:pt>
                <c:pt idx="46">
                  <c:v>0.15780705</c:v>
                </c:pt>
                <c:pt idx="47">
                  <c:v>0.15903772999999999</c:v>
                </c:pt>
                <c:pt idx="48">
                  <c:v>0.16039722000000001</c:v>
                </c:pt>
                <c:pt idx="49">
                  <c:v>0.16184142000000001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46-4E9D-8698-C7A025C7A585}"/>
            </c:ext>
          </c:extLst>
        </c:ser>
        <c:ser>
          <c:idx val="6"/>
          <c:order val="6"/>
          <c:tx>
            <c:strRef>
              <c:f>insdepmet!$H$2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insdepmet!$H$3:$H$52</c:f>
              <c:numCache>
                <c:formatCode>General</c:formatCode>
                <c:ptCount val="50"/>
                <c:pt idx="0">
                  <c:v>0.18577772000000001</c:v>
                </c:pt>
                <c:pt idx="1">
                  <c:v>0.19471459999999999</c:v>
                </c:pt>
                <c:pt idx="2">
                  <c:v>0.24737131000000001</c:v>
                </c:pt>
                <c:pt idx="3">
                  <c:v>0.40723768999999999</c:v>
                </c:pt>
                <c:pt idx="4">
                  <c:v>0.70130382000000002</c:v>
                </c:pt>
                <c:pt idx="5">
                  <c:v>1.0832753100000001</c:v>
                </c:pt>
                <c:pt idx="6">
                  <c:v>1.4558239799999999</c:v>
                </c:pt>
                <c:pt idx="7">
                  <c:v>1.74601732</c:v>
                </c:pt>
                <c:pt idx="8">
                  <c:v>1.9327387599999999</c:v>
                </c:pt>
                <c:pt idx="9">
                  <c:v>2.01140199</c:v>
                </c:pt>
                <c:pt idx="10">
                  <c:v>1.9991019299999999</c:v>
                </c:pt>
                <c:pt idx="11">
                  <c:v>1.9239665500000001</c:v>
                </c:pt>
                <c:pt idx="12">
                  <c:v>1.80469127</c:v>
                </c:pt>
                <c:pt idx="13">
                  <c:v>1.6636153899999999</c:v>
                </c:pt>
                <c:pt idx="14">
                  <c:v>1.5128617</c:v>
                </c:pt>
                <c:pt idx="15">
                  <c:v>1.3619639100000001</c:v>
                </c:pt>
                <c:pt idx="16">
                  <c:v>1.2193381000000001</c:v>
                </c:pt>
                <c:pt idx="17">
                  <c:v>1.0885023199999999</c:v>
                </c:pt>
                <c:pt idx="18">
                  <c:v>0.96692807999999997</c:v>
                </c:pt>
                <c:pt idx="19">
                  <c:v>0.85615828999999999</c:v>
                </c:pt>
                <c:pt idx="20">
                  <c:v>0.75699795999999997</c:v>
                </c:pt>
                <c:pt idx="21">
                  <c:v>0.67182872000000005</c:v>
                </c:pt>
                <c:pt idx="22">
                  <c:v>0.59617209999999998</c:v>
                </c:pt>
                <c:pt idx="23">
                  <c:v>0.53160872999999997</c:v>
                </c:pt>
                <c:pt idx="24">
                  <c:v>0.47445957</c:v>
                </c:pt>
                <c:pt idx="25">
                  <c:v>0.42582769999999998</c:v>
                </c:pt>
                <c:pt idx="26">
                  <c:v>0.38441133</c:v>
                </c:pt>
                <c:pt idx="27">
                  <c:v>0.34778699000000002</c:v>
                </c:pt>
                <c:pt idx="28">
                  <c:v>0.31664045000000002</c:v>
                </c:pt>
                <c:pt idx="29">
                  <c:v>0.29018013999999998</c:v>
                </c:pt>
                <c:pt idx="30">
                  <c:v>0.26768178999999998</c:v>
                </c:pt>
                <c:pt idx="31">
                  <c:v>0.24857328000000001</c:v>
                </c:pt>
                <c:pt idx="32">
                  <c:v>0.23233367999999999</c:v>
                </c:pt>
                <c:pt idx="33">
                  <c:v>0.21853388000000001</c:v>
                </c:pt>
                <c:pt idx="34">
                  <c:v>0.20750260000000001</c:v>
                </c:pt>
                <c:pt idx="35">
                  <c:v>0.19818876999999999</c:v>
                </c:pt>
                <c:pt idx="36">
                  <c:v>0.19033432</c:v>
                </c:pt>
                <c:pt idx="37">
                  <c:v>0.18381084</c:v>
                </c:pt>
                <c:pt idx="38">
                  <c:v>0.17879015000000001</c:v>
                </c:pt>
                <c:pt idx="39">
                  <c:v>0.17472122000000001</c:v>
                </c:pt>
                <c:pt idx="40">
                  <c:v>0.17145039000000001</c:v>
                </c:pt>
                <c:pt idx="41">
                  <c:v>0.16917651</c:v>
                </c:pt>
                <c:pt idx="42">
                  <c:v>0.16747998</c:v>
                </c:pt>
                <c:pt idx="43">
                  <c:v>0.16644833000000001</c:v>
                </c:pt>
                <c:pt idx="44">
                  <c:v>0.1660433</c:v>
                </c:pt>
                <c:pt idx="45">
                  <c:v>0.16604052</c:v>
                </c:pt>
                <c:pt idx="46">
                  <c:v>0.16633609999999999</c:v>
                </c:pt>
                <c:pt idx="47">
                  <c:v>0.16691966</c:v>
                </c:pt>
                <c:pt idx="48">
                  <c:v>0.16773701999999999</c:v>
                </c:pt>
                <c:pt idx="49">
                  <c:v>0.16871686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46-4E9D-8698-C7A025C7A585}"/>
            </c:ext>
          </c:extLst>
        </c:ser>
        <c:ser>
          <c:idx val="7"/>
          <c:order val="7"/>
          <c:tx>
            <c:strRef>
              <c:f>insdepmet!$I$2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insdepmet!$I$3:$I$52</c:f>
              <c:numCache>
                <c:formatCode>General</c:formatCode>
                <c:ptCount val="50"/>
                <c:pt idx="0">
                  <c:v>0.19021753</c:v>
                </c:pt>
                <c:pt idx="1">
                  <c:v>0.19630713</c:v>
                </c:pt>
                <c:pt idx="2">
                  <c:v>0.24212895000000001</c:v>
                </c:pt>
                <c:pt idx="3">
                  <c:v>0.39842280000000002</c:v>
                </c:pt>
                <c:pt idx="4">
                  <c:v>0.69740126999999996</c:v>
                </c:pt>
                <c:pt idx="5">
                  <c:v>1.08768172</c:v>
                </c:pt>
                <c:pt idx="6">
                  <c:v>1.4664086300000001</c:v>
                </c:pt>
                <c:pt idx="7">
                  <c:v>1.7626992100000001</c:v>
                </c:pt>
                <c:pt idx="8">
                  <c:v>1.95615172</c:v>
                </c:pt>
                <c:pt idx="9">
                  <c:v>2.0411939100000001</c:v>
                </c:pt>
                <c:pt idx="10">
                  <c:v>2.0356480299999999</c:v>
                </c:pt>
                <c:pt idx="11">
                  <c:v>1.9673144600000001</c:v>
                </c:pt>
                <c:pt idx="12">
                  <c:v>1.8536374</c:v>
                </c:pt>
                <c:pt idx="13">
                  <c:v>1.7166097</c:v>
                </c:pt>
                <c:pt idx="14">
                  <c:v>1.5683634799999999</c:v>
                </c:pt>
                <c:pt idx="15">
                  <c:v>1.4187034599999999</c:v>
                </c:pt>
                <c:pt idx="16">
                  <c:v>1.27610537</c:v>
                </c:pt>
                <c:pt idx="17">
                  <c:v>1.1443383499999999</c:v>
                </c:pt>
                <c:pt idx="18">
                  <c:v>1.02086988</c:v>
                </c:pt>
                <c:pt idx="19">
                  <c:v>0.90772660999999999</c:v>
                </c:pt>
                <c:pt idx="20">
                  <c:v>0.80580947000000003</c:v>
                </c:pt>
                <c:pt idx="21">
                  <c:v>0.71743694000000002</c:v>
                </c:pt>
                <c:pt idx="22">
                  <c:v>0.63864918999999998</c:v>
                </c:pt>
                <c:pt idx="23">
                  <c:v>0.57078927000000002</c:v>
                </c:pt>
                <c:pt idx="24">
                  <c:v>0.51053755999999995</c:v>
                </c:pt>
                <c:pt idx="25">
                  <c:v>0.45898986000000003</c:v>
                </c:pt>
                <c:pt idx="26">
                  <c:v>0.41474689999999997</c:v>
                </c:pt>
                <c:pt idx="27">
                  <c:v>0.37546417999999998</c:v>
                </c:pt>
                <c:pt idx="28">
                  <c:v>0.34188104000000002</c:v>
                </c:pt>
                <c:pt idx="29">
                  <c:v>0.31319812000000002</c:v>
                </c:pt>
                <c:pt idx="30">
                  <c:v>0.28867372000000002</c:v>
                </c:pt>
                <c:pt idx="31">
                  <c:v>0.26772056999999999</c:v>
                </c:pt>
                <c:pt idx="32">
                  <c:v>0.24979966000000001</c:v>
                </c:pt>
                <c:pt idx="33">
                  <c:v>0.2344813</c:v>
                </c:pt>
                <c:pt idx="34">
                  <c:v>0.22211729</c:v>
                </c:pt>
                <c:pt idx="35">
                  <c:v>0.21158003</c:v>
                </c:pt>
                <c:pt idx="36">
                  <c:v>0.20261597000000001</c:v>
                </c:pt>
                <c:pt idx="37">
                  <c:v>0.19502140000000001</c:v>
                </c:pt>
                <c:pt idx="38">
                  <c:v>0.18910795</c:v>
                </c:pt>
                <c:pt idx="39">
                  <c:v>0.18415901000000001</c:v>
                </c:pt>
                <c:pt idx="40">
                  <c:v>0.18011568999999999</c:v>
                </c:pt>
                <c:pt idx="41">
                  <c:v>0.17712985000000001</c:v>
                </c:pt>
                <c:pt idx="42">
                  <c:v>0.17480382999999999</c:v>
                </c:pt>
                <c:pt idx="43">
                  <c:v>0.17313075999999999</c:v>
                </c:pt>
                <c:pt idx="44">
                  <c:v>0.17221774000000001</c:v>
                </c:pt>
                <c:pt idx="45">
                  <c:v>0.17174634999999999</c:v>
                </c:pt>
                <c:pt idx="46">
                  <c:v>0.17164988</c:v>
                </c:pt>
                <c:pt idx="47">
                  <c:v>0.17186783</c:v>
                </c:pt>
                <c:pt idx="48">
                  <c:v>0.17234898000000001</c:v>
                </c:pt>
                <c:pt idx="49">
                  <c:v>0.17302124999999999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46-4E9D-8698-C7A025C7A585}"/>
            </c:ext>
          </c:extLst>
        </c:ser>
        <c:ser>
          <c:idx val="8"/>
          <c:order val="8"/>
          <c:tx>
            <c:strRef>
              <c:f>insdepmet!$J$2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insdepmet!$J$3:$J$52</c:f>
              <c:numCache>
                <c:formatCode>General</c:formatCode>
                <c:ptCount val="50"/>
                <c:pt idx="0">
                  <c:v>0.19268373</c:v>
                </c:pt>
                <c:pt idx="1">
                  <c:v>0.20085425000000001</c:v>
                </c:pt>
                <c:pt idx="2">
                  <c:v>0.25102064000000002</c:v>
                </c:pt>
                <c:pt idx="3">
                  <c:v>0.40825259000000003</c:v>
                </c:pt>
                <c:pt idx="4">
                  <c:v>0.70277219999999996</c:v>
                </c:pt>
                <c:pt idx="5">
                  <c:v>1.0873852500000001</c:v>
                </c:pt>
                <c:pt idx="6">
                  <c:v>1.46422323</c:v>
                </c:pt>
                <c:pt idx="7">
                  <c:v>1.7611008699999999</c:v>
                </c:pt>
                <c:pt idx="8">
                  <c:v>1.95765023</c:v>
                </c:pt>
                <c:pt idx="9">
                  <c:v>2.0472080099999999</c:v>
                </c:pt>
                <c:pt idx="10">
                  <c:v>2.0469772900000001</c:v>
                </c:pt>
                <c:pt idx="11">
                  <c:v>1.98348882</c:v>
                </c:pt>
                <c:pt idx="12">
                  <c:v>1.8740021499999999</c:v>
                </c:pt>
                <c:pt idx="13">
                  <c:v>1.73989887</c:v>
                </c:pt>
                <c:pt idx="14">
                  <c:v>1.5934727399999999</c:v>
                </c:pt>
                <c:pt idx="15">
                  <c:v>1.44469304</c:v>
                </c:pt>
                <c:pt idx="16">
                  <c:v>1.30231685</c:v>
                </c:pt>
                <c:pt idx="17">
                  <c:v>1.1702426100000001</c:v>
                </c:pt>
                <c:pt idx="18">
                  <c:v>1.04623658</c:v>
                </c:pt>
                <c:pt idx="19">
                  <c:v>0.93206769</c:v>
                </c:pt>
                <c:pt idx="20">
                  <c:v>0.82883715999999996</c:v>
                </c:pt>
                <c:pt idx="21">
                  <c:v>0.73924491000000003</c:v>
                </c:pt>
                <c:pt idx="22">
                  <c:v>0.65898186000000003</c:v>
                </c:pt>
                <c:pt idx="23">
                  <c:v>0.58967038000000005</c:v>
                </c:pt>
                <c:pt idx="24">
                  <c:v>0.52793926000000002</c:v>
                </c:pt>
                <c:pt idx="25">
                  <c:v>0.47500116999999997</c:v>
                </c:pt>
                <c:pt idx="26">
                  <c:v>0.42946334000000003</c:v>
                </c:pt>
                <c:pt idx="27">
                  <c:v>0.38891872</c:v>
                </c:pt>
                <c:pt idx="28">
                  <c:v>0.35417652999999999</c:v>
                </c:pt>
                <c:pt idx="29">
                  <c:v>0.32443253999999999</c:v>
                </c:pt>
                <c:pt idx="30">
                  <c:v>0.29894166999999999</c:v>
                </c:pt>
                <c:pt idx="31">
                  <c:v>0.27710933999999998</c:v>
                </c:pt>
                <c:pt idx="32">
                  <c:v>0.25838719999999998</c:v>
                </c:pt>
                <c:pt idx="33">
                  <c:v>0.24234910000000001</c:v>
                </c:pt>
                <c:pt idx="34">
                  <c:v>0.22930846999999999</c:v>
                </c:pt>
                <c:pt idx="35">
                  <c:v>0.21819491999999999</c:v>
                </c:pt>
                <c:pt idx="36">
                  <c:v>0.20870273</c:v>
                </c:pt>
                <c:pt idx="37">
                  <c:v>0.20062585999999999</c:v>
                </c:pt>
                <c:pt idx="38">
                  <c:v>0.19425491</c:v>
                </c:pt>
                <c:pt idx="39">
                  <c:v>0.18892344</c:v>
                </c:pt>
                <c:pt idx="40">
                  <c:v>0.18447568</c:v>
                </c:pt>
                <c:pt idx="41">
                  <c:v>0.18114759999999999</c:v>
                </c:pt>
                <c:pt idx="42">
                  <c:v>0.17848422</c:v>
                </c:pt>
                <c:pt idx="43">
                  <c:v>0.17645863000000001</c:v>
                </c:pt>
                <c:pt idx="44">
                  <c:v>0.17530445</c:v>
                </c:pt>
                <c:pt idx="45">
                  <c:v>0.17461367999999999</c:v>
                </c:pt>
                <c:pt idx="46">
                  <c:v>0.17431858</c:v>
                </c:pt>
                <c:pt idx="47">
                  <c:v>0.17435779000000001</c:v>
                </c:pt>
                <c:pt idx="48">
                  <c:v>0.17467568999999999</c:v>
                </c:pt>
                <c:pt idx="49">
                  <c:v>0.17522196000000001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46-4E9D-8698-C7A025C7A585}"/>
            </c:ext>
          </c:extLst>
        </c:ser>
        <c:ser>
          <c:idx val="9"/>
          <c:order val="9"/>
          <c:tx>
            <c:strRef>
              <c:f>insdepmet!$K$2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insdepmet!$A$3:$A$52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insdepmet!$K$3:$K$52</c:f>
              <c:numCache>
                <c:formatCode>General</c:formatCode>
                <c:ptCount val="50"/>
                <c:pt idx="0">
                  <c:v>0.19321273999999999</c:v>
                </c:pt>
                <c:pt idx="1">
                  <c:v>0.19796916000000001</c:v>
                </c:pt>
                <c:pt idx="2">
                  <c:v>0.24158044000000001</c:v>
                </c:pt>
                <c:pt idx="3">
                  <c:v>0.39773293999999998</c:v>
                </c:pt>
                <c:pt idx="4">
                  <c:v>0.69848058999999996</c:v>
                </c:pt>
                <c:pt idx="5">
                  <c:v>1.0904936700000001</c:v>
                </c:pt>
                <c:pt idx="6">
                  <c:v>1.47215045</c:v>
                </c:pt>
                <c:pt idx="7">
                  <c:v>1.7715705399999999</c:v>
                </c:pt>
                <c:pt idx="8">
                  <c:v>1.96910293</c:v>
                </c:pt>
                <c:pt idx="9">
                  <c:v>2.05905541</c:v>
                </c:pt>
                <c:pt idx="10">
                  <c:v>2.0587319100000001</c:v>
                </c:pt>
                <c:pt idx="11">
                  <c:v>1.99462739</c:v>
                </c:pt>
                <c:pt idx="12">
                  <c:v>1.8851093000000001</c:v>
                </c:pt>
                <c:pt idx="13">
                  <c:v>1.75102486</c:v>
                </c:pt>
                <c:pt idx="14">
                  <c:v>1.6045264100000001</c:v>
                </c:pt>
                <c:pt idx="15">
                  <c:v>1.45562247</c:v>
                </c:pt>
                <c:pt idx="16">
                  <c:v>1.31300726</c:v>
                </c:pt>
                <c:pt idx="17">
                  <c:v>1.18074196</c:v>
                </c:pt>
                <c:pt idx="18">
                  <c:v>1.05635005</c:v>
                </c:pt>
                <c:pt idx="19">
                  <c:v>0.94172029000000002</c:v>
                </c:pt>
                <c:pt idx="20">
                  <c:v>0.83800699999999995</c:v>
                </c:pt>
                <c:pt idx="21">
                  <c:v>0.74785699000000005</c:v>
                </c:pt>
                <c:pt idx="22">
                  <c:v>0.66700672999999999</c:v>
                </c:pt>
                <c:pt idx="23">
                  <c:v>0.59724177000000001</c:v>
                </c:pt>
                <c:pt idx="24">
                  <c:v>0.53495524000000005</c:v>
                </c:pt>
                <c:pt idx="25">
                  <c:v>0.48145581999999998</c:v>
                </c:pt>
                <c:pt idx="26">
                  <c:v>0.43549107999999997</c:v>
                </c:pt>
                <c:pt idx="27">
                  <c:v>0.39445382000000001</c:v>
                </c:pt>
                <c:pt idx="28">
                  <c:v>0.35925177000000003</c:v>
                </c:pt>
                <c:pt idx="29">
                  <c:v>0.32908598999999999</c:v>
                </c:pt>
                <c:pt idx="30">
                  <c:v>0.30320724999999998</c:v>
                </c:pt>
                <c:pt idx="31">
                  <c:v>0.28102037000000002</c:v>
                </c:pt>
                <c:pt idx="32">
                  <c:v>0.26197118000000003</c:v>
                </c:pt>
                <c:pt idx="33">
                  <c:v>0.24563115999999999</c:v>
                </c:pt>
                <c:pt idx="34">
                  <c:v>0.23237278</c:v>
                </c:pt>
                <c:pt idx="35">
                  <c:v>0.22101449000000001</c:v>
                </c:pt>
                <c:pt idx="36">
                  <c:v>0.21129249999999999</c:v>
                </c:pt>
                <c:pt idx="37">
                  <c:v>0.20300165000000001</c:v>
                </c:pt>
                <c:pt idx="38">
                  <c:v>0.19648293999999999</c:v>
                </c:pt>
                <c:pt idx="39">
                  <c:v>0.19097407999999999</c:v>
                </c:pt>
                <c:pt idx="40">
                  <c:v>0.18635531</c:v>
                </c:pt>
                <c:pt idx="41">
                  <c:v>0.18292501999999999</c:v>
                </c:pt>
                <c:pt idx="42">
                  <c:v>0.18012273000000001</c:v>
                </c:pt>
                <c:pt idx="43">
                  <c:v>0.17796954000000001</c:v>
                </c:pt>
                <c:pt idx="44">
                  <c:v>0.17670906</c:v>
                </c:pt>
                <c:pt idx="45">
                  <c:v>0.17592142</c:v>
                </c:pt>
                <c:pt idx="46">
                  <c:v>0.17553840000000001</c:v>
                </c:pt>
                <c:pt idx="47">
                  <c:v>0.17549827000000001</c:v>
                </c:pt>
                <c:pt idx="48">
                  <c:v>0.17574507</c:v>
                </c:pt>
                <c:pt idx="49">
                  <c:v>0.17622814000000001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46-4E9D-8698-C7A025C7A585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28016"/>
        <c:axId val="495233504"/>
        <c:axId val="499120864"/>
      </c:surface3DChart>
      <c:catAx>
        <c:axId val="4952280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3504"/>
        <c:crosses val="autoZero"/>
        <c:auto val="1"/>
        <c:lblAlgn val="ctr"/>
        <c:lblOffset val="100"/>
        <c:tickLblSkip val="10"/>
        <c:noMultiLvlLbl val="0"/>
      </c:catAx>
      <c:valAx>
        <c:axId val="49523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28016"/>
        <c:crosses val="autoZero"/>
        <c:crossBetween val="midCat"/>
      </c:valAx>
      <c:serAx>
        <c:axId val="49912086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350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616892680081657"/>
          <c:w val="0.70083701120732911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Hepatic glucose metabolism </a:t>
            </a:r>
            <a:r>
              <a:rPr lang="en-GB" sz="1100" b="0" i="0" u="none" strike="noStrike" baseline="0" dirty="0">
                <a:effectLst/>
              </a:rPr>
              <a:t>mmoles min</a:t>
            </a:r>
            <a:r>
              <a:rPr lang="en-GB" sz="1100" b="0" i="0" u="none" strike="noStrike" baseline="30000" dirty="0">
                <a:effectLst/>
              </a:rPr>
              <a:t>-1</a:t>
            </a:r>
            <a:endParaRPr lang="en-GB" sz="1100" dirty="0"/>
          </a:p>
        </c:rich>
      </c:tx>
      <c:layout>
        <c:manualLayout>
          <c:xMode val="edge"/>
          <c:yMode val="edge"/>
          <c:x val="0.10698480957329951"/>
          <c:y val="2.13579340857156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depthPercent val="17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hepmet!$B$2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hepmet!$B$3:$B$52</c:f>
              <c:numCache>
                <c:formatCode>General</c:formatCode>
                <c:ptCount val="50"/>
                <c:pt idx="0">
                  <c:v>-0.83075220999999999</c:v>
                </c:pt>
                <c:pt idx="1">
                  <c:v>-0.80674769000000002</c:v>
                </c:pt>
                <c:pt idx="2">
                  <c:v>-0.73115131</c:v>
                </c:pt>
                <c:pt idx="3">
                  <c:v>-0.57101237000000005</c:v>
                </c:pt>
                <c:pt idx="4">
                  <c:v>-0.3843567</c:v>
                </c:pt>
                <c:pt idx="5">
                  <c:v>-0.2510387</c:v>
                </c:pt>
                <c:pt idx="6">
                  <c:v>-0.18542154999999999</c:v>
                </c:pt>
                <c:pt idx="7">
                  <c:v>-0.16313581999999999</c:v>
                </c:pt>
                <c:pt idx="8">
                  <c:v>-0.16696131</c:v>
                </c:pt>
                <c:pt idx="9">
                  <c:v>-0.19501866000000001</c:v>
                </c:pt>
                <c:pt idx="10">
                  <c:v>-0.25403712000000001</c:v>
                </c:pt>
                <c:pt idx="11">
                  <c:v>-0.35220256999999999</c:v>
                </c:pt>
                <c:pt idx="12">
                  <c:v>-0.49976113</c:v>
                </c:pt>
                <c:pt idx="13">
                  <c:v>-0.68841326999999997</c:v>
                </c:pt>
                <c:pt idx="14">
                  <c:v>-0.90388210999999996</c:v>
                </c:pt>
                <c:pt idx="15">
                  <c:v>-1.12343025</c:v>
                </c:pt>
                <c:pt idx="16">
                  <c:v>-1.3205566799999999</c:v>
                </c:pt>
                <c:pt idx="17">
                  <c:v>-1.47896227</c:v>
                </c:pt>
                <c:pt idx="18">
                  <c:v>-1.5948379399999999</c:v>
                </c:pt>
                <c:pt idx="19">
                  <c:v>-1.6640363899999999</c:v>
                </c:pt>
                <c:pt idx="20">
                  <c:v>-1.6887080000000001</c:v>
                </c:pt>
                <c:pt idx="21">
                  <c:v>-1.6759087100000001</c:v>
                </c:pt>
                <c:pt idx="22">
                  <c:v>-1.63396926</c:v>
                </c:pt>
                <c:pt idx="23">
                  <c:v>-1.57221129</c:v>
                </c:pt>
                <c:pt idx="24">
                  <c:v>-1.4948935800000001</c:v>
                </c:pt>
                <c:pt idx="25">
                  <c:v>-1.40995582</c:v>
                </c:pt>
                <c:pt idx="26">
                  <c:v>-1.3220360600000001</c:v>
                </c:pt>
                <c:pt idx="27">
                  <c:v>-1.23092581</c:v>
                </c:pt>
                <c:pt idx="28">
                  <c:v>-1.14275141</c:v>
                </c:pt>
                <c:pt idx="29">
                  <c:v>-1.0599210999999999</c:v>
                </c:pt>
                <c:pt idx="30">
                  <c:v>-0.98390246999999997</c:v>
                </c:pt>
                <c:pt idx="31">
                  <c:v>-0.91602035999999998</c:v>
                </c:pt>
                <c:pt idx="32">
                  <c:v>-0.85680893999999996</c:v>
                </c:pt>
                <c:pt idx="33">
                  <c:v>-0.80647055000000001</c:v>
                </c:pt>
                <c:pt idx="34">
                  <c:v>-0.76763183999999995</c:v>
                </c:pt>
                <c:pt idx="35">
                  <c:v>-0.73717737999999999</c:v>
                </c:pt>
                <c:pt idx="36">
                  <c:v>-0.71457126000000004</c:v>
                </c:pt>
                <c:pt idx="37">
                  <c:v>-0.69953496000000004</c:v>
                </c:pt>
                <c:pt idx="38">
                  <c:v>-0.69230762999999995</c:v>
                </c:pt>
                <c:pt idx="39">
                  <c:v>-0.69097622000000003</c:v>
                </c:pt>
                <c:pt idx="40">
                  <c:v>-0.69527092999999995</c:v>
                </c:pt>
                <c:pt idx="41">
                  <c:v>-0.70387679000000003</c:v>
                </c:pt>
                <c:pt idx="42">
                  <c:v>-0.71680319999999997</c:v>
                </c:pt>
                <c:pt idx="43">
                  <c:v>-0.73383602000000003</c:v>
                </c:pt>
                <c:pt idx="44">
                  <c:v>-0.75045711999999998</c:v>
                </c:pt>
                <c:pt idx="45">
                  <c:v>-0.76796377999999998</c:v>
                </c:pt>
                <c:pt idx="46">
                  <c:v>-0.78572573000000001</c:v>
                </c:pt>
                <c:pt idx="47">
                  <c:v>-0.80313120000000005</c:v>
                </c:pt>
                <c:pt idx="48">
                  <c:v>-0.81965895</c:v>
                </c:pt>
                <c:pt idx="49">
                  <c:v>-0.83485841999999999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FD-4AA3-BBE9-47AB9D3262B4}"/>
            </c:ext>
          </c:extLst>
        </c:ser>
        <c:ser>
          <c:idx val="1"/>
          <c:order val="1"/>
          <c:tx>
            <c:strRef>
              <c:f>hepmet!$C$2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hepmet!$C$3:$C$52</c:f>
              <c:numCache>
                <c:formatCode>General</c:formatCode>
                <c:ptCount val="50"/>
                <c:pt idx="0">
                  <c:v>-0.76623375999999999</c:v>
                </c:pt>
                <c:pt idx="1">
                  <c:v>-0.73599882000000005</c:v>
                </c:pt>
                <c:pt idx="2">
                  <c:v>-0.63997884000000005</c:v>
                </c:pt>
                <c:pt idx="3">
                  <c:v>-0.40712015000000001</c:v>
                </c:pt>
                <c:pt idx="4">
                  <c:v>-0.14956288000000001</c:v>
                </c:pt>
                <c:pt idx="5">
                  <c:v>6.8504400000000002E-3</c:v>
                </c:pt>
                <c:pt idx="6">
                  <c:v>6.6773470000000001E-2</c:v>
                </c:pt>
                <c:pt idx="7">
                  <c:v>6.7251729999999996E-2</c:v>
                </c:pt>
                <c:pt idx="8">
                  <c:v>3.555415E-2</c:v>
                </c:pt>
                <c:pt idx="9">
                  <c:v>-1.6732799999999999E-2</c:v>
                </c:pt>
                <c:pt idx="10">
                  <c:v>-8.6644620000000006E-2</c:v>
                </c:pt>
                <c:pt idx="11">
                  <c:v>-0.17623064999999999</c:v>
                </c:pt>
                <c:pt idx="12">
                  <c:v>-0.29329118999999998</c:v>
                </c:pt>
                <c:pt idx="13">
                  <c:v>-0.43298465000000003</c:v>
                </c:pt>
                <c:pt idx="14">
                  <c:v>-0.59072194</c:v>
                </c:pt>
                <c:pt idx="15">
                  <c:v>-0.75614320000000002</c:v>
                </c:pt>
                <c:pt idx="16">
                  <c:v>-0.91474728000000005</c:v>
                </c:pt>
                <c:pt idx="17">
                  <c:v>-1.0557588499999999</c:v>
                </c:pt>
                <c:pt idx="18">
                  <c:v>-1.17588128</c:v>
                </c:pt>
                <c:pt idx="19">
                  <c:v>-1.2689693</c:v>
                </c:pt>
                <c:pt idx="20">
                  <c:v>-1.3320489900000001</c:v>
                </c:pt>
                <c:pt idx="21">
                  <c:v>-1.3661996199999999</c:v>
                </c:pt>
                <c:pt idx="22">
                  <c:v>-1.37536459</c:v>
                </c:pt>
                <c:pt idx="23">
                  <c:v>-1.36381756</c:v>
                </c:pt>
                <c:pt idx="24">
                  <c:v>-1.33472605</c:v>
                </c:pt>
                <c:pt idx="25">
                  <c:v>-1.2928675599999999</c:v>
                </c:pt>
                <c:pt idx="26">
                  <c:v>-1.24243193</c:v>
                </c:pt>
                <c:pt idx="27">
                  <c:v>-1.1842996100000001</c:v>
                </c:pt>
                <c:pt idx="28">
                  <c:v>-1.1230477699999999</c:v>
                </c:pt>
                <c:pt idx="29">
                  <c:v>-1.0610978200000001</c:v>
                </c:pt>
                <c:pt idx="30">
                  <c:v>-1.0003505399999999</c:v>
                </c:pt>
                <c:pt idx="31">
                  <c:v>-0.94233155000000002</c:v>
                </c:pt>
                <c:pt idx="32">
                  <c:v>-0.88832129000000004</c:v>
                </c:pt>
                <c:pt idx="33">
                  <c:v>-0.83907905000000005</c:v>
                </c:pt>
                <c:pt idx="34">
                  <c:v>-0.79759736000000003</c:v>
                </c:pt>
                <c:pt idx="35">
                  <c:v>-0.76170837000000002</c:v>
                </c:pt>
                <c:pt idx="36">
                  <c:v>-0.73168524000000001</c:v>
                </c:pt>
                <c:pt idx="37">
                  <c:v>-0.70744015999999998</c:v>
                </c:pt>
                <c:pt idx="38">
                  <c:v>-0.68993987000000001</c:v>
                </c:pt>
                <c:pt idx="39">
                  <c:v>-0.67737543</c:v>
                </c:pt>
                <c:pt idx="40">
                  <c:v>-0.66964584000000005</c:v>
                </c:pt>
                <c:pt idx="41">
                  <c:v>-0.66681449000000004</c:v>
                </c:pt>
                <c:pt idx="42">
                  <c:v>-0.66771303999999998</c:v>
                </c:pt>
                <c:pt idx="43">
                  <c:v>-0.67262675000000005</c:v>
                </c:pt>
                <c:pt idx="44">
                  <c:v>-0.67959649</c:v>
                </c:pt>
                <c:pt idx="45">
                  <c:v>-0.68839022999999999</c:v>
                </c:pt>
                <c:pt idx="46">
                  <c:v>-0.69852868000000001</c:v>
                </c:pt>
                <c:pt idx="47">
                  <c:v>-0.70953971999999998</c:v>
                </c:pt>
                <c:pt idx="48">
                  <c:v>-0.72097712999999997</c:v>
                </c:pt>
                <c:pt idx="49">
                  <c:v>-0.73244370000000003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FD-4AA3-BBE9-47AB9D3262B4}"/>
            </c:ext>
          </c:extLst>
        </c:ser>
        <c:ser>
          <c:idx val="2"/>
          <c:order val="2"/>
          <c:tx>
            <c:strRef>
              <c:f>hepmet!$D$2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hepmet!$D$3:$D$52</c:f>
              <c:numCache>
                <c:formatCode>General</c:formatCode>
                <c:ptCount val="50"/>
                <c:pt idx="0">
                  <c:v>-0.64943028000000003</c:v>
                </c:pt>
                <c:pt idx="1">
                  <c:v>-0.60269903999999996</c:v>
                </c:pt>
                <c:pt idx="2">
                  <c:v>-0.44436673999999998</c:v>
                </c:pt>
                <c:pt idx="3">
                  <c:v>-0.13878503</c:v>
                </c:pt>
                <c:pt idx="4">
                  <c:v>0.17697061</c:v>
                </c:pt>
                <c:pt idx="5">
                  <c:v>0.37931129000000002</c:v>
                </c:pt>
                <c:pt idx="6">
                  <c:v>0.45842242</c:v>
                </c:pt>
                <c:pt idx="7">
                  <c:v>0.45430237000000001</c:v>
                </c:pt>
                <c:pt idx="8">
                  <c:v>0.40033046</c:v>
                </c:pt>
                <c:pt idx="9">
                  <c:v>0.31928785999999998</c:v>
                </c:pt>
                <c:pt idx="10">
                  <c:v>0.22636692999999999</c:v>
                </c:pt>
                <c:pt idx="11">
                  <c:v>0.12834666</c:v>
                </c:pt>
                <c:pt idx="12">
                  <c:v>2.2780410000000001E-2</c:v>
                </c:pt>
                <c:pt idx="13">
                  <c:v>-8.6258189999999998E-2</c:v>
                </c:pt>
                <c:pt idx="14">
                  <c:v>-0.19944539</c:v>
                </c:pt>
                <c:pt idx="15">
                  <c:v>-0.31513862999999998</c:v>
                </c:pt>
                <c:pt idx="16">
                  <c:v>-0.42895701000000003</c:v>
                </c:pt>
                <c:pt idx="17">
                  <c:v>-0.53751528000000004</c:v>
                </c:pt>
                <c:pt idx="18">
                  <c:v>-0.64134027000000005</c:v>
                </c:pt>
                <c:pt idx="19">
                  <c:v>-0.73688030999999998</c:v>
                </c:pt>
                <c:pt idx="20">
                  <c:v>-0.82083437999999997</c:v>
                </c:pt>
                <c:pt idx="21">
                  <c:v>-0.88904905000000001</c:v>
                </c:pt>
                <c:pt idx="22">
                  <c:v>-0.94364148999999997</c:v>
                </c:pt>
                <c:pt idx="23">
                  <c:v>-0.98263043000000005</c:v>
                </c:pt>
                <c:pt idx="24">
                  <c:v>-1.00845786</c:v>
                </c:pt>
                <c:pt idx="25">
                  <c:v>-1.02109498</c:v>
                </c:pt>
                <c:pt idx="26">
                  <c:v>-1.02214614</c:v>
                </c:pt>
                <c:pt idx="27">
                  <c:v>-1.0134236299999999</c:v>
                </c:pt>
                <c:pt idx="28">
                  <c:v>-0.99619292000000004</c:v>
                </c:pt>
                <c:pt idx="29">
                  <c:v>-0.97243137999999996</c:v>
                </c:pt>
                <c:pt idx="30">
                  <c:v>-0.94363529999999995</c:v>
                </c:pt>
                <c:pt idx="31">
                  <c:v>-0.91136313999999996</c:v>
                </c:pt>
                <c:pt idx="32">
                  <c:v>-0.87681324000000005</c:v>
                </c:pt>
                <c:pt idx="33">
                  <c:v>-0.84118819</c:v>
                </c:pt>
                <c:pt idx="34">
                  <c:v>-0.80750948</c:v>
                </c:pt>
                <c:pt idx="35">
                  <c:v>-0.77473912</c:v>
                </c:pt>
                <c:pt idx="36">
                  <c:v>-0.74343101</c:v>
                </c:pt>
                <c:pt idx="37">
                  <c:v>-0.71412308000000002</c:v>
                </c:pt>
                <c:pt idx="38">
                  <c:v>-0.68923895999999996</c:v>
                </c:pt>
                <c:pt idx="39">
                  <c:v>-0.66683808</c:v>
                </c:pt>
                <c:pt idx="40">
                  <c:v>-0.64706748000000003</c:v>
                </c:pt>
                <c:pt idx="41">
                  <c:v>-0.63173807999999998</c:v>
                </c:pt>
                <c:pt idx="42">
                  <c:v>-0.61892912</c:v>
                </c:pt>
                <c:pt idx="43">
                  <c:v>-0.60873314000000001</c:v>
                </c:pt>
                <c:pt idx="44">
                  <c:v>-0.60290467999999997</c:v>
                </c:pt>
                <c:pt idx="45">
                  <c:v>-0.59942982</c:v>
                </c:pt>
                <c:pt idx="46">
                  <c:v>-0.59816670000000005</c:v>
                </c:pt>
                <c:pt idx="47">
                  <c:v>-0.59854247000000005</c:v>
                </c:pt>
                <c:pt idx="48">
                  <c:v>-0.60041836999999998</c:v>
                </c:pt>
                <c:pt idx="49">
                  <c:v>-0.60354445000000001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FD-4AA3-BBE9-47AB9D3262B4}"/>
            </c:ext>
          </c:extLst>
        </c:ser>
        <c:ser>
          <c:idx val="3"/>
          <c:order val="3"/>
          <c:tx>
            <c:strRef>
              <c:f>hepmet!$E$2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hepmet!$E$3:$E$52</c:f>
              <c:numCache>
                <c:formatCode>General</c:formatCode>
                <c:ptCount val="50"/>
                <c:pt idx="0">
                  <c:v>-0.50222186999999996</c:v>
                </c:pt>
                <c:pt idx="1">
                  <c:v>-0.43715480000000001</c:v>
                </c:pt>
                <c:pt idx="2">
                  <c:v>-0.23032163</c:v>
                </c:pt>
                <c:pt idx="3">
                  <c:v>0.14979328</c:v>
                </c:pt>
                <c:pt idx="4">
                  <c:v>0.54331026999999998</c:v>
                </c:pt>
                <c:pt idx="5">
                  <c:v>0.79928016999999996</c:v>
                </c:pt>
                <c:pt idx="6">
                  <c:v>0.91227146999999997</c:v>
                </c:pt>
                <c:pt idx="7">
                  <c:v>0.92483342999999996</c:v>
                </c:pt>
                <c:pt idx="8">
                  <c:v>0.87183984000000003</c:v>
                </c:pt>
                <c:pt idx="9">
                  <c:v>0.78004280000000004</c:v>
                </c:pt>
                <c:pt idx="10">
                  <c:v>0.67025312999999997</c:v>
                </c:pt>
                <c:pt idx="11">
                  <c:v>0.55545697000000005</c:v>
                </c:pt>
                <c:pt idx="12">
                  <c:v>0.43742370000000003</c:v>
                </c:pt>
                <c:pt idx="13">
                  <c:v>0.32381972999999997</c:v>
                </c:pt>
                <c:pt idx="14">
                  <c:v>0.21454242000000001</c:v>
                </c:pt>
                <c:pt idx="15">
                  <c:v>0.11022358</c:v>
                </c:pt>
                <c:pt idx="16">
                  <c:v>1.24601E-2</c:v>
                </c:pt>
                <c:pt idx="17">
                  <c:v>-7.8737650000000006E-2</c:v>
                </c:pt>
                <c:pt idx="18">
                  <c:v>-0.16650838000000001</c:v>
                </c:pt>
                <c:pt idx="19">
                  <c:v>-0.25021425000000003</c:v>
                </c:pt>
                <c:pt idx="20">
                  <c:v>-0.32896005</c:v>
                </c:pt>
                <c:pt idx="21">
                  <c:v>-0.40006508000000002</c:v>
                </c:pt>
                <c:pt idx="22">
                  <c:v>-0.46571994</c:v>
                </c:pt>
                <c:pt idx="23">
                  <c:v>-0.52348788999999996</c:v>
                </c:pt>
                <c:pt idx="24">
                  <c:v>-0.57504087999999998</c:v>
                </c:pt>
                <c:pt idx="25">
                  <c:v>-0.61845766000000002</c:v>
                </c:pt>
                <c:pt idx="26">
                  <c:v>-0.65391363000000002</c:v>
                </c:pt>
                <c:pt idx="27">
                  <c:v>-0.68277264000000004</c:v>
                </c:pt>
                <c:pt idx="28">
                  <c:v>-0.70386115000000005</c:v>
                </c:pt>
                <c:pt idx="29">
                  <c:v>-0.71787460999999997</c:v>
                </c:pt>
                <c:pt idx="30">
                  <c:v>-0.72531358999999995</c:v>
                </c:pt>
                <c:pt idx="31">
                  <c:v>-0.72698231999999996</c:v>
                </c:pt>
                <c:pt idx="32">
                  <c:v>-0.72358601</c:v>
                </c:pt>
                <c:pt idx="33">
                  <c:v>-0.71550835000000002</c:v>
                </c:pt>
                <c:pt idx="34">
                  <c:v>-0.70436902999999995</c:v>
                </c:pt>
                <c:pt idx="35">
                  <c:v>-0.69054914000000001</c:v>
                </c:pt>
                <c:pt idx="36">
                  <c:v>-0.67437957000000004</c:v>
                </c:pt>
                <c:pt idx="37">
                  <c:v>-0.65646652000000005</c:v>
                </c:pt>
                <c:pt idx="38">
                  <c:v>-0.63876487999999998</c:v>
                </c:pt>
                <c:pt idx="39">
                  <c:v>-0.62037618000000005</c:v>
                </c:pt>
                <c:pt idx="40">
                  <c:v>-0.60154978000000003</c:v>
                </c:pt>
                <c:pt idx="41">
                  <c:v>-0.58451058</c:v>
                </c:pt>
                <c:pt idx="42">
                  <c:v>-0.56751388999999997</c:v>
                </c:pt>
                <c:pt idx="43">
                  <c:v>-0.55095766000000002</c:v>
                </c:pt>
                <c:pt idx="44">
                  <c:v>-0.53806973999999996</c:v>
                </c:pt>
                <c:pt idx="45">
                  <c:v>-0.52664396000000002</c:v>
                </c:pt>
                <c:pt idx="46">
                  <c:v>-0.51674600000000004</c:v>
                </c:pt>
                <c:pt idx="47">
                  <c:v>-0.50821839000000002</c:v>
                </c:pt>
                <c:pt idx="48">
                  <c:v>-0.50127586000000002</c:v>
                </c:pt>
                <c:pt idx="49">
                  <c:v>-0.49564480999999999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FD-4AA3-BBE9-47AB9D3262B4}"/>
            </c:ext>
          </c:extLst>
        </c:ser>
        <c:ser>
          <c:idx val="4"/>
          <c:order val="4"/>
          <c:tx>
            <c:strRef>
              <c:f>hepmet!$F$2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hepmet!$F$3:$F$52</c:f>
              <c:numCache>
                <c:formatCode>General</c:formatCode>
                <c:ptCount val="50"/>
                <c:pt idx="0">
                  <c:v>-0.36836972000000001</c:v>
                </c:pt>
                <c:pt idx="1">
                  <c:v>-0.28828215000000001</c:v>
                </c:pt>
                <c:pt idx="2">
                  <c:v>-3.9294389999999998E-2</c:v>
                </c:pt>
                <c:pt idx="3">
                  <c:v>0.39045576999999998</c:v>
                </c:pt>
                <c:pt idx="4">
                  <c:v>0.82573943000000005</c:v>
                </c:pt>
                <c:pt idx="5">
                  <c:v>1.1190989600000001</c:v>
                </c:pt>
                <c:pt idx="6">
                  <c:v>1.2627054900000001</c:v>
                </c:pt>
                <c:pt idx="7">
                  <c:v>1.2973012100000001</c:v>
                </c:pt>
                <c:pt idx="8">
                  <c:v>1.25807413</c:v>
                </c:pt>
                <c:pt idx="9">
                  <c:v>1.1727093200000001</c:v>
                </c:pt>
                <c:pt idx="10">
                  <c:v>1.0641769000000001</c:v>
                </c:pt>
                <c:pt idx="11">
                  <c:v>0.94690867000000001</c:v>
                </c:pt>
                <c:pt idx="12">
                  <c:v>0.82319629999999999</c:v>
                </c:pt>
                <c:pt idx="13">
                  <c:v>0.70203800999999999</c:v>
                </c:pt>
                <c:pt idx="14">
                  <c:v>0.58492007000000001</c:v>
                </c:pt>
                <c:pt idx="15">
                  <c:v>0.47382490999999999</c:v>
                </c:pt>
                <c:pt idx="16">
                  <c:v>0.37122971999999999</c:v>
                </c:pt>
                <c:pt idx="17">
                  <c:v>0.27730431</c:v>
                </c:pt>
                <c:pt idx="18">
                  <c:v>0.18855213000000001</c:v>
                </c:pt>
                <c:pt idx="19">
                  <c:v>0.1051747</c:v>
                </c:pt>
                <c:pt idx="20">
                  <c:v>2.7308969999999998E-2</c:v>
                </c:pt>
                <c:pt idx="21">
                  <c:v>-4.3148180000000001E-2</c:v>
                </c:pt>
                <c:pt idx="22">
                  <c:v>-0.10935525</c:v>
                </c:pt>
                <c:pt idx="23">
                  <c:v>-0.16933285000000001</c:v>
                </c:pt>
                <c:pt idx="24">
                  <c:v>-0.22553210000000001</c:v>
                </c:pt>
                <c:pt idx="25">
                  <c:v>-0.27594036</c:v>
                </c:pt>
                <c:pt idx="26">
                  <c:v>-0.32088056999999998</c:v>
                </c:pt>
                <c:pt idx="27">
                  <c:v>-0.36209521</c:v>
                </c:pt>
                <c:pt idx="28">
                  <c:v>-0.39800706000000002</c:v>
                </c:pt>
                <c:pt idx="29">
                  <c:v>-0.42867934000000002</c:v>
                </c:pt>
                <c:pt idx="30">
                  <c:v>-0.45427962</c:v>
                </c:pt>
                <c:pt idx="31">
                  <c:v>-0.47512394000000002</c:v>
                </c:pt>
                <c:pt idx="32">
                  <c:v>-0.49141198000000003</c:v>
                </c:pt>
                <c:pt idx="33">
                  <c:v>-0.50337880999999995</c:v>
                </c:pt>
                <c:pt idx="34">
                  <c:v>-0.51094344000000003</c:v>
                </c:pt>
                <c:pt idx="35">
                  <c:v>-0.51517049999999998</c:v>
                </c:pt>
                <c:pt idx="36">
                  <c:v>-0.51632007000000002</c:v>
                </c:pt>
                <c:pt idx="37">
                  <c:v>-0.51460426999999997</c:v>
                </c:pt>
                <c:pt idx="38">
                  <c:v>-0.51068290999999999</c:v>
                </c:pt>
                <c:pt idx="39">
                  <c:v>-0.50461898000000005</c:v>
                </c:pt>
                <c:pt idx="40">
                  <c:v>-0.49661171999999998</c:v>
                </c:pt>
                <c:pt idx="41">
                  <c:v>-0.48792385999999999</c:v>
                </c:pt>
                <c:pt idx="42">
                  <c:v>-0.47783459</c:v>
                </c:pt>
                <c:pt idx="43">
                  <c:v>-0.46651384000000001</c:v>
                </c:pt>
                <c:pt idx="44">
                  <c:v>-0.45659596000000002</c:v>
                </c:pt>
                <c:pt idx="45">
                  <c:v>-0.44675629</c:v>
                </c:pt>
                <c:pt idx="46">
                  <c:v>-0.43718582</c:v>
                </c:pt>
                <c:pt idx="47">
                  <c:v>-0.42806283000000001</c:v>
                </c:pt>
                <c:pt idx="48">
                  <c:v>-0.41945296999999998</c:v>
                </c:pt>
                <c:pt idx="49">
                  <c:v>-0.41148448999999998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FD-4AA3-BBE9-47AB9D3262B4}"/>
            </c:ext>
          </c:extLst>
        </c:ser>
        <c:ser>
          <c:idx val="5"/>
          <c:order val="5"/>
          <c:tx>
            <c:strRef>
              <c:f>hepmet!$G$2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hepmet!$G$3:$G$52</c:f>
              <c:numCache>
                <c:formatCode>General</c:formatCode>
                <c:ptCount val="50"/>
                <c:pt idx="0">
                  <c:v>-0.27675888999999998</c:v>
                </c:pt>
                <c:pt idx="1">
                  <c:v>-0.18797839</c:v>
                </c:pt>
                <c:pt idx="2">
                  <c:v>8.5732379999999997E-2</c:v>
                </c:pt>
                <c:pt idx="3">
                  <c:v>0.54192737000000002</c:v>
                </c:pt>
                <c:pt idx="4">
                  <c:v>0.99773862999999996</c:v>
                </c:pt>
                <c:pt idx="5">
                  <c:v>1.3118139600000001</c:v>
                </c:pt>
                <c:pt idx="6">
                  <c:v>1.4734182899999999</c:v>
                </c:pt>
                <c:pt idx="7">
                  <c:v>1.5245556499999999</c:v>
                </c:pt>
                <c:pt idx="8">
                  <c:v>1.4993743100000001</c:v>
                </c:pt>
                <c:pt idx="9">
                  <c:v>1.42427729</c:v>
                </c:pt>
                <c:pt idx="10">
                  <c:v>1.32175289</c:v>
                </c:pt>
                <c:pt idx="11">
                  <c:v>1.20675021</c:v>
                </c:pt>
                <c:pt idx="12">
                  <c:v>1.0833511499999999</c:v>
                </c:pt>
                <c:pt idx="13">
                  <c:v>0.96129863999999998</c:v>
                </c:pt>
                <c:pt idx="14">
                  <c:v>0.84174601999999998</c:v>
                </c:pt>
                <c:pt idx="15">
                  <c:v>0.72686770000000001</c:v>
                </c:pt>
                <c:pt idx="16">
                  <c:v>0.61976262000000004</c:v>
                </c:pt>
                <c:pt idx="17">
                  <c:v>0.52130686999999998</c:v>
                </c:pt>
                <c:pt idx="18">
                  <c:v>0.42811632999999999</c:v>
                </c:pt>
                <c:pt idx="19">
                  <c:v>0.34074755000000001</c:v>
                </c:pt>
                <c:pt idx="20">
                  <c:v>0.25936759999999998</c:v>
                </c:pt>
                <c:pt idx="21">
                  <c:v>0.18599763999999999</c:v>
                </c:pt>
                <c:pt idx="22">
                  <c:v>0.11717278</c:v>
                </c:pt>
                <c:pt idx="23">
                  <c:v>5.4772729999999999E-2</c:v>
                </c:pt>
                <c:pt idx="24">
                  <c:v>-3.9602700000000001E-3</c:v>
                </c:pt>
                <c:pt idx="25">
                  <c:v>-5.722497E-2</c:v>
                </c:pt>
                <c:pt idx="26">
                  <c:v>-0.10547777999999999</c:v>
                </c:pt>
                <c:pt idx="27">
                  <c:v>-0.15080275000000001</c:v>
                </c:pt>
                <c:pt idx="28">
                  <c:v>-0.19154192</c:v>
                </c:pt>
                <c:pt idx="29">
                  <c:v>-0.22786298999999999</c:v>
                </c:pt>
                <c:pt idx="30">
                  <c:v>-0.2599938</c:v>
                </c:pt>
                <c:pt idx="31">
                  <c:v>-0.28814679999999998</c:v>
                </c:pt>
                <c:pt idx="32">
                  <c:v>-0.31243556</c:v>
                </c:pt>
                <c:pt idx="33">
                  <c:v>-0.33311347000000002</c:v>
                </c:pt>
                <c:pt idx="34">
                  <c:v>-0.34931696000000001</c:v>
                </c:pt>
                <c:pt idx="35">
                  <c:v>-0.36248672999999998</c:v>
                </c:pt>
                <c:pt idx="36">
                  <c:v>-0.37269560000000002</c:v>
                </c:pt>
                <c:pt idx="37">
                  <c:v>-0.38020330000000002</c:v>
                </c:pt>
                <c:pt idx="38">
                  <c:v>-0.38478100999999998</c:v>
                </c:pt>
                <c:pt idx="39">
                  <c:v>-0.38719893</c:v>
                </c:pt>
                <c:pt idx="40">
                  <c:v>-0.38759784000000003</c:v>
                </c:pt>
                <c:pt idx="41">
                  <c:v>-0.38617733999999998</c:v>
                </c:pt>
                <c:pt idx="42">
                  <c:v>-0.38304726</c:v>
                </c:pt>
                <c:pt idx="43">
                  <c:v>-0.37835866000000001</c:v>
                </c:pt>
                <c:pt idx="44">
                  <c:v>-0.37332977000000001</c:v>
                </c:pt>
                <c:pt idx="45">
                  <c:v>-0.36770185</c:v>
                </c:pt>
                <c:pt idx="46">
                  <c:v>-0.36162146000000001</c:v>
                </c:pt>
                <c:pt idx="47">
                  <c:v>-0.35526170000000001</c:v>
                </c:pt>
                <c:pt idx="48">
                  <c:v>-0.34877426</c:v>
                </c:pt>
                <c:pt idx="49">
                  <c:v>-0.34228595000000001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FD-4AA3-BBE9-47AB9D3262B4}"/>
            </c:ext>
          </c:extLst>
        </c:ser>
        <c:ser>
          <c:idx val="6"/>
          <c:order val="6"/>
          <c:tx>
            <c:strRef>
              <c:f>hepmet!$H$2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hepmet!$H$3:$H$52</c:f>
              <c:numCache>
                <c:formatCode>General</c:formatCode>
                <c:ptCount val="50"/>
                <c:pt idx="0">
                  <c:v>-0.22508784000000001</c:v>
                </c:pt>
                <c:pt idx="1">
                  <c:v>-0.13303226000000001</c:v>
                </c:pt>
                <c:pt idx="2">
                  <c:v>0.14660412</c:v>
                </c:pt>
                <c:pt idx="3">
                  <c:v>0.61764266999999995</c:v>
                </c:pt>
                <c:pt idx="4">
                  <c:v>1.0904541299999999</c:v>
                </c:pt>
                <c:pt idx="5">
                  <c:v>1.4131528200000001</c:v>
                </c:pt>
                <c:pt idx="6">
                  <c:v>1.5833781499999999</c:v>
                </c:pt>
                <c:pt idx="7">
                  <c:v>1.6422784800000001</c:v>
                </c:pt>
                <c:pt idx="8">
                  <c:v>1.6249607699999999</c:v>
                </c:pt>
                <c:pt idx="9">
                  <c:v>1.55703718</c:v>
                </c:pt>
                <c:pt idx="10">
                  <c:v>1.45954286</c:v>
                </c:pt>
                <c:pt idx="11">
                  <c:v>1.3476213100000001</c:v>
                </c:pt>
                <c:pt idx="12">
                  <c:v>1.22529314</c:v>
                </c:pt>
                <c:pt idx="13">
                  <c:v>1.10303127</c:v>
                </c:pt>
                <c:pt idx="14">
                  <c:v>0.98302109999999998</c:v>
                </c:pt>
                <c:pt idx="15">
                  <c:v>0.86720847000000001</c:v>
                </c:pt>
                <c:pt idx="16">
                  <c:v>0.75855976000000003</c:v>
                </c:pt>
                <c:pt idx="17">
                  <c:v>0.65796641</c:v>
                </c:pt>
                <c:pt idx="18">
                  <c:v>0.56244174000000002</c:v>
                </c:pt>
                <c:pt idx="19">
                  <c:v>0.47256039999999999</c:v>
                </c:pt>
                <c:pt idx="20">
                  <c:v>0.38870527999999999</c:v>
                </c:pt>
                <c:pt idx="21">
                  <c:v>0.31303955999999999</c:v>
                </c:pt>
                <c:pt idx="22">
                  <c:v>0.24205056999999999</c:v>
                </c:pt>
                <c:pt idx="23">
                  <c:v>0.17770578000000001</c:v>
                </c:pt>
                <c:pt idx="24">
                  <c:v>0.11704911</c:v>
                </c:pt>
                <c:pt idx="25">
                  <c:v>6.1923260000000001E-2</c:v>
                </c:pt>
                <c:pt idx="26">
                  <c:v>1.179613E-2</c:v>
                </c:pt>
                <c:pt idx="27">
                  <c:v>-3.5541759999999999E-2</c:v>
                </c:pt>
                <c:pt idx="28">
                  <c:v>-7.8457579999999999E-2</c:v>
                </c:pt>
                <c:pt idx="29">
                  <c:v>-0.11717497</c:v>
                </c:pt>
                <c:pt idx="30">
                  <c:v>-0.15196240999999999</c:v>
                </c:pt>
                <c:pt idx="31">
                  <c:v>-0.18299805999999999</c:v>
                </c:pt>
                <c:pt idx="32">
                  <c:v>-0.21051039999999999</c:v>
                </c:pt>
                <c:pt idx="33">
                  <c:v>-0.23469312000000001</c:v>
                </c:pt>
                <c:pt idx="34">
                  <c:v>-0.25449947000000001</c:v>
                </c:pt>
                <c:pt idx="35">
                  <c:v>-0.27143267999999998</c:v>
                </c:pt>
                <c:pt idx="36">
                  <c:v>-0.28570899</c:v>
                </c:pt>
                <c:pt idx="37">
                  <c:v>-0.29735265</c:v>
                </c:pt>
                <c:pt idx="38">
                  <c:v>-0.30596519999999999</c:v>
                </c:pt>
                <c:pt idx="39">
                  <c:v>-0.3124248</c:v>
                </c:pt>
                <c:pt idx="40">
                  <c:v>-0.31694493000000001</c:v>
                </c:pt>
                <c:pt idx="41">
                  <c:v>-0.31931500000000002</c:v>
                </c:pt>
                <c:pt idx="42">
                  <c:v>-0.32011413999999999</c:v>
                </c:pt>
                <c:pt idx="43">
                  <c:v>-0.31910986000000002</c:v>
                </c:pt>
                <c:pt idx="44">
                  <c:v>-0.31710206000000002</c:v>
                </c:pt>
                <c:pt idx="45">
                  <c:v>-0.3141716</c:v>
                </c:pt>
                <c:pt idx="46">
                  <c:v>-0.31058067</c:v>
                </c:pt>
                <c:pt idx="47">
                  <c:v>-0.30638803999999997</c:v>
                </c:pt>
                <c:pt idx="48">
                  <c:v>-0.30175695000000002</c:v>
                </c:pt>
                <c:pt idx="49">
                  <c:v>-0.29686923999999998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FD-4AA3-BBE9-47AB9D3262B4}"/>
            </c:ext>
          </c:extLst>
        </c:ser>
        <c:ser>
          <c:idx val="7"/>
          <c:order val="7"/>
          <c:tx>
            <c:strRef>
              <c:f>hepmet!$I$2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hepmet!$I$3:$I$52</c:f>
              <c:numCache>
                <c:formatCode>General</c:formatCode>
                <c:ptCount val="50"/>
                <c:pt idx="0">
                  <c:v>-0.20687704000000001</c:v>
                </c:pt>
                <c:pt idx="1">
                  <c:v>-0.12437144999999999</c:v>
                </c:pt>
                <c:pt idx="2">
                  <c:v>0.15912634000000001</c:v>
                </c:pt>
                <c:pt idx="3">
                  <c:v>0.65569675000000005</c:v>
                </c:pt>
                <c:pt idx="4">
                  <c:v>1.15002596</c:v>
                </c:pt>
                <c:pt idx="5">
                  <c:v>1.4720796599999999</c:v>
                </c:pt>
                <c:pt idx="6">
                  <c:v>1.64229994</c:v>
                </c:pt>
                <c:pt idx="7">
                  <c:v>1.7027508899999999</c:v>
                </c:pt>
                <c:pt idx="8">
                  <c:v>1.68760829</c:v>
                </c:pt>
                <c:pt idx="9">
                  <c:v>1.62168892</c:v>
                </c:pt>
                <c:pt idx="10">
                  <c:v>1.5260762299999999</c:v>
                </c:pt>
                <c:pt idx="11">
                  <c:v>1.4155760399999999</c:v>
                </c:pt>
                <c:pt idx="12">
                  <c:v>1.2938969499999999</c:v>
                </c:pt>
                <c:pt idx="13">
                  <c:v>1.17152357</c:v>
                </c:pt>
                <c:pt idx="14">
                  <c:v>1.05101672</c:v>
                </c:pt>
                <c:pt idx="15">
                  <c:v>0.93493707999999998</c:v>
                </c:pt>
                <c:pt idx="16">
                  <c:v>0.82576147</c:v>
                </c:pt>
                <c:pt idx="17">
                  <c:v>0.72438442000000003</c:v>
                </c:pt>
                <c:pt idx="18">
                  <c:v>0.62778416000000004</c:v>
                </c:pt>
                <c:pt idx="19">
                  <c:v>0.53679834999999998</c:v>
                </c:pt>
                <c:pt idx="20">
                  <c:v>0.45182770999999999</c:v>
                </c:pt>
                <c:pt idx="21">
                  <c:v>0.37494562999999997</c:v>
                </c:pt>
                <c:pt idx="22">
                  <c:v>0.30289025000000003</c:v>
                </c:pt>
                <c:pt idx="23">
                  <c:v>0.23742461000000001</c:v>
                </c:pt>
                <c:pt idx="24">
                  <c:v>0.17577493999999999</c:v>
                </c:pt>
                <c:pt idx="25">
                  <c:v>0.11971102</c:v>
                </c:pt>
                <c:pt idx="26">
                  <c:v>6.8592860000000005E-2</c:v>
                </c:pt>
                <c:pt idx="27">
                  <c:v>2.025861E-2</c:v>
                </c:pt>
                <c:pt idx="28">
                  <c:v>-2.3686349999999998E-2</c:v>
                </c:pt>
                <c:pt idx="29">
                  <c:v>-6.3490770000000002E-2</c:v>
                </c:pt>
                <c:pt idx="30">
                  <c:v>-9.9446779999999999E-2</c:v>
                </c:pt>
                <c:pt idx="31">
                  <c:v>-0.13174876999999999</c:v>
                </c:pt>
                <c:pt idx="32">
                  <c:v>-0.16063670999999999</c:v>
                </c:pt>
                <c:pt idx="33">
                  <c:v>-0.18628433</c:v>
                </c:pt>
                <c:pt idx="34">
                  <c:v>-0.20761126999999999</c:v>
                </c:pt>
                <c:pt idx="35">
                  <c:v>-0.22616182000000001</c:v>
                </c:pt>
                <c:pt idx="36">
                  <c:v>-0.24210936</c:v>
                </c:pt>
                <c:pt idx="37">
                  <c:v>-0.25559581999999997</c:v>
                </c:pt>
                <c:pt idx="38">
                  <c:v>-0.26591354</c:v>
                </c:pt>
                <c:pt idx="39">
                  <c:v>-0.27422793000000001</c:v>
                </c:pt>
                <c:pt idx="40">
                  <c:v>-0.28051992999999997</c:v>
                </c:pt>
                <c:pt idx="41">
                  <c:v>-0.28463576000000002</c:v>
                </c:pt>
                <c:pt idx="42">
                  <c:v>-0.28708905000000001</c:v>
                </c:pt>
                <c:pt idx="43">
                  <c:v>-0.28785324000000001</c:v>
                </c:pt>
                <c:pt idx="44">
                  <c:v>-0.28729726</c:v>
                </c:pt>
                <c:pt idx="45">
                  <c:v>-0.28573884999999999</c:v>
                </c:pt>
                <c:pt idx="46">
                  <c:v>-0.28334791999999998</c:v>
                </c:pt>
                <c:pt idx="47">
                  <c:v>-0.28028381000000002</c:v>
                </c:pt>
                <c:pt idx="48">
                  <c:v>-0.27668773000000002</c:v>
                </c:pt>
                <c:pt idx="49">
                  <c:v>-0.27273157999999997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FD-4AA3-BBE9-47AB9D3262B4}"/>
            </c:ext>
          </c:extLst>
        </c:ser>
        <c:ser>
          <c:idx val="8"/>
          <c:order val="8"/>
          <c:tx>
            <c:strRef>
              <c:f>hepmet!$J$2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hepmet!$J$3:$J$52</c:f>
              <c:numCache>
                <c:formatCode>General</c:formatCode>
                <c:ptCount val="50"/>
                <c:pt idx="0">
                  <c:v>-0.19066204</c:v>
                </c:pt>
                <c:pt idx="1">
                  <c:v>-0.10001728</c:v>
                </c:pt>
                <c:pt idx="2">
                  <c:v>0.18432924000000001</c:v>
                </c:pt>
                <c:pt idx="3">
                  <c:v>0.67050597999999995</c:v>
                </c:pt>
                <c:pt idx="4">
                  <c:v>1.15848226</c:v>
                </c:pt>
                <c:pt idx="5">
                  <c:v>1.48453553</c:v>
                </c:pt>
                <c:pt idx="6">
                  <c:v>1.65989151</c:v>
                </c:pt>
                <c:pt idx="7">
                  <c:v>1.7237494499999999</c:v>
                </c:pt>
                <c:pt idx="8">
                  <c:v>1.71169159</c:v>
                </c:pt>
                <c:pt idx="9">
                  <c:v>1.6483041199999999</c:v>
                </c:pt>
                <c:pt idx="10">
                  <c:v>1.5547436299999999</c:v>
                </c:pt>
                <c:pt idx="11">
                  <c:v>1.44567249</c:v>
                </c:pt>
                <c:pt idx="12">
                  <c:v>1.32487128</c:v>
                </c:pt>
                <c:pt idx="13">
                  <c:v>1.20281463</c:v>
                </c:pt>
                <c:pt idx="14">
                  <c:v>1.08221656</c:v>
                </c:pt>
                <c:pt idx="15">
                  <c:v>0.96589393000000001</c:v>
                </c:pt>
                <c:pt idx="16">
                  <c:v>0.85653836000000005</c:v>
                </c:pt>
                <c:pt idx="17">
                  <c:v>0.75484147999999995</c:v>
                </c:pt>
                <c:pt idx="18">
                  <c:v>0.65790802000000004</c:v>
                </c:pt>
                <c:pt idx="19">
                  <c:v>0.56641492999999998</c:v>
                </c:pt>
                <c:pt idx="20">
                  <c:v>0.48086954999999998</c:v>
                </c:pt>
                <c:pt idx="21">
                  <c:v>0.40352968</c:v>
                </c:pt>
                <c:pt idx="22">
                  <c:v>0.33093077999999998</c:v>
                </c:pt>
                <c:pt idx="23">
                  <c:v>0.26495883999999997</c:v>
                </c:pt>
                <c:pt idx="24">
                  <c:v>0.20280100000000001</c:v>
                </c:pt>
                <c:pt idx="25">
                  <c:v>0.14626251000000001</c:v>
                </c:pt>
                <c:pt idx="26">
                  <c:v>9.4692479999999996E-2</c:v>
                </c:pt>
                <c:pt idx="27">
                  <c:v>4.5883689999999998E-2</c:v>
                </c:pt>
                <c:pt idx="28">
                  <c:v>1.4600399999999999E-3</c:v>
                </c:pt>
                <c:pt idx="29">
                  <c:v>-3.884021E-2</c:v>
                </c:pt>
                <c:pt idx="30">
                  <c:v>-7.5316400000000006E-2</c:v>
                </c:pt>
                <c:pt idx="31">
                  <c:v>-0.108171</c:v>
                </c:pt>
                <c:pt idx="32">
                  <c:v>-0.13765106999999999</c:v>
                </c:pt>
                <c:pt idx="33">
                  <c:v>-0.16391802</c:v>
                </c:pt>
                <c:pt idx="34">
                  <c:v>-0.18595176999999999</c:v>
                </c:pt>
                <c:pt idx="35">
                  <c:v>-0.20518191</c:v>
                </c:pt>
                <c:pt idx="36">
                  <c:v>-0.22184197</c:v>
                </c:pt>
                <c:pt idx="37">
                  <c:v>-0.23606404</c:v>
                </c:pt>
                <c:pt idx="38">
                  <c:v>-0.24717507</c:v>
                </c:pt>
                <c:pt idx="39">
                  <c:v>-0.25621483</c:v>
                </c:pt>
                <c:pt idx="40">
                  <c:v>-0.26335415000000001</c:v>
                </c:pt>
                <c:pt idx="41">
                  <c:v>-0.26824165999999999</c:v>
                </c:pt>
                <c:pt idx="42">
                  <c:v>-0.27150973</c:v>
                </c:pt>
                <c:pt idx="43">
                  <c:v>-0.27316784</c:v>
                </c:pt>
                <c:pt idx="44">
                  <c:v>-0.27326074</c:v>
                </c:pt>
                <c:pt idx="45">
                  <c:v>-0.27231284</c:v>
                </c:pt>
                <c:pt idx="46">
                  <c:v>-0.27048981</c:v>
                </c:pt>
                <c:pt idx="47">
                  <c:v>-0.26794774999999998</c:v>
                </c:pt>
                <c:pt idx="48">
                  <c:v>-0.26483192</c:v>
                </c:pt>
                <c:pt idx="49">
                  <c:v>-0.26127573999999998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3FD-4AA3-BBE9-47AB9D3262B4}"/>
            </c:ext>
          </c:extLst>
        </c:ser>
        <c:ser>
          <c:idx val="9"/>
          <c:order val="9"/>
          <c:tx>
            <c:strRef>
              <c:f>hepmet!$K$2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hepmet!$A$3:$A$52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hepmet!$K$3:$K$52</c:f>
              <c:numCache>
                <c:formatCode>General</c:formatCode>
                <c:ptCount val="50"/>
                <c:pt idx="0">
                  <c:v>-0.19360002000000001</c:v>
                </c:pt>
                <c:pt idx="1">
                  <c:v>-0.11405688</c:v>
                </c:pt>
                <c:pt idx="2">
                  <c:v>0.17520837</c:v>
                </c:pt>
                <c:pt idx="3">
                  <c:v>0.68208484000000003</c:v>
                </c:pt>
                <c:pt idx="4">
                  <c:v>1.1813402900000001</c:v>
                </c:pt>
                <c:pt idx="5">
                  <c:v>1.50508021</c:v>
                </c:pt>
                <c:pt idx="6">
                  <c:v>1.6778768399999999</c:v>
                </c:pt>
                <c:pt idx="7">
                  <c:v>1.74002667</c:v>
                </c:pt>
                <c:pt idx="8">
                  <c:v>1.72686377</c:v>
                </c:pt>
                <c:pt idx="9">
                  <c:v>1.6629269799999999</c:v>
                </c:pt>
                <c:pt idx="10">
                  <c:v>1.5690037800000001</c:v>
                </c:pt>
                <c:pt idx="11">
                  <c:v>1.4595872299999999</c:v>
                </c:pt>
                <c:pt idx="12">
                  <c:v>1.3385886600000001</c:v>
                </c:pt>
                <c:pt idx="13">
                  <c:v>1.2163007800000001</c:v>
                </c:pt>
                <c:pt idx="14">
                  <c:v>1.09543065</c:v>
                </c:pt>
                <c:pt idx="15">
                  <c:v>0.97899431000000003</c:v>
                </c:pt>
                <c:pt idx="16">
                  <c:v>0.86948274000000003</c:v>
                </c:pt>
                <c:pt idx="17">
                  <c:v>0.76768537000000003</c:v>
                </c:pt>
                <c:pt idx="18">
                  <c:v>0.67055447000000001</c:v>
                </c:pt>
                <c:pt idx="19">
                  <c:v>0.57885012999999996</c:v>
                </c:pt>
                <c:pt idx="20">
                  <c:v>0.49310689000000002</c:v>
                </c:pt>
                <c:pt idx="21">
                  <c:v>0.41554618999999998</c:v>
                </c:pt>
                <c:pt idx="22">
                  <c:v>0.34272498000000001</c:v>
                </c:pt>
                <c:pt idx="23">
                  <c:v>0.27661216</c:v>
                </c:pt>
                <c:pt idx="24">
                  <c:v>0.21425948</c:v>
                </c:pt>
                <c:pt idx="25">
                  <c:v>0.15751175000000001</c:v>
                </c:pt>
                <c:pt idx="26">
                  <c:v>0.10580483</c:v>
                </c:pt>
                <c:pt idx="27">
                  <c:v>5.6799460000000003E-2</c:v>
                </c:pt>
                <c:pt idx="28">
                  <c:v>1.217179E-2</c:v>
                </c:pt>
                <c:pt idx="29">
                  <c:v>-2.8339639999999999E-2</c:v>
                </c:pt>
                <c:pt idx="30">
                  <c:v>-6.5039570000000005E-2</c:v>
                </c:pt>
                <c:pt idx="31">
                  <c:v>-9.8131709999999997E-2</c:v>
                </c:pt>
                <c:pt idx="32">
                  <c:v>-0.12786864000000001</c:v>
                </c:pt>
                <c:pt idx="33">
                  <c:v>-0.15441348999999999</c:v>
                </c:pt>
                <c:pt idx="34">
                  <c:v>-0.17666098</c:v>
                </c:pt>
                <c:pt idx="35">
                  <c:v>-0.19618642</c:v>
                </c:pt>
                <c:pt idx="36">
                  <c:v>-0.21316371000000001</c:v>
                </c:pt>
                <c:pt idx="37">
                  <c:v>-0.22771954999999999</c:v>
                </c:pt>
                <c:pt idx="38">
                  <c:v>-0.23907866999999999</c:v>
                </c:pt>
                <c:pt idx="39">
                  <c:v>-0.24845431000000001</c:v>
                </c:pt>
                <c:pt idx="40">
                  <c:v>-0.25594718999999999</c:v>
                </c:pt>
                <c:pt idx="41">
                  <c:v>-0.26106306000000001</c:v>
                </c:pt>
                <c:pt idx="42">
                  <c:v>-0.26465909999999998</c:v>
                </c:pt>
                <c:pt idx="43">
                  <c:v>-0.26663841999999999</c:v>
                </c:pt>
                <c:pt idx="44">
                  <c:v>-0.26701003000000001</c:v>
                </c:pt>
                <c:pt idx="45">
                  <c:v>-0.26632531999999998</c:v>
                </c:pt>
                <c:pt idx="46">
                  <c:v>-0.26474809999999999</c:v>
                </c:pt>
                <c:pt idx="47">
                  <c:v>-0.26243303000000001</c:v>
                </c:pt>
                <c:pt idx="48">
                  <c:v>-0.25952433000000003</c:v>
                </c:pt>
                <c:pt idx="49">
                  <c:v>-0.25615481000000001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3FD-4AA3-BBE9-47AB9D3262B4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36248"/>
        <c:axId val="495231936"/>
        <c:axId val="499123832"/>
      </c:surface3DChart>
      <c:catAx>
        <c:axId val="49523624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1936"/>
        <c:crossesAt val="-2"/>
        <c:auto val="1"/>
        <c:lblAlgn val="ctr"/>
        <c:lblOffset val="100"/>
        <c:tickLblSkip val="10"/>
        <c:noMultiLvlLbl val="0"/>
      </c:catAx>
      <c:valAx>
        <c:axId val="49523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6248"/>
        <c:crosses val="autoZero"/>
        <c:crossBetween val="midCat"/>
      </c:valAx>
      <c:serAx>
        <c:axId val="4991238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1936"/>
        <c:crossesAt val="-2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1.4619797438040615E-2"/>
          <c:y val="0.89871977076224818"/>
          <c:w val="0.53156266056160517"/>
          <c:h val="6.87078478600490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b="0" i="0" u="none" strike="noStrike" baseline="0" dirty="0">
                <a:effectLst/>
              </a:rPr>
              <a:t> insulin </a:t>
            </a:r>
            <a:r>
              <a:rPr lang="en-GB" sz="1100" dirty="0"/>
              <a:t>shunt</a:t>
            </a:r>
            <a:r>
              <a:rPr lang="en-GB" sz="1100" baseline="0" dirty="0"/>
              <a:t> flow </a:t>
            </a:r>
            <a:r>
              <a:rPr lang="en-GB" sz="1100" b="0" i="0" u="none" strike="noStrike" baseline="0" dirty="0" err="1">
                <a:effectLst/>
              </a:rPr>
              <a:t>pmoles</a:t>
            </a:r>
            <a:r>
              <a:rPr lang="en-GB" sz="1100" b="0" i="0" u="none" strike="noStrike" baseline="0" dirty="0">
                <a:effectLst/>
              </a:rPr>
              <a:t> min</a:t>
            </a:r>
            <a:r>
              <a:rPr lang="en-GB" sz="1100" b="0" i="0" u="none" strike="noStrike" baseline="30000" dirty="0">
                <a:effectLst/>
              </a:rPr>
              <a:t>-1</a:t>
            </a:r>
            <a:r>
              <a:rPr lang="en-GB" sz="1100" baseline="0" dirty="0"/>
              <a:t> </a:t>
            </a:r>
            <a:endParaRPr lang="en-GB" sz="1100" dirty="0"/>
          </a:p>
        </c:rich>
      </c:tx>
      <c:layout>
        <c:manualLayout>
          <c:xMode val="edge"/>
          <c:yMode val="edge"/>
          <c:x val="7.0447364898936965E-2"/>
          <c:y val="6.4196410687691413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6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shuntinsfl!$B$2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shuntinsfl!$B$3:$B$52</c:f>
              <c:numCache>
                <c:formatCode>General</c:formatCode>
                <c:ptCount val="50"/>
                <c:pt idx="0">
                  <c:v>3.7104959999999999E-2</c:v>
                </c:pt>
                <c:pt idx="1">
                  <c:v>4.3263629999999997E-2</c:v>
                </c:pt>
                <c:pt idx="2">
                  <c:v>5.5827889999999998E-2</c:v>
                </c:pt>
                <c:pt idx="3">
                  <c:v>6.3926689999999994E-2</c:v>
                </c:pt>
                <c:pt idx="4">
                  <c:v>6.41375E-2</c:v>
                </c:pt>
                <c:pt idx="5">
                  <c:v>6.027776E-2</c:v>
                </c:pt>
                <c:pt idx="6">
                  <c:v>5.414207E-2</c:v>
                </c:pt>
                <c:pt idx="7">
                  <c:v>4.698505E-2</c:v>
                </c:pt>
                <c:pt idx="8">
                  <c:v>3.9803190000000002E-2</c:v>
                </c:pt>
                <c:pt idx="9">
                  <c:v>3.3522900000000001E-2</c:v>
                </c:pt>
                <c:pt idx="10">
                  <c:v>2.8529249999999999E-2</c:v>
                </c:pt>
                <c:pt idx="11">
                  <c:v>2.4746440000000001E-2</c:v>
                </c:pt>
                <c:pt idx="12">
                  <c:v>2.188702E-2</c:v>
                </c:pt>
                <c:pt idx="13">
                  <c:v>1.9967559999999999E-2</c:v>
                </c:pt>
                <c:pt idx="14">
                  <c:v>1.8853160000000001E-2</c:v>
                </c:pt>
                <c:pt idx="15">
                  <c:v>1.847447E-2</c:v>
                </c:pt>
                <c:pt idx="16">
                  <c:v>1.875895E-2</c:v>
                </c:pt>
                <c:pt idx="17">
                  <c:v>1.9580750000000001E-2</c:v>
                </c:pt>
                <c:pt idx="18">
                  <c:v>2.0877929999999999E-2</c:v>
                </c:pt>
                <c:pt idx="19">
                  <c:v>2.2570449999999999E-2</c:v>
                </c:pt>
                <c:pt idx="20">
                  <c:v>2.457061E-2</c:v>
                </c:pt>
                <c:pt idx="21">
                  <c:v>2.672913E-2</c:v>
                </c:pt>
                <c:pt idx="22">
                  <c:v>2.9045649999999999E-2</c:v>
                </c:pt>
                <c:pt idx="23">
                  <c:v>3.1364110000000001E-2</c:v>
                </c:pt>
                <c:pt idx="24">
                  <c:v>3.3692189999999997E-2</c:v>
                </c:pt>
                <c:pt idx="25">
                  <c:v>3.586375E-2</c:v>
                </c:pt>
                <c:pt idx="26">
                  <c:v>3.780729E-2</c:v>
                </c:pt>
                <c:pt idx="27">
                  <c:v>3.9534609999999998E-2</c:v>
                </c:pt>
                <c:pt idx="28">
                  <c:v>4.0924269999999999E-2</c:v>
                </c:pt>
                <c:pt idx="29">
                  <c:v>4.1948050000000001E-2</c:v>
                </c:pt>
                <c:pt idx="30">
                  <c:v>4.2617019999999999E-2</c:v>
                </c:pt>
                <c:pt idx="31">
                  <c:v>4.2946459999999999E-2</c:v>
                </c:pt>
                <c:pt idx="32">
                  <c:v>4.2974779999999997E-2</c:v>
                </c:pt>
                <c:pt idx="33">
                  <c:v>4.2746729999999997E-2</c:v>
                </c:pt>
                <c:pt idx="34">
                  <c:v>4.2326120000000002E-2</c:v>
                </c:pt>
                <c:pt idx="35">
                  <c:v>4.1752360000000002E-2</c:v>
                </c:pt>
                <c:pt idx="36">
                  <c:v>4.1063889999999999E-2</c:v>
                </c:pt>
                <c:pt idx="37">
                  <c:v>4.0291670000000002E-2</c:v>
                </c:pt>
                <c:pt idx="38">
                  <c:v>3.9530669999999997E-2</c:v>
                </c:pt>
                <c:pt idx="39">
                  <c:v>3.8751130000000002E-2</c:v>
                </c:pt>
                <c:pt idx="40">
                  <c:v>3.7967880000000002E-2</c:v>
                </c:pt>
                <c:pt idx="41">
                  <c:v>3.7280489999999999E-2</c:v>
                </c:pt>
                <c:pt idx="42">
                  <c:v>3.6616330000000002E-2</c:v>
                </c:pt>
                <c:pt idx="43">
                  <c:v>3.5998870000000002E-2</c:v>
                </c:pt>
                <c:pt idx="44">
                  <c:v>3.5556310000000001E-2</c:v>
                </c:pt>
                <c:pt idx="45">
                  <c:v>3.5194379999999997E-2</c:v>
                </c:pt>
                <c:pt idx="46">
                  <c:v>3.4916999999999997E-2</c:v>
                </c:pt>
                <c:pt idx="47">
                  <c:v>3.4719380000000001E-2</c:v>
                </c:pt>
                <c:pt idx="48">
                  <c:v>3.4598780000000003E-2</c:v>
                </c:pt>
                <c:pt idx="49">
                  <c:v>3.4549959999999998E-2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A-4A61-BFF3-288838234257}"/>
            </c:ext>
          </c:extLst>
        </c:ser>
        <c:ser>
          <c:idx val="1"/>
          <c:order val="1"/>
          <c:tx>
            <c:strRef>
              <c:f>shuntinsfl!$C$2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shuntinsfl!$C$3:$C$52</c:f>
              <c:numCache>
                <c:formatCode>General</c:formatCode>
                <c:ptCount val="50"/>
                <c:pt idx="0">
                  <c:v>3.123329E-2</c:v>
                </c:pt>
                <c:pt idx="1">
                  <c:v>3.5381009999999997E-2</c:v>
                </c:pt>
                <c:pt idx="2">
                  <c:v>4.7357570000000002E-2</c:v>
                </c:pt>
                <c:pt idx="3">
                  <c:v>5.4856250000000002E-2</c:v>
                </c:pt>
                <c:pt idx="4">
                  <c:v>5.703859E-2</c:v>
                </c:pt>
                <c:pt idx="5">
                  <c:v>5.6746339999999999E-2</c:v>
                </c:pt>
                <c:pt idx="6">
                  <c:v>5.4020220000000001E-2</c:v>
                </c:pt>
                <c:pt idx="7">
                  <c:v>4.9272080000000003E-2</c:v>
                </c:pt>
                <c:pt idx="8">
                  <c:v>4.3502779999999998E-2</c:v>
                </c:pt>
                <c:pt idx="9">
                  <c:v>3.7805249999999999E-2</c:v>
                </c:pt>
                <c:pt idx="10">
                  <c:v>3.2839630000000002E-2</c:v>
                </c:pt>
                <c:pt idx="11">
                  <c:v>2.8773239999999999E-2</c:v>
                </c:pt>
                <c:pt idx="12">
                  <c:v>2.545124E-2</c:v>
                </c:pt>
                <c:pt idx="13">
                  <c:v>2.293131E-2</c:v>
                </c:pt>
                <c:pt idx="14">
                  <c:v>2.1087189999999999E-2</c:v>
                </c:pt>
                <c:pt idx="15">
                  <c:v>1.986137E-2</c:v>
                </c:pt>
                <c:pt idx="16">
                  <c:v>1.918332E-2</c:v>
                </c:pt>
                <c:pt idx="17">
                  <c:v>1.8974680000000001E-2</c:v>
                </c:pt>
                <c:pt idx="18">
                  <c:v>1.9166519999999999E-2</c:v>
                </c:pt>
                <c:pt idx="19">
                  <c:v>1.9710410000000001E-2</c:v>
                </c:pt>
                <c:pt idx="20">
                  <c:v>2.0553729999999999E-2</c:v>
                </c:pt>
                <c:pt idx="21">
                  <c:v>2.159956E-2</c:v>
                </c:pt>
                <c:pt idx="22">
                  <c:v>2.2838810000000001E-2</c:v>
                </c:pt>
                <c:pt idx="23">
                  <c:v>2.417718E-2</c:v>
                </c:pt>
                <c:pt idx="24">
                  <c:v>2.562008E-2</c:v>
                </c:pt>
                <c:pt idx="25">
                  <c:v>2.7066989999999999E-2</c:v>
                </c:pt>
                <c:pt idx="26">
                  <c:v>2.846928E-2</c:v>
                </c:pt>
                <c:pt idx="27">
                  <c:v>2.9837019999999999E-2</c:v>
                </c:pt>
                <c:pt idx="28">
                  <c:v>3.1073980000000001E-2</c:v>
                </c:pt>
                <c:pt idx="29">
                  <c:v>3.2147389999999998E-2</c:v>
                </c:pt>
                <c:pt idx="30">
                  <c:v>3.3034679999999997E-2</c:v>
                </c:pt>
                <c:pt idx="31">
                  <c:v>3.3728569999999999E-2</c:v>
                </c:pt>
                <c:pt idx="32">
                  <c:v>3.4222309999999999E-2</c:v>
                </c:pt>
                <c:pt idx="33">
                  <c:v>3.452997E-2</c:v>
                </c:pt>
                <c:pt idx="34">
                  <c:v>3.4660139999999999E-2</c:v>
                </c:pt>
                <c:pt idx="35">
                  <c:v>3.4646040000000003E-2</c:v>
                </c:pt>
                <c:pt idx="36">
                  <c:v>3.4503100000000002E-2</c:v>
                </c:pt>
                <c:pt idx="37">
                  <c:v>3.4253100000000002E-2</c:v>
                </c:pt>
                <c:pt idx="38">
                  <c:v>3.394577E-2</c:v>
                </c:pt>
                <c:pt idx="39">
                  <c:v>3.3577040000000002E-2</c:v>
                </c:pt>
                <c:pt idx="40">
                  <c:v>3.3157850000000003E-2</c:v>
                </c:pt>
                <c:pt idx="41">
                  <c:v>3.2749800000000003E-2</c:v>
                </c:pt>
                <c:pt idx="42">
                  <c:v>3.2317159999999998E-2</c:v>
                </c:pt>
                <c:pt idx="43">
                  <c:v>3.1873869999999999E-2</c:v>
                </c:pt>
                <c:pt idx="44">
                  <c:v>3.1519360000000003E-2</c:v>
                </c:pt>
                <c:pt idx="45">
                  <c:v>3.119688E-2</c:v>
                </c:pt>
                <c:pt idx="46">
                  <c:v>3.0911589999999999E-2</c:v>
                </c:pt>
                <c:pt idx="47">
                  <c:v>3.066696E-2</c:v>
                </c:pt>
                <c:pt idx="48">
                  <c:v>3.0464890000000001E-2</c:v>
                </c:pt>
                <c:pt idx="49">
                  <c:v>3.0304049999999999E-2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A-4A61-BFF3-288838234257}"/>
            </c:ext>
          </c:extLst>
        </c:ser>
        <c:ser>
          <c:idx val="2"/>
          <c:order val="2"/>
          <c:tx>
            <c:strRef>
              <c:f>shuntinsfl!$D$2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shuntinsfl!$D$3:$D$52</c:f>
              <c:numCache>
                <c:formatCode>General</c:formatCode>
                <c:ptCount val="50"/>
                <c:pt idx="0">
                  <c:v>2.345974E-2</c:v>
                </c:pt>
                <c:pt idx="1">
                  <c:v>2.6817420000000002E-2</c:v>
                </c:pt>
                <c:pt idx="2">
                  <c:v>3.4069469999999998E-2</c:v>
                </c:pt>
                <c:pt idx="3">
                  <c:v>4.0096220000000002E-2</c:v>
                </c:pt>
                <c:pt idx="4">
                  <c:v>4.3709280000000003E-2</c:v>
                </c:pt>
                <c:pt idx="5">
                  <c:v>4.5781889999999999E-2</c:v>
                </c:pt>
                <c:pt idx="6">
                  <c:v>4.5953349999999997E-2</c:v>
                </c:pt>
                <c:pt idx="7">
                  <c:v>4.420193E-2</c:v>
                </c:pt>
                <c:pt idx="8">
                  <c:v>4.1047979999999998E-2</c:v>
                </c:pt>
                <c:pt idx="9">
                  <c:v>3.723895E-2</c:v>
                </c:pt>
                <c:pt idx="10">
                  <c:v>3.3432450000000002E-2</c:v>
                </c:pt>
                <c:pt idx="11">
                  <c:v>2.9977170000000001E-2</c:v>
                </c:pt>
                <c:pt idx="12">
                  <c:v>2.6863749999999999E-2</c:v>
                </c:pt>
                <c:pt idx="13">
                  <c:v>2.4261640000000001E-2</c:v>
                </c:pt>
                <c:pt idx="14">
                  <c:v>2.210869E-2</c:v>
                </c:pt>
                <c:pt idx="15">
                  <c:v>2.0381170000000001E-2</c:v>
                </c:pt>
                <c:pt idx="16">
                  <c:v>1.906008E-2</c:v>
                </c:pt>
                <c:pt idx="17">
                  <c:v>1.8092919999999998E-2</c:v>
                </c:pt>
                <c:pt idx="18">
                  <c:v>1.7407800000000001E-2</c:v>
                </c:pt>
                <c:pt idx="19">
                  <c:v>1.69791E-2</c:v>
                </c:pt>
                <c:pt idx="20">
                  <c:v>1.6784159999999999E-2</c:v>
                </c:pt>
                <c:pt idx="21">
                  <c:v>1.6794659999999999E-2</c:v>
                </c:pt>
                <c:pt idx="22">
                  <c:v>1.69769E-2</c:v>
                </c:pt>
                <c:pt idx="23">
                  <c:v>1.7299660000000001E-2</c:v>
                </c:pt>
                <c:pt idx="24">
                  <c:v>1.7746930000000001E-2</c:v>
                </c:pt>
                <c:pt idx="25">
                  <c:v>1.8281120000000001E-2</c:v>
                </c:pt>
                <c:pt idx="26">
                  <c:v>1.8877600000000001E-2</c:v>
                </c:pt>
                <c:pt idx="27">
                  <c:v>1.9537180000000001E-2</c:v>
                </c:pt>
                <c:pt idx="28">
                  <c:v>2.0216129999999999E-2</c:v>
                </c:pt>
                <c:pt idx="29">
                  <c:v>2.0891320000000001E-2</c:v>
                </c:pt>
                <c:pt idx="30">
                  <c:v>2.1543710000000001E-2</c:v>
                </c:pt>
                <c:pt idx="31">
                  <c:v>2.2156499999999999E-2</c:v>
                </c:pt>
                <c:pt idx="32">
                  <c:v>2.271571E-2</c:v>
                </c:pt>
                <c:pt idx="33">
                  <c:v>2.321117E-2</c:v>
                </c:pt>
                <c:pt idx="34">
                  <c:v>2.361274E-2</c:v>
                </c:pt>
                <c:pt idx="35">
                  <c:v>2.3944110000000001E-2</c:v>
                </c:pt>
                <c:pt idx="36">
                  <c:v>2.420516E-2</c:v>
                </c:pt>
                <c:pt idx="37">
                  <c:v>2.439531E-2</c:v>
                </c:pt>
                <c:pt idx="38">
                  <c:v>2.450956E-2</c:v>
                </c:pt>
                <c:pt idx="39">
                  <c:v>2.4567080000000002E-2</c:v>
                </c:pt>
                <c:pt idx="40">
                  <c:v>2.457026E-2</c:v>
                </c:pt>
                <c:pt idx="41">
                  <c:v>2.4529559999999999E-2</c:v>
                </c:pt>
                <c:pt idx="42">
                  <c:v>2.4447170000000001E-2</c:v>
                </c:pt>
                <c:pt idx="43">
                  <c:v>2.432786E-2</c:v>
                </c:pt>
                <c:pt idx="44">
                  <c:v>2.4204119999999999E-2</c:v>
                </c:pt>
                <c:pt idx="45">
                  <c:v>2.406881E-2</c:v>
                </c:pt>
                <c:pt idx="46">
                  <c:v>2.392733E-2</c:v>
                </c:pt>
                <c:pt idx="47">
                  <c:v>2.378502E-2</c:v>
                </c:pt>
                <c:pt idx="48">
                  <c:v>2.3645260000000001E-2</c:v>
                </c:pt>
                <c:pt idx="49">
                  <c:v>2.3511399999999998E-2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A-4A61-BFF3-288838234257}"/>
            </c:ext>
          </c:extLst>
        </c:ser>
        <c:ser>
          <c:idx val="3"/>
          <c:order val="3"/>
          <c:tx>
            <c:strRef>
              <c:f>shuntinsfl!$E$2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shuntinsfl!$E$3:$E$52</c:f>
              <c:numCache>
                <c:formatCode>General</c:formatCode>
                <c:ptCount val="50"/>
                <c:pt idx="0">
                  <c:v>1.494727E-2</c:v>
                </c:pt>
                <c:pt idx="1">
                  <c:v>1.6754789999999999E-2</c:v>
                </c:pt>
                <c:pt idx="2">
                  <c:v>2.0885870000000001E-2</c:v>
                </c:pt>
                <c:pt idx="3">
                  <c:v>2.496427E-2</c:v>
                </c:pt>
                <c:pt idx="4">
                  <c:v>2.789815E-2</c:v>
                </c:pt>
                <c:pt idx="5">
                  <c:v>3.0180760000000001E-2</c:v>
                </c:pt>
                <c:pt idx="6">
                  <c:v>3.133412E-2</c:v>
                </c:pt>
                <c:pt idx="7">
                  <c:v>3.1231370000000001E-2</c:v>
                </c:pt>
                <c:pt idx="8">
                  <c:v>3.0130069999999998E-2</c:v>
                </c:pt>
                <c:pt idx="9">
                  <c:v>2.8400789999999999E-2</c:v>
                </c:pt>
                <c:pt idx="10">
                  <c:v>2.6398870000000001E-2</c:v>
                </c:pt>
                <c:pt idx="11">
                  <c:v>2.4368830000000001E-2</c:v>
                </c:pt>
                <c:pt idx="12">
                  <c:v>2.2364620000000002E-2</c:v>
                </c:pt>
                <c:pt idx="13">
                  <c:v>2.0536950000000002E-2</c:v>
                </c:pt>
                <c:pt idx="14">
                  <c:v>1.8896179999999999E-2</c:v>
                </c:pt>
                <c:pt idx="15">
                  <c:v>1.745828E-2</c:v>
                </c:pt>
                <c:pt idx="16">
                  <c:v>1.6240350000000001E-2</c:v>
                </c:pt>
                <c:pt idx="17">
                  <c:v>1.52272E-2</c:v>
                </c:pt>
                <c:pt idx="18">
                  <c:v>1.4370920000000001E-2</c:v>
                </c:pt>
                <c:pt idx="19">
                  <c:v>1.366499E-2</c:v>
                </c:pt>
                <c:pt idx="20">
                  <c:v>1.310125E-2</c:v>
                </c:pt>
                <c:pt idx="21">
                  <c:v>1.2677290000000001E-2</c:v>
                </c:pt>
                <c:pt idx="22">
                  <c:v>1.236344E-2</c:v>
                </c:pt>
                <c:pt idx="23">
                  <c:v>1.2154359999999999E-2</c:v>
                </c:pt>
                <c:pt idx="24">
                  <c:v>1.203251E-2</c:v>
                </c:pt>
                <c:pt idx="25">
                  <c:v>1.1989990000000001E-2</c:v>
                </c:pt>
                <c:pt idx="26">
                  <c:v>1.201468E-2</c:v>
                </c:pt>
                <c:pt idx="27">
                  <c:v>1.20996E-2</c:v>
                </c:pt>
                <c:pt idx="28">
                  <c:v>1.2234719999999999E-2</c:v>
                </c:pt>
                <c:pt idx="29">
                  <c:v>1.240876E-2</c:v>
                </c:pt>
                <c:pt idx="30">
                  <c:v>1.2613340000000001E-2</c:v>
                </c:pt>
                <c:pt idx="31">
                  <c:v>1.283931E-2</c:v>
                </c:pt>
                <c:pt idx="32">
                  <c:v>1.307967E-2</c:v>
                </c:pt>
                <c:pt idx="33">
                  <c:v>1.3327749999999999E-2</c:v>
                </c:pt>
                <c:pt idx="34">
                  <c:v>1.3562640000000001E-2</c:v>
                </c:pt>
                <c:pt idx="35">
                  <c:v>1.379262E-2</c:v>
                </c:pt>
                <c:pt idx="36">
                  <c:v>1.4013019999999999E-2</c:v>
                </c:pt>
                <c:pt idx="37">
                  <c:v>1.422121E-2</c:v>
                </c:pt>
                <c:pt idx="38">
                  <c:v>1.439985E-2</c:v>
                </c:pt>
                <c:pt idx="39">
                  <c:v>1.456231E-2</c:v>
                </c:pt>
                <c:pt idx="40">
                  <c:v>1.470665E-2</c:v>
                </c:pt>
                <c:pt idx="41">
                  <c:v>1.482079E-2</c:v>
                </c:pt>
                <c:pt idx="42">
                  <c:v>1.49179E-2</c:v>
                </c:pt>
                <c:pt idx="43">
                  <c:v>1.499608E-2</c:v>
                </c:pt>
                <c:pt idx="44">
                  <c:v>1.5045070000000001E-2</c:v>
                </c:pt>
                <c:pt idx="45">
                  <c:v>1.5077510000000001E-2</c:v>
                </c:pt>
                <c:pt idx="46">
                  <c:v>1.5095040000000001E-2</c:v>
                </c:pt>
                <c:pt idx="47">
                  <c:v>1.510076E-2</c:v>
                </c:pt>
                <c:pt idx="48">
                  <c:v>1.509462E-2</c:v>
                </c:pt>
                <c:pt idx="49">
                  <c:v>1.5080059999999999E-2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5A-4A61-BFF3-288838234257}"/>
            </c:ext>
          </c:extLst>
        </c:ser>
        <c:ser>
          <c:idx val="4"/>
          <c:order val="4"/>
          <c:tx>
            <c:strRef>
              <c:f>shuntinsfl!$F$2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shuntinsfl!$F$3:$F$52</c:f>
              <c:numCache>
                <c:formatCode>General</c:formatCode>
                <c:ptCount val="50"/>
                <c:pt idx="0">
                  <c:v>8.1582800000000004E-3</c:v>
                </c:pt>
                <c:pt idx="1">
                  <c:v>9.0932800000000005E-3</c:v>
                </c:pt>
                <c:pt idx="2">
                  <c:v>1.1131459999999999E-2</c:v>
                </c:pt>
                <c:pt idx="3">
                  <c:v>1.3299750000000001E-2</c:v>
                </c:pt>
                <c:pt idx="4">
                  <c:v>1.506043E-2</c:v>
                </c:pt>
                <c:pt idx="5">
                  <c:v>1.6512039999999999E-2</c:v>
                </c:pt>
                <c:pt idx="6">
                  <c:v>1.7393220000000001E-2</c:v>
                </c:pt>
                <c:pt idx="7">
                  <c:v>1.7633389999999999E-2</c:v>
                </c:pt>
                <c:pt idx="8">
                  <c:v>1.735097E-2</c:v>
                </c:pt>
                <c:pt idx="9">
                  <c:v>1.6712189999999998E-2</c:v>
                </c:pt>
                <c:pt idx="10">
                  <c:v>1.5886870000000001E-2</c:v>
                </c:pt>
                <c:pt idx="11">
                  <c:v>1.499252E-2</c:v>
                </c:pt>
                <c:pt idx="12">
                  <c:v>1.405377E-2</c:v>
                </c:pt>
                <c:pt idx="13">
                  <c:v>1.3142829999999999E-2</c:v>
                </c:pt>
                <c:pt idx="14">
                  <c:v>1.227525E-2</c:v>
                </c:pt>
                <c:pt idx="15">
                  <c:v>1.1470549999999999E-2</c:v>
                </c:pt>
                <c:pt idx="16">
                  <c:v>1.0750300000000001E-2</c:v>
                </c:pt>
                <c:pt idx="17">
                  <c:v>1.01172E-2</c:v>
                </c:pt>
                <c:pt idx="18">
                  <c:v>9.5488399999999994E-3</c:v>
                </c:pt>
                <c:pt idx="19">
                  <c:v>9.0477200000000004E-3</c:v>
                </c:pt>
                <c:pt idx="20">
                  <c:v>8.6138199999999995E-3</c:v>
                </c:pt>
                <c:pt idx="21">
                  <c:v>8.2538899999999998E-3</c:v>
                </c:pt>
                <c:pt idx="22">
                  <c:v>7.9469399999999996E-3</c:v>
                </c:pt>
                <c:pt idx="23">
                  <c:v>7.6978699999999999E-3</c:v>
                </c:pt>
                <c:pt idx="24">
                  <c:v>7.49192E-3</c:v>
                </c:pt>
                <c:pt idx="25">
                  <c:v>7.3325899999999999E-3</c:v>
                </c:pt>
                <c:pt idx="26">
                  <c:v>7.2131900000000004E-3</c:v>
                </c:pt>
                <c:pt idx="27">
                  <c:v>7.1257300000000003E-3</c:v>
                </c:pt>
                <c:pt idx="28">
                  <c:v>7.0702100000000004E-3</c:v>
                </c:pt>
                <c:pt idx="29">
                  <c:v>7.0427800000000002E-3</c:v>
                </c:pt>
                <c:pt idx="30">
                  <c:v>7.0397000000000003E-3</c:v>
                </c:pt>
                <c:pt idx="31">
                  <c:v>7.0569099999999996E-3</c:v>
                </c:pt>
                <c:pt idx="32">
                  <c:v>7.09159E-3</c:v>
                </c:pt>
                <c:pt idx="33">
                  <c:v>7.1409100000000003E-3</c:v>
                </c:pt>
                <c:pt idx="34">
                  <c:v>7.1984800000000002E-3</c:v>
                </c:pt>
                <c:pt idx="35">
                  <c:v>7.2641499999999996E-3</c:v>
                </c:pt>
                <c:pt idx="36">
                  <c:v>7.3362899999999997E-3</c:v>
                </c:pt>
                <c:pt idx="37">
                  <c:v>7.4133799999999998E-3</c:v>
                </c:pt>
                <c:pt idx="38">
                  <c:v>7.4876700000000001E-3</c:v>
                </c:pt>
                <c:pt idx="39">
                  <c:v>7.5633499999999999E-3</c:v>
                </c:pt>
                <c:pt idx="40">
                  <c:v>7.6397799999999997E-3</c:v>
                </c:pt>
                <c:pt idx="41">
                  <c:v>7.7081800000000002E-3</c:v>
                </c:pt>
                <c:pt idx="42">
                  <c:v>7.7761999999999996E-3</c:v>
                </c:pt>
                <c:pt idx="43">
                  <c:v>7.8423199999999998E-3</c:v>
                </c:pt>
                <c:pt idx="44">
                  <c:v>7.8936200000000005E-3</c:v>
                </c:pt>
                <c:pt idx="45">
                  <c:v>7.9393899999999993E-3</c:v>
                </c:pt>
                <c:pt idx="46">
                  <c:v>7.9793699999999995E-3</c:v>
                </c:pt>
                <c:pt idx="47">
                  <c:v>8.0134899999999998E-3</c:v>
                </c:pt>
                <c:pt idx="48">
                  <c:v>8.0425400000000008E-3</c:v>
                </c:pt>
                <c:pt idx="49">
                  <c:v>8.06634E-3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5A-4A61-BFF3-288838234257}"/>
            </c:ext>
          </c:extLst>
        </c:ser>
        <c:ser>
          <c:idx val="5"/>
          <c:order val="5"/>
          <c:tx>
            <c:strRef>
              <c:f>shuntinsfl!$G$2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shuntinsfl!$G$3:$G$52</c:f>
              <c:numCache>
                <c:formatCode>General</c:formatCode>
                <c:ptCount val="50"/>
                <c:pt idx="0">
                  <c:v>3.9894900000000001E-3</c:v>
                </c:pt>
                <c:pt idx="1">
                  <c:v>4.4258800000000001E-3</c:v>
                </c:pt>
                <c:pt idx="2">
                  <c:v>5.3637099999999998E-3</c:v>
                </c:pt>
                <c:pt idx="3">
                  <c:v>6.3906099999999997E-3</c:v>
                </c:pt>
                <c:pt idx="4">
                  <c:v>7.2712799999999998E-3</c:v>
                </c:pt>
                <c:pt idx="5">
                  <c:v>8.0123E-3</c:v>
                </c:pt>
                <c:pt idx="6">
                  <c:v>8.4892600000000002E-3</c:v>
                </c:pt>
                <c:pt idx="7">
                  <c:v>8.6747100000000004E-3</c:v>
                </c:pt>
                <c:pt idx="8">
                  <c:v>8.6202699999999993E-3</c:v>
                </c:pt>
                <c:pt idx="9">
                  <c:v>8.3947099999999997E-3</c:v>
                </c:pt>
                <c:pt idx="10">
                  <c:v>8.0700300000000006E-3</c:v>
                </c:pt>
                <c:pt idx="11">
                  <c:v>7.6981999999999997E-3</c:v>
                </c:pt>
                <c:pt idx="12">
                  <c:v>7.2960100000000003E-3</c:v>
                </c:pt>
                <c:pt idx="13">
                  <c:v>6.8980500000000002E-3</c:v>
                </c:pt>
                <c:pt idx="14">
                  <c:v>6.5094899999999997E-3</c:v>
                </c:pt>
                <c:pt idx="15">
                  <c:v>6.1380699999999998E-3</c:v>
                </c:pt>
                <c:pt idx="16">
                  <c:v>5.7950500000000004E-3</c:v>
                </c:pt>
                <c:pt idx="17">
                  <c:v>5.4845900000000001E-3</c:v>
                </c:pt>
                <c:pt idx="18">
                  <c:v>5.19718E-3</c:v>
                </c:pt>
                <c:pt idx="19">
                  <c:v>4.9358800000000001E-3</c:v>
                </c:pt>
                <c:pt idx="20">
                  <c:v>4.7018099999999998E-3</c:v>
                </c:pt>
                <c:pt idx="21">
                  <c:v>4.5006999999999998E-3</c:v>
                </c:pt>
                <c:pt idx="22">
                  <c:v>4.3222800000000004E-3</c:v>
                </c:pt>
                <c:pt idx="23">
                  <c:v>4.1706599999999996E-3</c:v>
                </c:pt>
                <c:pt idx="24">
                  <c:v>4.03814E-3</c:v>
                </c:pt>
                <c:pt idx="25">
                  <c:v>3.9276500000000004E-3</c:v>
                </c:pt>
                <c:pt idx="26">
                  <c:v>3.8365299999999999E-3</c:v>
                </c:pt>
                <c:pt idx="27">
                  <c:v>3.7597099999999999E-3</c:v>
                </c:pt>
                <c:pt idx="28">
                  <c:v>3.6989200000000001E-3</c:v>
                </c:pt>
                <c:pt idx="29">
                  <c:v>3.6523800000000002E-3</c:v>
                </c:pt>
                <c:pt idx="30">
                  <c:v>3.6183700000000001E-3</c:v>
                </c:pt>
                <c:pt idx="31">
                  <c:v>3.5952800000000002E-3</c:v>
                </c:pt>
                <c:pt idx="32">
                  <c:v>3.5820000000000001E-3</c:v>
                </c:pt>
                <c:pt idx="33">
                  <c:v>3.57712E-3</c:v>
                </c:pt>
                <c:pt idx="34">
                  <c:v>3.5795200000000001E-3</c:v>
                </c:pt>
                <c:pt idx="35">
                  <c:v>3.5876200000000001E-3</c:v>
                </c:pt>
                <c:pt idx="36">
                  <c:v>3.6008099999999999E-3</c:v>
                </c:pt>
                <c:pt idx="37">
                  <c:v>3.6182800000000002E-3</c:v>
                </c:pt>
                <c:pt idx="38">
                  <c:v>3.6377800000000002E-3</c:v>
                </c:pt>
                <c:pt idx="39">
                  <c:v>3.6599499999999999E-3</c:v>
                </c:pt>
                <c:pt idx="40">
                  <c:v>3.68455E-3</c:v>
                </c:pt>
                <c:pt idx="41">
                  <c:v>3.7084800000000001E-3</c:v>
                </c:pt>
                <c:pt idx="42">
                  <c:v>3.7341200000000001E-3</c:v>
                </c:pt>
                <c:pt idx="43">
                  <c:v>3.7610500000000002E-3</c:v>
                </c:pt>
                <c:pt idx="44">
                  <c:v>3.78343E-3</c:v>
                </c:pt>
                <c:pt idx="45">
                  <c:v>3.80481E-3</c:v>
                </c:pt>
                <c:pt idx="46">
                  <c:v>3.8249500000000001E-3</c:v>
                </c:pt>
                <c:pt idx="47">
                  <c:v>3.8436899999999999E-3</c:v>
                </c:pt>
                <c:pt idx="48">
                  <c:v>3.8609099999999999E-3</c:v>
                </c:pt>
                <c:pt idx="49">
                  <c:v>3.8765900000000001E-3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5A-4A61-BFF3-288838234257}"/>
            </c:ext>
          </c:extLst>
        </c:ser>
        <c:ser>
          <c:idx val="6"/>
          <c:order val="6"/>
          <c:tx>
            <c:strRef>
              <c:f>shuntinsfl!$H$2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shuntinsfl!$H$3:$H$52</c:f>
              <c:numCache>
                <c:formatCode>General</c:formatCode>
                <c:ptCount val="50"/>
                <c:pt idx="0">
                  <c:v>1.8288E-3</c:v>
                </c:pt>
                <c:pt idx="1">
                  <c:v>2.0135600000000002E-3</c:v>
                </c:pt>
                <c:pt idx="2">
                  <c:v>2.43334E-3</c:v>
                </c:pt>
                <c:pt idx="3">
                  <c:v>2.8982399999999998E-3</c:v>
                </c:pt>
                <c:pt idx="4">
                  <c:v>3.3011199999999998E-3</c:v>
                </c:pt>
                <c:pt idx="5">
                  <c:v>3.6452500000000001E-3</c:v>
                </c:pt>
                <c:pt idx="6">
                  <c:v>3.8723999999999998E-3</c:v>
                </c:pt>
                <c:pt idx="7">
                  <c:v>3.9694800000000001E-3</c:v>
                </c:pt>
                <c:pt idx="8">
                  <c:v>3.9615400000000004E-3</c:v>
                </c:pt>
                <c:pt idx="9">
                  <c:v>3.8779700000000001E-3</c:v>
                </c:pt>
                <c:pt idx="10">
                  <c:v>3.7478899999999998E-3</c:v>
                </c:pt>
                <c:pt idx="11">
                  <c:v>3.59407E-3</c:v>
                </c:pt>
                <c:pt idx="12">
                  <c:v>3.4236100000000001E-3</c:v>
                </c:pt>
                <c:pt idx="13">
                  <c:v>3.2522300000000001E-3</c:v>
                </c:pt>
                <c:pt idx="14">
                  <c:v>3.0839000000000001E-3</c:v>
                </c:pt>
                <c:pt idx="15">
                  <c:v>2.92188E-3</c:v>
                </c:pt>
                <c:pt idx="16">
                  <c:v>2.7704399999999999E-3</c:v>
                </c:pt>
                <c:pt idx="17">
                  <c:v>2.6312200000000001E-3</c:v>
                </c:pt>
                <c:pt idx="18">
                  <c:v>2.5006400000000002E-3</c:v>
                </c:pt>
                <c:pt idx="19">
                  <c:v>2.3800499999999999E-3</c:v>
                </c:pt>
                <c:pt idx="20">
                  <c:v>2.2703900000000002E-3</c:v>
                </c:pt>
                <c:pt idx="21">
                  <c:v>2.1746600000000001E-3</c:v>
                </c:pt>
                <c:pt idx="22">
                  <c:v>2.0883299999999998E-3</c:v>
                </c:pt>
                <c:pt idx="23">
                  <c:v>2.0137100000000002E-3</c:v>
                </c:pt>
                <c:pt idx="24">
                  <c:v>1.9470799999999999E-3</c:v>
                </c:pt>
                <c:pt idx="25">
                  <c:v>1.8902000000000001E-3</c:v>
                </c:pt>
                <c:pt idx="26">
                  <c:v>1.8419599999999999E-3</c:v>
                </c:pt>
                <c:pt idx="27">
                  <c:v>1.7998999999999999E-3</c:v>
                </c:pt>
                <c:pt idx="28">
                  <c:v>1.76508E-3</c:v>
                </c:pt>
                <c:pt idx="29">
                  <c:v>1.73676E-3</c:v>
                </c:pt>
                <c:pt idx="30">
                  <c:v>1.71419E-3</c:v>
                </c:pt>
                <c:pt idx="31">
                  <c:v>1.6967600000000001E-3</c:v>
                </c:pt>
                <c:pt idx="32">
                  <c:v>1.6838700000000001E-3</c:v>
                </c:pt>
                <c:pt idx="33">
                  <c:v>1.6749899999999999E-3</c:v>
                </c:pt>
                <c:pt idx="34">
                  <c:v>1.66997E-3</c:v>
                </c:pt>
                <c:pt idx="35">
                  <c:v>1.6678400000000001E-3</c:v>
                </c:pt>
                <c:pt idx="36">
                  <c:v>1.66821E-3</c:v>
                </c:pt>
                <c:pt idx="37">
                  <c:v>1.6709100000000001E-3</c:v>
                </c:pt>
                <c:pt idx="38">
                  <c:v>1.67516E-3</c:v>
                </c:pt>
                <c:pt idx="39">
                  <c:v>1.6809800000000001E-3</c:v>
                </c:pt>
                <c:pt idx="40">
                  <c:v>1.6882100000000001E-3</c:v>
                </c:pt>
                <c:pt idx="41">
                  <c:v>1.69583E-3</c:v>
                </c:pt>
                <c:pt idx="42">
                  <c:v>1.70452E-3</c:v>
                </c:pt>
                <c:pt idx="43">
                  <c:v>1.7141700000000001E-3</c:v>
                </c:pt>
                <c:pt idx="44">
                  <c:v>1.7225700000000001E-3</c:v>
                </c:pt>
                <c:pt idx="45">
                  <c:v>1.73087E-3</c:v>
                </c:pt>
                <c:pt idx="46">
                  <c:v>1.7390000000000001E-3</c:v>
                </c:pt>
                <c:pt idx="47">
                  <c:v>1.7468200000000001E-3</c:v>
                </c:pt>
                <c:pt idx="48">
                  <c:v>1.7542199999999999E-3</c:v>
                </c:pt>
                <c:pt idx="49">
                  <c:v>1.7611599999999999E-3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5A-4A61-BFF3-288838234257}"/>
            </c:ext>
          </c:extLst>
        </c:ser>
        <c:ser>
          <c:idx val="7"/>
          <c:order val="7"/>
          <c:tx>
            <c:strRef>
              <c:f>shuntinsfl!$I$2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shuntinsfl!$I$3:$I$52</c:f>
              <c:numCache>
                <c:formatCode>General</c:formatCode>
                <c:ptCount val="50"/>
                <c:pt idx="0">
                  <c:v>8.0305000000000003E-4</c:v>
                </c:pt>
                <c:pt idx="1">
                  <c:v>8.7640000000000005E-4</c:v>
                </c:pt>
                <c:pt idx="2">
                  <c:v>1.0749500000000001E-3</c:v>
                </c:pt>
                <c:pt idx="3">
                  <c:v>1.2765599999999999E-3</c:v>
                </c:pt>
                <c:pt idx="4">
                  <c:v>1.45674E-3</c:v>
                </c:pt>
                <c:pt idx="5">
                  <c:v>1.6115599999999999E-3</c:v>
                </c:pt>
                <c:pt idx="6">
                  <c:v>1.7131E-3</c:v>
                </c:pt>
                <c:pt idx="7">
                  <c:v>1.7575399999999999E-3</c:v>
                </c:pt>
                <c:pt idx="8">
                  <c:v>1.7564099999999999E-3</c:v>
                </c:pt>
                <c:pt idx="9">
                  <c:v>1.72229E-3</c:v>
                </c:pt>
                <c:pt idx="10">
                  <c:v>1.6679399999999999E-3</c:v>
                </c:pt>
                <c:pt idx="11">
                  <c:v>1.6030199999999999E-3</c:v>
                </c:pt>
                <c:pt idx="12">
                  <c:v>1.5303700000000001E-3</c:v>
                </c:pt>
                <c:pt idx="13">
                  <c:v>1.4567200000000001E-3</c:v>
                </c:pt>
                <c:pt idx="14">
                  <c:v>1.3839799999999999E-3</c:v>
                </c:pt>
                <c:pt idx="15">
                  <c:v>1.3140199999999999E-3</c:v>
                </c:pt>
                <c:pt idx="16">
                  <c:v>1.2484099999999999E-3</c:v>
                </c:pt>
                <c:pt idx="17">
                  <c:v>1.18775E-3</c:v>
                </c:pt>
                <c:pt idx="18">
                  <c:v>1.13043E-3</c:v>
                </c:pt>
                <c:pt idx="19">
                  <c:v>1.0772100000000001E-3</c:v>
                </c:pt>
                <c:pt idx="20">
                  <c:v>1.0285299999999999E-3</c:v>
                </c:pt>
                <c:pt idx="21">
                  <c:v>9.8564000000000008E-4</c:v>
                </c:pt>
                <c:pt idx="22">
                  <c:v>9.4678000000000004E-4</c:v>
                </c:pt>
                <c:pt idx="23">
                  <c:v>9.1284000000000005E-4</c:v>
                </c:pt>
                <c:pt idx="24">
                  <c:v>8.8236E-4</c:v>
                </c:pt>
                <c:pt idx="25">
                  <c:v>8.5610999999999999E-4</c:v>
                </c:pt>
                <c:pt idx="26">
                  <c:v>8.3356000000000001E-4</c:v>
                </c:pt>
                <c:pt idx="27">
                  <c:v>8.1366999999999995E-4</c:v>
                </c:pt>
                <c:pt idx="28">
                  <c:v>7.9695000000000005E-4</c:v>
                </c:pt>
                <c:pt idx="29">
                  <c:v>7.8308000000000002E-4</c:v>
                </c:pt>
                <c:pt idx="30">
                  <c:v>7.7174999999999998E-4</c:v>
                </c:pt>
                <c:pt idx="31">
                  <c:v>7.6269E-4</c:v>
                </c:pt>
                <c:pt idx="32">
                  <c:v>7.5564999999999996E-4</c:v>
                </c:pt>
                <c:pt idx="33">
                  <c:v>7.5040000000000003E-4</c:v>
                </c:pt>
                <c:pt idx="34">
                  <c:v>7.4695000000000002E-4</c:v>
                </c:pt>
                <c:pt idx="35">
                  <c:v>7.4481000000000005E-4</c:v>
                </c:pt>
                <c:pt idx="36">
                  <c:v>7.4383000000000001E-4</c:v>
                </c:pt>
                <c:pt idx="37">
                  <c:v>7.4388999999999998E-4</c:v>
                </c:pt>
                <c:pt idx="38">
                  <c:v>7.4478999999999995E-4</c:v>
                </c:pt>
                <c:pt idx="39">
                  <c:v>7.4640000000000004E-4</c:v>
                </c:pt>
                <c:pt idx="40">
                  <c:v>7.4872000000000003E-4</c:v>
                </c:pt>
                <c:pt idx="41">
                  <c:v>7.5131999999999998E-4</c:v>
                </c:pt>
                <c:pt idx="42">
                  <c:v>7.5445999999999998E-4</c:v>
                </c:pt>
                <c:pt idx="43">
                  <c:v>7.5805999999999996E-4</c:v>
                </c:pt>
                <c:pt idx="44">
                  <c:v>7.6128999999999997E-4</c:v>
                </c:pt>
                <c:pt idx="45">
                  <c:v>7.6455000000000002E-4</c:v>
                </c:pt>
                <c:pt idx="46">
                  <c:v>7.6778999999999997E-4</c:v>
                </c:pt>
                <c:pt idx="47">
                  <c:v>7.7097000000000005E-4</c:v>
                </c:pt>
                <c:pt idx="48">
                  <c:v>7.7404000000000004E-4</c:v>
                </c:pt>
                <c:pt idx="49">
                  <c:v>7.7698999999999997E-4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5A-4A61-BFF3-288838234257}"/>
            </c:ext>
          </c:extLst>
        </c:ser>
        <c:ser>
          <c:idx val="8"/>
          <c:order val="8"/>
          <c:tx>
            <c:strRef>
              <c:f>shuntinsfl!$J$2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shuntinsfl!$J$3:$J$52</c:f>
              <c:numCache>
                <c:formatCode>General</c:formatCode>
                <c:ptCount val="50"/>
                <c:pt idx="0">
                  <c:v>3.5158999999999999E-4</c:v>
                </c:pt>
                <c:pt idx="1">
                  <c:v>3.8454E-4</c:v>
                </c:pt>
                <c:pt idx="2">
                  <c:v>4.6617000000000002E-4</c:v>
                </c:pt>
                <c:pt idx="3">
                  <c:v>5.5433000000000001E-4</c:v>
                </c:pt>
                <c:pt idx="4">
                  <c:v>6.3206000000000004E-4</c:v>
                </c:pt>
                <c:pt idx="5">
                  <c:v>6.9884999999999999E-4</c:v>
                </c:pt>
                <c:pt idx="6">
                  <c:v>7.4355000000000005E-4</c:v>
                </c:pt>
                <c:pt idx="7">
                  <c:v>7.6360000000000002E-4</c:v>
                </c:pt>
                <c:pt idx="8">
                  <c:v>7.6404000000000001E-4</c:v>
                </c:pt>
                <c:pt idx="9">
                  <c:v>7.5016000000000004E-4</c:v>
                </c:pt>
                <c:pt idx="10">
                  <c:v>7.2743999999999999E-4</c:v>
                </c:pt>
                <c:pt idx="11">
                  <c:v>6.9999000000000005E-4</c:v>
                </c:pt>
                <c:pt idx="12">
                  <c:v>6.6905999999999997E-4</c:v>
                </c:pt>
                <c:pt idx="13">
                  <c:v>6.3752000000000004E-4</c:v>
                </c:pt>
                <c:pt idx="14">
                  <c:v>6.0623999999999997E-4</c:v>
                </c:pt>
                <c:pt idx="15">
                  <c:v>5.7607999999999997E-4</c:v>
                </c:pt>
                <c:pt idx="16">
                  <c:v>5.4781000000000003E-4</c:v>
                </c:pt>
                <c:pt idx="17">
                  <c:v>5.2159999999999999E-4</c:v>
                </c:pt>
                <c:pt idx="18">
                  <c:v>4.9680000000000004E-4</c:v>
                </c:pt>
                <c:pt idx="19">
                  <c:v>4.7369000000000003E-4</c:v>
                </c:pt>
                <c:pt idx="20">
                  <c:v>4.5247000000000001E-4</c:v>
                </c:pt>
                <c:pt idx="21">
                  <c:v>4.3375E-4</c:v>
                </c:pt>
                <c:pt idx="22">
                  <c:v>4.1670999999999999E-4</c:v>
                </c:pt>
                <c:pt idx="23">
                  <c:v>4.0178000000000002E-4</c:v>
                </c:pt>
                <c:pt idx="24">
                  <c:v>3.8832E-4</c:v>
                </c:pt>
                <c:pt idx="25">
                  <c:v>3.7669E-4</c:v>
                </c:pt>
                <c:pt idx="26">
                  <c:v>3.6664999999999999E-4</c:v>
                </c:pt>
                <c:pt idx="27">
                  <c:v>3.5775E-4</c:v>
                </c:pt>
                <c:pt idx="28">
                  <c:v>3.5021999999999999E-4</c:v>
                </c:pt>
                <c:pt idx="29">
                  <c:v>3.4393E-4</c:v>
                </c:pt>
                <c:pt idx="30">
                  <c:v>3.3874000000000003E-4</c:v>
                </c:pt>
                <c:pt idx="31">
                  <c:v>3.3452999999999998E-4</c:v>
                </c:pt>
                <c:pt idx="32">
                  <c:v>3.3121000000000002E-4</c:v>
                </c:pt>
                <c:pt idx="33">
                  <c:v>3.2867999999999998E-4</c:v>
                </c:pt>
                <c:pt idx="34">
                  <c:v>3.2693000000000002E-4</c:v>
                </c:pt>
                <c:pt idx="35">
                  <c:v>3.2576000000000003E-4</c:v>
                </c:pt>
                <c:pt idx="36">
                  <c:v>3.2510999999999998E-4</c:v>
                </c:pt>
                <c:pt idx="37">
                  <c:v>3.2492000000000003E-4</c:v>
                </c:pt>
                <c:pt idx="38">
                  <c:v>3.2510999999999998E-4</c:v>
                </c:pt>
                <c:pt idx="39">
                  <c:v>3.2562999999999998E-4</c:v>
                </c:pt>
                <c:pt idx="40">
                  <c:v>3.2644999999999999E-4</c:v>
                </c:pt>
                <c:pt idx="41">
                  <c:v>3.2742999999999997E-4</c:v>
                </c:pt>
                <c:pt idx="42">
                  <c:v>3.2864E-4</c:v>
                </c:pt>
                <c:pt idx="43">
                  <c:v>3.3006000000000002E-4</c:v>
                </c:pt>
                <c:pt idx="44">
                  <c:v>3.3136E-4</c:v>
                </c:pt>
                <c:pt idx="45">
                  <c:v>3.3269000000000001E-4</c:v>
                </c:pt>
                <c:pt idx="46">
                  <c:v>3.3403000000000003E-4</c:v>
                </c:pt>
                <c:pt idx="47">
                  <c:v>3.3534999999999999E-4</c:v>
                </c:pt>
                <c:pt idx="48">
                  <c:v>3.3663999999999998E-4</c:v>
                </c:pt>
                <c:pt idx="49">
                  <c:v>3.3787999999999998E-4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5A-4A61-BFF3-288838234257}"/>
            </c:ext>
          </c:extLst>
        </c:ser>
        <c:ser>
          <c:idx val="9"/>
          <c:order val="9"/>
          <c:tx>
            <c:strRef>
              <c:f>shuntinsfl!$K$2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shuntinsfl!$A$3:$A$52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shuntinsfl!$K$3:$K$52</c:f>
              <c:numCache>
                <c:formatCode>General</c:formatCode>
                <c:ptCount val="50"/>
                <c:pt idx="0">
                  <c:v>1.5058000000000001E-4</c:v>
                </c:pt>
                <c:pt idx="1">
                  <c:v>1.6414000000000001E-4</c:v>
                </c:pt>
                <c:pt idx="2">
                  <c:v>2.019E-4</c:v>
                </c:pt>
                <c:pt idx="3">
                  <c:v>2.3939E-4</c:v>
                </c:pt>
                <c:pt idx="4">
                  <c:v>2.7339999999999998E-4</c:v>
                </c:pt>
                <c:pt idx="5">
                  <c:v>3.0265000000000001E-4</c:v>
                </c:pt>
                <c:pt idx="6">
                  <c:v>3.2196999999999998E-4</c:v>
                </c:pt>
                <c:pt idx="7">
                  <c:v>3.3052999999999999E-4</c:v>
                </c:pt>
                <c:pt idx="8">
                  <c:v>3.3064999999999999E-4</c:v>
                </c:pt>
                <c:pt idx="9">
                  <c:v>3.2464000000000001E-4</c:v>
                </c:pt>
                <c:pt idx="10">
                  <c:v>3.1483999999999999E-4</c:v>
                </c:pt>
                <c:pt idx="11">
                  <c:v>3.0300999999999999E-4</c:v>
                </c:pt>
                <c:pt idx="12">
                  <c:v>2.8969999999999999E-4</c:v>
                </c:pt>
                <c:pt idx="13">
                  <c:v>2.7611999999999998E-4</c:v>
                </c:pt>
                <c:pt idx="14">
                  <c:v>2.6264000000000002E-4</c:v>
                </c:pt>
                <c:pt idx="15">
                  <c:v>2.4966000000000002E-4</c:v>
                </c:pt>
                <c:pt idx="16">
                  <c:v>2.3748000000000001E-4</c:v>
                </c:pt>
                <c:pt idx="17">
                  <c:v>2.262E-4</c:v>
                </c:pt>
                <c:pt idx="18">
                  <c:v>2.1550000000000001E-4</c:v>
                </c:pt>
                <c:pt idx="19">
                  <c:v>2.0552E-4</c:v>
                </c:pt>
                <c:pt idx="20">
                  <c:v>1.9635E-4</c:v>
                </c:pt>
                <c:pt idx="21">
                  <c:v>1.8825E-4</c:v>
                </c:pt>
                <c:pt idx="22">
                  <c:v>1.8086E-4</c:v>
                </c:pt>
                <c:pt idx="23">
                  <c:v>1.7440000000000001E-4</c:v>
                </c:pt>
                <c:pt idx="24">
                  <c:v>1.6855E-4</c:v>
                </c:pt>
                <c:pt idx="25">
                  <c:v>1.6348999999999999E-4</c:v>
                </c:pt>
                <c:pt idx="26">
                  <c:v>1.5912000000000001E-4</c:v>
                </c:pt>
                <c:pt idx="27">
                  <c:v>1.5522999999999999E-4</c:v>
                </c:pt>
                <c:pt idx="28">
                  <c:v>1.5194000000000001E-4</c:v>
                </c:pt>
                <c:pt idx="29">
                  <c:v>1.4917000000000001E-4</c:v>
                </c:pt>
                <c:pt idx="30">
                  <c:v>1.4688E-4</c:v>
                </c:pt>
                <c:pt idx="31">
                  <c:v>1.4501999999999999E-4</c:v>
                </c:pt>
                <c:pt idx="32">
                  <c:v>1.4354E-4</c:v>
                </c:pt>
                <c:pt idx="33">
                  <c:v>1.4239999999999999E-4</c:v>
                </c:pt>
                <c:pt idx="34">
                  <c:v>1.4160999999999999E-4</c:v>
                </c:pt>
                <c:pt idx="35">
                  <c:v>1.4106000000000001E-4</c:v>
                </c:pt>
                <c:pt idx="36">
                  <c:v>1.4074000000000001E-4</c:v>
                </c:pt>
                <c:pt idx="37">
                  <c:v>1.4061999999999999E-4</c:v>
                </c:pt>
                <c:pt idx="38">
                  <c:v>1.4066999999999999E-4</c:v>
                </c:pt>
                <c:pt idx="39">
                  <c:v>1.4086E-4</c:v>
                </c:pt>
                <c:pt idx="40">
                  <c:v>1.4118E-4</c:v>
                </c:pt>
                <c:pt idx="41">
                  <c:v>1.4158000000000001E-4</c:v>
                </c:pt>
                <c:pt idx="42">
                  <c:v>1.4207E-4</c:v>
                </c:pt>
                <c:pt idx="43">
                  <c:v>1.4266999999999999E-4</c:v>
                </c:pt>
                <c:pt idx="44">
                  <c:v>1.4321000000000001E-4</c:v>
                </c:pt>
                <c:pt idx="45">
                  <c:v>1.4376999999999999E-4</c:v>
                </c:pt>
                <c:pt idx="46">
                  <c:v>1.4433E-4</c:v>
                </c:pt>
                <c:pt idx="47">
                  <c:v>1.4489E-4</c:v>
                </c:pt>
                <c:pt idx="48">
                  <c:v>1.4543E-4</c:v>
                </c:pt>
                <c:pt idx="49">
                  <c:v>1.4595999999999999E-4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5A-4A61-BFF3-288838234257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30760"/>
        <c:axId val="495229584"/>
        <c:axId val="499066168"/>
      </c:surface3DChart>
      <c:catAx>
        <c:axId val="4952307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29584"/>
        <c:crosses val="autoZero"/>
        <c:auto val="1"/>
        <c:lblAlgn val="ctr"/>
        <c:lblOffset val="100"/>
        <c:tickLblSkip val="10"/>
        <c:noMultiLvlLbl val="0"/>
      </c:catAx>
      <c:valAx>
        <c:axId val="49522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0760"/>
        <c:crosses val="autoZero"/>
        <c:crossBetween val="midCat"/>
      </c:valAx>
      <c:serAx>
        <c:axId val="49906616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2958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Glucagon shunt</a:t>
            </a:r>
            <a:r>
              <a:rPr lang="en-GB" sz="1100" baseline="0" dirty="0"/>
              <a:t> flow </a:t>
            </a:r>
            <a:r>
              <a:rPr lang="en-GB" sz="1100" b="0" i="0" u="none" strike="noStrike" baseline="0" dirty="0" err="1">
                <a:effectLst/>
              </a:rPr>
              <a:t>pmoles</a:t>
            </a:r>
            <a:r>
              <a:rPr lang="en-GB" sz="1100" b="0" i="0" u="none" strike="noStrike" baseline="0" dirty="0">
                <a:effectLst/>
              </a:rPr>
              <a:t> min</a:t>
            </a:r>
            <a:r>
              <a:rPr lang="en-GB" sz="1100" b="0" i="0" u="none" strike="noStrike" baseline="30000" dirty="0">
                <a:effectLst/>
              </a:rPr>
              <a:t>-1</a:t>
            </a:r>
            <a:endParaRPr lang="en-GB" sz="1100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glnshuntfl!$B$2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glnshuntfl!$B$3:$B$52</c:f>
              <c:numCache>
                <c:formatCode>General</c:formatCode>
                <c:ptCount val="50"/>
                <c:pt idx="0">
                  <c:v>1.7844889999999999E-2</c:v>
                </c:pt>
                <c:pt idx="1">
                  <c:v>1.810691E-2</c:v>
                </c:pt>
                <c:pt idx="2">
                  <c:v>1.920378E-2</c:v>
                </c:pt>
                <c:pt idx="3">
                  <c:v>1.8519219999999999E-2</c:v>
                </c:pt>
                <c:pt idx="4">
                  <c:v>1.5904089999999999E-2</c:v>
                </c:pt>
                <c:pt idx="5">
                  <c:v>1.2948909999999999E-2</c:v>
                </c:pt>
                <c:pt idx="6">
                  <c:v>1.0409939999999999E-2</c:v>
                </c:pt>
                <c:pt idx="7">
                  <c:v>8.6633500000000002E-3</c:v>
                </c:pt>
                <c:pt idx="8">
                  <c:v>7.9280700000000006E-3</c:v>
                </c:pt>
                <c:pt idx="9">
                  <c:v>8.5220299999999999E-3</c:v>
                </c:pt>
                <c:pt idx="10">
                  <c:v>1.0673119999999999E-2</c:v>
                </c:pt>
                <c:pt idx="11">
                  <c:v>1.433566E-2</c:v>
                </c:pt>
                <c:pt idx="12">
                  <c:v>1.935365E-2</c:v>
                </c:pt>
                <c:pt idx="13">
                  <c:v>2.4877150000000001E-2</c:v>
                </c:pt>
                <c:pt idx="14">
                  <c:v>3.0106359999999999E-2</c:v>
                </c:pt>
                <c:pt idx="15">
                  <c:v>3.432226E-2</c:v>
                </c:pt>
                <c:pt idx="16">
                  <c:v>3.7057479999999997E-2</c:v>
                </c:pt>
                <c:pt idx="17">
                  <c:v>3.8332730000000002E-2</c:v>
                </c:pt>
                <c:pt idx="18">
                  <c:v>3.8376189999999998E-2</c:v>
                </c:pt>
                <c:pt idx="19">
                  <c:v>3.7458070000000003E-2</c:v>
                </c:pt>
                <c:pt idx="20">
                  <c:v>3.5900229999999998E-2</c:v>
                </c:pt>
                <c:pt idx="21">
                  <c:v>3.4045220000000001E-2</c:v>
                </c:pt>
                <c:pt idx="22">
                  <c:v>3.2031150000000001E-2</c:v>
                </c:pt>
                <c:pt idx="23">
                  <c:v>3.004857E-2</c:v>
                </c:pt>
                <c:pt idx="24">
                  <c:v>2.8089949999999999E-2</c:v>
                </c:pt>
                <c:pt idx="25">
                  <c:v>2.6260539999999999E-2</c:v>
                </c:pt>
                <c:pt idx="26">
                  <c:v>2.4571869999999999E-2</c:v>
                </c:pt>
                <c:pt idx="27">
                  <c:v>2.296486E-2</c:v>
                </c:pt>
                <c:pt idx="28">
                  <c:v>2.1510809999999998E-2</c:v>
                </c:pt>
                <c:pt idx="29">
                  <c:v>2.021856E-2</c:v>
                </c:pt>
                <c:pt idx="30">
                  <c:v>1.9087010000000001E-2</c:v>
                </c:pt>
                <c:pt idx="31">
                  <c:v>1.8121249999999998E-2</c:v>
                </c:pt>
                <c:pt idx="32">
                  <c:v>1.731744E-2</c:v>
                </c:pt>
                <c:pt idx="33">
                  <c:v>1.6670270000000001E-2</c:v>
                </c:pt>
                <c:pt idx="34">
                  <c:v>1.6206680000000001E-2</c:v>
                </c:pt>
                <c:pt idx="35">
                  <c:v>1.5880720000000001E-2</c:v>
                </c:pt>
                <c:pt idx="36">
                  <c:v>1.568174E-2</c:v>
                </c:pt>
                <c:pt idx="37">
                  <c:v>1.560366E-2</c:v>
                </c:pt>
                <c:pt idx="38">
                  <c:v>1.563602E-2</c:v>
                </c:pt>
                <c:pt idx="39">
                  <c:v>1.5758540000000001E-2</c:v>
                </c:pt>
                <c:pt idx="40">
                  <c:v>1.5965759999999999E-2</c:v>
                </c:pt>
                <c:pt idx="41">
                  <c:v>1.622026E-2</c:v>
                </c:pt>
                <c:pt idx="42">
                  <c:v>1.6535029999999999E-2</c:v>
                </c:pt>
                <c:pt idx="43">
                  <c:v>1.690144E-2</c:v>
                </c:pt>
                <c:pt idx="44">
                  <c:v>1.72275E-2</c:v>
                </c:pt>
                <c:pt idx="45">
                  <c:v>1.7548959999999999E-2</c:v>
                </c:pt>
                <c:pt idx="46">
                  <c:v>1.785486E-2</c:v>
                </c:pt>
                <c:pt idx="47">
                  <c:v>1.8136739999999998E-2</c:v>
                </c:pt>
                <c:pt idx="48">
                  <c:v>1.8387379999999998E-2</c:v>
                </c:pt>
                <c:pt idx="49">
                  <c:v>1.860148E-2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5-421C-86C9-33F606372999}"/>
            </c:ext>
          </c:extLst>
        </c:ser>
        <c:ser>
          <c:idx val="1"/>
          <c:order val="1"/>
          <c:tx>
            <c:strRef>
              <c:f>glnshuntfl!$C$2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glnshuntfl!$C$3:$C$52</c:f>
              <c:numCache>
                <c:formatCode>General</c:formatCode>
                <c:ptCount val="50"/>
                <c:pt idx="0">
                  <c:v>1.2931379999999999E-2</c:v>
                </c:pt>
                <c:pt idx="1">
                  <c:v>1.268445E-2</c:v>
                </c:pt>
                <c:pt idx="2">
                  <c:v>1.3666080000000001E-2</c:v>
                </c:pt>
                <c:pt idx="3">
                  <c:v>1.2826819999999999E-2</c:v>
                </c:pt>
                <c:pt idx="4">
                  <c:v>1.0810409999999999E-2</c:v>
                </c:pt>
                <c:pt idx="5">
                  <c:v>8.7362800000000008E-3</c:v>
                </c:pt>
                <c:pt idx="6">
                  <c:v>7.0072299999999997E-3</c:v>
                </c:pt>
                <c:pt idx="7">
                  <c:v>5.7829400000000003E-3</c:v>
                </c:pt>
                <c:pt idx="8">
                  <c:v>5.1398199999999998E-3</c:v>
                </c:pt>
                <c:pt idx="9">
                  <c:v>5.2179799999999997E-3</c:v>
                </c:pt>
                <c:pt idx="10">
                  <c:v>6.0670699999999999E-3</c:v>
                </c:pt>
                <c:pt idx="11">
                  <c:v>7.64629E-3</c:v>
                </c:pt>
                <c:pt idx="12">
                  <c:v>9.9391800000000006E-3</c:v>
                </c:pt>
                <c:pt idx="13">
                  <c:v>1.264086E-2</c:v>
                </c:pt>
                <c:pt idx="14">
                  <c:v>1.5477950000000001E-2</c:v>
                </c:pt>
                <c:pt idx="15">
                  <c:v>1.8132869999999999E-2</c:v>
                </c:pt>
                <c:pt idx="16">
                  <c:v>2.0331399999999999E-2</c:v>
                </c:pt>
                <c:pt idx="17">
                  <c:v>2.1940910000000001E-2</c:v>
                </c:pt>
                <c:pt idx="18">
                  <c:v>2.2970689999999998E-2</c:v>
                </c:pt>
                <c:pt idx="19">
                  <c:v>2.343255E-2</c:v>
                </c:pt>
                <c:pt idx="20">
                  <c:v>2.3399050000000001E-2</c:v>
                </c:pt>
                <c:pt idx="21">
                  <c:v>2.3007710000000001E-2</c:v>
                </c:pt>
                <c:pt idx="22">
                  <c:v>2.2347809999999999E-2</c:v>
                </c:pt>
                <c:pt idx="23">
                  <c:v>2.1538100000000001E-2</c:v>
                </c:pt>
                <c:pt idx="24">
                  <c:v>2.0615250000000002E-2</c:v>
                </c:pt>
                <c:pt idx="25">
                  <c:v>1.9663010000000002E-2</c:v>
                </c:pt>
                <c:pt idx="26">
                  <c:v>1.871749E-2</c:v>
                </c:pt>
                <c:pt idx="27">
                  <c:v>1.776347E-2</c:v>
                </c:pt>
                <c:pt idx="28">
                  <c:v>1.6853960000000001E-2</c:v>
                </c:pt>
                <c:pt idx="29">
                  <c:v>1.6001680000000001E-2</c:v>
                </c:pt>
                <c:pt idx="30">
                  <c:v>1.521556E-2</c:v>
                </c:pt>
                <c:pt idx="31">
                  <c:v>1.450136E-2</c:v>
                </c:pt>
                <c:pt idx="32">
                  <c:v>1.3865799999999999E-2</c:v>
                </c:pt>
                <c:pt idx="33">
                  <c:v>1.330929E-2</c:v>
                </c:pt>
                <c:pt idx="34">
                  <c:v>1.285875E-2</c:v>
                </c:pt>
                <c:pt idx="35">
                  <c:v>1.248543E-2</c:v>
                </c:pt>
                <c:pt idx="36">
                  <c:v>1.218956E-2</c:v>
                </c:pt>
                <c:pt idx="37">
                  <c:v>1.196758E-2</c:v>
                </c:pt>
                <c:pt idx="38">
                  <c:v>1.1823780000000001E-2</c:v>
                </c:pt>
                <c:pt idx="39">
                  <c:v>1.174036E-2</c:v>
                </c:pt>
                <c:pt idx="40">
                  <c:v>1.171562E-2</c:v>
                </c:pt>
                <c:pt idx="41">
                  <c:v>1.174241E-2</c:v>
                </c:pt>
                <c:pt idx="42">
                  <c:v>1.18136E-2</c:v>
                </c:pt>
                <c:pt idx="43">
                  <c:v>1.1930730000000001E-2</c:v>
                </c:pt>
                <c:pt idx="44">
                  <c:v>1.205814E-2</c:v>
                </c:pt>
                <c:pt idx="45">
                  <c:v>1.2201160000000001E-2</c:v>
                </c:pt>
                <c:pt idx="46">
                  <c:v>1.235352E-2</c:v>
                </c:pt>
                <c:pt idx="47">
                  <c:v>1.250922E-2</c:v>
                </c:pt>
                <c:pt idx="48">
                  <c:v>1.266279E-2</c:v>
                </c:pt>
                <c:pt idx="49">
                  <c:v>1.2809869999999999E-2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A5-421C-86C9-33F606372999}"/>
            </c:ext>
          </c:extLst>
        </c:ser>
        <c:ser>
          <c:idx val="2"/>
          <c:order val="2"/>
          <c:tx>
            <c:strRef>
              <c:f>glnshuntfl!$D$2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glnshuntfl!$D$3:$D$52</c:f>
              <c:numCache>
                <c:formatCode>General</c:formatCode>
                <c:ptCount val="50"/>
                <c:pt idx="0">
                  <c:v>7.4983000000000003E-3</c:v>
                </c:pt>
                <c:pt idx="1">
                  <c:v>7.4204300000000004E-3</c:v>
                </c:pt>
                <c:pt idx="2">
                  <c:v>7.5164100000000003E-3</c:v>
                </c:pt>
                <c:pt idx="3">
                  <c:v>6.9425299999999997E-3</c:v>
                </c:pt>
                <c:pt idx="4">
                  <c:v>5.8331099999999999E-3</c:v>
                </c:pt>
                <c:pt idx="5">
                  <c:v>4.7134999999999998E-3</c:v>
                </c:pt>
                <c:pt idx="6">
                  <c:v>3.7977499999999999E-3</c:v>
                </c:pt>
                <c:pt idx="7">
                  <c:v>3.1365400000000002E-3</c:v>
                </c:pt>
                <c:pt idx="8">
                  <c:v>2.7271600000000002E-3</c:v>
                </c:pt>
                <c:pt idx="9">
                  <c:v>2.5979000000000002E-3</c:v>
                </c:pt>
                <c:pt idx="10">
                  <c:v>2.7482700000000001E-3</c:v>
                </c:pt>
                <c:pt idx="11">
                  <c:v>3.1488900000000001E-3</c:v>
                </c:pt>
                <c:pt idx="12">
                  <c:v>3.7845800000000001E-3</c:v>
                </c:pt>
                <c:pt idx="13">
                  <c:v>4.5970999999999998E-3</c:v>
                </c:pt>
                <c:pt idx="14">
                  <c:v>5.5369299999999998E-3</c:v>
                </c:pt>
                <c:pt idx="15">
                  <c:v>6.5428400000000003E-3</c:v>
                </c:pt>
                <c:pt idx="16">
                  <c:v>7.5349500000000003E-3</c:v>
                </c:pt>
                <c:pt idx="17">
                  <c:v>8.4544900000000003E-3</c:v>
                </c:pt>
                <c:pt idx="18">
                  <c:v>9.2875000000000006E-3</c:v>
                </c:pt>
                <c:pt idx="19">
                  <c:v>9.9958800000000004E-3</c:v>
                </c:pt>
                <c:pt idx="20">
                  <c:v>1.055323E-2</c:v>
                </c:pt>
                <c:pt idx="21">
                  <c:v>1.093993E-2</c:v>
                </c:pt>
                <c:pt idx="22">
                  <c:v>1.118186E-2</c:v>
                </c:pt>
                <c:pt idx="23">
                  <c:v>1.128447E-2</c:v>
                </c:pt>
                <c:pt idx="24">
                  <c:v>1.127388E-2</c:v>
                </c:pt>
                <c:pt idx="25">
                  <c:v>1.1168869999999999E-2</c:v>
                </c:pt>
                <c:pt idx="26">
                  <c:v>1.0990730000000001E-2</c:v>
                </c:pt>
                <c:pt idx="27">
                  <c:v>1.075134E-2</c:v>
                </c:pt>
                <c:pt idx="28">
                  <c:v>1.047147E-2</c:v>
                </c:pt>
                <c:pt idx="29">
                  <c:v>1.0166659999999999E-2</c:v>
                </c:pt>
                <c:pt idx="30">
                  <c:v>9.8478000000000003E-3</c:v>
                </c:pt>
                <c:pt idx="31">
                  <c:v>9.5246800000000006E-3</c:v>
                </c:pt>
                <c:pt idx="32">
                  <c:v>9.2044899999999992E-3</c:v>
                </c:pt>
                <c:pt idx="33">
                  <c:v>8.8935300000000002E-3</c:v>
                </c:pt>
                <c:pt idx="34">
                  <c:v>8.6134000000000002E-3</c:v>
                </c:pt>
                <c:pt idx="35">
                  <c:v>8.3514899999999996E-3</c:v>
                </c:pt>
                <c:pt idx="36">
                  <c:v>8.1098899999999998E-3</c:v>
                </c:pt>
                <c:pt idx="37">
                  <c:v>7.8910000000000004E-3</c:v>
                </c:pt>
                <c:pt idx="38">
                  <c:v>7.7107E-3</c:v>
                </c:pt>
                <c:pt idx="39">
                  <c:v>7.5531499999999998E-3</c:v>
                </c:pt>
                <c:pt idx="40">
                  <c:v>7.4187000000000003E-3</c:v>
                </c:pt>
                <c:pt idx="41">
                  <c:v>7.31842E-3</c:v>
                </c:pt>
                <c:pt idx="42">
                  <c:v>7.23897E-3</c:v>
                </c:pt>
                <c:pt idx="43">
                  <c:v>7.1805300000000001E-3</c:v>
                </c:pt>
                <c:pt idx="44">
                  <c:v>7.1521400000000004E-3</c:v>
                </c:pt>
                <c:pt idx="45">
                  <c:v>7.1408399999999999E-3</c:v>
                </c:pt>
                <c:pt idx="46">
                  <c:v>7.1452399999999998E-3</c:v>
                </c:pt>
                <c:pt idx="47">
                  <c:v>7.1609899999999999E-3</c:v>
                </c:pt>
                <c:pt idx="48">
                  <c:v>7.1868599999999998E-3</c:v>
                </c:pt>
                <c:pt idx="49">
                  <c:v>7.2208300000000001E-3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A5-421C-86C9-33F606372999}"/>
            </c:ext>
          </c:extLst>
        </c:ser>
        <c:ser>
          <c:idx val="3"/>
          <c:order val="3"/>
          <c:tx>
            <c:strRef>
              <c:f>glnshuntfl!$E$2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glnshuntfl!$E$3:$E$52</c:f>
              <c:numCache>
                <c:formatCode>General</c:formatCode>
                <c:ptCount val="50"/>
                <c:pt idx="0">
                  <c:v>3.5945E-3</c:v>
                </c:pt>
                <c:pt idx="1">
                  <c:v>3.5020899999999998E-3</c:v>
                </c:pt>
                <c:pt idx="2">
                  <c:v>3.4369800000000001E-3</c:v>
                </c:pt>
                <c:pt idx="3">
                  <c:v>3.1246199999999998E-3</c:v>
                </c:pt>
                <c:pt idx="4">
                  <c:v>2.5901299999999999E-3</c:v>
                </c:pt>
                <c:pt idx="5">
                  <c:v>2.0829799999999999E-3</c:v>
                </c:pt>
                <c:pt idx="6">
                  <c:v>1.68216E-3</c:v>
                </c:pt>
                <c:pt idx="7">
                  <c:v>1.38995E-3</c:v>
                </c:pt>
                <c:pt idx="8">
                  <c:v>1.19286E-3</c:v>
                </c:pt>
                <c:pt idx="9">
                  <c:v>1.09062E-3</c:v>
                </c:pt>
                <c:pt idx="10">
                  <c:v>1.0756100000000001E-3</c:v>
                </c:pt>
                <c:pt idx="11">
                  <c:v>1.13495E-3</c:v>
                </c:pt>
                <c:pt idx="12">
                  <c:v>1.2620299999999999E-3</c:v>
                </c:pt>
                <c:pt idx="13">
                  <c:v>1.44327E-3</c:v>
                </c:pt>
                <c:pt idx="14">
                  <c:v>1.6708599999999999E-3</c:v>
                </c:pt>
                <c:pt idx="15">
                  <c:v>1.93494E-3</c:v>
                </c:pt>
                <c:pt idx="16">
                  <c:v>2.2204799999999999E-3</c:v>
                </c:pt>
                <c:pt idx="17">
                  <c:v>2.5154600000000002E-3</c:v>
                </c:pt>
                <c:pt idx="18">
                  <c:v>2.82029E-3</c:v>
                </c:pt>
                <c:pt idx="19">
                  <c:v>3.1244100000000002E-3</c:v>
                </c:pt>
                <c:pt idx="20">
                  <c:v>3.4171599999999998E-3</c:v>
                </c:pt>
                <c:pt idx="21">
                  <c:v>3.6825899999999999E-3</c:v>
                </c:pt>
                <c:pt idx="22">
                  <c:v>3.9246699999999999E-3</c:v>
                </c:pt>
                <c:pt idx="23">
                  <c:v>4.1319900000000003E-3</c:v>
                </c:pt>
                <c:pt idx="24">
                  <c:v>4.3090799999999999E-3</c:v>
                </c:pt>
                <c:pt idx="25">
                  <c:v>4.44927E-3</c:v>
                </c:pt>
                <c:pt idx="26">
                  <c:v>4.5540199999999998E-3</c:v>
                </c:pt>
                <c:pt idx="27">
                  <c:v>4.6283000000000001E-3</c:v>
                </c:pt>
                <c:pt idx="28">
                  <c:v>4.67024E-3</c:v>
                </c:pt>
                <c:pt idx="29">
                  <c:v>4.6841399999999998E-3</c:v>
                </c:pt>
                <c:pt idx="30">
                  <c:v>4.6732500000000003E-3</c:v>
                </c:pt>
                <c:pt idx="31">
                  <c:v>4.6418199999999996E-3</c:v>
                </c:pt>
                <c:pt idx="32">
                  <c:v>4.59327E-3</c:v>
                </c:pt>
                <c:pt idx="33">
                  <c:v>4.5299499999999996E-3</c:v>
                </c:pt>
                <c:pt idx="34">
                  <c:v>4.4599399999999999E-3</c:v>
                </c:pt>
                <c:pt idx="35">
                  <c:v>4.3829400000000001E-3</c:v>
                </c:pt>
                <c:pt idx="36">
                  <c:v>4.3005200000000004E-3</c:v>
                </c:pt>
                <c:pt idx="37">
                  <c:v>4.2146800000000002E-3</c:v>
                </c:pt>
                <c:pt idx="38">
                  <c:v>4.13379E-3</c:v>
                </c:pt>
                <c:pt idx="39">
                  <c:v>4.05289E-3</c:v>
                </c:pt>
                <c:pt idx="40">
                  <c:v>3.9728000000000003E-3</c:v>
                </c:pt>
                <c:pt idx="41">
                  <c:v>3.9021799999999999E-3</c:v>
                </c:pt>
                <c:pt idx="42">
                  <c:v>3.83344E-3</c:v>
                </c:pt>
                <c:pt idx="43">
                  <c:v>3.76794E-3</c:v>
                </c:pt>
                <c:pt idx="44">
                  <c:v>3.7179000000000001E-3</c:v>
                </c:pt>
                <c:pt idx="45">
                  <c:v>3.6743100000000001E-3</c:v>
                </c:pt>
                <c:pt idx="46">
                  <c:v>3.63723E-3</c:v>
                </c:pt>
                <c:pt idx="47">
                  <c:v>3.6058399999999999E-3</c:v>
                </c:pt>
                <c:pt idx="48">
                  <c:v>3.5808799999999998E-3</c:v>
                </c:pt>
                <c:pt idx="49">
                  <c:v>3.56113E-3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A5-421C-86C9-33F606372999}"/>
            </c:ext>
          </c:extLst>
        </c:ser>
        <c:ser>
          <c:idx val="4"/>
          <c:order val="4"/>
          <c:tx>
            <c:strRef>
              <c:f>glnshuntfl!$F$2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glnshuntfl!$F$3:$F$52</c:f>
              <c:numCache>
                <c:formatCode>General</c:formatCode>
                <c:ptCount val="50"/>
                <c:pt idx="0">
                  <c:v>1.5354399999999999E-3</c:v>
                </c:pt>
                <c:pt idx="1">
                  <c:v>1.4877E-3</c:v>
                </c:pt>
                <c:pt idx="2">
                  <c:v>1.4223199999999999E-3</c:v>
                </c:pt>
                <c:pt idx="3">
                  <c:v>1.27048E-3</c:v>
                </c:pt>
                <c:pt idx="4">
                  <c:v>1.0476800000000001E-3</c:v>
                </c:pt>
                <c:pt idx="5">
                  <c:v>8.4203999999999995E-4</c:v>
                </c:pt>
                <c:pt idx="6">
                  <c:v>6.8106000000000004E-4</c:v>
                </c:pt>
                <c:pt idx="7">
                  <c:v>5.6369000000000005E-4</c:v>
                </c:pt>
                <c:pt idx="8">
                  <c:v>4.818E-4</c:v>
                </c:pt>
                <c:pt idx="9">
                  <c:v>4.3324999999999999E-4</c:v>
                </c:pt>
                <c:pt idx="10">
                  <c:v>4.1388999999999998E-4</c:v>
                </c:pt>
                <c:pt idx="11">
                  <c:v>4.1835E-4</c:v>
                </c:pt>
                <c:pt idx="12">
                  <c:v>4.4300999999999997E-4</c:v>
                </c:pt>
                <c:pt idx="13">
                  <c:v>4.8435999999999998E-4</c:v>
                </c:pt>
                <c:pt idx="14">
                  <c:v>5.4027999999999997E-4</c:v>
                </c:pt>
                <c:pt idx="15">
                  <c:v>6.0859E-4</c:v>
                </c:pt>
                <c:pt idx="16">
                  <c:v>6.8583999999999995E-4</c:v>
                </c:pt>
                <c:pt idx="17">
                  <c:v>7.6928999999999995E-4</c:v>
                </c:pt>
                <c:pt idx="18">
                  <c:v>8.5983000000000001E-4</c:v>
                </c:pt>
                <c:pt idx="19">
                  <c:v>9.5536000000000004E-4</c:v>
                </c:pt>
                <c:pt idx="20">
                  <c:v>1.05346E-3</c:v>
                </c:pt>
                <c:pt idx="21">
                  <c:v>1.14908E-3</c:v>
                </c:pt>
                <c:pt idx="22">
                  <c:v>1.2441100000000001E-3</c:v>
                </c:pt>
                <c:pt idx="23">
                  <c:v>1.33383E-3</c:v>
                </c:pt>
                <c:pt idx="24">
                  <c:v>1.4203099999999999E-3</c:v>
                </c:pt>
                <c:pt idx="25">
                  <c:v>1.4991799999999999E-3</c:v>
                </c:pt>
                <c:pt idx="26">
                  <c:v>1.5698999999999999E-3</c:v>
                </c:pt>
                <c:pt idx="27">
                  <c:v>1.63451E-3</c:v>
                </c:pt>
                <c:pt idx="28">
                  <c:v>1.6900299999999999E-3</c:v>
                </c:pt>
                <c:pt idx="29">
                  <c:v>1.7363000000000001E-3</c:v>
                </c:pt>
                <c:pt idx="30">
                  <c:v>1.7734700000000001E-3</c:v>
                </c:pt>
                <c:pt idx="31">
                  <c:v>1.80208E-3</c:v>
                </c:pt>
                <c:pt idx="32">
                  <c:v>1.82252E-3</c:v>
                </c:pt>
                <c:pt idx="33">
                  <c:v>1.8353099999999999E-3</c:v>
                </c:pt>
                <c:pt idx="34">
                  <c:v>1.84089E-3</c:v>
                </c:pt>
                <c:pt idx="35">
                  <c:v>1.84081E-3</c:v>
                </c:pt>
                <c:pt idx="36">
                  <c:v>1.83562E-3</c:v>
                </c:pt>
                <c:pt idx="37">
                  <c:v>1.8257600000000001E-3</c:v>
                </c:pt>
                <c:pt idx="38">
                  <c:v>1.81295E-3</c:v>
                </c:pt>
                <c:pt idx="39">
                  <c:v>1.79688E-3</c:v>
                </c:pt>
                <c:pt idx="40">
                  <c:v>1.7778799999999999E-3</c:v>
                </c:pt>
                <c:pt idx="41">
                  <c:v>1.7586399999999999E-3</c:v>
                </c:pt>
                <c:pt idx="42">
                  <c:v>1.7373499999999999E-3</c:v>
                </c:pt>
                <c:pt idx="43">
                  <c:v>1.71437E-3</c:v>
                </c:pt>
                <c:pt idx="44">
                  <c:v>1.6948200000000001E-3</c:v>
                </c:pt>
                <c:pt idx="45">
                  <c:v>1.6758400000000001E-3</c:v>
                </c:pt>
                <c:pt idx="46">
                  <c:v>1.6577300000000001E-3</c:v>
                </c:pt>
                <c:pt idx="47">
                  <c:v>1.6407500000000001E-3</c:v>
                </c:pt>
                <c:pt idx="48">
                  <c:v>1.6249400000000001E-3</c:v>
                </c:pt>
                <c:pt idx="49">
                  <c:v>1.6104800000000001E-3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A5-421C-86C9-33F606372999}"/>
            </c:ext>
          </c:extLst>
        </c:ser>
        <c:ser>
          <c:idx val="5"/>
          <c:order val="5"/>
          <c:tx>
            <c:strRef>
              <c:f>glnshuntfl!$G$2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glnshuntfl!$G$3:$G$52</c:f>
              <c:numCache>
                <c:formatCode>General</c:formatCode>
                <c:ptCount val="50"/>
                <c:pt idx="0">
                  <c:v>6.3809000000000001E-4</c:v>
                </c:pt>
                <c:pt idx="1">
                  <c:v>6.1552000000000004E-4</c:v>
                </c:pt>
                <c:pt idx="2">
                  <c:v>5.8025999999999998E-4</c:v>
                </c:pt>
                <c:pt idx="3">
                  <c:v>5.1258E-4</c:v>
                </c:pt>
                <c:pt idx="4">
                  <c:v>4.215E-4</c:v>
                </c:pt>
                <c:pt idx="5">
                  <c:v>3.3872999999999998E-4</c:v>
                </c:pt>
                <c:pt idx="6">
                  <c:v>2.7442999999999999E-4</c:v>
                </c:pt>
                <c:pt idx="7">
                  <c:v>2.2751E-4</c:v>
                </c:pt>
                <c:pt idx="8">
                  <c:v>1.9430000000000001E-4</c:v>
                </c:pt>
                <c:pt idx="9">
                  <c:v>1.7361000000000001E-4</c:v>
                </c:pt>
                <c:pt idx="10">
                  <c:v>1.6360999999999999E-4</c:v>
                </c:pt>
                <c:pt idx="11">
                  <c:v>1.6223999999999999E-4</c:v>
                </c:pt>
                <c:pt idx="12">
                  <c:v>1.6798E-4</c:v>
                </c:pt>
                <c:pt idx="13">
                  <c:v>1.7951999999999999E-4</c:v>
                </c:pt>
                <c:pt idx="14">
                  <c:v>1.9599E-4</c:v>
                </c:pt>
                <c:pt idx="15">
                  <c:v>2.1675000000000001E-4</c:v>
                </c:pt>
                <c:pt idx="16">
                  <c:v>2.4074E-4</c:v>
                </c:pt>
                <c:pt idx="17">
                  <c:v>2.6718999999999999E-4</c:v>
                </c:pt>
                <c:pt idx="18">
                  <c:v>2.9642999999999998E-4</c:v>
                </c:pt>
                <c:pt idx="19">
                  <c:v>3.2793999999999998E-4</c:v>
                </c:pt>
                <c:pt idx="20">
                  <c:v>3.6107000000000001E-4</c:v>
                </c:pt>
                <c:pt idx="21">
                  <c:v>3.9423000000000003E-4</c:v>
                </c:pt>
                <c:pt idx="22">
                  <c:v>4.2816000000000002E-4</c:v>
                </c:pt>
                <c:pt idx="23">
                  <c:v>4.6127000000000001E-4</c:v>
                </c:pt>
                <c:pt idx="24">
                  <c:v>4.9439000000000004E-4</c:v>
                </c:pt>
                <c:pt idx="25">
                  <c:v>5.2594000000000002E-4</c:v>
                </c:pt>
                <c:pt idx="26">
                  <c:v>5.5562999999999999E-4</c:v>
                </c:pt>
                <c:pt idx="27">
                  <c:v>5.8434000000000003E-4</c:v>
                </c:pt>
                <c:pt idx="28">
                  <c:v>6.1069E-4</c:v>
                </c:pt>
                <c:pt idx="29">
                  <c:v>6.3449000000000003E-4</c:v>
                </c:pt>
                <c:pt idx="30">
                  <c:v>6.5565000000000003E-4</c:v>
                </c:pt>
                <c:pt idx="31">
                  <c:v>6.7416999999999998E-4</c:v>
                </c:pt>
                <c:pt idx="32">
                  <c:v>6.8999999999999997E-4</c:v>
                </c:pt>
                <c:pt idx="33">
                  <c:v>7.0324000000000005E-4</c:v>
                </c:pt>
                <c:pt idx="34">
                  <c:v>7.1332000000000003E-4</c:v>
                </c:pt>
                <c:pt idx="35">
                  <c:v>7.2119000000000003E-4</c:v>
                </c:pt>
                <c:pt idx="36">
                  <c:v>7.2685999999999996E-4</c:v>
                </c:pt>
                <c:pt idx="37">
                  <c:v>7.3054999999999995E-4</c:v>
                </c:pt>
                <c:pt idx="38">
                  <c:v>7.3222000000000001E-4</c:v>
                </c:pt>
                <c:pt idx="39">
                  <c:v>7.3231999999999995E-4</c:v>
                </c:pt>
                <c:pt idx="40">
                  <c:v>7.3096000000000001E-4</c:v>
                </c:pt>
                <c:pt idx="41">
                  <c:v>7.2844999999999995E-4</c:v>
                </c:pt>
                <c:pt idx="42">
                  <c:v>7.2471000000000005E-4</c:v>
                </c:pt>
                <c:pt idx="43">
                  <c:v>7.1986999999999995E-4</c:v>
                </c:pt>
                <c:pt idx="44">
                  <c:v>7.1511000000000003E-4</c:v>
                </c:pt>
                <c:pt idx="45">
                  <c:v>7.1000999999999996E-4</c:v>
                </c:pt>
                <c:pt idx="46">
                  <c:v>7.0469E-4</c:v>
                </c:pt>
                <c:pt idx="47">
                  <c:v>6.9928000000000004E-4</c:v>
                </c:pt>
                <c:pt idx="48">
                  <c:v>6.9386999999999997E-4</c:v>
                </c:pt>
                <c:pt idx="49">
                  <c:v>6.8855000000000001E-4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A5-421C-86C9-33F606372999}"/>
            </c:ext>
          </c:extLst>
        </c:ser>
        <c:ser>
          <c:idx val="6"/>
          <c:order val="6"/>
          <c:tx>
            <c:strRef>
              <c:f>glnshuntfl!$H$2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glnshuntfl!$H$3:$H$52</c:f>
              <c:numCache>
                <c:formatCode>General</c:formatCode>
                <c:ptCount val="50"/>
                <c:pt idx="0">
                  <c:v>2.6761999999999999E-4</c:v>
                </c:pt>
                <c:pt idx="1">
                  <c:v>2.5692999999999999E-4</c:v>
                </c:pt>
                <c:pt idx="2">
                  <c:v>2.4106999999999999E-4</c:v>
                </c:pt>
                <c:pt idx="3">
                  <c:v>2.1188000000000001E-4</c:v>
                </c:pt>
                <c:pt idx="4">
                  <c:v>1.7365999999999999E-4</c:v>
                </c:pt>
                <c:pt idx="5">
                  <c:v>1.3946E-4</c:v>
                </c:pt>
                <c:pt idx="6">
                  <c:v>1.1307999999999999E-4</c:v>
                </c:pt>
                <c:pt idx="7">
                  <c:v>9.3880000000000002E-5</c:v>
                </c:pt>
                <c:pt idx="8">
                  <c:v>8.0210000000000006E-5</c:v>
                </c:pt>
                <c:pt idx="9">
                  <c:v>7.1459999999999997E-5</c:v>
                </c:pt>
                <c:pt idx="10">
                  <c:v>6.6970000000000004E-5</c:v>
                </c:pt>
                <c:pt idx="11">
                  <c:v>6.5850000000000001E-5</c:v>
                </c:pt>
                <c:pt idx="12">
                  <c:v>6.7500000000000001E-5</c:v>
                </c:pt>
                <c:pt idx="13">
                  <c:v>7.1420000000000004E-5</c:v>
                </c:pt>
                <c:pt idx="14">
                  <c:v>7.7239999999999999E-5</c:v>
                </c:pt>
                <c:pt idx="15">
                  <c:v>8.4660000000000006E-5</c:v>
                </c:pt>
                <c:pt idx="16">
                  <c:v>9.3319999999999994E-5</c:v>
                </c:pt>
                <c:pt idx="17">
                  <c:v>1.0292E-4</c:v>
                </c:pt>
                <c:pt idx="18">
                  <c:v>1.1362E-4</c:v>
                </c:pt>
                <c:pt idx="19">
                  <c:v>1.2525000000000001E-4</c:v>
                </c:pt>
                <c:pt idx="20">
                  <c:v>1.3758999999999999E-4</c:v>
                </c:pt>
                <c:pt idx="21">
                  <c:v>1.5006000000000001E-4</c:v>
                </c:pt>
                <c:pt idx="22">
                  <c:v>1.6296E-4</c:v>
                </c:pt>
                <c:pt idx="23">
                  <c:v>1.7571000000000001E-4</c:v>
                </c:pt>
                <c:pt idx="24">
                  <c:v>1.8865E-4</c:v>
                </c:pt>
                <c:pt idx="25">
                  <c:v>2.0117E-4</c:v>
                </c:pt>
                <c:pt idx="26">
                  <c:v>2.1316E-4</c:v>
                </c:pt>
                <c:pt idx="27">
                  <c:v>2.2499E-4</c:v>
                </c:pt>
                <c:pt idx="28">
                  <c:v>2.3610999999999999E-4</c:v>
                </c:pt>
                <c:pt idx="29">
                  <c:v>2.4641000000000002E-4</c:v>
                </c:pt>
                <c:pt idx="30">
                  <c:v>2.5585000000000001E-4</c:v>
                </c:pt>
                <c:pt idx="31">
                  <c:v>2.6439999999999998E-4</c:v>
                </c:pt>
                <c:pt idx="32">
                  <c:v>2.7202999999999998E-4</c:v>
                </c:pt>
                <c:pt idx="33">
                  <c:v>2.7875000000000003E-4</c:v>
                </c:pt>
                <c:pt idx="34">
                  <c:v>2.8424E-4</c:v>
                </c:pt>
                <c:pt idx="35">
                  <c:v>2.8886999999999999E-4</c:v>
                </c:pt>
                <c:pt idx="36">
                  <c:v>2.9271000000000001E-4</c:v>
                </c:pt>
                <c:pt idx="37">
                  <c:v>2.9575000000000001E-4</c:v>
                </c:pt>
                <c:pt idx="38">
                  <c:v>2.9788999999999998E-4</c:v>
                </c:pt>
                <c:pt idx="39">
                  <c:v>2.9936999999999997E-4</c:v>
                </c:pt>
                <c:pt idx="40">
                  <c:v>3.0024000000000001E-4</c:v>
                </c:pt>
                <c:pt idx="41">
                  <c:v>3.0049999999999999E-4</c:v>
                </c:pt>
                <c:pt idx="42">
                  <c:v>3.0026E-4</c:v>
                </c:pt>
                <c:pt idx="43">
                  <c:v>2.9945999999999998E-4</c:v>
                </c:pt>
                <c:pt idx="44">
                  <c:v>2.9845000000000002E-4</c:v>
                </c:pt>
                <c:pt idx="45">
                  <c:v>2.9718000000000002E-4</c:v>
                </c:pt>
                <c:pt idx="46">
                  <c:v>2.9574000000000001E-4</c:v>
                </c:pt>
                <c:pt idx="47">
                  <c:v>2.9414000000000003E-4</c:v>
                </c:pt>
                <c:pt idx="48">
                  <c:v>2.9242999999999999E-4</c:v>
                </c:pt>
                <c:pt idx="49">
                  <c:v>2.9067999999999997E-4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A5-421C-86C9-33F606372999}"/>
            </c:ext>
          </c:extLst>
        </c:ser>
        <c:ser>
          <c:idx val="7"/>
          <c:order val="7"/>
          <c:tx>
            <c:strRef>
              <c:f>glnshuntfl!$I$2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glnshuntfl!$I$3:$I$52</c:f>
              <c:numCache>
                <c:formatCode>General</c:formatCode>
                <c:ptCount val="50"/>
                <c:pt idx="0">
                  <c:v>1.1412E-4</c:v>
                </c:pt>
                <c:pt idx="1">
                  <c:v>1.0844999999999999E-4</c:v>
                </c:pt>
                <c:pt idx="2">
                  <c:v>1.0263E-4</c:v>
                </c:pt>
                <c:pt idx="3">
                  <c:v>8.9339999999999995E-5</c:v>
                </c:pt>
                <c:pt idx="4">
                  <c:v>7.2769999999999996E-5</c:v>
                </c:pt>
                <c:pt idx="5">
                  <c:v>5.8359999999999997E-5</c:v>
                </c:pt>
                <c:pt idx="6">
                  <c:v>4.7360000000000001E-5</c:v>
                </c:pt>
                <c:pt idx="7">
                  <c:v>3.9339999999999999E-5</c:v>
                </c:pt>
                <c:pt idx="8">
                  <c:v>3.3609999999999998E-5</c:v>
                </c:pt>
                <c:pt idx="9">
                  <c:v>2.9940000000000001E-5</c:v>
                </c:pt>
                <c:pt idx="10">
                  <c:v>2.8010000000000001E-5</c:v>
                </c:pt>
                <c:pt idx="11">
                  <c:v>2.745E-5</c:v>
                </c:pt>
                <c:pt idx="12">
                  <c:v>2.8030000000000001E-5</c:v>
                </c:pt>
                <c:pt idx="13">
                  <c:v>2.9539999999999998E-5</c:v>
                </c:pt>
                <c:pt idx="14">
                  <c:v>3.1829999999999998E-5</c:v>
                </c:pt>
                <c:pt idx="15">
                  <c:v>3.4770000000000001E-5</c:v>
                </c:pt>
                <c:pt idx="16">
                  <c:v>3.82E-5</c:v>
                </c:pt>
                <c:pt idx="17">
                  <c:v>4.2009999999999999E-5</c:v>
                </c:pt>
                <c:pt idx="18">
                  <c:v>4.6270000000000003E-5</c:v>
                </c:pt>
                <c:pt idx="19">
                  <c:v>5.0909999999999999E-5</c:v>
                </c:pt>
                <c:pt idx="20">
                  <c:v>5.5850000000000002E-5</c:v>
                </c:pt>
                <c:pt idx="21">
                  <c:v>6.0869999999999998E-5</c:v>
                </c:pt>
                <c:pt idx="22">
                  <c:v>6.6080000000000004E-5</c:v>
                </c:pt>
                <c:pt idx="23">
                  <c:v>7.1260000000000006E-5</c:v>
                </c:pt>
                <c:pt idx="24">
                  <c:v>7.6539999999999996E-5</c:v>
                </c:pt>
                <c:pt idx="25">
                  <c:v>8.1680000000000004E-5</c:v>
                </c:pt>
                <c:pt idx="26">
                  <c:v>8.6650000000000006E-5</c:v>
                </c:pt>
                <c:pt idx="27">
                  <c:v>9.1580000000000001E-5</c:v>
                </c:pt>
                <c:pt idx="28">
                  <c:v>9.6260000000000003E-5</c:v>
                </c:pt>
                <c:pt idx="29">
                  <c:v>1.0064E-4</c:v>
                </c:pt>
                <c:pt idx="30">
                  <c:v>1.047E-4</c:v>
                </c:pt>
                <c:pt idx="31">
                  <c:v>1.0842E-4</c:v>
                </c:pt>
                <c:pt idx="32">
                  <c:v>1.1179999999999999E-4</c:v>
                </c:pt>
                <c:pt idx="33">
                  <c:v>1.1482E-4</c:v>
                </c:pt>
                <c:pt idx="34">
                  <c:v>1.1735000000000001E-4</c:v>
                </c:pt>
                <c:pt idx="35">
                  <c:v>1.1954E-4</c:v>
                </c:pt>
                <c:pt idx="36">
                  <c:v>1.2141E-4</c:v>
                </c:pt>
                <c:pt idx="37">
                  <c:v>1.2296E-4</c:v>
                </c:pt>
                <c:pt idx="38">
                  <c:v>1.2412999999999999E-4</c:v>
                </c:pt>
                <c:pt idx="39">
                  <c:v>1.2502999999999999E-4</c:v>
                </c:pt>
                <c:pt idx="40">
                  <c:v>1.2566000000000001E-4</c:v>
                </c:pt>
                <c:pt idx="41">
                  <c:v>1.2603000000000001E-4</c:v>
                </c:pt>
                <c:pt idx="42">
                  <c:v>1.2616999999999999E-4</c:v>
                </c:pt>
                <c:pt idx="43">
                  <c:v>1.2609000000000001E-4</c:v>
                </c:pt>
                <c:pt idx="44">
                  <c:v>1.2587000000000001E-4</c:v>
                </c:pt>
                <c:pt idx="45">
                  <c:v>1.2553E-4</c:v>
                </c:pt>
                <c:pt idx="46">
                  <c:v>1.2509000000000001E-4</c:v>
                </c:pt>
                <c:pt idx="47">
                  <c:v>1.2455999999999999E-4</c:v>
                </c:pt>
                <c:pt idx="48">
                  <c:v>1.2397999999999999E-4</c:v>
                </c:pt>
                <c:pt idx="49">
                  <c:v>1.2336000000000001E-4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A5-421C-86C9-33F606372999}"/>
            </c:ext>
          </c:extLst>
        </c:ser>
        <c:ser>
          <c:idx val="8"/>
          <c:order val="8"/>
          <c:tx>
            <c:strRef>
              <c:f>glnshuntfl!$J$2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glnshuntfl!$J$3:$J$52</c:f>
              <c:numCache>
                <c:formatCode>General</c:formatCode>
                <c:ptCount val="50"/>
                <c:pt idx="0">
                  <c:v>4.8550000000000001E-5</c:v>
                </c:pt>
                <c:pt idx="1">
                  <c:v>4.634E-5</c:v>
                </c:pt>
                <c:pt idx="2">
                  <c:v>4.3479999999999997E-5</c:v>
                </c:pt>
                <c:pt idx="3">
                  <c:v>3.8000000000000002E-5</c:v>
                </c:pt>
                <c:pt idx="4">
                  <c:v>3.1040000000000001E-5</c:v>
                </c:pt>
                <c:pt idx="5">
                  <c:v>2.491E-5</c:v>
                </c:pt>
                <c:pt idx="6">
                  <c:v>2.0210000000000001E-5</c:v>
                </c:pt>
                <c:pt idx="7">
                  <c:v>1.679E-5</c:v>
                </c:pt>
                <c:pt idx="8">
                  <c:v>1.435E-5</c:v>
                </c:pt>
                <c:pt idx="9">
                  <c:v>1.277E-5</c:v>
                </c:pt>
                <c:pt idx="10">
                  <c:v>1.1929999999999999E-5</c:v>
                </c:pt>
                <c:pt idx="11">
                  <c:v>1.167E-5</c:v>
                </c:pt>
                <c:pt idx="12">
                  <c:v>1.189E-5</c:v>
                </c:pt>
                <c:pt idx="13">
                  <c:v>1.2500000000000001E-5</c:v>
                </c:pt>
                <c:pt idx="14">
                  <c:v>1.344E-5</c:v>
                </c:pt>
                <c:pt idx="15">
                  <c:v>1.465E-5</c:v>
                </c:pt>
                <c:pt idx="16">
                  <c:v>1.607E-5</c:v>
                </c:pt>
                <c:pt idx="17">
                  <c:v>1.7649999999999999E-5</c:v>
                </c:pt>
                <c:pt idx="18">
                  <c:v>1.942E-5</c:v>
                </c:pt>
                <c:pt idx="19">
                  <c:v>2.1350000000000001E-5</c:v>
                </c:pt>
                <c:pt idx="20">
                  <c:v>2.34E-5</c:v>
                </c:pt>
                <c:pt idx="21">
                  <c:v>2.5490000000000002E-5</c:v>
                </c:pt>
                <c:pt idx="22">
                  <c:v>2.7670000000000001E-5</c:v>
                </c:pt>
                <c:pt idx="23">
                  <c:v>2.9830000000000001E-5</c:v>
                </c:pt>
                <c:pt idx="24">
                  <c:v>3.205E-5</c:v>
                </c:pt>
                <c:pt idx="25">
                  <c:v>3.4209999999999999E-5</c:v>
                </c:pt>
                <c:pt idx="26">
                  <c:v>3.6300000000000001E-5</c:v>
                </c:pt>
                <c:pt idx="27">
                  <c:v>3.8389999999999997E-5</c:v>
                </c:pt>
                <c:pt idx="28">
                  <c:v>4.0370000000000001E-5</c:v>
                </c:pt>
                <c:pt idx="29">
                  <c:v>4.2240000000000002E-5</c:v>
                </c:pt>
                <c:pt idx="30">
                  <c:v>4.3980000000000002E-5</c:v>
                </c:pt>
                <c:pt idx="31">
                  <c:v>4.5580000000000001E-5</c:v>
                </c:pt>
                <c:pt idx="32">
                  <c:v>4.7049999999999998E-5</c:v>
                </c:pt>
                <c:pt idx="33">
                  <c:v>4.8359999999999998E-5</c:v>
                </c:pt>
                <c:pt idx="34">
                  <c:v>4.9480000000000001E-5</c:v>
                </c:pt>
                <c:pt idx="35">
                  <c:v>5.045E-5</c:v>
                </c:pt>
                <c:pt idx="36">
                  <c:v>5.1289999999999999E-5</c:v>
                </c:pt>
                <c:pt idx="37">
                  <c:v>5.1999999999999997E-5</c:v>
                </c:pt>
                <c:pt idx="38">
                  <c:v>5.2549999999999997E-5</c:v>
                </c:pt>
                <c:pt idx="39">
                  <c:v>5.2979999999999998E-5</c:v>
                </c:pt>
                <c:pt idx="40">
                  <c:v>5.3300000000000001E-5</c:v>
                </c:pt>
                <c:pt idx="41">
                  <c:v>5.3510000000000001E-5</c:v>
                </c:pt>
                <c:pt idx="42">
                  <c:v>5.3619999999999998E-5</c:v>
                </c:pt>
                <c:pt idx="43">
                  <c:v>5.3640000000000001E-5</c:v>
                </c:pt>
                <c:pt idx="44">
                  <c:v>5.359E-5</c:v>
                </c:pt>
                <c:pt idx="45">
                  <c:v>5.3480000000000003E-5</c:v>
                </c:pt>
                <c:pt idx="46">
                  <c:v>5.3319999999999998E-5</c:v>
                </c:pt>
                <c:pt idx="47">
                  <c:v>5.3130000000000001E-5</c:v>
                </c:pt>
                <c:pt idx="48">
                  <c:v>5.291E-5</c:v>
                </c:pt>
                <c:pt idx="49">
                  <c:v>5.2670000000000002E-5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A5-421C-86C9-33F606372999}"/>
            </c:ext>
          </c:extLst>
        </c:ser>
        <c:ser>
          <c:idx val="9"/>
          <c:order val="9"/>
          <c:tx>
            <c:strRef>
              <c:f>glnshuntfl!$K$2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glnshuntfl!$A$3:$A$52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glnshuntfl!$K$3:$K$52</c:f>
              <c:numCache>
                <c:formatCode>General</c:formatCode>
                <c:ptCount val="50"/>
                <c:pt idx="0">
                  <c:v>2.0910000000000001E-5</c:v>
                </c:pt>
                <c:pt idx="1">
                  <c:v>1.982E-5</c:v>
                </c:pt>
                <c:pt idx="2">
                  <c:v>1.8770000000000002E-5</c:v>
                </c:pt>
                <c:pt idx="3">
                  <c:v>1.6269999999999998E-5</c:v>
                </c:pt>
                <c:pt idx="4">
                  <c:v>1.323E-5</c:v>
                </c:pt>
                <c:pt idx="5">
                  <c:v>1.061E-5</c:v>
                </c:pt>
                <c:pt idx="6">
                  <c:v>8.6100000000000006E-6</c:v>
                </c:pt>
                <c:pt idx="7">
                  <c:v>7.1500000000000002E-6</c:v>
                </c:pt>
                <c:pt idx="8">
                  <c:v>6.1099999999999999E-6</c:v>
                </c:pt>
                <c:pt idx="9">
                  <c:v>5.4399999999999996E-6</c:v>
                </c:pt>
                <c:pt idx="10">
                  <c:v>5.0799999999999996E-6</c:v>
                </c:pt>
                <c:pt idx="11">
                  <c:v>4.9699999999999998E-6</c:v>
                </c:pt>
                <c:pt idx="12">
                  <c:v>5.0599999999999998E-6</c:v>
                </c:pt>
                <c:pt idx="13">
                  <c:v>5.3199999999999999E-6</c:v>
                </c:pt>
                <c:pt idx="14">
                  <c:v>5.7200000000000003E-6</c:v>
                </c:pt>
                <c:pt idx="15">
                  <c:v>6.2299999999999996E-6</c:v>
                </c:pt>
                <c:pt idx="16">
                  <c:v>6.8299999999999998E-6</c:v>
                </c:pt>
                <c:pt idx="17">
                  <c:v>7.5000000000000002E-6</c:v>
                </c:pt>
                <c:pt idx="18">
                  <c:v>8.2500000000000006E-6</c:v>
                </c:pt>
                <c:pt idx="19">
                  <c:v>9.0699999999999996E-6</c:v>
                </c:pt>
                <c:pt idx="20">
                  <c:v>9.9399999999999997E-6</c:v>
                </c:pt>
                <c:pt idx="21">
                  <c:v>1.083E-5</c:v>
                </c:pt>
                <c:pt idx="22">
                  <c:v>1.1749999999999999E-5</c:v>
                </c:pt>
                <c:pt idx="23">
                  <c:v>1.2670000000000001E-5</c:v>
                </c:pt>
                <c:pt idx="24">
                  <c:v>1.362E-5</c:v>
                </c:pt>
                <c:pt idx="25">
                  <c:v>1.454E-5</c:v>
                </c:pt>
                <c:pt idx="26">
                  <c:v>1.543E-5</c:v>
                </c:pt>
                <c:pt idx="27">
                  <c:v>1.632E-5</c:v>
                </c:pt>
                <c:pt idx="28">
                  <c:v>1.717E-5</c:v>
                </c:pt>
                <c:pt idx="29">
                  <c:v>1.7969999999999999E-5</c:v>
                </c:pt>
                <c:pt idx="30">
                  <c:v>1.872E-5</c:v>
                </c:pt>
                <c:pt idx="31">
                  <c:v>1.9409999999999999E-5</c:v>
                </c:pt>
                <c:pt idx="32">
                  <c:v>2.0040000000000001E-5</c:v>
                </c:pt>
                <c:pt idx="33">
                  <c:v>2.0610000000000001E-5</c:v>
                </c:pt>
                <c:pt idx="34">
                  <c:v>2.109E-5</c:v>
                </c:pt>
                <c:pt idx="35">
                  <c:v>2.1509999999999999E-5</c:v>
                </c:pt>
                <c:pt idx="36">
                  <c:v>2.1880000000000001E-5</c:v>
                </c:pt>
                <c:pt idx="37">
                  <c:v>2.2189999999999999E-5</c:v>
                </c:pt>
                <c:pt idx="38">
                  <c:v>2.243E-5</c:v>
                </c:pt>
                <c:pt idx="39">
                  <c:v>2.2629999999999998E-5</c:v>
                </c:pt>
                <c:pt idx="40">
                  <c:v>2.2779999999999999E-5</c:v>
                </c:pt>
                <c:pt idx="41">
                  <c:v>2.287E-5</c:v>
                </c:pt>
                <c:pt idx="42">
                  <c:v>2.2929999999999999E-5</c:v>
                </c:pt>
                <c:pt idx="43">
                  <c:v>2.2949999999999999E-5</c:v>
                </c:pt>
                <c:pt idx="44">
                  <c:v>2.2929999999999999E-5</c:v>
                </c:pt>
                <c:pt idx="45">
                  <c:v>2.2889999999999999E-5</c:v>
                </c:pt>
                <c:pt idx="46">
                  <c:v>2.283E-5</c:v>
                </c:pt>
                <c:pt idx="47">
                  <c:v>2.2750000000000001E-5</c:v>
                </c:pt>
                <c:pt idx="48">
                  <c:v>2.266E-5</c:v>
                </c:pt>
                <c:pt idx="49">
                  <c:v>2.2569999999999999E-5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EA5-421C-86C9-33F606372999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38600"/>
        <c:axId val="495234288"/>
        <c:axId val="499076768"/>
      </c:surface3DChart>
      <c:catAx>
        <c:axId val="49523860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4288"/>
        <c:crosses val="autoZero"/>
        <c:auto val="1"/>
        <c:lblAlgn val="ctr"/>
        <c:lblOffset val="100"/>
        <c:tickLblSkip val="10"/>
        <c:noMultiLvlLbl val="0"/>
      </c:catAx>
      <c:valAx>
        <c:axId val="49523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8600"/>
        <c:crosses val="autoZero"/>
        <c:crossBetween val="midCat"/>
      </c:valAx>
      <c:serAx>
        <c:axId val="49907676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428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dirty="0"/>
              <a:t>GLP shunt</a:t>
            </a:r>
            <a:r>
              <a:rPr lang="en-GB" sz="1200" baseline="0" dirty="0"/>
              <a:t> flow </a:t>
            </a:r>
            <a:r>
              <a:rPr lang="en-GB" sz="1200" baseline="0" dirty="0" err="1"/>
              <a:t>pmoles</a:t>
            </a:r>
            <a:r>
              <a:rPr lang="en-GB" sz="1200" baseline="0" dirty="0"/>
              <a:t> min</a:t>
            </a:r>
            <a:r>
              <a:rPr lang="en-GB" sz="1200" baseline="30000" dirty="0"/>
              <a:t>-1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40"/>
      <c:depthPercent val="17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glpshuntfl!$B$2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glpshuntfl!$B$3:$B$52</c:f>
              <c:numCache>
                <c:formatCode>General</c:formatCode>
                <c:ptCount val="50"/>
                <c:pt idx="0">
                  <c:v>0.73249931000000001</c:v>
                </c:pt>
                <c:pt idx="1">
                  <c:v>1.3806630600000001</c:v>
                </c:pt>
                <c:pt idx="2">
                  <c:v>4.0304720600000001</c:v>
                </c:pt>
                <c:pt idx="3">
                  <c:v>8.2987639099999999</c:v>
                </c:pt>
                <c:pt idx="4">
                  <c:v>11.62882609</c:v>
                </c:pt>
                <c:pt idx="5">
                  <c:v>12.48093012</c:v>
                </c:pt>
                <c:pt idx="6">
                  <c:v>11.226842380000001</c:v>
                </c:pt>
                <c:pt idx="7">
                  <c:v>9.1064619199999992</c:v>
                </c:pt>
                <c:pt idx="8">
                  <c:v>6.9529735700000002</c:v>
                </c:pt>
                <c:pt idx="9">
                  <c:v>5.1978538500000004</c:v>
                </c:pt>
                <c:pt idx="10">
                  <c:v>3.9189741499999999</c:v>
                </c:pt>
                <c:pt idx="11">
                  <c:v>3.0142896499999998</c:v>
                </c:pt>
                <c:pt idx="12">
                  <c:v>2.3459799100000001</c:v>
                </c:pt>
                <c:pt idx="13">
                  <c:v>1.86652255</c:v>
                </c:pt>
                <c:pt idx="14">
                  <c:v>1.51062374</c:v>
                </c:pt>
                <c:pt idx="15">
                  <c:v>1.24361619</c:v>
                </c:pt>
                <c:pt idx="16">
                  <c:v>1.0462244999999999</c:v>
                </c:pt>
                <c:pt idx="17">
                  <c:v>0.90027542999999999</c:v>
                </c:pt>
                <c:pt idx="18">
                  <c:v>0.79076314000000003</c:v>
                </c:pt>
                <c:pt idx="19">
                  <c:v>0.71236999999999995</c:v>
                </c:pt>
                <c:pt idx="20">
                  <c:v>0.66110581999999996</c:v>
                </c:pt>
                <c:pt idx="21">
                  <c:v>0.63416044999999999</c:v>
                </c:pt>
                <c:pt idx="22">
                  <c:v>0.62688065000000004</c:v>
                </c:pt>
                <c:pt idx="23">
                  <c:v>0.63640682999999998</c:v>
                </c:pt>
                <c:pt idx="24">
                  <c:v>0.66018516999999999</c:v>
                </c:pt>
                <c:pt idx="25">
                  <c:v>0.69447347000000004</c:v>
                </c:pt>
                <c:pt idx="26">
                  <c:v>0.73541361999999999</c:v>
                </c:pt>
                <c:pt idx="27">
                  <c:v>0.78110802999999995</c:v>
                </c:pt>
                <c:pt idx="28">
                  <c:v>0.82634931</c:v>
                </c:pt>
                <c:pt idx="29">
                  <c:v>0.86764098999999995</c:v>
                </c:pt>
                <c:pt idx="30">
                  <c:v>0.90242157999999995</c:v>
                </c:pt>
                <c:pt idx="31">
                  <c:v>0.92872518999999998</c:v>
                </c:pt>
                <c:pt idx="32">
                  <c:v>0.94570726000000005</c:v>
                </c:pt>
                <c:pt idx="33">
                  <c:v>0.95332422000000006</c:v>
                </c:pt>
                <c:pt idx="34">
                  <c:v>0.95185284999999997</c:v>
                </c:pt>
                <c:pt idx="35">
                  <c:v>0.94288516</c:v>
                </c:pt>
                <c:pt idx="36">
                  <c:v>0.92753485999999996</c:v>
                </c:pt>
                <c:pt idx="37">
                  <c:v>0.90675844000000005</c:v>
                </c:pt>
                <c:pt idx="38">
                  <c:v>0.88359363000000002</c:v>
                </c:pt>
                <c:pt idx="39">
                  <c:v>0.85768686000000005</c:v>
                </c:pt>
                <c:pt idx="40">
                  <c:v>0.82961916000000002</c:v>
                </c:pt>
                <c:pt idx="41">
                  <c:v>0.80320701000000005</c:v>
                </c:pt>
                <c:pt idx="42">
                  <c:v>0.77593467000000005</c:v>
                </c:pt>
                <c:pt idx="43">
                  <c:v>0.74857393000000005</c:v>
                </c:pt>
                <c:pt idx="44">
                  <c:v>0.72707255999999998</c:v>
                </c:pt>
                <c:pt idx="45">
                  <c:v>0.70768213999999996</c:v>
                </c:pt>
                <c:pt idx="46">
                  <c:v>0.69068074999999995</c:v>
                </c:pt>
                <c:pt idx="47">
                  <c:v>0.67608877999999994</c:v>
                </c:pt>
                <c:pt idx="48">
                  <c:v>0.66396948</c:v>
                </c:pt>
                <c:pt idx="49">
                  <c:v>0.65430668999999997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2-4512-B5E6-B1A6304A69E5}"/>
            </c:ext>
          </c:extLst>
        </c:ser>
        <c:ser>
          <c:idx val="1"/>
          <c:order val="1"/>
          <c:tx>
            <c:strRef>
              <c:f>glpshuntfl!$C$2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glpshuntfl!$C$3:$C$52</c:f>
              <c:numCache>
                <c:formatCode>General</c:formatCode>
                <c:ptCount val="50"/>
                <c:pt idx="0">
                  <c:v>0.64862397000000005</c:v>
                </c:pt>
                <c:pt idx="1">
                  <c:v>1.04130319</c:v>
                </c:pt>
                <c:pt idx="2">
                  <c:v>3.1637019</c:v>
                </c:pt>
                <c:pt idx="3">
                  <c:v>6.9100047900000003</c:v>
                </c:pt>
                <c:pt idx="4">
                  <c:v>9.8571535099999998</c:v>
                </c:pt>
                <c:pt idx="5">
                  <c:v>10.70993895</c:v>
                </c:pt>
                <c:pt idx="6">
                  <c:v>9.8911613799999998</c:v>
                </c:pt>
                <c:pt idx="7">
                  <c:v>8.2723561300000004</c:v>
                </c:pt>
                <c:pt idx="8">
                  <c:v>6.5070309499999999</c:v>
                </c:pt>
                <c:pt idx="9">
                  <c:v>4.9890124900000004</c:v>
                </c:pt>
                <c:pt idx="10">
                  <c:v>3.8293793599999999</c:v>
                </c:pt>
                <c:pt idx="11">
                  <c:v>2.9792466200000001</c:v>
                </c:pt>
                <c:pt idx="12">
                  <c:v>2.3390109899999998</c:v>
                </c:pt>
                <c:pt idx="13">
                  <c:v>1.87064294</c:v>
                </c:pt>
                <c:pt idx="14">
                  <c:v>1.5184553000000001</c:v>
                </c:pt>
                <c:pt idx="15">
                  <c:v>1.25227172</c:v>
                </c:pt>
                <c:pt idx="16">
                  <c:v>1.05150152</c:v>
                </c:pt>
                <c:pt idx="17">
                  <c:v>0.90027091999999997</c:v>
                </c:pt>
                <c:pt idx="18">
                  <c:v>0.78305283000000003</c:v>
                </c:pt>
                <c:pt idx="19">
                  <c:v>0.69402931999999995</c:v>
                </c:pt>
                <c:pt idx="20">
                  <c:v>0.62901817000000004</c:v>
                </c:pt>
                <c:pt idx="21">
                  <c:v>0.58476505000000001</c:v>
                </c:pt>
                <c:pt idx="22">
                  <c:v>0.55680826000000005</c:v>
                </c:pt>
                <c:pt idx="23">
                  <c:v>0.54318449000000002</c:v>
                </c:pt>
                <c:pt idx="24">
                  <c:v>0.54166000000000003</c:v>
                </c:pt>
                <c:pt idx="25">
                  <c:v>0.55056280000000002</c:v>
                </c:pt>
                <c:pt idx="26">
                  <c:v>0.56746655999999995</c:v>
                </c:pt>
                <c:pt idx="27">
                  <c:v>0.59123104000000004</c:v>
                </c:pt>
                <c:pt idx="28">
                  <c:v>0.61917924999999996</c:v>
                </c:pt>
                <c:pt idx="29">
                  <c:v>0.64912055000000002</c:v>
                </c:pt>
                <c:pt idx="30">
                  <c:v>0.67905055000000003</c:v>
                </c:pt>
                <c:pt idx="31">
                  <c:v>0.70722322000000004</c:v>
                </c:pt>
                <c:pt idx="32">
                  <c:v>0.73210039999999998</c:v>
                </c:pt>
                <c:pt idx="33">
                  <c:v>0.75271748999999999</c:v>
                </c:pt>
                <c:pt idx="34">
                  <c:v>0.76759250000000001</c:v>
                </c:pt>
                <c:pt idx="35">
                  <c:v>0.77748273000000001</c:v>
                </c:pt>
                <c:pt idx="36">
                  <c:v>0.78222581000000002</c:v>
                </c:pt>
                <c:pt idx="37">
                  <c:v>0.78208674</c:v>
                </c:pt>
                <c:pt idx="38">
                  <c:v>0.77804276000000006</c:v>
                </c:pt>
                <c:pt idx="39">
                  <c:v>0.77040006999999999</c:v>
                </c:pt>
                <c:pt idx="40">
                  <c:v>0.75944096999999999</c:v>
                </c:pt>
                <c:pt idx="41">
                  <c:v>0.74709170000000003</c:v>
                </c:pt>
                <c:pt idx="42">
                  <c:v>0.73256810999999999</c:v>
                </c:pt>
                <c:pt idx="43">
                  <c:v>0.71619219000000001</c:v>
                </c:pt>
                <c:pt idx="44">
                  <c:v>0.70192907000000004</c:v>
                </c:pt>
                <c:pt idx="45">
                  <c:v>0.68798210999999998</c:v>
                </c:pt>
                <c:pt idx="46">
                  <c:v>0.67467279000000002</c:v>
                </c:pt>
                <c:pt idx="47">
                  <c:v>0.66226289999999999</c:v>
                </c:pt>
                <c:pt idx="48">
                  <c:v>0.65095409000000004</c:v>
                </c:pt>
                <c:pt idx="49">
                  <c:v>0.64083469000000004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82-4512-B5E6-B1A6304A69E5}"/>
            </c:ext>
          </c:extLst>
        </c:ser>
        <c:ser>
          <c:idx val="2"/>
          <c:order val="2"/>
          <c:tx>
            <c:strRef>
              <c:f>glpshuntfl!$D$2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glpshuntfl!$D$3:$D$52</c:f>
              <c:numCache>
                <c:formatCode>General</c:formatCode>
                <c:ptCount val="50"/>
                <c:pt idx="0">
                  <c:v>0.56203360999999996</c:v>
                </c:pt>
                <c:pt idx="1">
                  <c:v>0.94715674000000005</c:v>
                </c:pt>
                <c:pt idx="2">
                  <c:v>2.4667726499999998</c:v>
                </c:pt>
                <c:pt idx="3">
                  <c:v>4.8853017999999997</c:v>
                </c:pt>
                <c:pt idx="4">
                  <c:v>6.8908959599999999</c:v>
                </c:pt>
                <c:pt idx="5">
                  <c:v>7.7212007099999997</c:v>
                </c:pt>
                <c:pt idx="6">
                  <c:v>7.4927037299999997</c:v>
                </c:pt>
                <c:pt idx="7">
                  <c:v>6.6639463599999997</c:v>
                </c:pt>
                <c:pt idx="8">
                  <c:v>5.5840535300000003</c:v>
                </c:pt>
                <c:pt idx="9">
                  <c:v>4.52169255</c:v>
                </c:pt>
                <c:pt idx="10">
                  <c:v>3.6222728399999999</c:v>
                </c:pt>
                <c:pt idx="11">
                  <c:v>2.9111891999999999</c:v>
                </c:pt>
                <c:pt idx="12">
                  <c:v>2.3388290999999999</c:v>
                </c:pt>
                <c:pt idx="13">
                  <c:v>1.9018596000000001</c:v>
                </c:pt>
                <c:pt idx="14">
                  <c:v>1.56155523</c:v>
                </c:pt>
                <c:pt idx="15">
                  <c:v>1.29657909</c:v>
                </c:pt>
                <c:pt idx="16">
                  <c:v>1.09240428</c:v>
                </c:pt>
                <c:pt idx="17">
                  <c:v>0.9344848</c:v>
                </c:pt>
                <c:pt idx="18">
                  <c:v>0.80783364999999996</c:v>
                </c:pt>
                <c:pt idx="19">
                  <c:v>0.70665606000000003</c:v>
                </c:pt>
                <c:pt idx="20">
                  <c:v>0.62691242000000003</c:v>
                </c:pt>
                <c:pt idx="21">
                  <c:v>0.56665675000000004</c:v>
                </c:pt>
                <c:pt idx="22">
                  <c:v>0.51998566000000002</c:v>
                </c:pt>
                <c:pt idx="23">
                  <c:v>0.48618784999999998</c:v>
                </c:pt>
                <c:pt idx="24">
                  <c:v>0.46182134000000002</c:v>
                </c:pt>
                <c:pt idx="25">
                  <c:v>0.44641620999999998</c:v>
                </c:pt>
                <c:pt idx="26">
                  <c:v>0.43858026999999999</c:v>
                </c:pt>
                <c:pt idx="27">
                  <c:v>0.43677146</c:v>
                </c:pt>
                <c:pt idx="28">
                  <c:v>0.44050108999999998</c:v>
                </c:pt>
                <c:pt idx="29">
                  <c:v>0.44859771999999998</c:v>
                </c:pt>
                <c:pt idx="30">
                  <c:v>0.46016692999999997</c:v>
                </c:pt>
                <c:pt idx="31">
                  <c:v>0.47423115999999998</c:v>
                </c:pt>
                <c:pt idx="32">
                  <c:v>0.48998491</c:v>
                </c:pt>
                <c:pt idx="33">
                  <c:v>0.50657571000000001</c:v>
                </c:pt>
                <c:pt idx="34">
                  <c:v>0.52231090999999996</c:v>
                </c:pt>
                <c:pt idx="35">
                  <c:v>0.53743331999999999</c:v>
                </c:pt>
                <c:pt idx="36">
                  <c:v>0.55147398000000003</c:v>
                </c:pt>
                <c:pt idx="37">
                  <c:v>0.56398683999999999</c:v>
                </c:pt>
                <c:pt idx="38">
                  <c:v>0.57386386</c:v>
                </c:pt>
                <c:pt idx="39">
                  <c:v>0.58186777000000001</c:v>
                </c:pt>
                <c:pt idx="40">
                  <c:v>0.58784289999999995</c:v>
                </c:pt>
                <c:pt idx="41">
                  <c:v>0.59137103999999996</c:v>
                </c:pt>
                <c:pt idx="42">
                  <c:v>0.59298028000000003</c:v>
                </c:pt>
                <c:pt idx="43">
                  <c:v>0.59269492000000001</c:v>
                </c:pt>
                <c:pt idx="44">
                  <c:v>0.59085949000000004</c:v>
                </c:pt>
                <c:pt idx="45">
                  <c:v>0.58787732000000004</c:v>
                </c:pt>
                <c:pt idx="46">
                  <c:v>0.58393899000000005</c:v>
                </c:pt>
                <c:pt idx="47">
                  <c:v>0.57939401999999995</c:v>
                </c:pt>
                <c:pt idx="48">
                  <c:v>0.57438723999999997</c:v>
                </c:pt>
                <c:pt idx="49">
                  <c:v>0.56910380999999999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82-4512-B5E6-B1A6304A69E5}"/>
            </c:ext>
          </c:extLst>
        </c:ser>
        <c:ser>
          <c:idx val="3"/>
          <c:order val="3"/>
          <c:tx>
            <c:strRef>
              <c:f>glpshuntfl!$E$2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glpshuntfl!$E$3:$E$52</c:f>
              <c:numCache>
                <c:formatCode>General</c:formatCode>
                <c:ptCount val="50"/>
                <c:pt idx="0">
                  <c:v>0.41682195999999999</c:v>
                </c:pt>
                <c:pt idx="1">
                  <c:v>0.66574336999999995</c:v>
                </c:pt>
                <c:pt idx="2">
                  <c:v>1.5191493700000001</c:v>
                </c:pt>
                <c:pt idx="3">
                  <c:v>2.93551947</c:v>
                </c:pt>
                <c:pt idx="4">
                  <c:v>4.16422808</c:v>
                </c:pt>
                <c:pt idx="5">
                  <c:v>4.7586264900000002</c:v>
                </c:pt>
                <c:pt idx="6">
                  <c:v>4.7901345400000004</c:v>
                </c:pt>
                <c:pt idx="7">
                  <c:v>4.4830664200000001</c:v>
                </c:pt>
                <c:pt idx="8">
                  <c:v>3.9902856099999999</c:v>
                </c:pt>
                <c:pt idx="9">
                  <c:v>3.44089044</c:v>
                </c:pt>
                <c:pt idx="10">
                  <c:v>2.9214421599999998</c:v>
                </c:pt>
                <c:pt idx="11">
                  <c:v>2.4682167499999998</c:v>
                </c:pt>
                <c:pt idx="12">
                  <c:v>2.0720855199999999</c:v>
                </c:pt>
                <c:pt idx="13">
                  <c:v>1.7450138799999999</c:v>
                </c:pt>
                <c:pt idx="14">
                  <c:v>1.4739850400000001</c:v>
                </c:pt>
                <c:pt idx="15">
                  <c:v>1.2509743499999999</c:v>
                </c:pt>
                <c:pt idx="16">
                  <c:v>1.07065612</c:v>
                </c:pt>
                <c:pt idx="17">
                  <c:v>0.92510101</c:v>
                </c:pt>
                <c:pt idx="18">
                  <c:v>0.80372407000000001</c:v>
                </c:pt>
                <c:pt idx="19">
                  <c:v>0.70304918999999999</c:v>
                </c:pt>
                <c:pt idx="20">
                  <c:v>0.62014526000000003</c:v>
                </c:pt>
                <c:pt idx="21">
                  <c:v>0.55381135999999997</c:v>
                </c:pt>
                <c:pt idx="22">
                  <c:v>0.49898364000000001</c:v>
                </c:pt>
                <c:pt idx="23">
                  <c:v>0.45512339000000002</c:v>
                </c:pt>
                <c:pt idx="24">
                  <c:v>0.41910415000000001</c:v>
                </c:pt>
                <c:pt idx="25">
                  <c:v>0.39073181000000001</c:v>
                </c:pt>
                <c:pt idx="26">
                  <c:v>0.36873071000000002</c:v>
                </c:pt>
                <c:pt idx="27">
                  <c:v>0.35144394000000001</c:v>
                </c:pt>
                <c:pt idx="28">
                  <c:v>0.33898613</c:v>
                </c:pt>
                <c:pt idx="29">
                  <c:v>0.33053937999999999</c:v>
                </c:pt>
                <c:pt idx="30">
                  <c:v>0.32556689</c:v>
                </c:pt>
                <c:pt idx="31">
                  <c:v>0.32348991999999999</c:v>
                </c:pt>
                <c:pt idx="32">
                  <c:v>0.32386015000000001</c:v>
                </c:pt>
                <c:pt idx="33">
                  <c:v>0.32642887999999998</c:v>
                </c:pt>
                <c:pt idx="34">
                  <c:v>0.33046964000000001</c:v>
                </c:pt>
                <c:pt idx="35">
                  <c:v>0.33572762</c:v>
                </c:pt>
                <c:pt idx="36">
                  <c:v>0.34203147</c:v>
                </c:pt>
                <c:pt idx="37">
                  <c:v>0.34908710999999998</c:v>
                </c:pt>
                <c:pt idx="38">
                  <c:v>0.35607737</c:v>
                </c:pt>
                <c:pt idx="39">
                  <c:v>0.36331542</c:v>
                </c:pt>
                <c:pt idx="40">
                  <c:v>0.37065542000000001</c:v>
                </c:pt>
                <c:pt idx="41">
                  <c:v>0.37720618</c:v>
                </c:pt>
                <c:pt idx="42">
                  <c:v>0.38360055999999998</c:v>
                </c:pt>
                <c:pt idx="43">
                  <c:v>0.38964145</c:v>
                </c:pt>
                <c:pt idx="44">
                  <c:v>0.39417414000000001</c:v>
                </c:pt>
                <c:pt idx="45">
                  <c:v>0.39800561000000001</c:v>
                </c:pt>
                <c:pt idx="46">
                  <c:v>0.40111721</c:v>
                </c:pt>
                <c:pt idx="47">
                  <c:v>0.40359446999999998</c:v>
                </c:pt>
                <c:pt idx="48">
                  <c:v>0.40535535</c:v>
                </c:pt>
                <c:pt idx="49">
                  <c:v>0.40654090999999998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82-4512-B5E6-B1A6304A69E5}"/>
            </c:ext>
          </c:extLst>
        </c:ser>
        <c:ser>
          <c:idx val="4"/>
          <c:order val="4"/>
          <c:tx>
            <c:strRef>
              <c:f>glpshuntfl!$F$2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glpshuntfl!$F$3:$F$52</c:f>
              <c:numCache>
                <c:formatCode>General</c:formatCode>
                <c:ptCount val="50"/>
                <c:pt idx="0">
                  <c:v>0.25514650999999999</c:v>
                </c:pt>
                <c:pt idx="1">
                  <c:v>0.39171138</c:v>
                </c:pt>
                <c:pt idx="2">
                  <c:v>0.83551825999999996</c:v>
                </c:pt>
                <c:pt idx="3">
                  <c:v>1.5454006499999999</c:v>
                </c:pt>
                <c:pt idx="4">
                  <c:v>2.17131791</c:v>
                </c:pt>
                <c:pt idx="5">
                  <c:v>2.5071050100000001</c:v>
                </c:pt>
                <c:pt idx="6">
                  <c:v>2.5826722200000001</c:v>
                </c:pt>
                <c:pt idx="7">
                  <c:v>2.4948943300000002</c:v>
                </c:pt>
                <c:pt idx="8">
                  <c:v>2.3091044200000002</c:v>
                </c:pt>
                <c:pt idx="9">
                  <c:v>2.0785529899999999</c:v>
                </c:pt>
                <c:pt idx="10">
                  <c:v>1.8431226700000001</c:v>
                </c:pt>
                <c:pt idx="11">
                  <c:v>1.6234856600000001</c:v>
                </c:pt>
                <c:pt idx="12">
                  <c:v>1.4184527099999999</c:v>
                </c:pt>
                <c:pt idx="13">
                  <c:v>1.23789463</c:v>
                </c:pt>
                <c:pt idx="14">
                  <c:v>1.0788436400000001</c:v>
                </c:pt>
                <c:pt idx="15">
                  <c:v>0.94041383999999995</c:v>
                </c:pt>
                <c:pt idx="16">
                  <c:v>0.82275144</c:v>
                </c:pt>
                <c:pt idx="17">
                  <c:v>0.72351584999999996</c:v>
                </c:pt>
                <c:pt idx="18">
                  <c:v>0.63730297999999996</c:v>
                </c:pt>
                <c:pt idx="19">
                  <c:v>0.56314538999999997</c:v>
                </c:pt>
                <c:pt idx="20">
                  <c:v>0.49992811999999998</c:v>
                </c:pt>
                <c:pt idx="21">
                  <c:v>0.44775134999999999</c:v>
                </c:pt>
                <c:pt idx="22">
                  <c:v>0.40294917000000002</c:v>
                </c:pt>
                <c:pt idx="23">
                  <c:v>0.36581665000000002</c:v>
                </c:pt>
                <c:pt idx="24">
                  <c:v>0.33388414999999999</c:v>
                </c:pt>
                <c:pt idx="25">
                  <c:v>0.30751961</c:v>
                </c:pt>
                <c:pt idx="26">
                  <c:v>0.28572368999999997</c:v>
                </c:pt>
                <c:pt idx="27">
                  <c:v>0.26709114</c:v>
                </c:pt>
                <c:pt idx="28">
                  <c:v>0.25185559000000002</c:v>
                </c:pt>
                <c:pt idx="29">
                  <c:v>0.23956195</c:v>
                </c:pt>
                <c:pt idx="30">
                  <c:v>0.22979454999999999</c:v>
                </c:pt>
                <c:pt idx="31">
                  <c:v>0.22215549000000001</c:v>
                </c:pt>
                <c:pt idx="32">
                  <c:v>0.21637654000000001</c:v>
                </c:pt>
                <c:pt idx="33">
                  <c:v>0.21222240000000001</c:v>
                </c:pt>
                <c:pt idx="34">
                  <c:v>0.20960992000000001</c:v>
                </c:pt>
                <c:pt idx="35">
                  <c:v>0.20810503999999999</c:v>
                </c:pt>
                <c:pt idx="36">
                  <c:v>0.20757566</c:v>
                </c:pt>
                <c:pt idx="37">
                  <c:v>0.20791904999999999</c:v>
                </c:pt>
                <c:pt idx="38">
                  <c:v>0.20892473</c:v>
                </c:pt>
                <c:pt idx="39">
                  <c:v>0.21054411000000001</c:v>
                </c:pt>
                <c:pt idx="40">
                  <c:v>0.21270525000000001</c:v>
                </c:pt>
                <c:pt idx="41">
                  <c:v>0.21505373999999999</c:v>
                </c:pt>
                <c:pt idx="42">
                  <c:v>0.21777504</c:v>
                </c:pt>
                <c:pt idx="43">
                  <c:v>0.22081433</c:v>
                </c:pt>
                <c:pt idx="44">
                  <c:v>0.22346104</c:v>
                </c:pt>
                <c:pt idx="45">
                  <c:v>0.22606878</c:v>
                </c:pt>
                <c:pt idx="46">
                  <c:v>0.22858343</c:v>
                </c:pt>
                <c:pt idx="47">
                  <c:v>0.23095491000000001</c:v>
                </c:pt>
                <c:pt idx="48">
                  <c:v>0.23316750999999999</c:v>
                </c:pt>
                <c:pt idx="49">
                  <c:v>0.23518518999999999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82-4512-B5E6-B1A6304A69E5}"/>
            </c:ext>
          </c:extLst>
        </c:ser>
        <c:ser>
          <c:idx val="5"/>
          <c:order val="5"/>
          <c:tx>
            <c:strRef>
              <c:f>glpshuntfl!$G$2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glpshuntfl!$G$3:$G$52</c:f>
              <c:numCache>
                <c:formatCode>General</c:formatCode>
                <c:ptCount val="50"/>
                <c:pt idx="0">
                  <c:v>0.13449373000000001</c:v>
                </c:pt>
                <c:pt idx="1">
                  <c:v>0.20030459</c:v>
                </c:pt>
                <c:pt idx="2">
                  <c:v>0.41128196</c:v>
                </c:pt>
                <c:pt idx="3">
                  <c:v>0.74011252000000005</c:v>
                </c:pt>
                <c:pt idx="4">
                  <c:v>1.0312908700000001</c:v>
                </c:pt>
                <c:pt idx="5">
                  <c:v>1.19612688</c:v>
                </c:pt>
                <c:pt idx="6">
                  <c:v>1.2455032100000001</c:v>
                </c:pt>
                <c:pt idx="7">
                  <c:v>1.2228407699999999</c:v>
                </c:pt>
                <c:pt idx="8">
                  <c:v>1.15557939</c:v>
                </c:pt>
                <c:pt idx="9">
                  <c:v>1.06509966</c:v>
                </c:pt>
                <c:pt idx="10">
                  <c:v>0.96776443000000001</c:v>
                </c:pt>
                <c:pt idx="11">
                  <c:v>0.87267196000000002</c:v>
                </c:pt>
                <c:pt idx="12">
                  <c:v>0.78022778999999998</c:v>
                </c:pt>
                <c:pt idx="13">
                  <c:v>0.69593965999999996</c:v>
                </c:pt>
                <c:pt idx="14">
                  <c:v>0.61917878999999998</c:v>
                </c:pt>
                <c:pt idx="15">
                  <c:v>0.55011454999999998</c:v>
                </c:pt>
                <c:pt idx="16">
                  <c:v>0.48938861</c:v>
                </c:pt>
                <c:pt idx="17">
                  <c:v>0.43664260999999999</c:v>
                </c:pt>
                <c:pt idx="18">
                  <c:v>0.38944045999999999</c:v>
                </c:pt>
                <c:pt idx="19">
                  <c:v>0.34776148000000001</c:v>
                </c:pt>
                <c:pt idx="20">
                  <c:v>0.31129095000000001</c:v>
                </c:pt>
                <c:pt idx="21">
                  <c:v>0.28050588999999998</c:v>
                </c:pt>
                <c:pt idx="22">
                  <c:v>0.25349219000000001</c:v>
                </c:pt>
                <c:pt idx="23">
                  <c:v>0.23063042</c:v>
                </c:pt>
                <c:pt idx="24">
                  <c:v>0.21056095</c:v>
                </c:pt>
                <c:pt idx="25">
                  <c:v>0.19358589000000001</c:v>
                </c:pt>
                <c:pt idx="26">
                  <c:v>0.17921382999999999</c:v>
                </c:pt>
                <c:pt idx="27">
                  <c:v>0.16657777000000001</c:v>
                </c:pt>
                <c:pt idx="28">
                  <c:v>0.15592469</c:v>
                </c:pt>
                <c:pt idx="29">
                  <c:v>0.14698124000000001</c:v>
                </c:pt>
                <c:pt idx="30">
                  <c:v>0.13949861999999999</c:v>
                </c:pt>
                <c:pt idx="31">
                  <c:v>0.13326584999999999</c:v>
                </c:pt>
                <c:pt idx="32">
                  <c:v>0.12813594</c:v>
                </c:pt>
                <c:pt idx="33">
                  <c:v>0.12394456</c:v>
                </c:pt>
                <c:pt idx="34">
                  <c:v>0.12077799</c:v>
                </c:pt>
                <c:pt idx="35">
                  <c:v>0.11827839</c:v>
                </c:pt>
                <c:pt idx="36">
                  <c:v>0.11638798</c:v>
                </c:pt>
                <c:pt idx="37">
                  <c:v>0.11502058</c:v>
                </c:pt>
                <c:pt idx="38">
                  <c:v>0.11419043</c:v>
                </c:pt>
                <c:pt idx="39">
                  <c:v>0.11373925</c:v>
                </c:pt>
                <c:pt idx="40">
                  <c:v>0.11362872</c:v>
                </c:pt>
                <c:pt idx="41">
                  <c:v>0.11381963</c:v>
                </c:pt>
                <c:pt idx="42">
                  <c:v>0.11428087000000001</c:v>
                </c:pt>
                <c:pt idx="43">
                  <c:v>0.11498292</c:v>
                </c:pt>
                <c:pt idx="44">
                  <c:v>0.11573812</c:v>
                </c:pt>
                <c:pt idx="45">
                  <c:v>0.11658204</c:v>
                </c:pt>
                <c:pt idx="46">
                  <c:v>0.11749105</c:v>
                </c:pt>
                <c:pt idx="47">
                  <c:v>0.11843813</c:v>
                </c:pt>
                <c:pt idx="48">
                  <c:v>0.11940000000000001</c:v>
                </c:pt>
                <c:pt idx="49">
                  <c:v>0.12035743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82-4512-B5E6-B1A6304A69E5}"/>
            </c:ext>
          </c:extLst>
        </c:ser>
        <c:ser>
          <c:idx val="6"/>
          <c:order val="6"/>
          <c:tx>
            <c:strRef>
              <c:f>glpshuntfl!$H$2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glpshuntfl!$H$3:$H$52</c:f>
              <c:numCache>
                <c:formatCode>General</c:formatCode>
                <c:ptCount val="50"/>
                <c:pt idx="0">
                  <c:v>6.4503720000000001E-2</c:v>
                </c:pt>
                <c:pt idx="1">
                  <c:v>9.3762470000000001E-2</c:v>
                </c:pt>
                <c:pt idx="2">
                  <c:v>0.18669210999999999</c:v>
                </c:pt>
                <c:pt idx="3">
                  <c:v>0.33442161999999998</c:v>
                </c:pt>
                <c:pt idx="4">
                  <c:v>0.46623124999999999</c:v>
                </c:pt>
                <c:pt idx="5">
                  <c:v>0.54100221000000004</c:v>
                </c:pt>
                <c:pt idx="6">
                  <c:v>0.56572619000000002</c:v>
                </c:pt>
                <c:pt idx="7">
                  <c:v>0.55921889000000002</c:v>
                </c:pt>
                <c:pt idx="8">
                  <c:v>0.53349312999999998</c:v>
                </c:pt>
                <c:pt idx="9">
                  <c:v>0.49728464999999999</c:v>
                </c:pt>
                <c:pt idx="10">
                  <c:v>0.45719448000000001</c:v>
                </c:pt>
                <c:pt idx="11">
                  <c:v>0.41711007999999999</c:v>
                </c:pt>
                <c:pt idx="12">
                  <c:v>0.37725149000000002</c:v>
                </c:pt>
                <c:pt idx="13">
                  <c:v>0.34011233000000002</c:v>
                </c:pt>
                <c:pt idx="14">
                  <c:v>0.30571231999999998</c:v>
                </c:pt>
                <c:pt idx="15">
                  <c:v>0.27426810000000001</c:v>
                </c:pt>
                <c:pt idx="16">
                  <c:v>0.24624457999999999</c:v>
                </c:pt>
                <c:pt idx="17">
                  <c:v>0.22147169</c:v>
                </c:pt>
                <c:pt idx="18">
                  <c:v>0.19901495</c:v>
                </c:pt>
                <c:pt idx="19">
                  <c:v>0.17887289000000001</c:v>
                </c:pt>
                <c:pt idx="20">
                  <c:v>0.16100619999999999</c:v>
                </c:pt>
                <c:pt idx="21">
                  <c:v>0.14572418000000001</c:v>
                </c:pt>
                <c:pt idx="22">
                  <c:v>0.13215490999999999</c:v>
                </c:pt>
                <c:pt idx="23">
                  <c:v>0.12054926000000001</c:v>
                </c:pt>
                <c:pt idx="24">
                  <c:v>0.11023492999999999</c:v>
                </c:pt>
                <c:pt idx="25">
                  <c:v>0.10141229</c:v>
                </c:pt>
                <c:pt idx="26">
                  <c:v>9.3857010000000005E-2</c:v>
                </c:pt>
                <c:pt idx="27">
                  <c:v>8.7139739999999993E-2</c:v>
                </c:pt>
                <c:pt idx="28">
                  <c:v>8.1400910000000007E-2</c:v>
                </c:pt>
                <c:pt idx="29">
                  <c:v>7.651049E-2</c:v>
                </c:pt>
                <c:pt idx="30">
                  <c:v>7.2348369999999995E-2</c:v>
                </c:pt>
                <c:pt idx="31">
                  <c:v>6.8819920000000007E-2</c:v>
                </c:pt>
                <c:pt idx="32">
                  <c:v>6.5837499999999993E-2</c:v>
                </c:pt>
                <c:pt idx="33">
                  <c:v>6.3328029999999993E-2</c:v>
                </c:pt>
                <c:pt idx="34">
                  <c:v>6.135297E-2</c:v>
                </c:pt>
                <c:pt idx="35">
                  <c:v>5.9721570000000002E-2</c:v>
                </c:pt>
                <c:pt idx="36">
                  <c:v>5.8387319999999999E-2</c:v>
                </c:pt>
                <c:pt idx="37">
                  <c:v>5.7328400000000002E-2</c:v>
                </c:pt>
                <c:pt idx="38">
                  <c:v>5.656125E-2</c:v>
                </c:pt>
                <c:pt idx="39">
                  <c:v>5.599457E-2</c:v>
                </c:pt>
                <c:pt idx="40">
                  <c:v>5.5600049999999998E-2</c:v>
                </c:pt>
                <c:pt idx="41">
                  <c:v>5.538945E-2</c:v>
                </c:pt>
                <c:pt idx="42">
                  <c:v>5.5307549999999997E-2</c:v>
                </c:pt>
                <c:pt idx="43">
                  <c:v>5.5368569999999999E-2</c:v>
                </c:pt>
                <c:pt idx="44">
                  <c:v>5.551006E-2</c:v>
                </c:pt>
                <c:pt idx="45">
                  <c:v>5.5721819999999998E-2</c:v>
                </c:pt>
                <c:pt idx="46">
                  <c:v>5.5983030000000003E-2</c:v>
                </c:pt>
                <c:pt idx="47">
                  <c:v>5.6288440000000002E-2</c:v>
                </c:pt>
                <c:pt idx="48">
                  <c:v>5.6625290000000002E-2</c:v>
                </c:pt>
                <c:pt idx="49">
                  <c:v>5.6979929999999998E-2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82-4512-B5E6-B1A6304A69E5}"/>
            </c:ext>
          </c:extLst>
        </c:ser>
        <c:ser>
          <c:idx val="7"/>
          <c:order val="7"/>
          <c:tx>
            <c:strRef>
              <c:f>glpshuntfl!$I$2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glpshuntfl!$I$3:$I$52</c:f>
              <c:numCache>
                <c:formatCode>General</c:formatCode>
                <c:ptCount val="50"/>
                <c:pt idx="0">
                  <c:v>2.8347870000000001E-2</c:v>
                </c:pt>
                <c:pt idx="1">
                  <c:v>3.9003169999999997E-2</c:v>
                </c:pt>
                <c:pt idx="2">
                  <c:v>8.0428029999999998E-2</c:v>
                </c:pt>
                <c:pt idx="3">
                  <c:v>0.14806216</c:v>
                </c:pt>
                <c:pt idx="4">
                  <c:v>0.20748565999999999</c:v>
                </c:pt>
                <c:pt idx="5">
                  <c:v>0.23947922999999999</c:v>
                </c:pt>
                <c:pt idx="6">
                  <c:v>0.25013139000000001</c:v>
                </c:pt>
                <c:pt idx="7">
                  <c:v>0.24767768000000001</c:v>
                </c:pt>
                <c:pt idx="8">
                  <c:v>0.23705783999999999</c:v>
                </c:pt>
                <c:pt idx="9">
                  <c:v>0.22190534000000001</c:v>
                </c:pt>
                <c:pt idx="10">
                  <c:v>0.20501926000000001</c:v>
                </c:pt>
                <c:pt idx="11">
                  <c:v>0.18799879</c:v>
                </c:pt>
                <c:pt idx="12">
                  <c:v>0.17092022000000001</c:v>
                </c:pt>
                <c:pt idx="13">
                  <c:v>0.15485118</c:v>
                </c:pt>
                <c:pt idx="14">
                  <c:v>0.13982062000000001</c:v>
                </c:pt>
                <c:pt idx="15">
                  <c:v>0.12600302999999999</c:v>
                </c:pt>
                <c:pt idx="16">
                  <c:v>0.11360588000000001</c:v>
                </c:pt>
                <c:pt idx="17">
                  <c:v>0.10257467000000001</c:v>
                </c:pt>
                <c:pt idx="18">
                  <c:v>9.2493060000000002E-2</c:v>
                </c:pt>
                <c:pt idx="19">
                  <c:v>8.3405170000000001E-2</c:v>
                </c:pt>
                <c:pt idx="20">
                  <c:v>7.5297870000000003E-2</c:v>
                </c:pt>
                <c:pt idx="21">
                  <c:v>6.8301239999999999E-2</c:v>
                </c:pt>
                <c:pt idx="22">
                  <c:v>6.2070479999999997E-2</c:v>
                </c:pt>
                <c:pt idx="23">
                  <c:v>5.6695629999999997E-2</c:v>
                </c:pt>
                <c:pt idx="24">
                  <c:v>5.1906470000000003E-2</c:v>
                </c:pt>
                <c:pt idx="25">
                  <c:v>4.7789570000000003E-2</c:v>
                </c:pt>
                <c:pt idx="26">
                  <c:v>4.4237520000000002E-2</c:v>
                </c:pt>
                <c:pt idx="27">
                  <c:v>4.1066279999999997E-2</c:v>
                </c:pt>
                <c:pt idx="28">
                  <c:v>3.834158E-2</c:v>
                </c:pt>
                <c:pt idx="29">
                  <c:v>3.6005330000000002E-2</c:v>
                </c:pt>
                <c:pt idx="30">
                  <c:v>3.4003190000000003E-2</c:v>
                </c:pt>
                <c:pt idx="31">
                  <c:v>3.2292380000000002E-2</c:v>
                </c:pt>
                <c:pt idx="32">
                  <c:v>3.0833030000000001E-2</c:v>
                </c:pt>
                <c:pt idx="33">
                  <c:v>2.959328E-2</c:v>
                </c:pt>
                <c:pt idx="34">
                  <c:v>2.8602929999999999E-2</c:v>
                </c:pt>
                <c:pt idx="35">
                  <c:v>2.7771629999999999E-2</c:v>
                </c:pt>
                <c:pt idx="36">
                  <c:v>2.707969E-2</c:v>
                </c:pt>
                <c:pt idx="37">
                  <c:v>2.6511179999999999E-2</c:v>
                </c:pt>
                <c:pt idx="38">
                  <c:v>2.6086760000000001E-2</c:v>
                </c:pt>
                <c:pt idx="39">
                  <c:v>2.5751340000000001E-2</c:v>
                </c:pt>
                <c:pt idx="40">
                  <c:v>2.5501119999999999E-2</c:v>
                </c:pt>
                <c:pt idx="41">
                  <c:v>2.5338220000000002E-2</c:v>
                </c:pt>
                <c:pt idx="42">
                  <c:v>2.5239419999999999E-2</c:v>
                </c:pt>
                <c:pt idx="43">
                  <c:v>2.520329E-2</c:v>
                </c:pt>
                <c:pt idx="44">
                  <c:v>2.521634E-2</c:v>
                </c:pt>
                <c:pt idx="45">
                  <c:v>2.5265070000000001E-2</c:v>
                </c:pt>
                <c:pt idx="46">
                  <c:v>2.5342859999999998E-2</c:v>
                </c:pt>
                <c:pt idx="47">
                  <c:v>2.544372E-2</c:v>
                </c:pt>
                <c:pt idx="48">
                  <c:v>2.5562519999999998E-2</c:v>
                </c:pt>
                <c:pt idx="49">
                  <c:v>2.5693259999999999E-2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82-4512-B5E6-B1A6304A69E5}"/>
            </c:ext>
          </c:extLst>
        </c:ser>
        <c:ser>
          <c:idx val="8"/>
          <c:order val="8"/>
          <c:tx>
            <c:strRef>
              <c:f>glpshuntfl!$J$2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glpshuntfl!$J$3:$J$52</c:f>
              <c:numCache>
                <c:formatCode>General</c:formatCode>
                <c:ptCount val="50"/>
                <c:pt idx="0">
                  <c:v>1.271503E-2</c:v>
                </c:pt>
                <c:pt idx="1">
                  <c:v>1.7937689999999999E-2</c:v>
                </c:pt>
                <c:pt idx="2">
                  <c:v>3.5550350000000001E-2</c:v>
                </c:pt>
                <c:pt idx="3">
                  <c:v>6.398732E-2</c:v>
                </c:pt>
                <c:pt idx="4">
                  <c:v>8.9322289999999999E-2</c:v>
                </c:pt>
                <c:pt idx="5">
                  <c:v>0.10344407</c:v>
                </c:pt>
                <c:pt idx="6">
                  <c:v>0.10839717</c:v>
                </c:pt>
                <c:pt idx="7">
                  <c:v>0.10758334</c:v>
                </c:pt>
                <c:pt idx="8">
                  <c:v>0.10323088</c:v>
                </c:pt>
                <c:pt idx="9">
                  <c:v>9.6888470000000004E-2</c:v>
                </c:pt>
                <c:pt idx="10">
                  <c:v>8.9754760000000003E-2</c:v>
                </c:pt>
                <c:pt idx="11">
                  <c:v>8.2514770000000001E-2</c:v>
                </c:pt>
                <c:pt idx="12">
                  <c:v>7.5204779999999999E-2</c:v>
                </c:pt>
                <c:pt idx="13">
                  <c:v>6.8290329999999996E-2</c:v>
                </c:pt>
                <c:pt idx="14">
                  <c:v>6.1791569999999997E-2</c:v>
                </c:pt>
                <c:pt idx="15">
                  <c:v>5.5789039999999998E-2</c:v>
                </c:pt>
                <c:pt idx="16">
                  <c:v>5.0392579999999999E-2</c:v>
                </c:pt>
                <c:pt idx="17">
                  <c:v>4.5577260000000001E-2</c:v>
                </c:pt>
                <c:pt idx="18">
                  <c:v>4.11708E-2</c:v>
                </c:pt>
                <c:pt idx="19">
                  <c:v>3.7180249999999998E-2</c:v>
                </c:pt>
                <c:pt idx="20">
                  <c:v>3.3608079999999999E-2</c:v>
                </c:pt>
                <c:pt idx="21">
                  <c:v>3.0523720000000001E-2</c:v>
                </c:pt>
                <c:pt idx="22">
                  <c:v>2.7764500000000001E-2</c:v>
                </c:pt>
                <c:pt idx="23">
                  <c:v>2.5378879999999999E-2</c:v>
                </c:pt>
                <c:pt idx="24">
                  <c:v>2.324731E-2</c:v>
                </c:pt>
                <c:pt idx="25">
                  <c:v>2.1411039999999999E-2</c:v>
                </c:pt>
                <c:pt idx="26">
                  <c:v>1.982339E-2</c:v>
                </c:pt>
                <c:pt idx="27">
                  <c:v>1.8402089999999999E-2</c:v>
                </c:pt>
                <c:pt idx="28">
                  <c:v>1.7177970000000001E-2</c:v>
                </c:pt>
                <c:pt idx="29">
                  <c:v>1.6125549999999999E-2</c:v>
                </c:pt>
                <c:pt idx="30">
                  <c:v>1.52211E-2</c:v>
                </c:pt>
                <c:pt idx="31">
                  <c:v>1.44458E-2</c:v>
                </c:pt>
                <c:pt idx="32">
                  <c:v>1.3782020000000001E-2</c:v>
                </c:pt>
                <c:pt idx="33">
                  <c:v>1.321612E-2</c:v>
                </c:pt>
                <c:pt idx="34">
                  <c:v>1.275975E-2</c:v>
                </c:pt>
                <c:pt idx="35">
                  <c:v>1.2375850000000001E-2</c:v>
                </c:pt>
                <c:pt idx="36">
                  <c:v>1.2053980000000001E-2</c:v>
                </c:pt>
                <c:pt idx="37">
                  <c:v>1.1787209999999999E-2</c:v>
                </c:pt>
                <c:pt idx="38">
                  <c:v>1.158388E-2</c:v>
                </c:pt>
                <c:pt idx="39">
                  <c:v>1.142197E-2</c:v>
                </c:pt>
                <c:pt idx="40">
                  <c:v>1.129613E-2</c:v>
                </c:pt>
                <c:pt idx="41">
                  <c:v>1.121075E-2</c:v>
                </c:pt>
                <c:pt idx="42">
                  <c:v>1.1153440000000001E-2</c:v>
                </c:pt>
                <c:pt idx="43">
                  <c:v>1.112293E-2</c:v>
                </c:pt>
                <c:pt idx="44">
                  <c:v>1.1118380000000001E-2</c:v>
                </c:pt>
                <c:pt idx="45">
                  <c:v>1.1130350000000001E-2</c:v>
                </c:pt>
                <c:pt idx="46">
                  <c:v>1.115593E-2</c:v>
                </c:pt>
                <c:pt idx="47">
                  <c:v>1.1192509999999999E-2</c:v>
                </c:pt>
                <c:pt idx="48">
                  <c:v>1.123771E-2</c:v>
                </c:pt>
                <c:pt idx="49">
                  <c:v>1.128943E-2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82-4512-B5E6-B1A6304A69E5}"/>
            </c:ext>
          </c:extLst>
        </c:ser>
        <c:ser>
          <c:idx val="9"/>
          <c:order val="9"/>
          <c:tx>
            <c:strRef>
              <c:f>glpshuntfl!$K$2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glpshuntfl!$A$3:$A$52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glpshuntfl!$K$3:$K$52</c:f>
              <c:numCache>
                <c:formatCode>General</c:formatCode>
                <c:ptCount val="50"/>
                <c:pt idx="0">
                  <c:v>5.3318699999999998E-3</c:v>
                </c:pt>
                <c:pt idx="1">
                  <c:v>7.2017699999999997E-3</c:v>
                </c:pt>
                <c:pt idx="2">
                  <c:v>1.5065719999999999E-2</c:v>
                </c:pt>
                <c:pt idx="3">
                  <c:v>2.7848040000000001E-2</c:v>
                </c:pt>
                <c:pt idx="4">
                  <c:v>3.896372E-2</c:v>
                </c:pt>
                <c:pt idx="5">
                  <c:v>4.4930600000000001E-2</c:v>
                </c:pt>
                <c:pt idx="6">
                  <c:v>4.6975610000000001E-2</c:v>
                </c:pt>
                <c:pt idx="7">
                  <c:v>4.658383E-2</c:v>
                </c:pt>
                <c:pt idx="8">
                  <c:v>4.4690609999999999E-2</c:v>
                </c:pt>
                <c:pt idx="9">
                  <c:v>4.1956599999999997E-2</c:v>
                </c:pt>
                <c:pt idx="10">
                  <c:v>3.888863E-2</c:v>
                </c:pt>
                <c:pt idx="11">
                  <c:v>3.5777690000000001E-2</c:v>
                </c:pt>
                <c:pt idx="12">
                  <c:v>3.2635440000000002E-2</c:v>
                </c:pt>
                <c:pt idx="13">
                  <c:v>2.9658879999999999E-2</c:v>
                </c:pt>
                <c:pt idx="14">
                  <c:v>2.6856749999999999E-2</c:v>
                </c:pt>
                <c:pt idx="15">
                  <c:v>2.4265970000000001E-2</c:v>
                </c:pt>
                <c:pt idx="16">
                  <c:v>2.1934329999999998E-2</c:v>
                </c:pt>
                <c:pt idx="17">
                  <c:v>1.9854139999999999E-2</c:v>
                </c:pt>
                <c:pt idx="18">
                  <c:v>1.79461E-2</c:v>
                </c:pt>
                <c:pt idx="19">
                  <c:v>1.6216310000000001E-2</c:v>
                </c:pt>
                <c:pt idx="20">
                  <c:v>1.4666770000000001E-2</c:v>
                </c:pt>
                <c:pt idx="21">
                  <c:v>1.332669E-2</c:v>
                </c:pt>
                <c:pt idx="22">
                  <c:v>1.212658E-2</c:v>
                </c:pt>
                <c:pt idx="23">
                  <c:v>1.1089750000000001E-2</c:v>
                </c:pt>
                <c:pt idx="24">
                  <c:v>1.0161119999999999E-2</c:v>
                </c:pt>
                <c:pt idx="25">
                  <c:v>9.3599000000000009E-3</c:v>
                </c:pt>
                <c:pt idx="26">
                  <c:v>8.6679500000000007E-3</c:v>
                </c:pt>
                <c:pt idx="27">
                  <c:v>8.0468299999999996E-3</c:v>
                </c:pt>
                <c:pt idx="28">
                  <c:v>7.5112699999999996E-3</c:v>
                </c:pt>
                <c:pt idx="29">
                  <c:v>7.0503400000000004E-3</c:v>
                </c:pt>
                <c:pt idx="30">
                  <c:v>6.6537300000000001E-3</c:v>
                </c:pt>
                <c:pt idx="31">
                  <c:v>6.3133099999999999E-3</c:v>
                </c:pt>
                <c:pt idx="32">
                  <c:v>6.0213899999999997E-3</c:v>
                </c:pt>
                <c:pt idx="33">
                  <c:v>5.7720499999999999E-3</c:v>
                </c:pt>
                <c:pt idx="34">
                  <c:v>5.5712899999999996E-3</c:v>
                </c:pt>
                <c:pt idx="35">
                  <c:v>5.4013300000000002E-3</c:v>
                </c:pt>
                <c:pt idx="36">
                  <c:v>5.2583400000000002E-3</c:v>
                </c:pt>
                <c:pt idx="37">
                  <c:v>5.1393599999999999E-3</c:v>
                </c:pt>
                <c:pt idx="38">
                  <c:v>5.0488699999999996E-3</c:v>
                </c:pt>
                <c:pt idx="39">
                  <c:v>4.9757400000000002E-3</c:v>
                </c:pt>
                <c:pt idx="40">
                  <c:v>4.9182799999999997E-3</c:v>
                </c:pt>
                <c:pt idx="41">
                  <c:v>4.8794600000000004E-3</c:v>
                </c:pt>
                <c:pt idx="42">
                  <c:v>4.8521500000000004E-3</c:v>
                </c:pt>
                <c:pt idx="43">
                  <c:v>4.8365999999999999E-3</c:v>
                </c:pt>
                <c:pt idx="44">
                  <c:v>4.8326799999999998E-3</c:v>
                </c:pt>
                <c:pt idx="45">
                  <c:v>4.8360900000000004E-3</c:v>
                </c:pt>
                <c:pt idx="46">
                  <c:v>4.8455599999999996E-3</c:v>
                </c:pt>
                <c:pt idx="47">
                  <c:v>4.85996E-3</c:v>
                </c:pt>
                <c:pt idx="48">
                  <c:v>4.8782499999999998E-3</c:v>
                </c:pt>
                <c:pt idx="49">
                  <c:v>4.8995200000000001E-3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282-4512-B5E6-B1A6304A69E5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495237424"/>
        <c:axId val="495238208"/>
        <c:axId val="499078888"/>
      </c:surface3DChart>
      <c:catAx>
        <c:axId val="49523742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8208"/>
        <c:crosses val="autoZero"/>
        <c:auto val="1"/>
        <c:lblAlgn val="ctr"/>
        <c:lblOffset val="100"/>
        <c:tickLblSkip val="10"/>
        <c:noMultiLvlLbl val="0"/>
      </c:catAx>
      <c:valAx>
        <c:axId val="49523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7424"/>
        <c:crosses val="autoZero"/>
        <c:crossBetween val="midCat"/>
      </c:valAx>
      <c:serAx>
        <c:axId val="49907888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23820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95958140472903"/>
          <c:y val="0.81683885773394993"/>
          <c:w val="0.42355863702068514"/>
          <c:h val="7.75136489978678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SM</a:t>
            </a:r>
            <a:r>
              <a:rPr lang="en-GB" baseline="0"/>
              <a:t> cap glucagon nM</a:t>
            </a:r>
            <a:endParaRPr lang="en-GB"/>
          </a:p>
        </c:rich>
      </c:tx>
      <c:layout>
        <c:manualLayout>
          <c:xMode val="edge"/>
          <c:yMode val="edge"/>
          <c:x val="0.27186671231313475"/>
          <c:y val="3.7037037037037035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240"/>
      <c:depthPercent val="175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506287800981399"/>
          <c:y val="0.17171296296296298"/>
          <c:w val="0.51864247403857122"/>
          <c:h val="0.57190908428113152"/>
        </c:manualLayout>
      </c:layout>
      <c:surface3DChart>
        <c:wireframe val="0"/>
        <c:ser>
          <c:idx val="0"/>
          <c:order val="0"/>
          <c:tx>
            <c:strRef>
              <c:f>Sheet2!$B$2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Sheet2!$B$3:$B$82</c:f>
              <c:numCache>
                <c:formatCode>General</c:formatCode>
                <c:ptCount val="80"/>
                <c:pt idx="0">
                  <c:v>8.4419060000000004E-2</c:v>
                </c:pt>
                <c:pt idx="1">
                  <c:v>7.2502159999999996E-2</c:v>
                </c:pt>
                <c:pt idx="2">
                  <c:v>5.432012E-2</c:v>
                </c:pt>
                <c:pt idx="3">
                  <c:v>3.8362180000000003E-2</c:v>
                </c:pt>
                <c:pt idx="4">
                  <c:v>2.8137700000000002E-2</c:v>
                </c:pt>
                <c:pt idx="5">
                  <c:v>2.2085960000000002E-2</c:v>
                </c:pt>
                <c:pt idx="6">
                  <c:v>1.850864E-2</c:v>
                </c:pt>
                <c:pt idx="7">
                  <c:v>1.6784549999999999E-2</c:v>
                </c:pt>
                <c:pt idx="8">
                  <c:v>1.716695E-2</c:v>
                </c:pt>
                <c:pt idx="9">
                  <c:v>2.0760210000000001E-2</c:v>
                </c:pt>
                <c:pt idx="10">
                  <c:v>2.9037919999999998E-2</c:v>
                </c:pt>
                <c:pt idx="11">
                  <c:v>4.3012370000000001E-2</c:v>
                </c:pt>
                <c:pt idx="12">
                  <c:v>6.3462710000000006E-2</c:v>
                </c:pt>
                <c:pt idx="13">
                  <c:v>8.8222789999999995E-2</c:v>
                </c:pt>
                <c:pt idx="14">
                  <c:v>0.11447924</c:v>
                </c:pt>
                <c:pt idx="15">
                  <c:v>0.13881552999999999</c:v>
                </c:pt>
                <c:pt idx="16">
                  <c:v>0.15805832</c:v>
                </c:pt>
                <c:pt idx="17">
                  <c:v>0.17093607</c:v>
                </c:pt>
                <c:pt idx="18">
                  <c:v>0.17760529</c:v>
                </c:pt>
                <c:pt idx="19">
                  <c:v>0.17845585999999999</c:v>
                </c:pt>
                <c:pt idx="20">
                  <c:v>0.17453493</c:v>
                </c:pt>
                <c:pt idx="21">
                  <c:v>0.16737241999999999</c:v>
                </c:pt>
                <c:pt idx="22">
                  <c:v>0.15796721999999999</c:v>
                </c:pt>
                <c:pt idx="23">
                  <c:v>0.14761458999999999</c:v>
                </c:pt>
                <c:pt idx="24">
                  <c:v>0.13665732</c:v>
                </c:pt>
                <c:pt idx="25">
                  <c:v>0.12602219000000001</c:v>
                </c:pt>
                <c:pt idx="26">
                  <c:v>0.11607439</c:v>
                </c:pt>
                <c:pt idx="27">
                  <c:v>0.10665949</c:v>
                </c:pt>
                <c:pt idx="28">
                  <c:v>9.8305100000000006E-2</c:v>
                </c:pt>
                <c:pt idx="29">
                  <c:v>9.1097979999999995E-2</c:v>
                </c:pt>
                <c:pt idx="30">
                  <c:v>8.5007490000000005E-2</c:v>
                </c:pt>
                <c:pt idx="31">
                  <c:v>8.0018249999999999E-2</c:v>
                </c:pt>
                <c:pt idx="32">
                  <c:v>7.6053099999999998E-2</c:v>
                </c:pt>
                <c:pt idx="33">
                  <c:v>7.3032299999999994E-2</c:v>
                </c:pt>
                <c:pt idx="34">
                  <c:v>7.1032509999999993E-2</c:v>
                </c:pt>
                <c:pt idx="35">
                  <c:v>6.9800249999999994E-2</c:v>
                </c:pt>
                <c:pt idx="36">
                  <c:v>6.9263580000000005E-2</c:v>
                </c:pt>
                <c:pt idx="37">
                  <c:v>6.9383420000000001E-2</c:v>
                </c:pt>
                <c:pt idx="38">
                  <c:v>7.0060129999999998E-2</c:v>
                </c:pt>
                <c:pt idx="39">
                  <c:v>7.1226860000000003E-2</c:v>
                </c:pt>
                <c:pt idx="40">
                  <c:v>7.2862839999999998E-2</c:v>
                </c:pt>
                <c:pt idx="41">
                  <c:v>7.4715799999999999E-2</c:v>
                </c:pt>
                <c:pt idx="42">
                  <c:v>7.691692E-2</c:v>
                </c:pt>
                <c:pt idx="43">
                  <c:v>7.9417669999999996E-2</c:v>
                </c:pt>
                <c:pt idx="44">
                  <c:v>8.1611009999999998E-2</c:v>
                </c:pt>
                <c:pt idx="45">
                  <c:v>8.3757239999999997E-2</c:v>
                </c:pt>
                <c:pt idx="46">
                  <c:v>8.5788110000000001E-2</c:v>
                </c:pt>
                <c:pt idx="47">
                  <c:v>8.7650770000000003E-2</c:v>
                </c:pt>
                <c:pt idx="48">
                  <c:v>8.9298119999999995E-2</c:v>
                </c:pt>
                <c:pt idx="49">
                  <c:v>9.0695159999999997E-2</c:v>
                </c:pt>
                <c:pt idx="50">
                  <c:v>9.1829859999999999E-2</c:v>
                </c:pt>
                <c:pt idx="51">
                  <c:v>9.26844E-2</c:v>
                </c:pt>
                <c:pt idx="52">
                  <c:v>9.3271409999999999E-2</c:v>
                </c:pt>
                <c:pt idx="53">
                  <c:v>9.3585360000000006E-2</c:v>
                </c:pt>
                <c:pt idx="54">
                  <c:v>9.3654630000000003E-2</c:v>
                </c:pt>
                <c:pt idx="55">
                  <c:v>9.3506099999999995E-2</c:v>
                </c:pt>
                <c:pt idx="56">
                  <c:v>9.317127E-2</c:v>
                </c:pt>
                <c:pt idx="57">
                  <c:v>9.2684349999999999E-2</c:v>
                </c:pt>
                <c:pt idx="58">
                  <c:v>9.2078549999999995E-2</c:v>
                </c:pt>
                <c:pt idx="59">
                  <c:v>9.1395740000000003E-2</c:v>
                </c:pt>
                <c:pt idx="60">
                  <c:v>9.0659459999999997E-2</c:v>
                </c:pt>
                <c:pt idx="61">
                  <c:v>8.990331E-2</c:v>
                </c:pt>
                <c:pt idx="62">
                  <c:v>8.9152229999999999E-2</c:v>
                </c:pt>
                <c:pt idx="63">
                  <c:v>8.8435050000000001E-2</c:v>
                </c:pt>
                <c:pt idx="64">
                  <c:v>8.7769700000000006E-2</c:v>
                </c:pt>
                <c:pt idx="65">
                  <c:v>8.7164980000000003E-2</c:v>
                </c:pt>
                <c:pt idx="66">
                  <c:v>8.6638010000000001E-2</c:v>
                </c:pt>
                <c:pt idx="67">
                  <c:v>8.6185719999999993E-2</c:v>
                </c:pt>
                <c:pt idx="68">
                  <c:v>8.582207E-2</c:v>
                </c:pt>
                <c:pt idx="69">
                  <c:v>8.5544319999999993E-2</c:v>
                </c:pt>
                <c:pt idx="70">
                  <c:v>8.5350449999999994E-2</c:v>
                </c:pt>
                <c:pt idx="71">
                  <c:v>8.5236199999999998E-2</c:v>
                </c:pt>
                <c:pt idx="72">
                  <c:v>8.5195400000000004E-2</c:v>
                </c:pt>
                <c:pt idx="73">
                  <c:v>8.5220470000000006E-2</c:v>
                </c:pt>
                <c:pt idx="74">
                  <c:v>8.5302740000000002E-2</c:v>
                </c:pt>
                <c:pt idx="75">
                  <c:v>8.5432820000000007E-2</c:v>
                </c:pt>
                <c:pt idx="76">
                  <c:v>8.5600999999999997E-2</c:v>
                </c:pt>
                <c:pt idx="77">
                  <c:v>8.5797529999999997E-2</c:v>
                </c:pt>
                <c:pt idx="78">
                  <c:v>8.6012909999999998E-2</c:v>
                </c:pt>
                <c:pt idx="79">
                  <c:v>8.6238170000000003E-2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1-460F-99D0-C5529E67AB20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Sheet2!$C$3:$C$82</c:f>
              <c:numCache>
                <c:formatCode>General</c:formatCode>
                <c:ptCount val="80"/>
                <c:pt idx="0">
                  <c:v>7.3358240000000005E-2</c:v>
                </c:pt>
                <c:pt idx="1">
                  <c:v>6.2517310000000006E-2</c:v>
                </c:pt>
                <c:pt idx="2">
                  <c:v>4.5854249999999999E-2</c:v>
                </c:pt>
                <c:pt idx="3">
                  <c:v>3.1750889999999997E-2</c:v>
                </c:pt>
                <c:pt idx="4">
                  <c:v>2.314515E-2</c:v>
                </c:pt>
                <c:pt idx="5">
                  <c:v>1.8045459999999999E-2</c:v>
                </c:pt>
                <c:pt idx="6">
                  <c:v>1.493654E-2</c:v>
                </c:pt>
                <c:pt idx="7">
                  <c:v>1.323886E-2</c:v>
                </c:pt>
                <c:pt idx="8">
                  <c:v>1.2946030000000001E-2</c:v>
                </c:pt>
                <c:pt idx="9">
                  <c:v>1.4600470000000001E-2</c:v>
                </c:pt>
                <c:pt idx="10">
                  <c:v>1.8817779999999999E-2</c:v>
                </c:pt>
                <c:pt idx="11">
                  <c:v>2.6070220000000002E-2</c:v>
                </c:pt>
                <c:pt idx="12">
                  <c:v>3.7064930000000003E-2</c:v>
                </c:pt>
                <c:pt idx="13">
                  <c:v>5.1081840000000003E-2</c:v>
                </c:pt>
                <c:pt idx="14">
                  <c:v>6.723904E-2</c:v>
                </c:pt>
                <c:pt idx="15">
                  <c:v>8.4051699999999993E-2</c:v>
                </c:pt>
                <c:pt idx="16">
                  <c:v>9.9712640000000005E-2</c:v>
                </c:pt>
                <c:pt idx="17">
                  <c:v>0.11294997</c:v>
                </c:pt>
                <c:pt idx="18">
                  <c:v>0.12334572000000001</c:v>
                </c:pt>
                <c:pt idx="19">
                  <c:v>0.13035392000000001</c:v>
                </c:pt>
                <c:pt idx="20">
                  <c:v>0.13386508</c:v>
                </c:pt>
                <c:pt idx="21">
                  <c:v>0.13432334000000001</c:v>
                </c:pt>
                <c:pt idx="22">
                  <c:v>0.13223339000000001</c:v>
                </c:pt>
                <c:pt idx="23">
                  <c:v>0.12830498000000001</c:v>
                </c:pt>
                <c:pt idx="24">
                  <c:v>0.12290469</c:v>
                </c:pt>
                <c:pt idx="25">
                  <c:v>0.11671624999999999</c:v>
                </c:pt>
                <c:pt idx="26">
                  <c:v>0.11019672</c:v>
                </c:pt>
                <c:pt idx="27">
                  <c:v>0.10340944000000001</c:v>
                </c:pt>
                <c:pt idx="28">
                  <c:v>9.6862680000000007E-2</c:v>
                </c:pt>
                <c:pt idx="29">
                  <c:v>9.0747480000000005E-2</c:v>
                </c:pt>
                <c:pt idx="30">
                  <c:v>8.5185430000000006E-2</c:v>
                </c:pt>
                <c:pt idx="31">
                  <c:v>8.0236810000000006E-2</c:v>
                </c:pt>
                <c:pt idx="32">
                  <c:v>7.5949649999999994E-2</c:v>
                </c:pt>
                <c:pt idx="33">
                  <c:v>7.2306319999999993E-2</c:v>
                </c:pt>
                <c:pt idx="34">
                  <c:v>6.9453280000000006E-2</c:v>
                </c:pt>
                <c:pt idx="35">
                  <c:v>6.7179630000000004E-2</c:v>
                </c:pt>
                <c:pt idx="36">
                  <c:v>6.5468360000000003E-2</c:v>
                </c:pt>
                <c:pt idx="37">
                  <c:v>6.4278790000000002E-2</c:v>
                </c:pt>
                <c:pt idx="38">
                  <c:v>6.3604140000000003E-2</c:v>
                </c:pt>
                <c:pt idx="39">
                  <c:v>6.334099E-2</c:v>
                </c:pt>
                <c:pt idx="40">
                  <c:v>6.3476729999999995E-2</c:v>
                </c:pt>
                <c:pt idx="41">
                  <c:v>6.3931139999999997E-2</c:v>
                </c:pt>
                <c:pt idx="42">
                  <c:v>6.4691109999999996E-2</c:v>
                </c:pt>
                <c:pt idx="43">
                  <c:v>6.5765660000000004E-2</c:v>
                </c:pt>
                <c:pt idx="44">
                  <c:v>6.6858429999999996E-2</c:v>
                </c:pt>
                <c:pt idx="45">
                  <c:v>6.8045599999999998E-2</c:v>
                </c:pt>
                <c:pt idx="46">
                  <c:v>6.9283890000000001E-2</c:v>
                </c:pt>
                <c:pt idx="47">
                  <c:v>7.0531259999999998E-2</c:v>
                </c:pt>
                <c:pt idx="48">
                  <c:v>7.1748649999999997E-2</c:v>
                </c:pt>
                <c:pt idx="49">
                  <c:v>7.2905079999999997E-2</c:v>
                </c:pt>
                <c:pt idx="50">
                  <c:v>7.3968130000000007E-2</c:v>
                </c:pt>
                <c:pt idx="51">
                  <c:v>7.4920639999999997E-2</c:v>
                </c:pt>
                <c:pt idx="52">
                  <c:v>7.5744839999999994E-2</c:v>
                </c:pt>
                <c:pt idx="53">
                  <c:v>7.6430059999999994E-2</c:v>
                </c:pt>
                <c:pt idx="54">
                  <c:v>7.6982889999999998E-2</c:v>
                </c:pt>
                <c:pt idx="55">
                  <c:v>7.7381740000000004E-2</c:v>
                </c:pt>
                <c:pt idx="56">
                  <c:v>7.7642119999999995E-2</c:v>
                </c:pt>
                <c:pt idx="57">
                  <c:v>7.7773159999999994E-2</c:v>
                </c:pt>
                <c:pt idx="58">
                  <c:v>7.7787099999999998E-2</c:v>
                </c:pt>
                <c:pt idx="59">
                  <c:v>7.7698489999999995E-2</c:v>
                </c:pt>
                <c:pt idx="60">
                  <c:v>7.7523300000000003E-2</c:v>
                </c:pt>
                <c:pt idx="61">
                  <c:v>7.7278219999999995E-2</c:v>
                </c:pt>
                <c:pt idx="62">
                  <c:v>7.6979950000000005E-2</c:v>
                </c:pt>
                <c:pt idx="63">
                  <c:v>7.6644619999999997E-2</c:v>
                </c:pt>
                <c:pt idx="64">
                  <c:v>7.6287350000000004E-2</c:v>
                </c:pt>
                <c:pt idx="65">
                  <c:v>7.5921849999999999E-2</c:v>
                </c:pt>
                <c:pt idx="66">
                  <c:v>7.5560240000000001E-2</c:v>
                </c:pt>
                <c:pt idx="67">
                  <c:v>7.5212860000000006E-2</c:v>
                </c:pt>
                <c:pt idx="68">
                  <c:v>7.4888170000000004E-2</c:v>
                </c:pt>
                <c:pt idx="69">
                  <c:v>7.4592850000000002E-2</c:v>
                </c:pt>
                <c:pt idx="70">
                  <c:v>7.4331770000000005E-2</c:v>
                </c:pt>
                <c:pt idx="71">
                  <c:v>7.4108129999999994E-2</c:v>
                </c:pt>
                <c:pt idx="72">
                  <c:v>7.3923619999999995E-2</c:v>
                </c:pt>
                <c:pt idx="73">
                  <c:v>7.3778549999999998E-2</c:v>
                </c:pt>
                <c:pt idx="74">
                  <c:v>7.3672029999999999E-2</c:v>
                </c:pt>
                <c:pt idx="75">
                  <c:v>7.3602200000000007E-2</c:v>
                </c:pt>
                <c:pt idx="76">
                  <c:v>7.3566339999999994E-2</c:v>
                </c:pt>
                <c:pt idx="77">
                  <c:v>7.3561119999999994E-2</c:v>
                </c:pt>
                <c:pt idx="78">
                  <c:v>7.3582750000000002E-2</c:v>
                </c:pt>
                <c:pt idx="79">
                  <c:v>7.3627120000000004E-2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1-460F-99D0-C5529E67AB20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Sheet2!$D$3:$D$82</c:f>
              <c:numCache>
                <c:formatCode>General</c:formatCode>
                <c:ptCount val="80"/>
                <c:pt idx="0">
                  <c:v>5.7270160000000001E-2</c:v>
                </c:pt>
                <c:pt idx="1">
                  <c:v>4.8921939999999997E-2</c:v>
                </c:pt>
                <c:pt idx="2">
                  <c:v>3.6251980000000003E-2</c:v>
                </c:pt>
                <c:pt idx="3">
                  <c:v>2.5231440000000001E-2</c:v>
                </c:pt>
                <c:pt idx="4">
                  <c:v>1.814992E-2</c:v>
                </c:pt>
                <c:pt idx="5">
                  <c:v>1.390478E-2</c:v>
                </c:pt>
                <c:pt idx="6">
                  <c:v>1.131042E-2</c:v>
                </c:pt>
                <c:pt idx="7">
                  <c:v>9.7823600000000004E-3</c:v>
                </c:pt>
                <c:pt idx="8">
                  <c:v>9.1308399999999994E-3</c:v>
                </c:pt>
                <c:pt idx="9">
                  <c:v>9.4663000000000004E-3</c:v>
                </c:pt>
                <c:pt idx="10">
                  <c:v>1.0935179999999999E-2</c:v>
                </c:pt>
                <c:pt idx="11">
                  <c:v>1.3642919999999999E-2</c:v>
                </c:pt>
                <c:pt idx="12">
                  <c:v>1.7808419999999998E-2</c:v>
                </c:pt>
                <c:pt idx="13">
                  <c:v>2.335249E-2</c:v>
                </c:pt>
                <c:pt idx="14">
                  <c:v>3.019293E-2</c:v>
                </c:pt>
                <c:pt idx="15">
                  <c:v>3.808636E-2</c:v>
                </c:pt>
                <c:pt idx="16">
                  <c:v>4.6517650000000001E-2</c:v>
                </c:pt>
                <c:pt idx="17">
                  <c:v>5.4996610000000001E-2</c:v>
                </c:pt>
                <c:pt idx="18">
                  <c:v>6.3360139999999995E-2</c:v>
                </c:pt>
                <c:pt idx="19">
                  <c:v>7.1147349999999998E-2</c:v>
                </c:pt>
                <c:pt idx="20">
                  <c:v>7.7941899999999995E-2</c:v>
                </c:pt>
                <c:pt idx="21">
                  <c:v>8.3299750000000006E-2</c:v>
                </c:pt>
                <c:pt idx="22">
                  <c:v>8.7329089999999998E-2</c:v>
                </c:pt>
                <c:pt idx="23">
                  <c:v>8.9864810000000003E-2</c:v>
                </c:pt>
                <c:pt idx="24">
                  <c:v>9.1107359999999998E-2</c:v>
                </c:pt>
                <c:pt idx="25">
                  <c:v>9.112808E-2</c:v>
                </c:pt>
                <c:pt idx="26">
                  <c:v>9.0123040000000001E-2</c:v>
                </c:pt>
                <c:pt idx="27">
                  <c:v>8.8265430000000006E-2</c:v>
                </c:pt>
                <c:pt idx="28">
                  <c:v>8.5767650000000001E-2</c:v>
                </c:pt>
                <c:pt idx="29">
                  <c:v>8.2849870000000006E-2</c:v>
                </c:pt>
                <c:pt idx="30">
                  <c:v>7.9679189999999997E-2</c:v>
                </c:pt>
                <c:pt idx="31">
                  <c:v>7.6408480000000001E-2</c:v>
                </c:pt>
                <c:pt idx="32">
                  <c:v>7.3151099999999997E-2</c:v>
                </c:pt>
                <c:pt idx="33">
                  <c:v>7.0001019999999997E-2</c:v>
                </c:pt>
                <c:pt idx="34">
                  <c:v>6.7192119999999994E-2</c:v>
                </c:pt>
                <c:pt idx="35">
                  <c:v>6.4602629999999994E-2</c:v>
                </c:pt>
                <c:pt idx="36">
                  <c:v>6.2254360000000002E-2</c:v>
                </c:pt>
                <c:pt idx="37">
                  <c:v>6.0168920000000001E-2</c:v>
                </c:pt>
                <c:pt idx="38">
                  <c:v>5.8487850000000001E-2</c:v>
                </c:pt>
                <c:pt idx="39">
                  <c:v>5.7053430000000002E-2</c:v>
                </c:pt>
                <c:pt idx="40">
                  <c:v>5.586439E-2</c:v>
                </c:pt>
                <c:pt idx="41">
                  <c:v>5.5008759999999997E-2</c:v>
                </c:pt>
                <c:pt idx="42">
                  <c:v>5.436614E-2</c:v>
                </c:pt>
                <c:pt idx="43">
                  <c:v>5.3934610000000001E-2</c:v>
                </c:pt>
                <c:pt idx="44">
                  <c:v>5.3771510000000002E-2</c:v>
                </c:pt>
                <c:pt idx="45">
                  <c:v>5.3768539999999997E-2</c:v>
                </c:pt>
                <c:pt idx="46">
                  <c:v>5.3910970000000002E-2</c:v>
                </c:pt>
                <c:pt idx="47">
                  <c:v>5.4157190000000001E-2</c:v>
                </c:pt>
                <c:pt idx="48">
                  <c:v>5.4494809999999998E-2</c:v>
                </c:pt>
                <c:pt idx="49">
                  <c:v>5.490432E-2</c:v>
                </c:pt>
                <c:pt idx="50">
                  <c:v>5.5366279999999997E-2</c:v>
                </c:pt>
                <c:pt idx="51">
                  <c:v>5.5861180000000003E-2</c:v>
                </c:pt>
                <c:pt idx="52">
                  <c:v>5.637085E-2</c:v>
                </c:pt>
                <c:pt idx="53">
                  <c:v>5.6880790000000001E-2</c:v>
                </c:pt>
                <c:pt idx="54">
                  <c:v>5.73771E-2</c:v>
                </c:pt>
                <c:pt idx="55">
                  <c:v>5.7848799999999999E-2</c:v>
                </c:pt>
                <c:pt idx="56">
                  <c:v>5.8281579999999999E-2</c:v>
                </c:pt>
                <c:pt idx="57">
                  <c:v>5.8676220000000001E-2</c:v>
                </c:pt>
                <c:pt idx="58">
                  <c:v>5.9023359999999997E-2</c:v>
                </c:pt>
                <c:pt idx="59">
                  <c:v>5.9320489999999997E-2</c:v>
                </c:pt>
                <c:pt idx="60">
                  <c:v>5.9566250000000001E-2</c:v>
                </c:pt>
                <c:pt idx="61">
                  <c:v>5.9760880000000002E-2</c:v>
                </c:pt>
                <c:pt idx="62">
                  <c:v>5.9906019999999997E-2</c:v>
                </c:pt>
                <c:pt idx="63">
                  <c:v>6.0004460000000003E-2</c:v>
                </c:pt>
                <c:pt idx="64">
                  <c:v>6.0059929999999997E-2</c:v>
                </c:pt>
                <c:pt idx="65">
                  <c:v>6.0076860000000003E-2</c:v>
                </c:pt>
                <c:pt idx="66">
                  <c:v>6.0060139999999998E-2</c:v>
                </c:pt>
                <c:pt idx="67">
                  <c:v>6.0014909999999998E-2</c:v>
                </c:pt>
                <c:pt idx="68">
                  <c:v>5.994638E-2</c:v>
                </c:pt>
                <c:pt idx="69">
                  <c:v>5.985969E-2</c:v>
                </c:pt>
                <c:pt idx="70">
                  <c:v>5.9759729999999997E-2</c:v>
                </c:pt>
                <c:pt idx="71">
                  <c:v>5.9651080000000002E-2</c:v>
                </c:pt>
                <c:pt idx="72">
                  <c:v>5.9537880000000001E-2</c:v>
                </c:pt>
                <c:pt idx="73">
                  <c:v>5.9423839999999999E-2</c:v>
                </c:pt>
                <c:pt idx="74">
                  <c:v>5.9312120000000003E-2</c:v>
                </c:pt>
                <c:pt idx="75">
                  <c:v>5.9205399999999998E-2</c:v>
                </c:pt>
                <c:pt idx="76">
                  <c:v>5.9105829999999998E-2</c:v>
                </c:pt>
                <c:pt idx="77">
                  <c:v>5.9015049999999999E-2</c:v>
                </c:pt>
                <c:pt idx="78">
                  <c:v>5.8934239999999999E-2</c:v>
                </c:pt>
                <c:pt idx="79">
                  <c:v>5.8864159999999999E-2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01-460F-99D0-C5529E67AB20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Sheet2!$E$3:$E$82</c:f>
              <c:numCache>
                <c:formatCode>General</c:formatCode>
                <c:ptCount val="80"/>
                <c:pt idx="0">
                  <c:v>4.3633730000000003E-2</c:v>
                </c:pt>
                <c:pt idx="1">
                  <c:v>3.7601349999999999E-2</c:v>
                </c:pt>
                <c:pt idx="2">
                  <c:v>2.7731059999999998E-2</c:v>
                </c:pt>
                <c:pt idx="3">
                  <c:v>1.9110490000000001E-2</c:v>
                </c:pt>
                <c:pt idx="4">
                  <c:v>1.3626060000000001E-2</c:v>
                </c:pt>
                <c:pt idx="5">
                  <c:v>1.0349830000000001E-2</c:v>
                </c:pt>
                <c:pt idx="6">
                  <c:v>8.3232600000000007E-3</c:v>
                </c:pt>
                <c:pt idx="7">
                  <c:v>7.0554700000000003E-3</c:v>
                </c:pt>
                <c:pt idx="8">
                  <c:v>6.3401600000000001E-3</c:v>
                </c:pt>
                <c:pt idx="9">
                  <c:v>6.1486300000000004E-3</c:v>
                </c:pt>
                <c:pt idx="10">
                  <c:v>6.4705099999999996E-3</c:v>
                </c:pt>
                <c:pt idx="11">
                  <c:v>7.2945900000000001E-3</c:v>
                </c:pt>
                <c:pt idx="12">
                  <c:v>8.6809399999999998E-3</c:v>
                </c:pt>
                <c:pt idx="13">
                  <c:v>1.0600800000000001E-2</c:v>
                </c:pt>
                <c:pt idx="14">
                  <c:v>1.307678E-2</c:v>
                </c:pt>
                <c:pt idx="15">
                  <c:v>1.6091600000000001E-2</c:v>
                </c:pt>
                <c:pt idx="16">
                  <c:v>1.95421E-2</c:v>
                </c:pt>
                <c:pt idx="17">
                  <c:v>2.3324540000000001E-2</c:v>
                </c:pt>
                <c:pt idx="18">
                  <c:v>2.747788E-2</c:v>
                </c:pt>
                <c:pt idx="19">
                  <c:v>3.1881359999999997E-2</c:v>
                </c:pt>
                <c:pt idx="20">
                  <c:v>3.6383510000000001E-2</c:v>
                </c:pt>
                <c:pt idx="21">
                  <c:v>4.070853E-2</c:v>
                </c:pt>
                <c:pt idx="22">
                  <c:v>4.4886700000000002E-2</c:v>
                </c:pt>
                <c:pt idx="23">
                  <c:v>4.8669490000000003E-2</c:v>
                </c:pt>
                <c:pt idx="24">
                  <c:v>5.209221E-2</c:v>
                </c:pt>
                <c:pt idx="25">
                  <c:v>5.4968219999999998E-2</c:v>
                </c:pt>
                <c:pt idx="26">
                  <c:v>5.726883E-2</c:v>
                </c:pt>
                <c:pt idx="27">
                  <c:v>5.9055179999999999E-2</c:v>
                </c:pt>
                <c:pt idx="28">
                  <c:v>6.0239809999999998E-2</c:v>
                </c:pt>
                <c:pt idx="29">
                  <c:v>6.0875899999999997E-2</c:v>
                </c:pt>
                <c:pt idx="30">
                  <c:v>6.1009470000000003E-2</c:v>
                </c:pt>
                <c:pt idx="31">
                  <c:v>6.0715610000000003E-2</c:v>
                </c:pt>
                <c:pt idx="32">
                  <c:v>6.0062049999999999E-2</c:v>
                </c:pt>
                <c:pt idx="33">
                  <c:v>5.9097459999999997E-2</c:v>
                </c:pt>
                <c:pt idx="34">
                  <c:v>5.7973549999999999E-2</c:v>
                </c:pt>
                <c:pt idx="35">
                  <c:v>5.6705949999999998E-2</c:v>
                </c:pt>
                <c:pt idx="36">
                  <c:v>5.5331709999999999E-2</c:v>
                </c:pt>
                <c:pt idx="37">
                  <c:v>5.389584E-2</c:v>
                </c:pt>
                <c:pt idx="38">
                  <c:v>5.254561E-2</c:v>
                </c:pt>
                <c:pt idx="39">
                  <c:v>5.12033E-2</c:v>
                </c:pt>
                <c:pt idx="40">
                  <c:v>4.9886640000000003E-2</c:v>
                </c:pt>
                <c:pt idx="41">
                  <c:v>4.8737229999999999E-2</c:v>
                </c:pt>
                <c:pt idx="42">
                  <c:v>4.763175E-2</c:v>
                </c:pt>
                <c:pt idx="43">
                  <c:v>4.659253E-2</c:v>
                </c:pt>
                <c:pt idx="44">
                  <c:v>4.5808809999999998E-2</c:v>
                </c:pt>
                <c:pt idx="45">
                  <c:v>4.5135700000000001E-2</c:v>
                </c:pt>
                <c:pt idx="46">
                  <c:v>4.4571880000000001E-2</c:v>
                </c:pt>
                <c:pt idx="47">
                  <c:v>4.4102200000000001E-2</c:v>
                </c:pt>
                <c:pt idx="48">
                  <c:v>4.373734E-2</c:v>
                </c:pt>
                <c:pt idx="49">
                  <c:v>4.3456340000000003E-2</c:v>
                </c:pt>
                <c:pt idx="50">
                  <c:v>4.3255679999999998E-2</c:v>
                </c:pt>
                <c:pt idx="51">
                  <c:v>4.3126419999999999E-2</c:v>
                </c:pt>
                <c:pt idx="52">
                  <c:v>4.306016E-2</c:v>
                </c:pt>
                <c:pt idx="53">
                  <c:v>4.3048540000000003E-2</c:v>
                </c:pt>
                <c:pt idx="54">
                  <c:v>4.3083349999999999E-2</c:v>
                </c:pt>
                <c:pt idx="55">
                  <c:v>4.3156729999999997E-2</c:v>
                </c:pt>
                <c:pt idx="56">
                  <c:v>4.326116E-2</c:v>
                </c:pt>
                <c:pt idx="57">
                  <c:v>4.3389629999999998E-2</c:v>
                </c:pt>
                <c:pt idx="58">
                  <c:v>4.3535669999999999E-2</c:v>
                </c:pt>
                <c:pt idx="59">
                  <c:v>4.3693370000000002E-2</c:v>
                </c:pt>
                <c:pt idx="60">
                  <c:v>4.3857439999999998E-2</c:v>
                </c:pt>
                <c:pt idx="61">
                  <c:v>4.4023239999999998E-2</c:v>
                </c:pt>
                <c:pt idx="62">
                  <c:v>4.4186749999999997E-2</c:v>
                </c:pt>
                <c:pt idx="63">
                  <c:v>4.434461E-2</c:v>
                </c:pt>
                <c:pt idx="64">
                  <c:v>4.449405E-2</c:v>
                </c:pt>
                <c:pt idx="65">
                  <c:v>4.4632909999999998E-2</c:v>
                </c:pt>
                <c:pt idx="66">
                  <c:v>4.475958E-2</c:v>
                </c:pt>
                <c:pt idx="67">
                  <c:v>4.4872960000000003E-2</c:v>
                </c:pt>
                <c:pt idx="68">
                  <c:v>4.4972409999999997E-2</c:v>
                </c:pt>
                <c:pt idx="69">
                  <c:v>4.5057720000000002E-2</c:v>
                </c:pt>
                <c:pt idx="70">
                  <c:v>4.5129030000000001E-2</c:v>
                </c:pt>
                <c:pt idx="71">
                  <c:v>4.5186780000000003E-2</c:v>
                </c:pt>
                <c:pt idx="72">
                  <c:v>4.523166E-2</c:v>
                </c:pt>
                <c:pt idx="73">
                  <c:v>4.5264550000000001E-2</c:v>
                </c:pt>
                <c:pt idx="74">
                  <c:v>4.5286489999999999E-2</c:v>
                </c:pt>
                <c:pt idx="75">
                  <c:v>4.5298610000000003E-2</c:v>
                </c:pt>
                <c:pt idx="76">
                  <c:v>4.5302099999999998E-2</c:v>
                </c:pt>
                <c:pt idx="77">
                  <c:v>4.529818E-2</c:v>
                </c:pt>
                <c:pt idx="78">
                  <c:v>4.5288050000000003E-2</c:v>
                </c:pt>
                <c:pt idx="79">
                  <c:v>4.527287E-2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01-460F-99D0-C5529E67AB20}"/>
            </c:ext>
          </c:extLst>
        </c:ser>
        <c:ser>
          <c:idx val="4"/>
          <c:order val="4"/>
          <c:tx>
            <c:strRef>
              <c:f>Sheet2!$F$2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Sheet2!$F$3:$F$82</c:f>
              <c:numCache>
                <c:formatCode>General</c:formatCode>
                <c:ptCount val="80"/>
                <c:pt idx="0">
                  <c:v>3.4481159999999997E-2</c:v>
                </c:pt>
                <c:pt idx="1">
                  <c:v>2.9722519999999999E-2</c:v>
                </c:pt>
                <c:pt idx="2">
                  <c:v>2.1976389999999998E-2</c:v>
                </c:pt>
                <c:pt idx="3">
                  <c:v>1.517802E-2</c:v>
                </c:pt>
                <c:pt idx="4">
                  <c:v>1.079545E-2</c:v>
                </c:pt>
                <c:pt idx="5">
                  <c:v>8.1569599999999996E-3</c:v>
                </c:pt>
                <c:pt idx="6">
                  <c:v>6.5084299999999999E-3</c:v>
                </c:pt>
                <c:pt idx="7">
                  <c:v>5.4558000000000002E-3</c:v>
                </c:pt>
                <c:pt idx="8">
                  <c:v>4.8054600000000001E-3</c:v>
                </c:pt>
                <c:pt idx="9">
                  <c:v>4.5034100000000002E-3</c:v>
                </c:pt>
                <c:pt idx="10">
                  <c:v>4.5106299999999998E-3</c:v>
                </c:pt>
                <c:pt idx="11">
                  <c:v>4.7919299999999998E-3</c:v>
                </c:pt>
                <c:pt idx="12">
                  <c:v>5.3485499999999997E-3</c:v>
                </c:pt>
                <c:pt idx="13">
                  <c:v>6.1637300000000001E-3</c:v>
                </c:pt>
                <c:pt idx="14">
                  <c:v>7.24744E-3</c:v>
                </c:pt>
                <c:pt idx="15">
                  <c:v>8.60058E-3</c:v>
                </c:pt>
                <c:pt idx="16">
                  <c:v>1.0191499999999999E-2</c:v>
                </c:pt>
                <c:pt idx="17">
                  <c:v>1.1990779999999999E-2</c:v>
                </c:pt>
                <c:pt idx="18">
                  <c:v>1.4041069999999999E-2</c:v>
                </c:pt>
                <c:pt idx="19">
                  <c:v>1.6317849999999998E-2</c:v>
                </c:pt>
                <c:pt idx="20">
                  <c:v>1.8778530000000002E-2</c:v>
                </c:pt>
                <c:pt idx="21">
                  <c:v>2.1299450000000001E-2</c:v>
                </c:pt>
                <c:pt idx="22">
                  <c:v>2.3925430000000001E-2</c:v>
                </c:pt>
                <c:pt idx="23">
                  <c:v>2.651891E-2</c:v>
                </c:pt>
                <c:pt idx="24">
                  <c:v>2.9127139999999999E-2</c:v>
                </c:pt>
                <c:pt idx="25">
                  <c:v>3.1605170000000002E-2</c:v>
                </c:pt>
                <c:pt idx="26">
                  <c:v>3.3912129999999999E-2</c:v>
                </c:pt>
                <c:pt idx="27">
                  <c:v>3.6096290000000003E-2</c:v>
                </c:pt>
                <c:pt idx="28">
                  <c:v>3.8038519999999999E-2</c:v>
                </c:pt>
                <c:pt idx="29">
                  <c:v>3.9712020000000001E-2</c:v>
                </c:pt>
                <c:pt idx="30">
                  <c:v>4.1103029999999999E-2</c:v>
                </c:pt>
                <c:pt idx="31">
                  <c:v>4.221432E-2</c:v>
                </c:pt>
                <c:pt idx="32">
                  <c:v>4.304819E-2</c:v>
                </c:pt>
                <c:pt idx="33">
                  <c:v>4.3614239999999999E-2</c:v>
                </c:pt>
                <c:pt idx="34">
                  <c:v>4.3916610000000002E-2</c:v>
                </c:pt>
                <c:pt idx="35">
                  <c:v>4.4014060000000001E-2</c:v>
                </c:pt>
                <c:pt idx="36">
                  <c:v>4.3925470000000001E-2</c:v>
                </c:pt>
                <c:pt idx="37">
                  <c:v>4.3667949999999997E-2</c:v>
                </c:pt>
                <c:pt idx="38">
                  <c:v>4.3297000000000002E-2</c:v>
                </c:pt>
                <c:pt idx="39">
                  <c:v>4.2810429999999997E-2</c:v>
                </c:pt>
                <c:pt idx="40">
                  <c:v>4.2223490000000002E-2</c:v>
                </c:pt>
                <c:pt idx="41">
                  <c:v>4.1623590000000002E-2</c:v>
                </c:pt>
                <c:pt idx="42">
                  <c:v>4.0958109999999999E-2</c:v>
                </c:pt>
                <c:pt idx="43">
                  <c:v>4.0240999999999999E-2</c:v>
                </c:pt>
                <c:pt idx="44">
                  <c:v>3.9632929999999997E-2</c:v>
                </c:pt>
                <c:pt idx="45">
                  <c:v>3.9045629999999998E-2</c:v>
                </c:pt>
                <c:pt idx="46">
                  <c:v>3.8488599999999998E-2</c:v>
                </c:pt>
                <c:pt idx="47">
                  <c:v>3.796998E-2</c:v>
                </c:pt>
                <c:pt idx="48">
                  <c:v>3.7489950000000001E-2</c:v>
                </c:pt>
                <c:pt idx="49">
                  <c:v>3.7054480000000001E-2</c:v>
                </c:pt>
                <c:pt idx="50">
                  <c:v>3.666063E-2</c:v>
                </c:pt>
                <c:pt idx="51">
                  <c:v>3.6312900000000002E-2</c:v>
                </c:pt>
                <c:pt idx="52">
                  <c:v>3.6008100000000001E-2</c:v>
                </c:pt>
                <c:pt idx="53">
                  <c:v>3.574244E-2</c:v>
                </c:pt>
                <c:pt idx="54">
                  <c:v>3.5520429999999999E-2</c:v>
                </c:pt>
                <c:pt idx="55">
                  <c:v>3.5336399999999997E-2</c:v>
                </c:pt>
                <c:pt idx="56">
                  <c:v>3.5187599999999999E-2</c:v>
                </c:pt>
                <c:pt idx="57">
                  <c:v>3.5071089999999999E-2</c:v>
                </c:pt>
                <c:pt idx="58">
                  <c:v>3.4983800000000002E-2</c:v>
                </c:pt>
                <c:pt idx="59">
                  <c:v>3.492265E-2</c:v>
                </c:pt>
                <c:pt idx="60">
                  <c:v>3.4884560000000002E-2</c:v>
                </c:pt>
                <c:pt idx="61">
                  <c:v>3.4866550000000003E-2</c:v>
                </c:pt>
                <c:pt idx="62">
                  <c:v>3.4865729999999998E-2</c:v>
                </c:pt>
                <c:pt idx="63">
                  <c:v>3.487937E-2</c:v>
                </c:pt>
                <c:pt idx="64">
                  <c:v>3.4904890000000001E-2</c:v>
                </c:pt>
                <c:pt idx="65">
                  <c:v>3.4939919999999999E-2</c:v>
                </c:pt>
                <c:pt idx="66">
                  <c:v>3.4982270000000003E-2</c:v>
                </c:pt>
                <c:pt idx="67">
                  <c:v>3.5029980000000002E-2</c:v>
                </c:pt>
                <c:pt idx="68">
                  <c:v>3.5081279999999999E-2</c:v>
                </c:pt>
                <c:pt idx="69">
                  <c:v>3.5134609999999997E-2</c:v>
                </c:pt>
                <c:pt idx="70">
                  <c:v>3.5188629999999999E-2</c:v>
                </c:pt>
                <c:pt idx="71">
                  <c:v>3.5242170000000003E-2</c:v>
                </c:pt>
                <c:pt idx="72">
                  <c:v>3.5294279999999997E-2</c:v>
                </c:pt>
                <c:pt idx="73">
                  <c:v>3.5344180000000003E-2</c:v>
                </c:pt>
                <c:pt idx="74">
                  <c:v>3.5391230000000003E-2</c:v>
                </c:pt>
                <c:pt idx="75">
                  <c:v>3.5434979999999998E-2</c:v>
                </c:pt>
                <c:pt idx="76">
                  <c:v>3.5475079999999999E-2</c:v>
                </c:pt>
                <c:pt idx="77">
                  <c:v>3.5511330000000001E-2</c:v>
                </c:pt>
                <c:pt idx="78">
                  <c:v>3.554363E-2</c:v>
                </c:pt>
                <c:pt idx="79">
                  <c:v>3.557196E-2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01-460F-99D0-C5529E67AB20}"/>
            </c:ext>
          </c:extLst>
        </c:ser>
        <c:ser>
          <c:idx val="5"/>
          <c:order val="5"/>
          <c:tx>
            <c:strRef>
              <c:f>Sheet2!$G$2</c:f>
              <c:strCache>
                <c:ptCount val="1"/>
                <c:pt idx="0">
                  <c:v>0.34</c:v>
                </c:pt>
              </c:strCache>
            </c:strRef>
          </c:tx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Sheet2!$G$3:$G$82</c:f>
              <c:numCache>
                <c:formatCode>General</c:formatCode>
                <c:ptCount val="80"/>
                <c:pt idx="0">
                  <c:v>2.948332E-2</c:v>
                </c:pt>
                <c:pt idx="1">
                  <c:v>2.5406439999999999E-2</c:v>
                </c:pt>
                <c:pt idx="2">
                  <c:v>1.882642E-2</c:v>
                </c:pt>
                <c:pt idx="3">
                  <c:v>1.3033100000000001E-2</c:v>
                </c:pt>
                <c:pt idx="4">
                  <c:v>9.2771899999999994E-3</c:v>
                </c:pt>
                <c:pt idx="5">
                  <c:v>6.9941999999999999E-3</c:v>
                </c:pt>
                <c:pt idx="6">
                  <c:v>5.5660400000000004E-3</c:v>
                </c:pt>
                <c:pt idx="7">
                  <c:v>4.6431700000000003E-3</c:v>
                </c:pt>
                <c:pt idx="8">
                  <c:v>4.0522800000000001E-3</c:v>
                </c:pt>
                <c:pt idx="9">
                  <c:v>3.7374399999999999E-3</c:v>
                </c:pt>
                <c:pt idx="10">
                  <c:v>3.65651E-3</c:v>
                </c:pt>
                <c:pt idx="11">
                  <c:v>3.7756E-3</c:v>
                </c:pt>
                <c:pt idx="12">
                  <c:v>4.0833600000000003E-3</c:v>
                </c:pt>
                <c:pt idx="13">
                  <c:v>4.5612200000000004E-3</c:v>
                </c:pt>
                <c:pt idx="14">
                  <c:v>5.2086399999999996E-3</c:v>
                </c:pt>
                <c:pt idx="15">
                  <c:v>6.0274100000000004E-3</c:v>
                </c:pt>
                <c:pt idx="16">
                  <c:v>6.9983500000000004E-3</c:v>
                </c:pt>
                <c:pt idx="17">
                  <c:v>8.1097800000000005E-3</c:v>
                </c:pt>
                <c:pt idx="18">
                  <c:v>9.3905199999999994E-3</c:v>
                </c:pt>
                <c:pt idx="19">
                  <c:v>1.0835340000000001E-2</c:v>
                </c:pt>
                <c:pt idx="20">
                  <c:v>1.242529E-2</c:v>
                </c:pt>
                <c:pt idx="21">
                  <c:v>1.409182E-2</c:v>
                </c:pt>
                <c:pt idx="22">
                  <c:v>1.587355E-2</c:v>
                </c:pt>
                <c:pt idx="23">
                  <c:v>1.7687640000000001E-2</c:v>
                </c:pt>
                <c:pt idx="24">
                  <c:v>1.957689E-2</c:v>
                </c:pt>
                <c:pt idx="25">
                  <c:v>2.1446860000000002E-2</c:v>
                </c:pt>
                <c:pt idx="26">
                  <c:v>2.327015E-2</c:v>
                </c:pt>
                <c:pt idx="27">
                  <c:v>2.509287E-2</c:v>
                </c:pt>
                <c:pt idx="28">
                  <c:v>2.6818350000000001E-2</c:v>
                </c:pt>
                <c:pt idx="29">
                  <c:v>2.8421450000000001E-2</c:v>
                </c:pt>
                <c:pt idx="30">
                  <c:v>2.9884850000000001E-2</c:v>
                </c:pt>
                <c:pt idx="31">
                  <c:v>3.1195649999999998E-2</c:v>
                </c:pt>
                <c:pt idx="32">
                  <c:v>3.2341960000000003E-2</c:v>
                </c:pt>
                <c:pt idx="33">
                  <c:v>3.332185E-2</c:v>
                </c:pt>
                <c:pt idx="34">
                  <c:v>3.4084980000000001E-2</c:v>
                </c:pt>
                <c:pt idx="35">
                  <c:v>3.469436E-2</c:v>
                </c:pt>
                <c:pt idx="36">
                  <c:v>3.5149850000000003E-2</c:v>
                </c:pt>
                <c:pt idx="37">
                  <c:v>3.5462800000000003E-2</c:v>
                </c:pt>
                <c:pt idx="38">
                  <c:v>3.5627060000000002E-2</c:v>
                </c:pt>
                <c:pt idx="39">
                  <c:v>3.56777E-2</c:v>
                </c:pt>
                <c:pt idx="40">
                  <c:v>3.5622609999999999E-2</c:v>
                </c:pt>
                <c:pt idx="41">
                  <c:v>3.5481739999999998E-2</c:v>
                </c:pt>
                <c:pt idx="42">
                  <c:v>3.5254479999999998E-2</c:v>
                </c:pt>
                <c:pt idx="43">
                  <c:v>3.4950580000000002E-2</c:v>
                </c:pt>
                <c:pt idx="44">
                  <c:v>3.4646570000000002E-2</c:v>
                </c:pt>
                <c:pt idx="45">
                  <c:v>3.4319530000000001E-2</c:v>
                </c:pt>
                <c:pt idx="46">
                  <c:v>3.3977550000000002E-2</c:v>
                </c:pt>
                <c:pt idx="47">
                  <c:v>3.3629329999999999E-2</c:v>
                </c:pt>
                <c:pt idx="48">
                  <c:v>3.3282140000000002E-2</c:v>
                </c:pt>
                <c:pt idx="49">
                  <c:v>3.294176E-2</c:v>
                </c:pt>
                <c:pt idx="50">
                  <c:v>3.2615520000000002E-2</c:v>
                </c:pt>
                <c:pt idx="51">
                  <c:v>3.2304810000000003E-2</c:v>
                </c:pt>
                <c:pt idx="52">
                  <c:v>3.2013739999999999E-2</c:v>
                </c:pt>
                <c:pt idx="53">
                  <c:v>3.1743929999999997E-2</c:v>
                </c:pt>
                <c:pt idx="54">
                  <c:v>3.1494349999999997E-2</c:v>
                </c:pt>
                <c:pt idx="55">
                  <c:v>3.1268509999999999E-2</c:v>
                </c:pt>
                <c:pt idx="56">
                  <c:v>3.1065570000000001E-2</c:v>
                </c:pt>
                <c:pt idx="57">
                  <c:v>3.0885220000000001E-2</c:v>
                </c:pt>
                <c:pt idx="58">
                  <c:v>3.072681E-2</c:v>
                </c:pt>
                <c:pt idx="59">
                  <c:v>3.0589399999999999E-2</c:v>
                </c:pt>
                <c:pt idx="60">
                  <c:v>3.0471850000000002E-2</c:v>
                </c:pt>
                <c:pt idx="61">
                  <c:v>3.037289E-2</c:v>
                </c:pt>
                <c:pt idx="62">
                  <c:v>3.0291140000000001E-2</c:v>
                </c:pt>
                <c:pt idx="63">
                  <c:v>3.0225149999999999E-2</c:v>
                </c:pt>
                <c:pt idx="64">
                  <c:v>3.0173439999999999E-2</c:v>
                </c:pt>
                <c:pt idx="65">
                  <c:v>3.0134569999999999E-2</c:v>
                </c:pt>
                <c:pt idx="66">
                  <c:v>3.010709E-2</c:v>
                </c:pt>
                <c:pt idx="67">
                  <c:v>3.0089620000000001E-2</c:v>
                </c:pt>
                <c:pt idx="68">
                  <c:v>3.0080800000000001E-2</c:v>
                </c:pt>
                <c:pt idx="69">
                  <c:v>3.0079399999999999E-2</c:v>
                </c:pt>
                <c:pt idx="70">
                  <c:v>3.008423E-2</c:v>
                </c:pt>
                <c:pt idx="71">
                  <c:v>3.009419E-2</c:v>
                </c:pt>
                <c:pt idx="72">
                  <c:v>3.0108289999999999E-2</c:v>
                </c:pt>
                <c:pt idx="73">
                  <c:v>3.0125619999999999E-2</c:v>
                </c:pt>
                <c:pt idx="74">
                  <c:v>3.0145350000000001E-2</c:v>
                </c:pt>
                <c:pt idx="75">
                  <c:v>3.0166760000000001E-2</c:v>
                </c:pt>
                <c:pt idx="76">
                  <c:v>3.0189219999999999E-2</c:v>
                </c:pt>
                <c:pt idx="77">
                  <c:v>3.021217E-2</c:v>
                </c:pt>
                <c:pt idx="78">
                  <c:v>3.0235129999999999E-2</c:v>
                </c:pt>
                <c:pt idx="79">
                  <c:v>3.025771E-2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01-460F-99D0-C5529E67AB20}"/>
            </c:ext>
          </c:extLst>
        </c:ser>
        <c:ser>
          <c:idx val="6"/>
          <c:order val="6"/>
          <c:tx>
            <c:strRef>
              <c:f>Sheet2!$H$2</c:f>
              <c:strCache>
                <c:ptCount val="1"/>
                <c:pt idx="0">
                  <c:v>0.793</c:v>
                </c:pt>
              </c:strCache>
            </c:strRef>
          </c:tx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Sheet2!$H$3:$H$82</c:f>
              <c:numCache>
                <c:formatCode>General</c:formatCode>
                <c:ptCount val="80"/>
                <c:pt idx="0">
                  <c:v>2.706861E-2</c:v>
                </c:pt>
                <c:pt idx="1">
                  <c:v>2.342141E-2</c:v>
                </c:pt>
                <c:pt idx="2">
                  <c:v>1.7312999999999999E-2</c:v>
                </c:pt>
                <c:pt idx="3">
                  <c:v>1.1963329999999999E-2</c:v>
                </c:pt>
                <c:pt idx="4">
                  <c:v>8.5137100000000007E-3</c:v>
                </c:pt>
                <c:pt idx="5">
                  <c:v>6.4247599999999998E-3</c:v>
                </c:pt>
                <c:pt idx="6">
                  <c:v>5.1116299999999998E-3</c:v>
                </c:pt>
                <c:pt idx="7">
                  <c:v>4.2597700000000004E-3</c:v>
                </c:pt>
                <c:pt idx="8">
                  <c:v>3.7050300000000002E-3</c:v>
                </c:pt>
                <c:pt idx="9">
                  <c:v>3.3921899999999998E-3</c:v>
                </c:pt>
                <c:pt idx="10">
                  <c:v>3.2848199999999999E-3</c:v>
                </c:pt>
                <c:pt idx="11">
                  <c:v>3.3472699999999998E-3</c:v>
                </c:pt>
                <c:pt idx="12">
                  <c:v>3.5676599999999998E-3</c:v>
                </c:pt>
                <c:pt idx="13">
                  <c:v>3.9290899999999997E-3</c:v>
                </c:pt>
                <c:pt idx="14">
                  <c:v>4.4278900000000003E-3</c:v>
                </c:pt>
                <c:pt idx="15">
                  <c:v>5.0589299999999997E-3</c:v>
                </c:pt>
                <c:pt idx="16">
                  <c:v>5.8106299999999998E-3</c:v>
                </c:pt>
                <c:pt idx="17">
                  <c:v>6.6708699999999998E-3</c:v>
                </c:pt>
                <c:pt idx="18">
                  <c:v>7.6682399999999998E-3</c:v>
                </c:pt>
                <c:pt idx="19">
                  <c:v>8.7978499999999994E-3</c:v>
                </c:pt>
                <c:pt idx="20">
                  <c:v>1.0049000000000001E-2</c:v>
                </c:pt>
                <c:pt idx="21">
                  <c:v>1.1370770000000001E-2</c:v>
                </c:pt>
                <c:pt idx="22">
                  <c:v>1.279747E-2</c:v>
                </c:pt>
                <c:pt idx="23">
                  <c:v>1.4266849999999999E-2</c:v>
                </c:pt>
                <c:pt idx="24">
                  <c:v>1.5816790000000001E-2</c:v>
                </c:pt>
                <c:pt idx="25">
                  <c:v>1.7374440000000001E-2</c:v>
                </c:pt>
                <c:pt idx="26">
                  <c:v>1.891959E-2</c:v>
                </c:pt>
                <c:pt idx="27">
                  <c:v>2.0494930000000001E-2</c:v>
                </c:pt>
                <c:pt idx="28">
                  <c:v>2.2020600000000001E-2</c:v>
                </c:pt>
                <c:pt idx="29">
                  <c:v>2.3475510000000002E-2</c:v>
                </c:pt>
                <c:pt idx="30">
                  <c:v>2.4844100000000001E-2</c:v>
                </c:pt>
                <c:pt idx="31">
                  <c:v>2.611117E-2</c:v>
                </c:pt>
                <c:pt idx="32">
                  <c:v>2.7267349999999999E-2</c:v>
                </c:pt>
                <c:pt idx="33">
                  <c:v>2.8305230000000001E-2</c:v>
                </c:pt>
                <c:pt idx="34">
                  <c:v>2.9166910000000001E-2</c:v>
                </c:pt>
                <c:pt idx="35">
                  <c:v>2.990785E-2</c:v>
                </c:pt>
                <c:pt idx="36">
                  <c:v>3.0531349999999999E-2</c:v>
                </c:pt>
                <c:pt idx="37">
                  <c:v>3.1033829999999998E-2</c:v>
                </c:pt>
                <c:pt idx="38">
                  <c:v>3.1396760000000003E-2</c:v>
                </c:pt>
                <c:pt idx="39">
                  <c:v>3.1656539999999997E-2</c:v>
                </c:pt>
                <c:pt idx="40">
                  <c:v>3.182219E-2</c:v>
                </c:pt>
                <c:pt idx="41">
                  <c:v>3.1888939999999998E-2</c:v>
                </c:pt>
                <c:pt idx="42">
                  <c:v>3.1879230000000001E-2</c:v>
                </c:pt>
                <c:pt idx="43">
                  <c:v>3.178363E-2</c:v>
                </c:pt>
                <c:pt idx="44">
                  <c:v>3.1650200000000003E-2</c:v>
                </c:pt>
                <c:pt idx="45">
                  <c:v>3.1476959999999998E-2</c:v>
                </c:pt>
                <c:pt idx="46">
                  <c:v>3.12763E-2</c:v>
                </c:pt>
                <c:pt idx="47">
                  <c:v>3.1052030000000001E-2</c:v>
                </c:pt>
                <c:pt idx="48">
                  <c:v>3.0812289999999999E-2</c:v>
                </c:pt>
                <c:pt idx="49">
                  <c:v>3.0565149999999999E-2</c:v>
                </c:pt>
                <c:pt idx="50">
                  <c:v>3.0315769999999999E-2</c:v>
                </c:pt>
                <c:pt idx="51">
                  <c:v>3.0068640000000001E-2</c:v>
                </c:pt>
                <c:pt idx="52">
                  <c:v>2.9827449999999998E-2</c:v>
                </c:pt>
                <c:pt idx="53">
                  <c:v>2.959502E-2</c:v>
                </c:pt>
                <c:pt idx="54">
                  <c:v>2.9372829999999999E-2</c:v>
                </c:pt>
                <c:pt idx="55">
                  <c:v>2.9164510000000001E-2</c:v>
                </c:pt>
                <c:pt idx="56">
                  <c:v>2.8970490000000002E-2</c:v>
                </c:pt>
                <c:pt idx="57">
                  <c:v>2.8791560000000001E-2</c:v>
                </c:pt>
                <c:pt idx="58">
                  <c:v>2.86281E-2</c:v>
                </c:pt>
                <c:pt idx="59">
                  <c:v>2.8480200000000001E-2</c:v>
                </c:pt>
                <c:pt idx="60">
                  <c:v>2.8347649999999999E-2</c:v>
                </c:pt>
                <c:pt idx="61">
                  <c:v>2.8230020000000002E-2</c:v>
                </c:pt>
                <c:pt idx="62">
                  <c:v>2.8126740000000001E-2</c:v>
                </c:pt>
                <c:pt idx="63">
                  <c:v>2.8037079999999999E-2</c:v>
                </c:pt>
                <c:pt idx="64">
                  <c:v>2.7960220000000001E-2</c:v>
                </c:pt>
                <c:pt idx="65">
                  <c:v>2.7895260000000002E-2</c:v>
                </c:pt>
                <c:pt idx="66">
                  <c:v>2.7841290000000001E-2</c:v>
                </c:pt>
                <c:pt idx="67">
                  <c:v>2.7797349999999998E-2</c:v>
                </c:pt>
                <c:pt idx="68">
                  <c:v>2.7762499999999999E-2</c:v>
                </c:pt>
                <c:pt idx="69">
                  <c:v>2.773579E-2</c:v>
                </c:pt>
                <c:pt idx="70">
                  <c:v>2.7716319999999999E-2</c:v>
                </c:pt>
                <c:pt idx="71">
                  <c:v>2.7703209999999999E-2</c:v>
                </c:pt>
                <c:pt idx="72">
                  <c:v>2.7695640000000001E-2</c:v>
                </c:pt>
                <c:pt idx="73">
                  <c:v>2.7692810000000002E-2</c:v>
                </c:pt>
                <c:pt idx="74">
                  <c:v>2.7694010000000002E-2</c:v>
                </c:pt>
                <c:pt idx="75">
                  <c:v>2.7698549999999999E-2</c:v>
                </c:pt>
                <c:pt idx="76">
                  <c:v>2.7705819999999999E-2</c:v>
                </c:pt>
                <c:pt idx="77">
                  <c:v>2.7715259999999999E-2</c:v>
                </c:pt>
                <c:pt idx="78">
                  <c:v>2.7726359999999999E-2</c:v>
                </c:pt>
                <c:pt idx="79">
                  <c:v>2.7738680000000002E-2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01-460F-99D0-C5529E67AB20}"/>
            </c:ext>
          </c:extLst>
        </c:ser>
        <c:ser>
          <c:idx val="7"/>
          <c:order val="7"/>
          <c:tx>
            <c:strRef>
              <c:f>Sheet2!$I$2</c:f>
              <c:strCache>
                <c:ptCount val="1"/>
                <c:pt idx="0">
                  <c:v>1.846</c:v>
                </c:pt>
              </c:strCache>
            </c:strRef>
          </c:tx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Sheet2!$I$3:$I$82</c:f>
              <c:numCache>
                <c:formatCode>General</c:formatCode>
                <c:ptCount val="80"/>
                <c:pt idx="0">
                  <c:v>2.6348409999999999E-2</c:v>
                </c:pt>
                <c:pt idx="1">
                  <c:v>2.2672370000000001E-2</c:v>
                </c:pt>
                <c:pt idx="2">
                  <c:v>1.6504000000000001E-2</c:v>
                </c:pt>
                <c:pt idx="3">
                  <c:v>1.1320500000000001E-2</c:v>
                </c:pt>
                <c:pt idx="4">
                  <c:v>8.0712200000000005E-3</c:v>
                </c:pt>
                <c:pt idx="5">
                  <c:v>6.1180100000000001E-3</c:v>
                </c:pt>
                <c:pt idx="6">
                  <c:v>4.8801000000000001E-3</c:v>
                </c:pt>
                <c:pt idx="7">
                  <c:v>4.06778E-3</c:v>
                </c:pt>
                <c:pt idx="8">
                  <c:v>3.5336899999999999E-3</c:v>
                </c:pt>
                <c:pt idx="9">
                  <c:v>3.2282700000000001E-3</c:v>
                </c:pt>
                <c:pt idx="10">
                  <c:v>3.1141900000000002E-3</c:v>
                </c:pt>
                <c:pt idx="11">
                  <c:v>3.1558200000000002E-3</c:v>
                </c:pt>
                <c:pt idx="12">
                  <c:v>3.3431799999999998E-3</c:v>
                </c:pt>
                <c:pt idx="13">
                  <c:v>3.6598799999999999E-3</c:v>
                </c:pt>
                <c:pt idx="14">
                  <c:v>4.1011600000000004E-3</c:v>
                </c:pt>
                <c:pt idx="15">
                  <c:v>4.6625199999999999E-3</c:v>
                </c:pt>
                <c:pt idx="16">
                  <c:v>5.3295699999999996E-3</c:v>
                </c:pt>
                <c:pt idx="17">
                  <c:v>6.0929000000000001E-3</c:v>
                </c:pt>
                <c:pt idx="18">
                  <c:v>6.97738E-3</c:v>
                </c:pt>
                <c:pt idx="19">
                  <c:v>7.9826500000000009E-3</c:v>
                </c:pt>
                <c:pt idx="20">
                  <c:v>9.0992E-3</c:v>
                </c:pt>
                <c:pt idx="21">
                  <c:v>1.0280249999999999E-2</c:v>
                </c:pt>
                <c:pt idx="22">
                  <c:v>1.156163E-2</c:v>
                </c:pt>
                <c:pt idx="23">
                  <c:v>1.2885809999999999E-2</c:v>
                </c:pt>
                <c:pt idx="24">
                  <c:v>1.429097E-2</c:v>
                </c:pt>
                <c:pt idx="25">
                  <c:v>1.5711470000000002E-2</c:v>
                </c:pt>
                <c:pt idx="26">
                  <c:v>1.7130079999999999E-2</c:v>
                </c:pt>
                <c:pt idx="27">
                  <c:v>1.8587860000000001E-2</c:v>
                </c:pt>
                <c:pt idx="28">
                  <c:v>2.0012450000000001E-2</c:v>
                </c:pt>
                <c:pt idx="29">
                  <c:v>2.1384859999999999E-2</c:v>
                </c:pt>
                <c:pt idx="30">
                  <c:v>2.269086E-2</c:v>
                </c:pt>
                <c:pt idx="31">
                  <c:v>2.3916130000000001E-2</c:v>
                </c:pt>
                <c:pt idx="32">
                  <c:v>2.505137E-2</c:v>
                </c:pt>
                <c:pt idx="33">
                  <c:v>2.608775E-2</c:v>
                </c:pt>
                <c:pt idx="34">
                  <c:v>2.6967359999999999E-2</c:v>
                </c:pt>
                <c:pt idx="35">
                  <c:v>2.774275E-2</c:v>
                </c:pt>
                <c:pt idx="36">
                  <c:v>2.841395E-2</c:v>
                </c:pt>
                <c:pt idx="37">
                  <c:v>2.8981449999999999E-2</c:v>
                </c:pt>
                <c:pt idx="38">
                  <c:v>2.9411940000000001E-2</c:v>
                </c:pt>
                <c:pt idx="39">
                  <c:v>2.975235E-2</c:v>
                </c:pt>
                <c:pt idx="40">
                  <c:v>2.9999930000000001E-2</c:v>
                </c:pt>
                <c:pt idx="41">
                  <c:v>3.0150960000000001E-2</c:v>
                </c:pt>
                <c:pt idx="42">
                  <c:v>3.0224379999999999E-2</c:v>
                </c:pt>
                <c:pt idx="43">
                  <c:v>3.0219619999999999E-2</c:v>
                </c:pt>
                <c:pt idx="44">
                  <c:v>3.0161859999999999E-2</c:v>
                </c:pt>
                <c:pt idx="45">
                  <c:v>3.0060739999999999E-2</c:v>
                </c:pt>
                <c:pt idx="46">
                  <c:v>2.9924550000000001E-2</c:v>
                </c:pt>
                <c:pt idx="47">
                  <c:v>2.9760990000000001E-2</c:v>
                </c:pt>
                <c:pt idx="48">
                  <c:v>2.9576849999999998E-2</c:v>
                </c:pt>
                <c:pt idx="49">
                  <c:v>2.9379599999999999E-2</c:v>
                </c:pt>
                <c:pt idx="50">
                  <c:v>2.9172239999999999E-2</c:v>
                </c:pt>
                <c:pt idx="51">
                  <c:v>2.8961839999999999E-2</c:v>
                </c:pt>
                <c:pt idx="52">
                  <c:v>2.8751990000000002E-2</c:v>
                </c:pt>
                <c:pt idx="53">
                  <c:v>2.8545290000000001E-2</c:v>
                </c:pt>
                <c:pt idx="54">
                  <c:v>2.834503E-2</c:v>
                </c:pt>
                <c:pt idx="55">
                  <c:v>2.81532E-2</c:v>
                </c:pt>
                <c:pt idx="56">
                  <c:v>2.797148E-2</c:v>
                </c:pt>
                <c:pt idx="57">
                  <c:v>2.7801059999999999E-2</c:v>
                </c:pt>
                <c:pt idx="58">
                  <c:v>2.7642759999999999E-2</c:v>
                </c:pt>
                <c:pt idx="59">
                  <c:v>2.749706E-2</c:v>
                </c:pt>
                <c:pt idx="60">
                  <c:v>2.736415E-2</c:v>
                </c:pt>
                <c:pt idx="61">
                  <c:v>2.7243969999999999E-2</c:v>
                </c:pt>
                <c:pt idx="62">
                  <c:v>2.7136299999999999E-2</c:v>
                </c:pt>
                <c:pt idx="63">
                  <c:v>2.7040720000000001E-2</c:v>
                </c:pt>
                <c:pt idx="64">
                  <c:v>2.695672E-2</c:v>
                </c:pt>
                <c:pt idx="65">
                  <c:v>2.688368E-2</c:v>
                </c:pt>
                <c:pt idx="66">
                  <c:v>2.6820920000000002E-2</c:v>
                </c:pt>
                <c:pt idx="67">
                  <c:v>2.676771E-2</c:v>
                </c:pt>
                <c:pt idx="68">
                  <c:v>2.6723299999999998E-2</c:v>
                </c:pt>
                <c:pt idx="69">
                  <c:v>2.6686930000000001E-2</c:v>
                </c:pt>
                <c:pt idx="70">
                  <c:v>2.665783E-2</c:v>
                </c:pt>
                <c:pt idx="71">
                  <c:v>2.6635260000000001E-2</c:v>
                </c:pt>
                <c:pt idx="72">
                  <c:v>2.66185E-2</c:v>
                </c:pt>
                <c:pt idx="73">
                  <c:v>2.6606850000000001E-2</c:v>
                </c:pt>
                <c:pt idx="74">
                  <c:v>2.6599660000000001E-2</c:v>
                </c:pt>
                <c:pt idx="75">
                  <c:v>2.6596310000000001E-2</c:v>
                </c:pt>
                <c:pt idx="76">
                  <c:v>2.6596229999999998E-2</c:v>
                </c:pt>
                <c:pt idx="77">
                  <c:v>2.659887E-2</c:v>
                </c:pt>
                <c:pt idx="78">
                  <c:v>2.6603769999999999E-2</c:v>
                </c:pt>
                <c:pt idx="79">
                  <c:v>2.6610459999999999E-2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01-460F-99D0-C5529E67AB20}"/>
            </c:ext>
          </c:extLst>
        </c:ser>
        <c:ser>
          <c:idx val="8"/>
          <c:order val="8"/>
          <c:tx>
            <c:strRef>
              <c:f>Sheet2!$J$2</c:f>
              <c:strCache>
                <c:ptCount val="1"/>
                <c:pt idx="0">
                  <c:v>4.29</c:v>
                </c:pt>
              </c:strCache>
            </c:strRef>
          </c:tx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Sheet2!$J$3:$J$82</c:f>
              <c:numCache>
                <c:formatCode>General</c:formatCode>
                <c:ptCount val="80"/>
                <c:pt idx="0">
                  <c:v>2.5613279999999999E-2</c:v>
                </c:pt>
                <c:pt idx="1">
                  <c:v>2.2160679999999999E-2</c:v>
                </c:pt>
                <c:pt idx="2">
                  <c:v>1.6285259999999999E-2</c:v>
                </c:pt>
                <c:pt idx="3">
                  <c:v>1.1216759999999999E-2</c:v>
                </c:pt>
                <c:pt idx="4">
                  <c:v>7.9904899999999994E-3</c:v>
                </c:pt>
                <c:pt idx="5">
                  <c:v>6.0443299999999997E-3</c:v>
                </c:pt>
                <c:pt idx="6">
                  <c:v>4.8104699999999999E-3</c:v>
                </c:pt>
                <c:pt idx="7">
                  <c:v>4.0066800000000003E-3</c:v>
                </c:pt>
                <c:pt idx="8">
                  <c:v>3.4773199999999999E-3</c:v>
                </c:pt>
                <c:pt idx="9">
                  <c:v>3.1722E-3</c:v>
                </c:pt>
                <c:pt idx="10">
                  <c:v>3.0528199999999999E-3</c:v>
                </c:pt>
                <c:pt idx="11">
                  <c:v>3.0847700000000001E-3</c:v>
                </c:pt>
                <c:pt idx="12">
                  <c:v>3.2566299999999999E-3</c:v>
                </c:pt>
                <c:pt idx="13">
                  <c:v>3.5534999999999998E-3</c:v>
                </c:pt>
                <c:pt idx="14">
                  <c:v>3.97036E-3</c:v>
                </c:pt>
                <c:pt idx="15">
                  <c:v>4.5017399999999997E-3</c:v>
                </c:pt>
                <c:pt idx="16">
                  <c:v>5.13395E-3</c:v>
                </c:pt>
                <c:pt idx="17">
                  <c:v>5.8570499999999999E-3</c:v>
                </c:pt>
                <c:pt idx="18">
                  <c:v>6.6967399999999996E-3</c:v>
                </c:pt>
                <c:pt idx="19">
                  <c:v>7.6499000000000003E-3</c:v>
                </c:pt>
                <c:pt idx="20">
                  <c:v>8.7091400000000006E-3</c:v>
                </c:pt>
                <c:pt idx="21">
                  <c:v>9.8324799999999993E-3</c:v>
                </c:pt>
                <c:pt idx="22">
                  <c:v>1.105167E-2</c:v>
                </c:pt>
                <c:pt idx="23">
                  <c:v>1.2313889999999999E-2</c:v>
                </c:pt>
                <c:pt idx="24">
                  <c:v>1.3656069999999999E-2</c:v>
                </c:pt>
                <c:pt idx="25">
                  <c:v>1.5016349999999999E-2</c:v>
                </c:pt>
                <c:pt idx="26">
                  <c:v>1.6378569999999999E-2</c:v>
                </c:pt>
                <c:pt idx="27">
                  <c:v>1.7783050000000002E-2</c:v>
                </c:pt>
                <c:pt idx="28">
                  <c:v>1.9160690000000001E-2</c:v>
                </c:pt>
                <c:pt idx="29">
                  <c:v>2.0493520000000001E-2</c:v>
                </c:pt>
                <c:pt idx="30">
                  <c:v>2.1767890000000002E-2</c:v>
                </c:pt>
                <c:pt idx="31">
                  <c:v>2.2969920000000001E-2</c:v>
                </c:pt>
                <c:pt idx="32">
                  <c:v>2.4090480000000001E-2</c:v>
                </c:pt>
                <c:pt idx="33">
                  <c:v>2.5120150000000001E-2</c:v>
                </c:pt>
                <c:pt idx="34">
                  <c:v>2.6003970000000001E-2</c:v>
                </c:pt>
                <c:pt idx="35">
                  <c:v>2.678848E-2</c:v>
                </c:pt>
                <c:pt idx="36">
                  <c:v>2.7475159999999998E-2</c:v>
                </c:pt>
                <c:pt idx="37">
                  <c:v>2.806355E-2</c:v>
                </c:pt>
                <c:pt idx="38">
                  <c:v>2.8521790000000002E-2</c:v>
                </c:pt>
                <c:pt idx="39">
                  <c:v>2.8890039999999999E-2</c:v>
                </c:pt>
                <c:pt idx="40">
                  <c:v>2.9173540000000001E-2</c:v>
                </c:pt>
                <c:pt idx="41">
                  <c:v>2.9359150000000001E-2</c:v>
                </c:pt>
                <c:pt idx="42">
                  <c:v>2.9470739999999999E-2</c:v>
                </c:pt>
                <c:pt idx="43">
                  <c:v>2.9508920000000001E-2</c:v>
                </c:pt>
                <c:pt idx="44">
                  <c:v>2.9483369999999998E-2</c:v>
                </c:pt>
                <c:pt idx="45">
                  <c:v>2.9413040000000001E-2</c:v>
                </c:pt>
                <c:pt idx="46">
                  <c:v>2.9305870000000001E-2</c:v>
                </c:pt>
                <c:pt idx="47">
                  <c:v>2.9169270000000001E-2</c:v>
                </c:pt>
                <c:pt idx="48">
                  <c:v>2.9010040000000001E-2</c:v>
                </c:pt>
                <c:pt idx="49">
                  <c:v>2.8834350000000002E-2</c:v>
                </c:pt>
                <c:pt idx="50">
                  <c:v>2.8647639999999999E-2</c:v>
                </c:pt>
                <c:pt idx="51">
                  <c:v>2.8454699999999999E-2</c:v>
                </c:pt>
                <c:pt idx="52">
                  <c:v>2.8259619999999999E-2</c:v>
                </c:pt>
                <c:pt idx="53">
                  <c:v>2.806585E-2</c:v>
                </c:pt>
                <c:pt idx="54">
                  <c:v>2.7876250000000002E-2</c:v>
                </c:pt>
                <c:pt idx="55">
                  <c:v>2.769313E-2</c:v>
                </c:pt>
                <c:pt idx="56">
                  <c:v>2.7518290000000001E-2</c:v>
                </c:pt>
                <c:pt idx="57">
                  <c:v>2.735309E-2</c:v>
                </c:pt>
                <c:pt idx="58">
                  <c:v>2.7198509999999999E-2</c:v>
                </c:pt>
                <c:pt idx="59">
                  <c:v>2.705519E-2</c:v>
                </c:pt>
                <c:pt idx="60">
                  <c:v>2.692348E-2</c:v>
                </c:pt>
                <c:pt idx="61">
                  <c:v>2.6803469999999999E-2</c:v>
                </c:pt>
                <c:pt idx="62">
                  <c:v>2.6695070000000001E-2</c:v>
                </c:pt>
                <c:pt idx="63">
                  <c:v>2.659802E-2</c:v>
                </c:pt>
                <c:pt idx="64">
                  <c:v>2.651193E-2</c:v>
                </c:pt>
                <c:pt idx="65">
                  <c:v>2.643628E-2</c:v>
                </c:pt>
                <c:pt idx="66">
                  <c:v>2.6370520000000001E-2</c:v>
                </c:pt>
                <c:pt idx="67">
                  <c:v>2.6314000000000001E-2</c:v>
                </c:pt>
                <c:pt idx="68">
                  <c:v>2.6266069999999999E-2</c:v>
                </c:pt>
                <c:pt idx="69">
                  <c:v>2.6226030000000001E-2</c:v>
                </c:pt>
                <c:pt idx="70">
                  <c:v>2.61932E-2</c:v>
                </c:pt>
                <c:pt idx="71">
                  <c:v>2.61669E-2</c:v>
                </c:pt>
                <c:pt idx="72">
                  <c:v>2.614644E-2</c:v>
                </c:pt>
                <c:pt idx="73">
                  <c:v>2.613118E-2</c:v>
                </c:pt>
                <c:pt idx="74">
                  <c:v>2.6120500000000001E-2</c:v>
                </c:pt>
                <c:pt idx="75">
                  <c:v>2.6113819999999999E-2</c:v>
                </c:pt>
                <c:pt idx="76">
                  <c:v>2.6110580000000001E-2</c:v>
                </c:pt>
                <c:pt idx="77">
                  <c:v>2.611026E-2</c:v>
                </c:pt>
                <c:pt idx="78">
                  <c:v>2.6112409999999999E-2</c:v>
                </c:pt>
                <c:pt idx="79">
                  <c:v>2.6116569999999999E-2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01-460F-99D0-C5529E67AB20}"/>
            </c:ext>
          </c:extLst>
        </c:ser>
        <c:ser>
          <c:idx val="9"/>
          <c:order val="9"/>
          <c:tx>
            <c:strRef>
              <c:f>Sheet2!$K$2</c:f>
              <c:strCache>
                <c:ptCount val="1"/>
                <c:pt idx="0">
                  <c:v>10</c:v>
                </c:pt>
              </c:strCache>
            </c:strRef>
          </c:tx>
          <c:cat>
            <c:numRef>
              <c:f>Sheet2!$A$3:$A$82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Sheet2!$K$3:$K$82</c:f>
              <c:numCache>
                <c:formatCode>General</c:formatCode>
                <c:ptCount val="80"/>
                <c:pt idx="0">
                  <c:v>2.5766210000000001E-2</c:v>
                </c:pt>
                <c:pt idx="1">
                  <c:v>2.2103589999999999E-2</c:v>
                </c:pt>
                <c:pt idx="2">
                  <c:v>1.6021500000000001E-2</c:v>
                </c:pt>
                <c:pt idx="3">
                  <c:v>1.0981619999999999E-2</c:v>
                </c:pt>
                <c:pt idx="4">
                  <c:v>7.8418600000000008E-3</c:v>
                </c:pt>
                <c:pt idx="5">
                  <c:v>5.9485800000000002E-3</c:v>
                </c:pt>
                <c:pt idx="6">
                  <c:v>4.74355E-3</c:v>
                </c:pt>
                <c:pt idx="7">
                  <c:v>3.9534399999999999E-3</c:v>
                </c:pt>
                <c:pt idx="8">
                  <c:v>3.4314599999999999E-3</c:v>
                </c:pt>
                <c:pt idx="9">
                  <c:v>3.1292300000000002E-3</c:v>
                </c:pt>
                <c:pt idx="10">
                  <c:v>3.0098600000000001E-3</c:v>
                </c:pt>
                <c:pt idx="11">
                  <c:v>3.0405800000000002E-3</c:v>
                </c:pt>
                <c:pt idx="12">
                  <c:v>3.2074500000000001E-3</c:v>
                </c:pt>
                <c:pt idx="13">
                  <c:v>3.49673E-3</c:v>
                </c:pt>
                <c:pt idx="14">
                  <c:v>3.9038100000000002E-3</c:v>
                </c:pt>
                <c:pt idx="15">
                  <c:v>4.4230600000000004E-3</c:v>
                </c:pt>
                <c:pt idx="16">
                  <c:v>5.0403699999999997E-3</c:v>
                </c:pt>
                <c:pt idx="17">
                  <c:v>5.7478099999999999E-3</c:v>
                </c:pt>
                <c:pt idx="18">
                  <c:v>6.5681300000000001E-3</c:v>
                </c:pt>
                <c:pt idx="19">
                  <c:v>7.4997600000000003E-3</c:v>
                </c:pt>
                <c:pt idx="20">
                  <c:v>8.5359700000000004E-3</c:v>
                </c:pt>
                <c:pt idx="21">
                  <c:v>9.6351700000000002E-3</c:v>
                </c:pt>
                <c:pt idx="22">
                  <c:v>1.0829099999999999E-2</c:v>
                </c:pt>
                <c:pt idx="23">
                  <c:v>1.2067E-2</c:v>
                </c:pt>
                <c:pt idx="24">
                  <c:v>1.3383900000000001E-2</c:v>
                </c:pt>
                <c:pt idx="25">
                  <c:v>1.472001E-2</c:v>
                </c:pt>
                <c:pt idx="26">
                  <c:v>1.6059750000000001E-2</c:v>
                </c:pt>
                <c:pt idx="27">
                  <c:v>1.7442840000000001E-2</c:v>
                </c:pt>
                <c:pt idx="28">
                  <c:v>1.8801700000000001E-2</c:v>
                </c:pt>
                <c:pt idx="29">
                  <c:v>2.011872E-2</c:v>
                </c:pt>
                <c:pt idx="30">
                  <c:v>2.1380509999999998E-2</c:v>
                </c:pt>
                <c:pt idx="31">
                  <c:v>2.2573369999999999E-2</c:v>
                </c:pt>
                <c:pt idx="32">
                  <c:v>2.3688270000000001E-2</c:v>
                </c:pt>
                <c:pt idx="33">
                  <c:v>2.4715850000000001E-2</c:v>
                </c:pt>
                <c:pt idx="34">
                  <c:v>2.5598429999999998E-2</c:v>
                </c:pt>
                <c:pt idx="35">
                  <c:v>2.638679E-2</c:v>
                </c:pt>
                <c:pt idx="36">
                  <c:v>2.7080280000000002E-2</c:v>
                </c:pt>
                <c:pt idx="37">
                  <c:v>2.7678049999999999E-2</c:v>
                </c:pt>
                <c:pt idx="38">
                  <c:v>2.8143789999999998E-2</c:v>
                </c:pt>
                <c:pt idx="39">
                  <c:v>2.8524560000000001E-2</c:v>
                </c:pt>
                <c:pt idx="40">
                  <c:v>2.8822449999999999E-2</c:v>
                </c:pt>
                <c:pt idx="41">
                  <c:v>2.901782E-2</c:v>
                </c:pt>
                <c:pt idx="42">
                  <c:v>2.914429E-2</c:v>
                </c:pt>
                <c:pt idx="43">
                  <c:v>2.9197669999999998E-2</c:v>
                </c:pt>
                <c:pt idx="44">
                  <c:v>2.9185619999999999E-2</c:v>
                </c:pt>
                <c:pt idx="45">
                  <c:v>2.9128299999999999E-2</c:v>
                </c:pt>
                <c:pt idx="46">
                  <c:v>2.9033449999999999E-2</c:v>
                </c:pt>
                <c:pt idx="47">
                  <c:v>2.8908369999999999E-2</c:v>
                </c:pt>
                <c:pt idx="48">
                  <c:v>2.875977E-2</c:v>
                </c:pt>
                <c:pt idx="49">
                  <c:v>2.8593750000000001E-2</c:v>
                </c:pt>
                <c:pt idx="50">
                  <c:v>2.8415739999999998E-2</c:v>
                </c:pt>
                <c:pt idx="51">
                  <c:v>2.8230499999999999E-2</c:v>
                </c:pt>
                <c:pt idx="52">
                  <c:v>2.8042149999999998E-2</c:v>
                </c:pt>
                <c:pt idx="53">
                  <c:v>2.7854179999999999E-2</c:v>
                </c:pt>
                <c:pt idx="54">
                  <c:v>2.7669470000000002E-2</c:v>
                </c:pt>
                <c:pt idx="55">
                  <c:v>2.7490400000000002E-2</c:v>
                </c:pt>
                <c:pt idx="56">
                  <c:v>2.7318820000000001E-2</c:v>
                </c:pt>
                <c:pt idx="57">
                  <c:v>2.715617E-2</c:v>
                </c:pt>
                <c:pt idx="58">
                  <c:v>2.700348E-2</c:v>
                </c:pt>
                <c:pt idx="59">
                  <c:v>2.686146E-2</c:v>
                </c:pt>
                <c:pt idx="60">
                  <c:v>2.6730520000000001E-2</c:v>
                </c:pt>
                <c:pt idx="61">
                  <c:v>2.661084E-2</c:v>
                </c:pt>
                <c:pt idx="62">
                  <c:v>2.6502359999999999E-2</c:v>
                </c:pt>
                <c:pt idx="63">
                  <c:v>2.640489E-2</c:v>
                </c:pt>
                <c:pt idx="64">
                  <c:v>2.6318080000000001E-2</c:v>
                </c:pt>
                <c:pt idx="65">
                  <c:v>2.6241489999999999E-2</c:v>
                </c:pt>
                <c:pt idx="66">
                  <c:v>2.6174590000000001E-2</c:v>
                </c:pt>
                <c:pt idx="67">
                  <c:v>2.6116790000000001E-2</c:v>
                </c:pt>
                <c:pt idx="68">
                  <c:v>2.6067460000000001E-2</c:v>
                </c:pt>
                <c:pt idx="69">
                  <c:v>2.6025949999999999E-2</c:v>
                </c:pt>
                <c:pt idx="70">
                  <c:v>2.59916E-2</c:v>
                </c:pt>
                <c:pt idx="71">
                  <c:v>2.5963759999999999E-2</c:v>
                </c:pt>
                <c:pt idx="72">
                  <c:v>2.5941760000000001E-2</c:v>
                </c:pt>
                <c:pt idx="73">
                  <c:v>2.5925E-2</c:v>
                </c:pt>
                <c:pt idx="74">
                  <c:v>2.5912850000000001E-2</c:v>
                </c:pt>
                <c:pt idx="75">
                  <c:v>2.5904750000000001E-2</c:v>
                </c:pt>
                <c:pt idx="76">
                  <c:v>2.5900159999999998E-2</c:v>
                </c:pt>
                <c:pt idx="77">
                  <c:v>2.5898580000000001E-2</c:v>
                </c:pt>
                <c:pt idx="78">
                  <c:v>2.5899539999999999E-2</c:v>
                </c:pt>
                <c:pt idx="79">
                  <c:v>2.5902600000000001E-2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001-460F-99D0-C5529E67AB20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40344"/>
        <c:axId val="502643088"/>
        <c:axId val="501416344"/>
      </c:surface3DChart>
      <c:catAx>
        <c:axId val="502640344"/>
        <c:scaling>
          <c:orientation val="maxMin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3088"/>
        <c:crossesAt val="-0.30000000000000004"/>
        <c:auto val="1"/>
        <c:lblAlgn val="ctr"/>
        <c:lblOffset val="100"/>
        <c:tickLblSkip val="10"/>
        <c:noMultiLvlLbl val="0"/>
      </c:catAx>
      <c:valAx>
        <c:axId val="5026430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0344"/>
        <c:crosses val="autoZero"/>
        <c:crossBetween val="midCat"/>
      </c:valAx>
      <c:serAx>
        <c:axId val="5014163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3088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1.2627030316862575E-2"/>
          <c:y val="0.82002260134149896"/>
          <c:w val="0.39310342728898018"/>
          <c:h val="0.124421843102945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 capillary</a:t>
            </a:r>
            <a:r>
              <a:rPr lang="en-GB" baseline="0" dirty="0"/>
              <a:t> </a:t>
            </a:r>
            <a:r>
              <a:rPr lang="en-GB" dirty="0"/>
              <a:t>GLP-1 pM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smaglp!$B$2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smaglp!$B$3:$B$52</c:f>
              <c:numCache>
                <c:formatCode>General</c:formatCode>
                <c:ptCount val="50"/>
                <c:pt idx="0">
                  <c:v>3.4619818499999999</c:v>
                </c:pt>
                <c:pt idx="1">
                  <c:v>5.2810777699999996</c:v>
                </c:pt>
                <c:pt idx="2">
                  <c:v>10.400603950000001</c:v>
                </c:pt>
                <c:pt idx="3">
                  <c:v>16.521120320000001</c:v>
                </c:pt>
                <c:pt idx="4">
                  <c:v>20.391036230000001</c:v>
                </c:pt>
                <c:pt idx="5">
                  <c:v>21.295843340000001</c:v>
                </c:pt>
                <c:pt idx="6">
                  <c:v>19.977458009999999</c:v>
                </c:pt>
                <c:pt idx="7">
                  <c:v>17.609690659999998</c:v>
                </c:pt>
                <c:pt idx="8">
                  <c:v>14.962213739999999</c:v>
                </c:pt>
                <c:pt idx="9">
                  <c:v>12.53656423</c:v>
                </c:pt>
                <c:pt idx="10">
                  <c:v>10.53531371</c:v>
                </c:pt>
                <c:pt idx="11">
                  <c:v>8.9409099399999992</c:v>
                </c:pt>
                <c:pt idx="12">
                  <c:v>7.6233528000000002</c:v>
                </c:pt>
                <c:pt idx="13">
                  <c:v>6.5727439199999997</c:v>
                </c:pt>
                <c:pt idx="14">
                  <c:v>5.7149792599999998</c:v>
                </c:pt>
                <c:pt idx="15">
                  <c:v>5.0132849500000001</c:v>
                </c:pt>
                <c:pt idx="16">
                  <c:v>4.4522411999999996</c:v>
                </c:pt>
                <c:pt idx="17">
                  <c:v>4.0088752100000002</c:v>
                </c:pt>
                <c:pt idx="18">
                  <c:v>3.6567220800000002</c:v>
                </c:pt>
                <c:pt idx="19">
                  <c:v>3.3926620999999999</c:v>
                </c:pt>
                <c:pt idx="20">
                  <c:v>3.2138618600000002</c:v>
                </c:pt>
                <c:pt idx="21">
                  <c:v>3.1177704899999998</c:v>
                </c:pt>
                <c:pt idx="22">
                  <c:v>3.0916072699999999</c:v>
                </c:pt>
                <c:pt idx="23">
                  <c:v>3.1260376299999999</c:v>
                </c:pt>
                <c:pt idx="24">
                  <c:v>3.2110444299999998</c:v>
                </c:pt>
                <c:pt idx="25">
                  <c:v>3.3315816300000001</c:v>
                </c:pt>
                <c:pt idx="26">
                  <c:v>3.47253386</c:v>
                </c:pt>
                <c:pt idx="27">
                  <c:v>3.6263456299999999</c:v>
                </c:pt>
                <c:pt idx="28">
                  <c:v>3.7752179899999998</c:v>
                </c:pt>
                <c:pt idx="29">
                  <c:v>3.9082566000000001</c:v>
                </c:pt>
                <c:pt idx="30">
                  <c:v>4.0183760700000004</c:v>
                </c:pt>
                <c:pt idx="31">
                  <c:v>4.1005091599999997</c:v>
                </c:pt>
                <c:pt idx="32">
                  <c:v>4.1530334</c:v>
                </c:pt>
                <c:pt idx="33">
                  <c:v>4.17645585</c:v>
                </c:pt>
                <c:pt idx="34">
                  <c:v>4.1719125100000003</c:v>
                </c:pt>
                <c:pt idx="35">
                  <c:v>4.1442686699999998</c:v>
                </c:pt>
                <c:pt idx="36">
                  <c:v>4.0967222400000001</c:v>
                </c:pt>
                <c:pt idx="37">
                  <c:v>4.0318814300000003</c:v>
                </c:pt>
                <c:pt idx="38">
                  <c:v>3.9588697900000001</c:v>
                </c:pt>
                <c:pt idx="39">
                  <c:v>3.8763154000000002</c:v>
                </c:pt>
                <c:pt idx="40">
                  <c:v>3.7857667300000002</c:v>
                </c:pt>
                <c:pt idx="41">
                  <c:v>3.6994271799999998</c:v>
                </c:pt>
                <c:pt idx="42">
                  <c:v>3.6091178899999998</c:v>
                </c:pt>
                <c:pt idx="43">
                  <c:v>3.5172758700000002</c:v>
                </c:pt>
                <c:pt idx="44">
                  <c:v>3.4441211900000002</c:v>
                </c:pt>
                <c:pt idx="45">
                  <c:v>3.37743992</c:v>
                </c:pt>
                <c:pt idx="46">
                  <c:v>3.3183758000000001</c:v>
                </c:pt>
                <c:pt idx="47">
                  <c:v>3.2672416700000002</c:v>
                </c:pt>
                <c:pt idx="48">
                  <c:v>3.2244503099999999</c:v>
                </c:pt>
                <c:pt idx="49">
                  <c:v>3.1901192200000001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C9-4C25-A3C2-B04A2E819636}"/>
            </c:ext>
          </c:extLst>
        </c:ser>
        <c:ser>
          <c:idx val="1"/>
          <c:order val="1"/>
          <c:tx>
            <c:strRef>
              <c:f>smaglp!$C$2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smaglp!$C$3:$C$52</c:f>
              <c:numCache>
                <c:formatCode>General</c:formatCode>
                <c:ptCount val="50"/>
                <c:pt idx="0">
                  <c:v>3.6795423899999999</c:v>
                </c:pt>
                <c:pt idx="1">
                  <c:v>5.1235877299999997</c:v>
                </c:pt>
                <c:pt idx="2">
                  <c:v>10.523466969999999</c:v>
                </c:pt>
                <c:pt idx="3">
                  <c:v>16.983709390000001</c:v>
                </c:pt>
                <c:pt idx="4">
                  <c:v>21.040406409999999</c:v>
                </c:pt>
                <c:pt idx="5">
                  <c:v>22.117171209999999</c:v>
                </c:pt>
                <c:pt idx="6">
                  <c:v>21.084787479999999</c:v>
                </c:pt>
                <c:pt idx="7">
                  <c:v>18.938052649999999</c:v>
                </c:pt>
                <c:pt idx="8">
                  <c:v>16.38657229</c:v>
                </c:pt>
                <c:pt idx="9">
                  <c:v>13.943456319999999</c:v>
                </c:pt>
                <c:pt idx="10">
                  <c:v>11.85373502</c:v>
                </c:pt>
                <c:pt idx="11">
                  <c:v>10.14258238</c:v>
                </c:pt>
                <c:pt idx="12">
                  <c:v>8.7067298500000003</c:v>
                </c:pt>
                <c:pt idx="13">
                  <c:v>7.5445091599999996</c:v>
                </c:pt>
                <c:pt idx="14">
                  <c:v>6.5853600700000001</c:v>
                </c:pt>
                <c:pt idx="15">
                  <c:v>5.7947932399999997</c:v>
                </c:pt>
                <c:pt idx="16">
                  <c:v>5.1507953799999999</c:v>
                </c:pt>
                <c:pt idx="17">
                  <c:v>4.6309779100000004</c:v>
                </c:pt>
                <c:pt idx="18">
                  <c:v>4.2026682299999996</c:v>
                </c:pt>
                <c:pt idx="19">
                  <c:v>3.85970828</c:v>
                </c:pt>
                <c:pt idx="20">
                  <c:v>3.5979911699999998</c:v>
                </c:pt>
                <c:pt idx="21">
                  <c:v>3.4138491000000002</c:v>
                </c:pt>
                <c:pt idx="22">
                  <c:v>3.2946944199999999</c:v>
                </c:pt>
                <c:pt idx="23">
                  <c:v>3.2358197299999998</c:v>
                </c:pt>
                <c:pt idx="24">
                  <c:v>3.2292741899999999</c:v>
                </c:pt>
                <c:pt idx="25">
                  <c:v>3.26801801</c:v>
                </c:pt>
                <c:pt idx="26">
                  <c:v>3.3408425899999998</c:v>
                </c:pt>
                <c:pt idx="27">
                  <c:v>3.4417799800000002</c:v>
                </c:pt>
                <c:pt idx="28">
                  <c:v>3.5584555</c:v>
                </c:pt>
                <c:pt idx="29">
                  <c:v>3.68117136</c:v>
                </c:pt>
                <c:pt idx="30">
                  <c:v>3.8015945599999998</c:v>
                </c:pt>
                <c:pt idx="31">
                  <c:v>3.9130415099999998</c:v>
                </c:pt>
                <c:pt idx="32">
                  <c:v>4.0099464899999999</c:v>
                </c:pt>
                <c:pt idx="33">
                  <c:v>4.0892642500000003</c:v>
                </c:pt>
                <c:pt idx="34">
                  <c:v>4.1459385700000002</c:v>
                </c:pt>
                <c:pt idx="35">
                  <c:v>4.1833559500000002</c:v>
                </c:pt>
                <c:pt idx="36">
                  <c:v>4.2012098399999998</c:v>
                </c:pt>
                <c:pt idx="37">
                  <c:v>4.2006507900000001</c:v>
                </c:pt>
                <c:pt idx="38">
                  <c:v>4.1853632999999997</c:v>
                </c:pt>
                <c:pt idx="39">
                  <c:v>4.1564138699999997</c:v>
                </c:pt>
                <c:pt idx="40">
                  <c:v>4.1147131000000003</c:v>
                </c:pt>
                <c:pt idx="41">
                  <c:v>4.0674365799999999</c:v>
                </c:pt>
                <c:pt idx="42">
                  <c:v>4.0114603200000003</c:v>
                </c:pt>
                <c:pt idx="43">
                  <c:v>3.9478180699999998</c:v>
                </c:pt>
                <c:pt idx="44">
                  <c:v>3.89189505</c:v>
                </c:pt>
                <c:pt idx="45">
                  <c:v>3.83677907</c:v>
                </c:pt>
                <c:pt idx="46">
                  <c:v>3.7837699200000001</c:v>
                </c:pt>
                <c:pt idx="47">
                  <c:v>3.7339685299999998</c:v>
                </c:pt>
                <c:pt idx="48">
                  <c:v>3.6882631300000002</c:v>
                </c:pt>
                <c:pt idx="49">
                  <c:v>3.6471089999999999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C9-4C25-A3C2-B04A2E819636}"/>
            </c:ext>
          </c:extLst>
        </c:ser>
        <c:ser>
          <c:idx val="2"/>
          <c:order val="2"/>
          <c:tx>
            <c:strRef>
              <c:f>smaglp!$D$2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smaglp!$D$3:$D$52</c:f>
              <c:numCache>
                <c:formatCode>General</c:formatCode>
                <c:ptCount val="50"/>
                <c:pt idx="0">
                  <c:v>4.2907909699999998</c:v>
                </c:pt>
                <c:pt idx="1">
                  <c:v>6.07072463</c:v>
                </c:pt>
                <c:pt idx="2">
                  <c:v>11.096482529999999</c:v>
                </c:pt>
                <c:pt idx="3">
                  <c:v>17.113180069999999</c:v>
                </c:pt>
                <c:pt idx="4">
                  <c:v>21.212906319999998</c:v>
                </c:pt>
                <c:pt idx="5">
                  <c:v>22.74946551</c:v>
                </c:pt>
                <c:pt idx="6">
                  <c:v>22.333261660000002</c:v>
                </c:pt>
                <c:pt idx="7">
                  <c:v>20.79387423</c:v>
                </c:pt>
                <c:pt idx="8">
                  <c:v>18.674619400000001</c:v>
                </c:pt>
                <c:pt idx="9">
                  <c:v>16.42401821</c:v>
                </c:pt>
                <c:pt idx="10">
                  <c:v>14.342025120000001</c:v>
                </c:pt>
                <c:pt idx="11">
                  <c:v>12.53690376</c:v>
                </c:pt>
                <c:pt idx="12">
                  <c:v>10.944738900000001</c:v>
                </c:pt>
                <c:pt idx="13">
                  <c:v>9.6119315299999997</c:v>
                </c:pt>
                <c:pt idx="14">
                  <c:v>8.4805184899999997</c:v>
                </c:pt>
                <c:pt idx="15">
                  <c:v>7.5236808799999997</c:v>
                </c:pt>
                <c:pt idx="16">
                  <c:v>6.7274414199999999</c:v>
                </c:pt>
                <c:pt idx="17">
                  <c:v>6.0668581499999998</c:v>
                </c:pt>
                <c:pt idx="18">
                  <c:v>5.5019639800000002</c:v>
                </c:pt>
                <c:pt idx="19">
                  <c:v>5.0237920000000003</c:v>
                </c:pt>
                <c:pt idx="20">
                  <c:v>4.6266184900000003</c:v>
                </c:pt>
                <c:pt idx="21">
                  <c:v>4.3124664599999996</c:v>
                </c:pt>
                <c:pt idx="22">
                  <c:v>4.0597674899999996</c:v>
                </c:pt>
                <c:pt idx="23">
                  <c:v>3.8710050900000001</c:v>
                </c:pt>
                <c:pt idx="24">
                  <c:v>3.73175415</c:v>
                </c:pt>
                <c:pt idx="25">
                  <c:v>3.6422641699999998</c:v>
                </c:pt>
                <c:pt idx="26">
                  <c:v>3.5963275800000001</c:v>
                </c:pt>
                <c:pt idx="27">
                  <c:v>3.5857736500000001</c:v>
                </c:pt>
                <c:pt idx="28">
                  <c:v>3.6078852299999999</c:v>
                </c:pt>
                <c:pt idx="29">
                  <c:v>3.6555038899999999</c:v>
                </c:pt>
                <c:pt idx="30">
                  <c:v>3.7229199899999998</c:v>
                </c:pt>
                <c:pt idx="31">
                  <c:v>3.80397483</c:v>
                </c:pt>
                <c:pt idx="32">
                  <c:v>3.8936261399999998</c:v>
                </c:pt>
                <c:pt idx="33">
                  <c:v>3.9868117500000002</c:v>
                </c:pt>
                <c:pt idx="34">
                  <c:v>4.0740688699999996</c:v>
                </c:pt>
                <c:pt idx="35">
                  <c:v>4.1569361699999998</c:v>
                </c:pt>
                <c:pt idx="36">
                  <c:v>4.23303692</c:v>
                </c:pt>
                <c:pt idx="37">
                  <c:v>4.3001851899999997</c:v>
                </c:pt>
                <c:pt idx="38">
                  <c:v>4.3527558900000001</c:v>
                </c:pt>
                <c:pt idx="39">
                  <c:v>4.3950809499999997</c:v>
                </c:pt>
                <c:pt idx="40">
                  <c:v>4.4265127199999998</c:v>
                </c:pt>
                <c:pt idx="41">
                  <c:v>4.4450005299999997</c:v>
                </c:pt>
                <c:pt idx="42">
                  <c:v>4.4533987100000001</c:v>
                </c:pt>
                <c:pt idx="43">
                  <c:v>4.45187037</c:v>
                </c:pt>
                <c:pt idx="44">
                  <c:v>4.4422254399999996</c:v>
                </c:pt>
                <c:pt idx="45">
                  <c:v>4.4265485800000004</c:v>
                </c:pt>
                <c:pt idx="46">
                  <c:v>4.4058026400000001</c:v>
                </c:pt>
                <c:pt idx="47">
                  <c:v>4.3818011600000002</c:v>
                </c:pt>
                <c:pt idx="48">
                  <c:v>4.3552810199999996</c:v>
                </c:pt>
                <c:pt idx="49">
                  <c:v>4.3272000000000004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C9-4C25-A3C2-B04A2E819636}"/>
            </c:ext>
          </c:extLst>
        </c:ser>
        <c:ser>
          <c:idx val="3"/>
          <c:order val="3"/>
          <c:tx>
            <c:strRef>
              <c:f>smaglp!$E$2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smaglp!$E$3:$E$52</c:f>
              <c:numCache>
                <c:formatCode>General</c:formatCode>
                <c:ptCount val="50"/>
                <c:pt idx="0">
                  <c:v>5.0437307200000001</c:v>
                </c:pt>
                <c:pt idx="1">
                  <c:v>6.7754268399999997</c:v>
                </c:pt>
                <c:pt idx="2">
                  <c:v>11.50431582</c:v>
                </c:pt>
                <c:pt idx="3">
                  <c:v>17.528715739999999</c:v>
                </c:pt>
                <c:pt idx="4">
                  <c:v>21.780999739999999</c:v>
                </c:pt>
                <c:pt idx="5">
                  <c:v>23.629266350000002</c:v>
                </c:pt>
                <c:pt idx="6">
                  <c:v>23.715769170000002</c:v>
                </c:pt>
                <c:pt idx="7">
                  <c:v>22.76849511</c:v>
                </c:pt>
                <c:pt idx="8">
                  <c:v>21.20180585</c:v>
                </c:pt>
                <c:pt idx="9">
                  <c:v>19.366257109999999</c:v>
                </c:pt>
                <c:pt idx="10">
                  <c:v>17.522227860000001</c:v>
                </c:pt>
                <c:pt idx="11">
                  <c:v>15.80239068</c:v>
                </c:pt>
                <c:pt idx="12">
                  <c:v>14.18937446</c:v>
                </c:pt>
                <c:pt idx="13">
                  <c:v>12.7585335</c:v>
                </c:pt>
                <c:pt idx="14">
                  <c:v>11.485209169999999</c:v>
                </c:pt>
                <c:pt idx="15">
                  <c:v>10.361281099999999</c:v>
                </c:pt>
                <c:pt idx="16">
                  <c:v>9.3889337699999995</c:v>
                </c:pt>
                <c:pt idx="17">
                  <c:v>8.5522271100000005</c:v>
                </c:pt>
                <c:pt idx="18">
                  <c:v>7.8103972700000002</c:v>
                </c:pt>
                <c:pt idx="19">
                  <c:v>7.1581805999999997</c:v>
                </c:pt>
                <c:pt idx="20">
                  <c:v>6.5907987500000003</c:v>
                </c:pt>
                <c:pt idx="21">
                  <c:v>6.11363112</c:v>
                </c:pt>
                <c:pt idx="22">
                  <c:v>5.7006266999999999</c:v>
                </c:pt>
                <c:pt idx="23">
                  <c:v>5.3565897199999997</c:v>
                </c:pt>
                <c:pt idx="24">
                  <c:v>5.0635383200000001</c:v>
                </c:pt>
                <c:pt idx="25">
                  <c:v>4.8254371000000003</c:v>
                </c:pt>
                <c:pt idx="26">
                  <c:v>4.6359031100000001</c:v>
                </c:pt>
                <c:pt idx="27">
                  <c:v>4.4837341400000001</c:v>
                </c:pt>
                <c:pt idx="28">
                  <c:v>4.3721892999999996</c:v>
                </c:pt>
                <c:pt idx="29">
                  <c:v>4.2956578399999996</c:v>
                </c:pt>
                <c:pt idx="30">
                  <c:v>4.2502753999999996</c:v>
                </c:pt>
                <c:pt idx="31">
                  <c:v>4.2312959499999998</c:v>
                </c:pt>
                <c:pt idx="32">
                  <c:v>4.2348029900000004</c:v>
                </c:pt>
                <c:pt idx="33">
                  <c:v>4.2584913499999999</c:v>
                </c:pt>
                <c:pt idx="34">
                  <c:v>4.2955378099999999</c:v>
                </c:pt>
                <c:pt idx="35">
                  <c:v>4.3434611800000003</c:v>
                </c:pt>
                <c:pt idx="36">
                  <c:v>4.4004851800000004</c:v>
                </c:pt>
                <c:pt idx="37">
                  <c:v>4.46380497</c:v>
                </c:pt>
                <c:pt idx="38">
                  <c:v>4.5260270299999998</c:v>
                </c:pt>
                <c:pt idx="39">
                  <c:v>4.5899280100000004</c:v>
                </c:pt>
                <c:pt idx="40">
                  <c:v>4.6541744700000001</c:v>
                </c:pt>
                <c:pt idx="41">
                  <c:v>4.7110888099999997</c:v>
                </c:pt>
                <c:pt idx="42">
                  <c:v>4.7662373699999998</c:v>
                </c:pt>
                <c:pt idx="43">
                  <c:v>4.8179891000000001</c:v>
                </c:pt>
                <c:pt idx="44">
                  <c:v>4.8566120100000001</c:v>
                </c:pt>
                <c:pt idx="45">
                  <c:v>4.8891095199999999</c:v>
                </c:pt>
                <c:pt idx="46">
                  <c:v>4.9153988599999998</c:v>
                </c:pt>
                <c:pt idx="47">
                  <c:v>4.9362659600000001</c:v>
                </c:pt>
                <c:pt idx="48">
                  <c:v>4.9510563300000001</c:v>
                </c:pt>
                <c:pt idx="49">
                  <c:v>4.96099435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C9-4C25-A3C2-B04A2E819636}"/>
            </c:ext>
          </c:extLst>
        </c:ser>
        <c:ser>
          <c:idx val="4"/>
          <c:order val="4"/>
          <c:tx>
            <c:strRef>
              <c:f>smaglp!$F$2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smaglp!$F$3:$F$52</c:f>
              <c:numCache>
                <c:formatCode>General</c:formatCode>
                <c:ptCount val="50"/>
                <c:pt idx="0">
                  <c:v>5.7186835299999998</c:v>
                </c:pt>
                <c:pt idx="1">
                  <c:v>7.4970143900000004</c:v>
                </c:pt>
                <c:pt idx="2">
                  <c:v>12.107972500000001</c:v>
                </c:pt>
                <c:pt idx="3">
                  <c:v>17.939271089999998</c:v>
                </c:pt>
                <c:pt idx="4">
                  <c:v>22.19440148</c:v>
                </c:pt>
                <c:pt idx="5">
                  <c:v>24.248423540000001</c:v>
                </c:pt>
                <c:pt idx="6">
                  <c:v>24.687501640000001</c:v>
                </c:pt>
                <c:pt idx="7">
                  <c:v>24.162237059999999</c:v>
                </c:pt>
                <c:pt idx="8">
                  <c:v>23.03701633</c:v>
                </c:pt>
                <c:pt idx="9">
                  <c:v>21.59502376</c:v>
                </c:pt>
                <c:pt idx="10">
                  <c:v>20.05922979</c:v>
                </c:pt>
                <c:pt idx="11">
                  <c:v>18.556152440000002</c:v>
                </c:pt>
                <c:pt idx="12">
                  <c:v>17.078665220000001</c:v>
                </c:pt>
                <c:pt idx="13">
                  <c:v>15.704852109999999</c:v>
                </c:pt>
                <c:pt idx="14">
                  <c:v>14.425460190000001</c:v>
                </c:pt>
                <c:pt idx="15">
                  <c:v>13.24734071</c:v>
                </c:pt>
                <c:pt idx="16">
                  <c:v>12.18830533</c:v>
                </c:pt>
                <c:pt idx="17">
                  <c:v>11.245123510000001</c:v>
                </c:pt>
                <c:pt idx="18">
                  <c:v>10.38080295</c:v>
                </c:pt>
                <c:pt idx="19">
                  <c:v>9.5970632299999998</c:v>
                </c:pt>
                <c:pt idx="20">
                  <c:v>8.8938436400000001</c:v>
                </c:pt>
                <c:pt idx="21">
                  <c:v>8.2845654100000008</c:v>
                </c:pt>
                <c:pt idx="22">
                  <c:v>7.7372651100000001</c:v>
                </c:pt>
                <c:pt idx="23">
                  <c:v>7.2639638900000003</c:v>
                </c:pt>
                <c:pt idx="24">
                  <c:v>6.8405830500000002</c:v>
                </c:pt>
                <c:pt idx="25">
                  <c:v>6.47793682</c:v>
                </c:pt>
                <c:pt idx="26">
                  <c:v>6.1682326999999999</c:v>
                </c:pt>
                <c:pt idx="27">
                  <c:v>5.8955696700000004</c:v>
                </c:pt>
                <c:pt idx="28">
                  <c:v>5.6667607699999998</c:v>
                </c:pt>
                <c:pt idx="29">
                  <c:v>5.4779177399999996</c:v>
                </c:pt>
                <c:pt idx="30">
                  <c:v>5.32499711</c:v>
                </c:pt>
                <c:pt idx="31">
                  <c:v>5.2035668099999999</c:v>
                </c:pt>
                <c:pt idx="32">
                  <c:v>5.1105761999999997</c:v>
                </c:pt>
                <c:pt idx="33">
                  <c:v>5.0431218400000004</c:v>
                </c:pt>
                <c:pt idx="34">
                  <c:v>5.0004528199999996</c:v>
                </c:pt>
                <c:pt idx="35">
                  <c:v>4.9758100000000001</c:v>
                </c:pt>
                <c:pt idx="36">
                  <c:v>4.96717619</c:v>
                </c:pt>
                <c:pt idx="37">
                  <c:v>4.9729159599999999</c:v>
                </c:pt>
                <c:pt idx="38">
                  <c:v>4.9895411899999997</c:v>
                </c:pt>
                <c:pt idx="39">
                  <c:v>5.0161937600000002</c:v>
                </c:pt>
                <c:pt idx="40">
                  <c:v>5.0516029099999997</c:v>
                </c:pt>
                <c:pt idx="41">
                  <c:v>5.0898986199999996</c:v>
                </c:pt>
                <c:pt idx="42">
                  <c:v>5.13404814</c:v>
                </c:pt>
                <c:pt idx="43">
                  <c:v>5.1830783599999997</c:v>
                </c:pt>
                <c:pt idx="44">
                  <c:v>5.2255467900000001</c:v>
                </c:pt>
                <c:pt idx="45">
                  <c:v>5.2671857099999997</c:v>
                </c:pt>
                <c:pt idx="46">
                  <c:v>5.3071422300000002</c:v>
                </c:pt>
                <c:pt idx="47">
                  <c:v>5.3446458699999999</c:v>
                </c:pt>
                <c:pt idx="48">
                  <c:v>5.3795000699999997</c:v>
                </c:pt>
                <c:pt idx="49">
                  <c:v>5.4111589999999996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C9-4C25-A3C2-B04A2E819636}"/>
            </c:ext>
          </c:extLst>
        </c:ser>
        <c:ser>
          <c:idx val="5"/>
          <c:order val="5"/>
          <c:tx>
            <c:strRef>
              <c:f>smaglp!$G$2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smaglp!$G$3:$G$52</c:f>
              <c:numCache>
                <c:formatCode>General</c:formatCode>
                <c:ptCount val="50"/>
                <c:pt idx="0">
                  <c:v>6.2068037699999996</c:v>
                </c:pt>
                <c:pt idx="1">
                  <c:v>7.9917667200000002</c:v>
                </c:pt>
                <c:pt idx="2">
                  <c:v>12.5521014</c:v>
                </c:pt>
                <c:pt idx="3">
                  <c:v>18.257204940000001</c:v>
                </c:pt>
                <c:pt idx="4">
                  <c:v>22.484061929999999</c:v>
                </c:pt>
                <c:pt idx="5">
                  <c:v>24.643672299999999</c:v>
                </c:pt>
                <c:pt idx="6">
                  <c:v>25.259836249999999</c:v>
                </c:pt>
                <c:pt idx="7">
                  <c:v>24.969729090000001</c:v>
                </c:pt>
                <c:pt idx="8">
                  <c:v>24.110570299999999</c:v>
                </c:pt>
                <c:pt idx="9">
                  <c:v>22.928003740000001</c:v>
                </c:pt>
                <c:pt idx="10">
                  <c:v>21.614401149999999</c:v>
                </c:pt>
                <c:pt idx="11">
                  <c:v>20.281804690000001</c:v>
                </c:pt>
                <c:pt idx="12">
                  <c:v>18.931514480000001</c:v>
                </c:pt>
                <c:pt idx="13">
                  <c:v>17.644634790000001</c:v>
                </c:pt>
                <c:pt idx="14">
                  <c:v>16.41771267</c:v>
                </c:pt>
                <c:pt idx="15">
                  <c:v>15.25999509</c:v>
                </c:pt>
                <c:pt idx="16">
                  <c:v>14.19268653</c:v>
                </c:pt>
                <c:pt idx="17">
                  <c:v>13.22041042</c:v>
                </c:pt>
                <c:pt idx="18">
                  <c:v>12.30892272</c:v>
                </c:pt>
                <c:pt idx="19">
                  <c:v>11.465036489999999</c:v>
                </c:pt>
                <c:pt idx="20">
                  <c:v>10.69166568</c:v>
                </c:pt>
                <c:pt idx="21">
                  <c:v>10.00862319</c:v>
                </c:pt>
                <c:pt idx="22">
                  <c:v>9.3831515000000003</c:v>
                </c:pt>
                <c:pt idx="23">
                  <c:v>8.8316107299999995</c:v>
                </c:pt>
                <c:pt idx="24">
                  <c:v>8.3281815800000007</c:v>
                </c:pt>
                <c:pt idx="25">
                  <c:v>7.88641931</c:v>
                </c:pt>
                <c:pt idx="26">
                  <c:v>7.4995262399999998</c:v>
                </c:pt>
                <c:pt idx="27">
                  <c:v>7.1484772100000002</c:v>
                </c:pt>
                <c:pt idx="28">
                  <c:v>6.8437694100000002</c:v>
                </c:pt>
                <c:pt idx="29">
                  <c:v>6.5811809099999996</c:v>
                </c:pt>
                <c:pt idx="30">
                  <c:v>6.3563264300000002</c:v>
                </c:pt>
                <c:pt idx="31">
                  <c:v>6.1652210500000004</c:v>
                </c:pt>
                <c:pt idx="32">
                  <c:v>6.0050983499999999</c:v>
                </c:pt>
                <c:pt idx="33">
                  <c:v>5.8723240800000003</c:v>
                </c:pt>
                <c:pt idx="34">
                  <c:v>5.7707627500000003</c:v>
                </c:pt>
                <c:pt idx="35">
                  <c:v>5.6898407899999999</c:v>
                </c:pt>
                <c:pt idx="36">
                  <c:v>5.6281784699999999</c:v>
                </c:pt>
                <c:pt idx="37">
                  <c:v>5.5833431200000003</c:v>
                </c:pt>
                <c:pt idx="38">
                  <c:v>5.5560395900000001</c:v>
                </c:pt>
                <c:pt idx="39">
                  <c:v>5.5411973699999999</c:v>
                </c:pt>
                <c:pt idx="40">
                  <c:v>5.5376104399999999</c:v>
                </c:pt>
                <c:pt idx="41">
                  <c:v>5.54398985</c:v>
                </c:pt>
                <c:pt idx="42">
                  <c:v>5.5592942499999998</c:v>
                </c:pt>
                <c:pt idx="43">
                  <c:v>5.5825112199999998</c:v>
                </c:pt>
                <c:pt idx="44">
                  <c:v>5.6073990399999998</c:v>
                </c:pt>
                <c:pt idx="45">
                  <c:v>5.63512667</c:v>
                </c:pt>
                <c:pt idx="46">
                  <c:v>5.6648943200000001</c:v>
                </c:pt>
                <c:pt idx="47">
                  <c:v>5.6958033800000001</c:v>
                </c:pt>
                <c:pt idx="48">
                  <c:v>5.7270874599999999</c:v>
                </c:pt>
                <c:pt idx="49">
                  <c:v>5.7581225199999997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C9-4C25-A3C2-B04A2E819636}"/>
            </c:ext>
          </c:extLst>
        </c:ser>
        <c:ser>
          <c:idx val="6"/>
          <c:order val="6"/>
          <c:tx>
            <c:strRef>
              <c:f>smaglp!$H$2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smaglp!$H$3:$H$52</c:f>
              <c:numCache>
                <c:formatCode>General</c:formatCode>
                <c:ptCount val="50"/>
                <c:pt idx="0">
                  <c:v>6.5100053000000004</c:v>
                </c:pt>
                <c:pt idx="1">
                  <c:v>8.2286783799999998</c:v>
                </c:pt>
                <c:pt idx="2">
                  <c:v>12.727304869999999</c:v>
                </c:pt>
                <c:pt idx="3">
                  <c:v>18.443853279999999</c:v>
                </c:pt>
                <c:pt idx="4">
                  <c:v>22.701947489999998</c:v>
                </c:pt>
                <c:pt idx="5">
                  <c:v>24.883247109999999</c:v>
                </c:pt>
                <c:pt idx="6">
                  <c:v>25.571958689999999</c:v>
                </c:pt>
                <c:pt idx="7">
                  <c:v>25.3842614</c:v>
                </c:pt>
                <c:pt idx="8">
                  <c:v>24.653389300000001</c:v>
                </c:pt>
                <c:pt idx="9">
                  <c:v>23.6058141</c:v>
                </c:pt>
                <c:pt idx="10">
                  <c:v>22.413394660000002</c:v>
                </c:pt>
                <c:pt idx="11">
                  <c:v>21.181556520000001</c:v>
                </c:pt>
                <c:pt idx="12">
                  <c:v>19.91079564</c:v>
                </c:pt>
                <c:pt idx="13">
                  <c:v>18.679121559999999</c:v>
                </c:pt>
                <c:pt idx="14">
                  <c:v>17.49010732</c:v>
                </c:pt>
                <c:pt idx="15">
                  <c:v>16.356181500000002</c:v>
                </c:pt>
                <c:pt idx="16">
                  <c:v>15.300483420000001</c:v>
                </c:pt>
                <c:pt idx="17">
                  <c:v>14.326430780000001</c:v>
                </c:pt>
                <c:pt idx="18">
                  <c:v>13.40400563</c:v>
                </c:pt>
                <c:pt idx="19">
                  <c:v>12.53972709</c:v>
                </c:pt>
                <c:pt idx="20">
                  <c:v>11.739070740000001</c:v>
                </c:pt>
                <c:pt idx="21">
                  <c:v>11.024315509999999</c:v>
                </c:pt>
                <c:pt idx="22">
                  <c:v>10.363255430000001</c:v>
                </c:pt>
                <c:pt idx="23">
                  <c:v>9.7748756100000005</c:v>
                </c:pt>
                <c:pt idx="24">
                  <c:v>9.2319036800000003</c:v>
                </c:pt>
                <c:pt idx="25">
                  <c:v>8.7503326399999999</c:v>
                </c:pt>
                <c:pt idx="26">
                  <c:v>8.3238033399999996</c:v>
                </c:pt>
                <c:pt idx="27">
                  <c:v>7.9322656199999999</c:v>
                </c:pt>
                <c:pt idx="28">
                  <c:v>7.5876423199999996</c:v>
                </c:pt>
                <c:pt idx="29">
                  <c:v>7.2858689300000004</c:v>
                </c:pt>
                <c:pt idx="30">
                  <c:v>7.02263327</c:v>
                </c:pt>
                <c:pt idx="31">
                  <c:v>6.7944891800000002</c:v>
                </c:pt>
                <c:pt idx="32">
                  <c:v>6.5978287</c:v>
                </c:pt>
                <c:pt idx="33">
                  <c:v>6.4294972499999998</c:v>
                </c:pt>
                <c:pt idx="34">
                  <c:v>6.2950382200000004</c:v>
                </c:pt>
                <c:pt idx="35">
                  <c:v>6.1826252799999999</c:v>
                </c:pt>
                <c:pt idx="36">
                  <c:v>6.0897579200000003</c:v>
                </c:pt>
                <c:pt idx="37">
                  <c:v>6.0154255499999998</c:v>
                </c:pt>
                <c:pt idx="38">
                  <c:v>5.9612409199999998</c:v>
                </c:pt>
                <c:pt idx="39">
                  <c:v>5.9210301300000001</c:v>
                </c:pt>
                <c:pt idx="40">
                  <c:v>5.8929575600000002</c:v>
                </c:pt>
                <c:pt idx="41">
                  <c:v>5.8779621400000002</c:v>
                </c:pt>
                <c:pt idx="42">
                  <c:v>5.8721613699999997</c:v>
                </c:pt>
                <c:pt idx="43">
                  <c:v>5.8765908099999997</c:v>
                </c:pt>
                <c:pt idx="44">
                  <c:v>5.8867603099999997</c:v>
                </c:pt>
                <c:pt idx="45">
                  <c:v>5.90193222</c:v>
                </c:pt>
                <c:pt idx="46">
                  <c:v>5.9206048200000003</c:v>
                </c:pt>
                <c:pt idx="47">
                  <c:v>5.9423807699999998</c:v>
                </c:pt>
                <c:pt idx="48">
                  <c:v>5.96632826</c:v>
                </c:pt>
                <c:pt idx="49">
                  <c:v>5.9914720900000003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C9-4C25-A3C2-B04A2E819636}"/>
            </c:ext>
          </c:extLst>
        </c:ser>
        <c:ser>
          <c:idx val="7"/>
          <c:order val="7"/>
          <c:tx>
            <c:strRef>
              <c:f>smaglp!$I$2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smaglp!$I$3:$I$52</c:f>
              <c:numCache>
                <c:formatCode>General</c:formatCode>
                <c:ptCount val="50"/>
                <c:pt idx="0">
                  <c:v>6.5336693099999996</c:v>
                </c:pt>
                <c:pt idx="1">
                  <c:v>8.0377831099999995</c:v>
                </c:pt>
                <c:pt idx="2">
                  <c:v>12.77861416</c:v>
                </c:pt>
                <c:pt idx="3">
                  <c:v>18.685240740000001</c:v>
                </c:pt>
                <c:pt idx="4">
                  <c:v>22.99103436</c:v>
                </c:pt>
                <c:pt idx="5">
                  <c:v>25.10025443</c:v>
                </c:pt>
                <c:pt idx="6">
                  <c:v>25.774662159999998</c:v>
                </c:pt>
                <c:pt idx="7">
                  <c:v>25.61306635</c:v>
                </c:pt>
                <c:pt idx="8">
                  <c:v>24.92656405</c:v>
                </c:pt>
                <c:pt idx="9">
                  <c:v>23.92982276</c:v>
                </c:pt>
                <c:pt idx="10">
                  <c:v>22.789474980000001</c:v>
                </c:pt>
                <c:pt idx="11">
                  <c:v>21.60441616</c:v>
                </c:pt>
                <c:pt idx="12">
                  <c:v>20.372931470000001</c:v>
                </c:pt>
                <c:pt idx="13">
                  <c:v>19.170051610000002</c:v>
                </c:pt>
                <c:pt idx="14">
                  <c:v>17.999988160000001</c:v>
                </c:pt>
                <c:pt idx="15">
                  <c:v>16.879447420000002</c:v>
                </c:pt>
                <c:pt idx="16">
                  <c:v>15.831691210000001</c:v>
                </c:pt>
                <c:pt idx="17">
                  <c:v>14.860420769999999</c:v>
                </c:pt>
                <c:pt idx="18">
                  <c:v>13.935148849999999</c:v>
                </c:pt>
                <c:pt idx="19">
                  <c:v>13.06464912</c:v>
                </c:pt>
                <c:pt idx="20">
                  <c:v>12.254603940000001</c:v>
                </c:pt>
                <c:pt idx="21">
                  <c:v>11.52652572</c:v>
                </c:pt>
                <c:pt idx="22">
                  <c:v>10.851272099999999</c:v>
                </c:pt>
                <c:pt idx="23">
                  <c:v>10.246115059999999</c:v>
                </c:pt>
                <c:pt idx="24">
                  <c:v>9.6861502999999995</c:v>
                </c:pt>
                <c:pt idx="25">
                  <c:v>9.1872598599999993</c:v>
                </c:pt>
                <c:pt idx="26">
                  <c:v>8.7424146</c:v>
                </c:pt>
                <c:pt idx="27">
                  <c:v>8.3322719799999998</c:v>
                </c:pt>
                <c:pt idx="28">
                  <c:v>7.96917513</c:v>
                </c:pt>
                <c:pt idx="29">
                  <c:v>7.6491625599999997</c:v>
                </c:pt>
                <c:pt idx="30">
                  <c:v>7.3679513400000003</c:v>
                </c:pt>
                <c:pt idx="31">
                  <c:v>7.1221416700000004</c:v>
                </c:pt>
                <c:pt idx="32">
                  <c:v>6.9081425300000001</c:v>
                </c:pt>
                <c:pt idx="33">
                  <c:v>6.72302394</c:v>
                </c:pt>
                <c:pt idx="34">
                  <c:v>6.5728160500000001</c:v>
                </c:pt>
                <c:pt idx="35">
                  <c:v>6.4450631999999999</c:v>
                </c:pt>
                <c:pt idx="36">
                  <c:v>6.3375216500000002</c:v>
                </c:pt>
                <c:pt idx="37">
                  <c:v>6.2483187899999999</c:v>
                </c:pt>
                <c:pt idx="38">
                  <c:v>6.1812176699999997</c:v>
                </c:pt>
                <c:pt idx="39">
                  <c:v>6.12787813</c:v>
                </c:pt>
                <c:pt idx="40">
                  <c:v>6.0879097800000004</c:v>
                </c:pt>
                <c:pt idx="41">
                  <c:v>6.0618225099999998</c:v>
                </c:pt>
                <c:pt idx="42">
                  <c:v>6.0459890400000003</c:v>
                </c:pt>
                <c:pt idx="43">
                  <c:v>6.0402314500000003</c:v>
                </c:pt>
                <c:pt idx="44">
                  <c:v>6.0423831699999999</c:v>
                </c:pt>
                <c:pt idx="45">
                  <c:v>6.0502735799999998</c:v>
                </c:pt>
                <c:pt idx="46">
                  <c:v>6.0628249399999996</c:v>
                </c:pt>
                <c:pt idx="47">
                  <c:v>6.0790611700000001</c:v>
                </c:pt>
                <c:pt idx="48">
                  <c:v>6.0981379799999997</c:v>
                </c:pt>
                <c:pt idx="49">
                  <c:v>6.1190901899999997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C9-4C25-A3C2-B04A2E819636}"/>
            </c:ext>
          </c:extLst>
        </c:ser>
        <c:ser>
          <c:idx val="8"/>
          <c:order val="8"/>
          <c:tx>
            <c:strRef>
              <c:f>smaglp!$J$2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smaglp!$J$3:$J$52</c:f>
              <c:numCache>
                <c:formatCode>General</c:formatCode>
                <c:ptCount val="50"/>
                <c:pt idx="0">
                  <c:v>6.6886431899999996</c:v>
                </c:pt>
                <c:pt idx="1">
                  <c:v>8.3033540800000001</c:v>
                </c:pt>
                <c:pt idx="2">
                  <c:v>12.85211775</c:v>
                </c:pt>
                <c:pt idx="3">
                  <c:v>18.627521040000001</c:v>
                </c:pt>
                <c:pt idx="4">
                  <c:v>22.909905200000001</c:v>
                </c:pt>
                <c:pt idx="5">
                  <c:v>25.073240240000001</c:v>
                </c:pt>
                <c:pt idx="6">
                  <c:v>25.800004999999999</c:v>
                </c:pt>
                <c:pt idx="7">
                  <c:v>25.674637359999998</c:v>
                </c:pt>
                <c:pt idx="8">
                  <c:v>25.024638750000001</c:v>
                </c:pt>
                <c:pt idx="9">
                  <c:v>24.062270269999999</c:v>
                </c:pt>
                <c:pt idx="10">
                  <c:v>22.952586700000001</c:v>
                </c:pt>
                <c:pt idx="11">
                  <c:v>21.792813850000002</c:v>
                </c:pt>
                <c:pt idx="12">
                  <c:v>20.581733679999999</c:v>
                </c:pt>
                <c:pt idx="13">
                  <c:v>19.393677239999999</c:v>
                </c:pt>
                <c:pt idx="14">
                  <c:v>18.233550139999998</c:v>
                </c:pt>
                <c:pt idx="15">
                  <c:v>17.11855242</c:v>
                </c:pt>
                <c:pt idx="16">
                  <c:v>16.074523429999999</c:v>
                </c:pt>
                <c:pt idx="17">
                  <c:v>15.1048597</c:v>
                </c:pt>
                <c:pt idx="18">
                  <c:v>14.18009662</c:v>
                </c:pt>
                <c:pt idx="19">
                  <c:v>13.307226760000001</c:v>
                </c:pt>
                <c:pt idx="20">
                  <c:v>12.492832630000001</c:v>
                </c:pt>
                <c:pt idx="21">
                  <c:v>11.7603755</c:v>
                </c:pt>
                <c:pt idx="22">
                  <c:v>11.07872987</c:v>
                </c:pt>
                <c:pt idx="23">
                  <c:v>10.466658280000001</c:v>
                </c:pt>
                <c:pt idx="24">
                  <c:v>9.8989409899999998</c:v>
                </c:pt>
                <c:pt idx="25">
                  <c:v>9.3921433299999997</c:v>
                </c:pt>
                <c:pt idx="26">
                  <c:v>8.9393472500000009</c:v>
                </c:pt>
                <c:pt idx="27">
                  <c:v>8.5207838799999998</c:v>
                </c:pt>
                <c:pt idx="28">
                  <c:v>8.1493144399999995</c:v>
                </c:pt>
                <c:pt idx="29">
                  <c:v>7.8210102800000003</c:v>
                </c:pt>
                <c:pt idx="30">
                  <c:v>7.5316429400000002</c:v>
                </c:pt>
                <c:pt idx="31">
                  <c:v>7.2778323499999997</c:v>
                </c:pt>
                <c:pt idx="32">
                  <c:v>7.0559850199999996</c:v>
                </c:pt>
                <c:pt idx="33">
                  <c:v>6.8633142300000003</c:v>
                </c:pt>
                <c:pt idx="34">
                  <c:v>6.7054713100000001</c:v>
                </c:pt>
                <c:pt idx="35">
                  <c:v>6.5708252500000004</c:v>
                </c:pt>
                <c:pt idx="36">
                  <c:v>6.4566037400000003</c:v>
                </c:pt>
                <c:pt idx="37">
                  <c:v>6.3609829099999997</c:v>
                </c:pt>
                <c:pt idx="38">
                  <c:v>6.2875229099999999</c:v>
                </c:pt>
                <c:pt idx="39">
                  <c:v>6.2286411199999998</c:v>
                </c:pt>
                <c:pt idx="40">
                  <c:v>6.1826535199999997</c:v>
                </c:pt>
                <c:pt idx="41">
                  <c:v>6.1513489799999999</c:v>
                </c:pt>
                <c:pt idx="42">
                  <c:v>6.1302953699999998</c:v>
                </c:pt>
                <c:pt idx="43">
                  <c:v>6.1190992299999998</c:v>
                </c:pt>
                <c:pt idx="44">
                  <c:v>6.1174666200000001</c:v>
                </c:pt>
                <c:pt idx="45">
                  <c:v>6.1219309800000001</c:v>
                </c:pt>
                <c:pt idx="46">
                  <c:v>6.1314125600000002</c:v>
                </c:pt>
                <c:pt idx="47">
                  <c:v>6.14492992</c:v>
                </c:pt>
                <c:pt idx="48">
                  <c:v>6.1615983999999999</c:v>
                </c:pt>
                <c:pt idx="49">
                  <c:v>6.1806277500000002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C9-4C25-A3C2-B04A2E819636}"/>
            </c:ext>
          </c:extLst>
        </c:ser>
        <c:ser>
          <c:idx val="9"/>
          <c:order val="9"/>
          <c:tx>
            <c:strRef>
              <c:f>smaglp!$K$2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smaglp!$A$3:$A$52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smaglp!$K$3:$K$52</c:f>
              <c:numCache>
                <c:formatCode>General</c:formatCode>
                <c:ptCount val="50"/>
                <c:pt idx="0">
                  <c:v>6.5714745099999998</c:v>
                </c:pt>
                <c:pt idx="1">
                  <c:v>8.0300498200000003</c:v>
                </c:pt>
                <c:pt idx="2">
                  <c:v>12.862091510000001</c:v>
                </c:pt>
                <c:pt idx="3">
                  <c:v>18.79870657</c:v>
                </c:pt>
                <c:pt idx="4">
                  <c:v>23.091156519999998</c:v>
                </c:pt>
                <c:pt idx="5">
                  <c:v>25.193769629999998</c:v>
                </c:pt>
                <c:pt idx="6">
                  <c:v>25.886618909999999</c:v>
                </c:pt>
                <c:pt idx="7">
                  <c:v>25.748187210000001</c:v>
                </c:pt>
                <c:pt idx="8">
                  <c:v>25.09432674</c:v>
                </c:pt>
                <c:pt idx="9">
                  <c:v>24.134362459999998</c:v>
                </c:pt>
                <c:pt idx="10">
                  <c:v>23.029823489999998</c:v>
                </c:pt>
                <c:pt idx="11">
                  <c:v>21.876056510000002</c:v>
                </c:pt>
                <c:pt idx="12">
                  <c:v>20.671241559999999</c:v>
                </c:pt>
                <c:pt idx="13">
                  <c:v>19.487988489999999</c:v>
                </c:pt>
                <c:pt idx="14">
                  <c:v>18.330988550000001</c:v>
                </c:pt>
                <c:pt idx="15">
                  <c:v>17.218158809999998</c:v>
                </c:pt>
                <c:pt idx="16">
                  <c:v>16.175475299999999</c:v>
                </c:pt>
                <c:pt idx="17">
                  <c:v>15.20701083</c:v>
                </c:pt>
                <c:pt idx="18">
                  <c:v>14.28193497</c:v>
                </c:pt>
                <c:pt idx="19">
                  <c:v>13.40802094</c:v>
                </c:pt>
                <c:pt idx="20">
                  <c:v>12.59214933</c:v>
                </c:pt>
                <c:pt idx="21">
                  <c:v>11.85746438</c:v>
                </c:pt>
                <c:pt idx="22">
                  <c:v>11.17312976</c:v>
                </c:pt>
                <c:pt idx="23">
                  <c:v>10.558906779999999</c:v>
                </c:pt>
                <c:pt idx="24">
                  <c:v>9.9881564199999993</c:v>
                </c:pt>
                <c:pt idx="25">
                  <c:v>9.4779763399999997</c:v>
                </c:pt>
                <c:pt idx="26">
                  <c:v>9.0224978999999994</c:v>
                </c:pt>
                <c:pt idx="27">
                  <c:v>8.6005139400000008</c:v>
                </c:pt>
                <c:pt idx="28">
                  <c:v>8.2255891999999999</c:v>
                </c:pt>
                <c:pt idx="29">
                  <c:v>7.8938653900000002</c:v>
                </c:pt>
                <c:pt idx="30">
                  <c:v>7.6011089700000003</c:v>
                </c:pt>
                <c:pt idx="31">
                  <c:v>7.3439672900000001</c:v>
                </c:pt>
                <c:pt idx="32">
                  <c:v>7.1188213600000001</c:v>
                </c:pt>
                <c:pt idx="33">
                  <c:v>6.9228903400000004</c:v>
                </c:pt>
                <c:pt idx="34">
                  <c:v>6.7625709499999997</c:v>
                </c:pt>
                <c:pt idx="35">
                  <c:v>6.6249660400000003</c:v>
                </c:pt>
                <c:pt idx="36">
                  <c:v>6.5078131600000004</c:v>
                </c:pt>
                <c:pt idx="37">
                  <c:v>6.4093273499999999</c:v>
                </c:pt>
                <c:pt idx="38">
                  <c:v>6.3337960500000001</c:v>
                </c:pt>
                <c:pt idx="39">
                  <c:v>6.2723627100000003</c:v>
                </c:pt>
                <c:pt idx="40">
                  <c:v>6.2238448799999997</c:v>
                </c:pt>
                <c:pt idx="41">
                  <c:v>6.1909425899999997</c:v>
                </c:pt>
                <c:pt idx="42">
                  <c:v>6.1677484900000001</c:v>
                </c:pt>
                <c:pt idx="43">
                  <c:v>6.15455007</c:v>
                </c:pt>
                <c:pt idx="44">
                  <c:v>6.1512564599999999</c:v>
                </c:pt>
                <c:pt idx="45">
                  <c:v>6.1542111100000003</c:v>
                </c:pt>
                <c:pt idx="46">
                  <c:v>6.1623337200000003</c:v>
                </c:pt>
                <c:pt idx="47">
                  <c:v>6.1746410000000003</c:v>
                </c:pt>
                <c:pt idx="48">
                  <c:v>6.1902450399999998</c:v>
                </c:pt>
                <c:pt idx="49">
                  <c:v>6.2083511199999997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7C9-4C25-A3C2-B04A2E819636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40736"/>
        <c:axId val="502637600"/>
        <c:axId val="501413800"/>
      </c:surface3DChart>
      <c:catAx>
        <c:axId val="50264073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7600"/>
        <c:crosses val="autoZero"/>
        <c:auto val="1"/>
        <c:lblAlgn val="ctr"/>
        <c:lblOffset val="100"/>
        <c:tickLblSkip val="10"/>
        <c:noMultiLvlLbl val="0"/>
      </c:catAx>
      <c:valAx>
        <c:axId val="50263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0736"/>
        <c:crosses val="autoZero"/>
        <c:crossBetween val="midCat"/>
      </c:valAx>
      <c:serAx>
        <c:axId val="5014138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7600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5420403597091348"/>
          <c:y val="0.81076334208223977"/>
          <c:w val="0.46208373133686159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</a:t>
            </a:r>
            <a:r>
              <a:rPr lang="en-GB" baseline="0" dirty="0"/>
              <a:t> capillary</a:t>
            </a:r>
            <a:r>
              <a:rPr lang="en-GB" dirty="0"/>
              <a:t> glucose mM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symglc!$B$2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symglc!$B$3:$B$52</c:f>
              <c:numCache>
                <c:formatCode>General</c:formatCode>
                <c:ptCount val="50"/>
                <c:pt idx="0">
                  <c:v>4.4444009700000002</c:v>
                </c:pt>
                <c:pt idx="1">
                  <c:v>8.8989296000000007</c:v>
                </c:pt>
                <c:pt idx="2">
                  <c:v>16.15061884</c:v>
                </c:pt>
                <c:pt idx="3">
                  <c:v>22.191923030000002</c:v>
                </c:pt>
                <c:pt idx="4">
                  <c:v>22.437568779999999</c:v>
                </c:pt>
                <c:pt idx="5">
                  <c:v>18.1460343</c:v>
                </c:pt>
                <c:pt idx="6">
                  <c:v>13.26168262</c:v>
                </c:pt>
                <c:pt idx="7">
                  <c:v>9.4653876500000003</c:v>
                </c:pt>
                <c:pt idx="8">
                  <c:v>6.7006531999999996</c:v>
                </c:pt>
                <c:pt idx="9">
                  <c:v>4.8001453200000004</c:v>
                </c:pt>
                <c:pt idx="10">
                  <c:v>3.5528023599999998</c:v>
                </c:pt>
                <c:pt idx="11">
                  <c:v>2.7500243599999998</c:v>
                </c:pt>
                <c:pt idx="12">
                  <c:v>2.2256671300000002</c:v>
                </c:pt>
                <c:pt idx="13">
                  <c:v>1.9162906099999999</c:v>
                </c:pt>
                <c:pt idx="14">
                  <c:v>1.7547815200000001</c:v>
                </c:pt>
                <c:pt idx="15">
                  <c:v>1.7056761499999999</c:v>
                </c:pt>
                <c:pt idx="16">
                  <c:v>1.7451213699999999</c:v>
                </c:pt>
                <c:pt idx="17">
                  <c:v>1.8498345300000001</c:v>
                </c:pt>
                <c:pt idx="18">
                  <c:v>2.00840796</c:v>
                </c:pt>
                <c:pt idx="19">
                  <c:v>2.2082060600000002</c:v>
                </c:pt>
                <c:pt idx="20">
                  <c:v>2.43614994</c:v>
                </c:pt>
                <c:pt idx="21">
                  <c:v>2.6729908</c:v>
                </c:pt>
                <c:pt idx="22">
                  <c:v>2.91700151</c:v>
                </c:pt>
                <c:pt idx="23">
                  <c:v>3.15104009</c:v>
                </c:pt>
                <c:pt idx="24">
                  <c:v>3.3761222499999999</c:v>
                </c:pt>
                <c:pt idx="25">
                  <c:v>3.5771334000000001</c:v>
                </c:pt>
                <c:pt idx="26">
                  <c:v>3.7495067799999999</c:v>
                </c:pt>
                <c:pt idx="27">
                  <c:v>3.8959972500000002</c:v>
                </c:pt>
                <c:pt idx="28">
                  <c:v>4.0076501200000001</c:v>
                </c:pt>
                <c:pt idx="29">
                  <c:v>4.0835794400000003</c:v>
                </c:pt>
                <c:pt idx="30">
                  <c:v>4.1260751200000003</c:v>
                </c:pt>
                <c:pt idx="31">
                  <c:v>4.1373865600000004</c:v>
                </c:pt>
                <c:pt idx="32">
                  <c:v>4.1215760599999998</c:v>
                </c:pt>
                <c:pt idx="33">
                  <c:v>4.0831194999999996</c:v>
                </c:pt>
                <c:pt idx="34">
                  <c:v>4.0291230599999999</c:v>
                </c:pt>
                <c:pt idx="35">
                  <c:v>3.9624728999999999</c:v>
                </c:pt>
                <c:pt idx="36">
                  <c:v>3.8867837000000001</c:v>
                </c:pt>
                <c:pt idx="37">
                  <c:v>3.8050083799999999</c:v>
                </c:pt>
                <c:pt idx="38">
                  <c:v>3.7266576300000001</c:v>
                </c:pt>
                <c:pt idx="39">
                  <c:v>3.64812373</c:v>
                </c:pt>
                <c:pt idx="40">
                  <c:v>3.57074018</c:v>
                </c:pt>
                <c:pt idx="41">
                  <c:v>3.5040591999999999</c:v>
                </c:pt>
                <c:pt idx="42">
                  <c:v>3.44073216</c:v>
                </c:pt>
                <c:pt idx="43">
                  <c:v>3.3829754300000001</c:v>
                </c:pt>
                <c:pt idx="44">
                  <c:v>3.3424994699999999</c:v>
                </c:pt>
                <c:pt idx="45">
                  <c:v>3.3101700599999999</c:v>
                </c:pt>
                <c:pt idx="46">
                  <c:v>3.2862159499999999</c:v>
                </c:pt>
                <c:pt idx="47">
                  <c:v>3.2700219399999999</c:v>
                </c:pt>
                <c:pt idx="48">
                  <c:v>3.2612017199999999</c:v>
                </c:pt>
                <c:pt idx="49">
                  <c:v>3.25914254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C-4A09-9AB4-FC455B98EEF7}"/>
            </c:ext>
          </c:extLst>
        </c:ser>
        <c:ser>
          <c:idx val="1"/>
          <c:order val="1"/>
          <c:tx>
            <c:strRef>
              <c:f>symglc!$C$2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symglc!$C$3:$C$52</c:f>
              <c:numCache>
                <c:formatCode>General</c:formatCode>
                <c:ptCount val="50"/>
                <c:pt idx="0">
                  <c:v>4.2439767699999997</c:v>
                </c:pt>
                <c:pt idx="1">
                  <c:v>8.6342776200000007</c:v>
                </c:pt>
                <c:pt idx="2">
                  <c:v>16.49066397</c:v>
                </c:pt>
                <c:pt idx="3">
                  <c:v>23.08472355</c:v>
                </c:pt>
                <c:pt idx="4">
                  <c:v>23.924297459999998</c:v>
                </c:pt>
                <c:pt idx="5">
                  <c:v>19.56927464</c:v>
                </c:pt>
                <c:pt idx="6">
                  <c:v>14.736974</c:v>
                </c:pt>
                <c:pt idx="7">
                  <c:v>10.904727960000001</c:v>
                </c:pt>
                <c:pt idx="8">
                  <c:v>8.0388610099999998</c:v>
                </c:pt>
                <c:pt idx="9">
                  <c:v>6.0225638300000002</c:v>
                </c:pt>
                <c:pt idx="10">
                  <c:v>4.6511435299999997</c:v>
                </c:pt>
                <c:pt idx="11">
                  <c:v>3.7297425299999998</c:v>
                </c:pt>
                <c:pt idx="12">
                  <c:v>3.0950164999999998</c:v>
                </c:pt>
                <c:pt idx="13">
                  <c:v>2.6789231299999998</c:v>
                </c:pt>
                <c:pt idx="14">
                  <c:v>2.4115043699999998</c:v>
                </c:pt>
                <c:pt idx="15">
                  <c:v>2.25673419</c:v>
                </c:pt>
                <c:pt idx="16">
                  <c:v>2.1882176100000001</c:v>
                </c:pt>
                <c:pt idx="17">
                  <c:v>2.1866040199999999</c:v>
                </c:pt>
                <c:pt idx="18">
                  <c:v>2.2388660800000002</c:v>
                </c:pt>
                <c:pt idx="19">
                  <c:v>2.33561811</c:v>
                </c:pt>
                <c:pt idx="20">
                  <c:v>2.4676722500000001</c:v>
                </c:pt>
                <c:pt idx="21">
                  <c:v>2.62046394</c:v>
                </c:pt>
                <c:pt idx="22">
                  <c:v>2.7921871199999999</c:v>
                </c:pt>
                <c:pt idx="23">
                  <c:v>2.9697438100000002</c:v>
                </c:pt>
                <c:pt idx="24">
                  <c:v>3.1536062199999999</c:v>
                </c:pt>
                <c:pt idx="25">
                  <c:v>3.33119794</c:v>
                </c:pt>
                <c:pt idx="26">
                  <c:v>3.4976746200000002</c:v>
                </c:pt>
                <c:pt idx="27">
                  <c:v>3.6552000100000002</c:v>
                </c:pt>
                <c:pt idx="28">
                  <c:v>3.79363568</c:v>
                </c:pt>
                <c:pt idx="29">
                  <c:v>3.9104719299999999</c:v>
                </c:pt>
                <c:pt idx="30">
                  <c:v>4.0041512499999996</c:v>
                </c:pt>
                <c:pt idx="31">
                  <c:v>4.0746452900000003</c:v>
                </c:pt>
                <c:pt idx="32">
                  <c:v>4.1216739999999996</c:v>
                </c:pt>
                <c:pt idx="33">
                  <c:v>4.1471914300000003</c:v>
                </c:pt>
                <c:pt idx="34">
                  <c:v>4.1529242499999999</c:v>
                </c:pt>
                <c:pt idx="35">
                  <c:v>4.1423129400000001</c:v>
                </c:pt>
                <c:pt idx="36">
                  <c:v>4.1172198900000003</c:v>
                </c:pt>
                <c:pt idx="37">
                  <c:v>4.0802232299999996</c:v>
                </c:pt>
                <c:pt idx="38">
                  <c:v>4.0376820200000001</c:v>
                </c:pt>
                <c:pt idx="39">
                  <c:v>3.9886086700000001</c:v>
                </c:pt>
                <c:pt idx="40">
                  <c:v>3.9343041400000001</c:v>
                </c:pt>
                <c:pt idx="41">
                  <c:v>3.8824702100000001</c:v>
                </c:pt>
                <c:pt idx="42">
                  <c:v>3.8283364</c:v>
                </c:pt>
                <c:pt idx="43">
                  <c:v>3.77367316</c:v>
                </c:pt>
                <c:pt idx="44">
                  <c:v>3.7305330300000001</c:v>
                </c:pt>
                <c:pt idx="45">
                  <c:v>3.69172514</c:v>
                </c:pt>
                <c:pt idx="46">
                  <c:v>3.65778246</c:v>
                </c:pt>
                <c:pt idx="47">
                  <c:v>3.6290328500000002</c:v>
                </c:pt>
                <c:pt idx="48">
                  <c:v>3.6056188900000001</c:v>
                </c:pt>
                <c:pt idx="49">
                  <c:v>3.58729502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C-4A09-9AB4-FC455B98EEF7}"/>
            </c:ext>
          </c:extLst>
        </c:ser>
        <c:ser>
          <c:idx val="2"/>
          <c:order val="2"/>
          <c:tx>
            <c:strRef>
              <c:f>symglc!$D$2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symglc!$D$3:$D$52</c:f>
              <c:numCache>
                <c:formatCode>General</c:formatCode>
                <c:ptCount val="50"/>
                <c:pt idx="0">
                  <c:v>4.9714217300000003</c:v>
                </c:pt>
                <c:pt idx="1">
                  <c:v>9.3443071199999999</c:v>
                </c:pt>
                <c:pt idx="2">
                  <c:v>16.656332590000002</c:v>
                </c:pt>
                <c:pt idx="3">
                  <c:v>23.36122653</c:v>
                </c:pt>
                <c:pt idx="4">
                  <c:v>24.750256759999999</c:v>
                </c:pt>
                <c:pt idx="5">
                  <c:v>21.56682511</c:v>
                </c:pt>
                <c:pt idx="6">
                  <c:v>17.231275440000001</c:v>
                </c:pt>
                <c:pt idx="7">
                  <c:v>13.493518610000001</c:v>
                </c:pt>
                <c:pt idx="8">
                  <c:v>10.529093250000001</c:v>
                </c:pt>
                <c:pt idx="9">
                  <c:v>8.3260241100000005</c:v>
                </c:pt>
                <c:pt idx="10">
                  <c:v>6.7510929900000001</c:v>
                </c:pt>
                <c:pt idx="11">
                  <c:v>5.63244554</c:v>
                </c:pt>
                <c:pt idx="12">
                  <c:v>4.7965782700000004</c:v>
                </c:pt>
                <c:pt idx="13">
                  <c:v>4.1959372899999998</c:v>
                </c:pt>
                <c:pt idx="14">
                  <c:v>3.7535232700000001</c:v>
                </c:pt>
                <c:pt idx="15">
                  <c:v>3.4310278099999998</c:v>
                </c:pt>
                <c:pt idx="16">
                  <c:v>3.2041776199999998</c:v>
                </c:pt>
                <c:pt idx="17">
                  <c:v>3.0513227999999999</c:v>
                </c:pt>
                <c:pt idx="18">
                  <c:v>2.9539003799999999</c:v>
                </c:pt>
                <c:pt idx="19">
                  <c:v>2.9037298499999999</c:v>
                </c:pt>
                <c:pt idx="20">
                  <c:v>2.89454571</c:v>
                </c:pt>
                <c:pt idx="21">
                  <c:v>2.9192574200000001</c:v>
                </c:pt>
                <c:pt idx="22">
                  <c:v>2.9720155699999999</c:v>
                </c:pt>
                <c:pt idx="23">
                  <c:v>3.0460783299999998</c:v>
                </c:pt>
                <c:pt idx="24">
                  <c:v>3.1390138099999998</c:v>
                </c:pt>
                <c:pt idx="25">
                  <c:v>3.2435111700000001</c:v>
                </c:pt>
                <c:pt idx="26">
                  <c:v>3.35532758</c:v>
                </c:pt>
                <c:pt idx="27">
                  <c:v>3.4751807100000001</c:v>
                </c:pt>
                <c:pt idx="28">
                  <c:v>3.5954180400000002</c:v>
                </c:pt>
                <c:pt idx="29">
                  <c:v>3.7126350299999999</c:v>
                </c:pt>
                <c:pt idx="30">
                  <c:v>3.82409285</c:v>
                </c:pt>
                <c:pt idx="31">
                  <c:v>3.9274881800000001</c:v>
                </c:pt>
                <c:pt idx="32">
                  <c:v>4.0208868799999999</c:v>
                </c:pt>
                <c:pt idx="33">
                  <c:v>4.1029416999999997</c:v>
                </c:pt>
                <c:pt idx="34">
                  <c:v>4.1689238299999998</c:v>
                </c:pt>
                <c:pt idx="35">
                  <c:v>4.2228897700000001</c:v>
                </c:pt>
                <c:pt idx="36">
                  <c:v>4.2648684499999998</c:v>
                </c:pt>
                <c:pt idx="37">
                  <c:v>4.2947591999999997</c:v>
                </c:pt>
                <c:pt idx="38">
                  <c:v>4.3118746400000001</c:v>
                </c:pt>
                <c:pt idx="39">
                  <c:v>4.3192680000000001</c:v>
                </c:pt>
                <c:pt idx="40">
                  <c:v>4.3172958799999996</c:v>
                </c:pt>
                <c:pt idx="41">
                  <c:v>4.3079928000000001</c:v>
                </c:pt>
                <c:pt idx="42">
                  <c:v>4.2914528299999999</c:v>
                </c:pt>
                <c:pt idx="43">
                  <c:v>4.2685054200000003</c:v>
                </c:pt>
                <c:pt idx="44">
                  <c:v>4.2452519999999998</c:v>
                </c:pt>
                <c:pt idx="45">
                  <c:v>4.2201362099999997</c:v>
                </c:pt>
                <c:pt idx="46">
                  <c:v>4.1941213900000003</c:v>
                </c:pt>
                <c:pt idx="47">
                  <c:v>4.1681145500000003</c:v>
                </c:pt>
                <c:pt idx="48">
                  <c:v>4.1427154599999998</c:v>
                </c:pt>
                <c:pt idx="49">
                  <c:v>4.1185076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C-4A09-9AB4-FC455B98EEF7}"/>
            </c:ext>
          </c:extLst>
        </c:ser>
        <c:ser>
          <c:idx val="3"/>
          <c:order val="3"/>
          <c:tx>
            <c:strRef>
              <c:f>symglc!$E$2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symglc!$E$3:$E$52</c:f>
              <c:numCache>
                <c:formatCode>General</c:formatCode>
                <c:ptCount val="50"/>
                <c:pt idx="0">
                  <c:v>5.4917789099999998</c:v>
                </c:pt>
                <c:pt idx="1">
                  <c:v>9.6191065499999997</c:v>
                </c:pt>
                <c:pt idx="2">
                  <c:v>16.905892590000001</c:v>
                </c:pt>
                <c:pt idx="3">
                  <c:v>23.749308769999999</c:v>
                </c:pt>
                <c:pt idx="4">
                  <c:v>26.369109399999999</c:v>
                </c:pt>
                <c:pt idx="5">
                  <c:v>23.778446939999998</c:v>
                </c:pt>
                <c:pt idx="6">
                  <c:v>19.902110650000001</c:v>
                </c:pt>
                <c:pt idx="7">
                  <c:v>16.390728710000001</c:v>
                </c:pt>
                <c:pt idx="8">
                  <c:v>13.496551930000001</c:v>
                </c:pt>
                <c:pt idx="9">
                  <c:v>11.248648409999999</c:v>
                </c:pt>
                <c:pt idx="10">
                  <c:v>9.5494245099999997</c:v>
                </c:pt>
                <c:pt idx="11">
                  <c:v>8.2650310099999995</c:v>
                </c:pt>
                <c:pt idx="12">
                  <c:v>7.2421637399999996</c:v>
                </c:pt>
                <c:pt idx="13">
                  <c:v>6.4461288799999998</c:v>
                </c:pt>
                <c:pt idx="14">
                  <c:v>5.8108779899999998</c:v>
                </c:pt>
                <c:pt idx="15">
                  <c:v>5.3014498100000003</c:v>
                </c:pt>
                <c:pt idx="16">
                  <c:v>4.8980951199999998</c:v>
                </c:pt>
                <c:pt idx="17">
                  <c:v>4.5796394300000003</c:v>
                </c:pt>
                <c:pt idx="18">
                  <c:v>4.3218035099999996</c:v>
                </c:pt>
                <c:pt idx="19">
                  <c:v>4.1170165799999996</c:v>
                </c:pt>
                <c:pt idx="20">
                  <c:v>3.9591269599999999</c:v>
                </c:pt>
                <c:pt idx="21">
                  <c:v>3.8446212100000001</c:v>
                </c:pt>
                <c:pt idx="22">
                  <c:v>3.7636384500000002</c:v>
                </c:pt>
                <c:pt idx="23">
                  <c:v>3.71329127</c:v>
                </c:pt>
                <c:pt idx="24">
                  <c:v>3.6882579899999999</c:v>
                </c:pt>
                <c:pt idx="25">
                  <c:v>3.6855060499999999</c:v>
                </c:pt>
                <c:pt idx="26">
                  <c:v>3.7013152599999999</c:v>
                </c:pt>
                <c:pt idx="27">
                  <c:v>3.73387139</c:v>
                </c:pt>
                <c:pt idx="28">
                  <c:v>3.7798850399999999</c:v>
                </c:pt>
                <c:pt idx="29">
                  <c:v>3.8361534499999999</c:v>
                </c:pt>
                <c:pt idx="30">
                  <c:v>3.9003374599999998</c:v>
                </c:pt>
                <c:pt idx="31">
                  <c:v>3.9699452800000001</c:v>
                </c:pt>
                <c:pt idx="32">
                  <c:v>4.0431191000000002</c:v>
                </c:pt>
                <c:pt idx="33">
                  <c:v>4.1180586899999998</c:v>
                </c:pt>
                <c:pt idx="34">
                  <c:v>4.1887488399999997</c:v>
                </c:pt>
                <c:pt idx="35">
                  <c:v>4.2578772300000001</c:v>
                </c:pt>
                <c:pt idx="36">
                  <c:v>4.3241775100000002</c:v>
                </c:pt>
                <c:pt idx="37">
                  <c:v>4.3869665199999996</c:v>
                </c:pt>
                <c:pt idx="38">
                  <c:v>4.4410440099999997</c:v>
                </c:pt>
                <c:pt idx="39">
                  <c:v>4.4904611299999999</c:v>
                </c:pt>
                <c:pt idx="40">
                  <c:v>4.5346295599999999</c:v>
                </c:pt>
                <c:pt idx="41">
                  <c:v>4.5697718099999998</c:v>
                </c:pt>
                <c:pt idx="42">
                  <c:v>4.5998817599999997</c:v>
                </c:pt>
                <c:pt idx="43">
                  <c:v>4.6243173200000003</c:v>
                </c:pt>
                <c:pt idx="44">
                  <c:v>4.63976495</c:v>
                </c:pt>
                <c:pt idx="45">
                  <c:v>4.6501120199999999</c:v>
                </c:pt>
                <c:pt idx="46">
                  <c:v>4.6558237199999999</c:v>
                </c:pt>
                <c:pt idx="47">
                  <c:v>4.6578366300000003</c:v>
                </c:pt>
                <c:pt idx="48">
                  <c:v>4.6561039700000002</c:v>
                </c:pt>
                <c:pt idx="49">
                  <c:v>4.6516935000000004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AC-4A09-9AB4-FC455B98EEF7}"/>
            </c:ext>
          </c:extLst>
        </c:ser>
        <c:ser>
          <c:idx val="4"/>
          <c:order val="4"/>
          <c:tx>
            <c:strRef>
              <c:f>symglc!$F$2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symglc!$F$3:$F$52</c:f>
              <c:numCache>
                <c:formatCode>General</c:formatCode>
                <c:ptCount val="50"/>
                <c:pt idx="0">
                  <c:v>5.9759198299999996</c:v>
                </c:pt>
                <c:pt idx="1">
                  <c:v>10.074397019999999</c:v>
                </c:pt>
                <c:pt idx="2">
                  <c:v>17.25540852</c:v>
                </c:pt>
                <c:pt idx="3">
                  <c:v>24.30886396</c:v>
                </c:pt>
                <c:pt idx="4">
                  <c:v>27.319806549999999</c:v>
                </c:pt>
                <c:pt idx="5">
                  <c:v>25.39057262</c:v>
                </c:pt>
                <c:pt idx="6">
                  <c:v>21.959029430000001</c:v>
                </c:pt>
                <c:pt idx="7">
                  <c:v>18.694351829999999</c:v>
                </c:pt>
                <c:pt idx="8">
                  <c:v>15.91685588</c:v>
                </c:pt>
                <c:pt idx="9">
                  <c:v>13.70245841</c:v>
                </c:pt>
                <c:pt idx="10">
                  <c:v>11.988017259999999</c:v>
                </c:pt>
                <c:pt idx="11">
                  <c:v>10.65561583</c:v>
                </c:pt>
                <c:pt idx="12">
                  <c:v>9.5502923499999994</c:v>
                </c:pt>
                <c:pt idx="13">
                  <c:v>8.6476991999999999</c:v>
                </c:pt>
                <c:pt idx="14">
                  <c:v>7.8904694199999996</c:v>
                </c:pt>
                <c:pt idx="15">
                  <c:v>7.2518119499999996</c:v>
                </c:pt>
                <c:pt idx="16">
                  <c:v>6.7198103299999996</c:v>
                </c:pt>
                <c:pt idx="17">
                  <c:v>6.2771211500000001</c:v>
                </c:pt>
                <c:pt idx="18">
                  <c:v>5.8964906900000003</c:v>
                </c:pt>
                <c:pt idx="19">
                  <c:v>5.5723927499999997</c:v>
                </c:pt>
                <c:pt idx="20">
                  <c:v>5.2995404199999996</c:v>
                </c:pt>
                <c:pt idx="21">
                  <c:v>5.0782244399999996</c:v>
                </c:pt>
                <c:pt idx="22">
                  <c:v>4.8928452399999998</c:v>
                </c:pt>
                <c:pt idx="23">
                  <c:v>4.7446484800000004</c:v>
                </c:pt>
                <c:pt idx="24">
                  <c:v>4.6236506799999999</c:v>
                </c:pt>
                <c:pt idx="25">
                  <c:v>4.5310892799999998</c:v>
                </c:pt>
                <c:pt idx="26">
                  <c:v>4.4624493000000003</c:v>
                </c:pt>
                <c:pt idx="27">
                  <c:v>4.4127465299999997</c:v>
                </c:pt>
                <c:pt idx="28">
                  <c:v>4.3817230800000004</c:v>
                </c:pt>
                <c:pt idx="29">
                  <c:v>4.3669974299999996</c:v>
                </c:pt>
                <c:pt idx="30">
                  <c:v>4.3663347300000002</c:v>
                </c:pt>
                <c:pt idx="31">
                  <c:v>4.3773787500000001</c:v>
                </c:pt>
                <c:pt idx="32">
                  <c:v>4.3985216700000001</c:v>
                </c:pt>
                <c:pt idx="33">
                  <c:v>4.4281699200000002</c:v>
                </c:pt>
                <c:pt idx="34">
                  <c:v>4.4626206000000002</c:v>
                </c:pt>
                <c:pt idx="35">
                  <c:v>4.5019085900000002</c:v>
                </c:pt>
                <c:pt idx="36">
                  <c:v>4.5451383099999996</c:v>
                </c:pt>
                <c:pt idx="37">
                  <c:v>4.5915091500000003</c:v>
                </c:pt>
                <c:pt idx="38">
                  <c:v>4.6364099999999997</c:v>
                </c:pt>
                <c:pt idx="39">
                  <c:v>4.6824390100000004</c:v>
                </c:pt>
                <c:pt idx="40">
                  <c:v>4.72926599</c:v>
                </c:pt>
                <c:pt idx="41">
                  <c:v>4.7715002699999998</c:v>
                </c:pt>
                <c:pt idx="42">
                  <c:v>4.8138509799999998</c:v>
                </c:pt>
                <c:pt idx="43">
                  <c:v>4.8554181500000002</c:v>
                </c:pt>
                <c:pt idx="44">
                  <c:v>4.88797339</c:v>
                </c:pt>
                <c:pt idx="45">
                  <c:v>4.9172882199999997</c:v>
                </c:pt>
                <c:pt idx="46">
                  <c:v>4.9431608200000001</c:v>
                </c:pt>
                <c:pt idx="47">
                  <c:v>4.9654763099999997</c:v>
                </c:pt>
                <c:pt idx="48">
                  <c:v>4.9846743399999998</c:v>
                </c:pt>
                <c:pt idx="49">
                  <c:v>5.0006095300000002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AC-4A09-9AB4-FC455B98EEF7}"/>
            </c:ext>
          </c:extLst>
        </c:ser>
        <c:ser>
          <c:idx val="5"/>
          <c:order val="5"/>
          <c:tx>
            <c:strRef>
              <c:f>symglc!$G$2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symglc!$G$3:$G$52</c:f>
              <c:numCache>
                <c:formatCode>General</c:formatCode>
                <c:ptCount val="50"/>
                <c:pt idx="0">
                  <c:v>6.30483774</c:v>
                </c:pt>
                <c:pt idx="1">
                  <c:v>10.38100084</c:v>
                </c:pt>
                <c:pt idx="2">
                  <c:v>17.517803969999999</c:v>
                </c:pt>
                <c:pt idx="3">
                  <c:v>24.73294181</c:v>
                </c:pt>
                <c:pt idx="4">
                  <c:v>27.898581589999999</c:v>
                </c:pt>
                <c:pt idx="5">
                  <c:v>26.359898309999998</c:v>
                </c:pt>
                <c:pt idx="6">
                  <c:v>23.212593340000002</c:v>
                </c:pt>
                <c:pt idx="7">
                  <c:v>20.136467249999999</c:v>
                </c:pt>
                <c:pt idx="8">
                  <c:v>17.473854249999999</c:v>
                </c:pt>
                <c:pt idx="9">
                  <c:v>15.31614117</c:v>
                </c:pt>
                <c:pt idx="10">
                  <c:v>13.60947159</c:v>
                </c:pt>
                <c:pt idx="11">
                  <c:v>12.25414514</c:v>
                </c:pt>
                <c:pt idx="12">
                  <c:v>11.113379200000001</c:v>
                </c:pt>
                <c:pt idx="13">
                  <c:v>10.171430640000001</c:v>
                </c:pt>
                <c:pt idx="14">
                  <c:v>9.3655600900000007</c:v>
                </c:pt>
                <c:pt idx="15">
                  <c:v>8.6687163199999997</c:v>
                </c:pt>
                <c:pt idx="16">
                  <c:v>8.0720509600000003</c:v>
                </c:pt>
                <c:pt idx="17">
                  <c:v>7.5631739800000002</c:v>
                </c:pt>
                <c:pt idx="18">
                  <c:v>7.1133891299999998</c:v>
                </c:pt>
                <c:pt idx="19">
                  <c:v>6.7198444999999998</c:v>
                </c:pt>
                <c:pt idx="20">
                  <c:v>6.3779467700000003</c:v>
                </c:pt>
                <c:pt idx="21">
                  <c:v>6.0913618100000004</c:v>
                </c:pt>
                <c:pt idx="22">
                  <c:v>5.8419342500000004</c:v>
                </c:pt>
                <c:pt idx="23">
                  <c:v>5.6331904899999996</c:v>
                </c:pt>
                <c:pt idx="24">
                  <c:v>5.4528371800000004</c:v>
                </c:pt>
                <c:pt idx="25">
                  <c:v>5.3037322299999996</c:v>
                </c:pt>
                <c:pt idx="26">
                  <c:v>5.1814346799999997</c:v>
                </c:pt>
                <c:pt idx="27">
                  <c:v>5.07860172</c:v>
                </c:pt>
                <c:pt idx="28">
                  <c:v>4.9971997100000003</c:v>
                </c:pt>
                <c:pt idx="29">
                  <c:v>4.9346304200000004</c:v>
                </c:pt>
                <c:pt idx="30">
                  <c:v>4.8884878</c:v>
                </c:pt>
                <c:pt idx="31">
                  <c:v>4.8565907599999996</c:v>
                </c:pt>
                <c:pt idx="32">
                  <c:v>4.8374674200000003</c:v>
                </c:pt>
                <c:pt idx="33">
                  <c:v>4.8292954100000003</c:v>
                </c:pt>
                <c:pt idx="34">
                  <c:v>4.8307672899999998</c:v>
                </c:pt>
                <c:pt idx="35">
                  <c:v>4.83974613</c:v>
                </c:pt>
                <c:pt idx="36">
                  <c:v>4.8555325399999996</c:v>
                </c:pt>
                <c:pt idx="37">
                  <c:v>4.8771067800000001</c:v>
                </c:pt>
                <c:pt idx="38">
                  <c:v>4.9016614000000001</c:v>
                </c:pt>
                <c:pt idx="39">
                  <c:v>4.9300010199999997</c:v>
                </c:pt>
                <c:pt idx="40">
                  <c:v>4.9618553700000003</c:v>
                </c:pt>
                <c:pt idx="41">
                  <c:v>4.9932154100000004</c:v>
                </c:pt>
                <c:pt idx="42">
                  <c:v>5.0271983000000002</c:v>
                </c:pt>
                <c:pt idx="43">
                  <c:v>5.0632895299999996</c:v>
                </c:pt>
                <c:pt idx="44">
                  <c:v>5.0936219100000004</c:v>
                </c:pt>
                <c:pt idx="45">
                  <c:v>5.12288502</c:v>
                </c:pt>
                <c:pt idx="46">
                  <c:v>5.1507149600000002</c:v>
                </c:pt>
                <c:pt idx="47">
                  <c:v>5.1768544500000004</c:v>
                </c:pt>
                <c:pt idx="48">
                  <c:v>5.2011279200000002</c:v>
                </c:pt>
                <c:pt idx="49">
                  <c:v>5.2234374299999997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AC-4A09-9AB4-FC455B98EEF7}"/>
            </c:ext>
          </c:extLst>
        </c:ser>
        <c:ser>
          <c:idx val="6"/>
          <c:order val="6"/>
          <c:tx>
            <c:strRef>
              <c:f>symglc!$H$2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symglc!$H$3:$H$52</c:f>
              <c:numCache>
                <c:formatCode>General</c:formatCode>
                <c:ptCount val="50"/>
                <c:pt idx="0">
                  <c:v>6.4662190199999996</c:v>
                </c:pt>
                <c:pt idx="1">
                  <c:v>10.45594601</c:v>
                </c:pt>
                <c:pt idx="2">
                  <c:v>17.62697258</c:v>
                </c:pt>
                <c:pt idx="3">
                  <c:v>24.8474863</c:v>
                </c:pt>
                <c:pt idx="4">
                  <c:v>28.378420049999999</c:v>
                </c:pt>
                <c:pt idx="5">
                  <c:v>26.9025979</c:v>
                </c:pt>
                <c:pt idx="6">
                  <c:v>23.865943300000001</c:v>
                </c:pt>
                <c:pt idx="7">
                  <c:v>20.88664357</c:v>
                </c:pt>
                <c:pt idx="8">
                  <c:v>18.295517719999999</c:v>
                </c:pt>
                <c:pt idx="9">
                  <c:v>16.177232629999999</c:v>
                </c:pt>
                <c:pt idx="10">
                  <c:v>14.49050495</c:v>
                </c:pt>
                <c:pt idx="11">
                  <c:v>13.13364005</c:v>
                </c:pt>
                <c:pt idx="12">
                  <c:v>11.97667468</c:v>
                </c:pt>
                <c:pt idx="13">
                  <c:v>11.01094024</c:v>
                </c:pt>
                <c:pt idx="14">
                  <c:v>10.18342404</c:v>
                </c:pt>
                <c:pt idx="15">
                  <c:v>9.4635699899999999</c:v>
                </c:pt>
                <c:pt idx="16">
                  <c:v>8.8414790599999993</c:v>
                </c:pt>
                <c:pt idx="17">
                  <c:v>8.3029946500000005</c:v>
                </c:pt>
                <c:pt idx="18">
                  <c:v>7.8222467099999999</c:v>
                </c:pt>
                <c:pt idx="19">
                  <c:v>7.3956791300000004</c:v>
                </c:pt>
                <c:pt idx="20">
                  <c:v>7.0202338400000004</c:v>
                </c:pt>
                <c:pt idx="21">
                  <c:v>6.7010374500000003</c:v>
                </c:pt>
                <c:pt idx="22">
                  <c:v>6.41915324</c:v>
                </c:pt>
                <c:pt idx="23">
                  <c:v>6.1795664800000001</c:v>
                </c:pt>
                <c:pt idx="24">
                  <c:v>5.9683699399999997</c:v>
                </c:pt>
                <c:pt idx="25">
                  <c:v>5.7898027299999999</c:v>
                </c:pt>
                <c:pt idx="26">
                  <c:v>5.6393496399999998</c:v>
                </c:pt>
                <c:pt idx="27">
                  <c:v>5.5086420800000004</c:v>
                </c:pt>
                <c:pt idx="28">
                  <c:v>5.4005225100000001</c:v>
                </c:pt>
                <c:pt idx="29">
                  <c:v>5.3123632399999998</c:v>
                </c:pt>
                <c:pt idx="30">
                  <c:v>5.2417099299999999</c:v>
                </c:pt>
                <c:pt idx="31">
                  <c:v>5.1865607300000001</c:v>
                </c:pt>
                <c:pt idx="32">
                  <c:v>5.1450599099999996</c:v>
                </c:pt>
                <c:pt idx="33">
                  <c:v>5.1155685399999999</c:v>
                </c:pt>
                <c:pt idx="34">
                  <c:v>5.0978295100000004</c:v>
                </c:pt>
                <c:pt idx="35">
                  <c:v>5.0887941699999999</c:v>
                </c:pt>
                <c:pt idx="36">
                  <c:v>5.0873838400000002</c:v>
                </c:pt>
                <c:pt idx="37">
                  <c:v>5.0930643599999996</c:v>
                </c:pt>
                <c:pt idx="38">
                  <c:v>5.10375566</c:v>
                </c:pt>
                <c:pt idx="39">
                  <c:v>5.11942056</c:v>
                </c:pt>
                <c:pt idx="40">
                  <c:v>5.1395630800000003</c:v>
                </c:pt>
                <c:pt idx="41">
                  <c:v>5.1613039799999996</c:v>
                </c:pt>
                <c:pt idx="42">
                  <c:v>5.18656424</c:v>
                </c:pt>
                <c:pt idx="43">
                  <c:v>5.2151502900000004</c:v>
                </c:pt>
                <c:pt idx="44">
                  <c:v>5.2403646699999999</c:v>
                </c:pt>
                <c:pt idx="45">
                  <c:v>5.2656231499999997</c:v>
                </c:pt>
                <c:pt idx="46">
                  <c:v>5.2905982600000003</c:v>
                </c:pt>
                <c:pt idx="47">
                  <c:v>5.3148948599999999</c:v>
                </c:pt>
                <c:pt idx="48">
                  <c:v>5.3381348700000002</c:v>
                </c:pt>
                <c:pt idx="49">
                  <c:v>5.3601837400000001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AC-4A09-9AB4-FC455B98EEF7}"/>
            </c:ext>
          </c:extLst>
        </c:ser>
        <c:ser>
          <c:idx val="7"/>
          <c:order val="7"/>
          <c:tx>
            <c:strRef>
              <c:f>symglc!$I$2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symglc!$I$3:$I$52</c:f>
              <c:numCache>
                <c:formatCode>General</c:formatCode>
                <c:ptCount val="50"/>
                <c:pt idx="0">
                  <c:v>6.1964751199999997</c:v>
                </c:pt>
                <c:pt idx="1">
                  <c:v>10.220488059999999</c:v>
                </c:pt>
                <c:pt idx="2">
                  <c:v>17.718869909999999</c:v>
                </c:pt>
                <c:pt idx="3">
                  <c:v>25.293303309999999</c:v>
                </c:pt>
                <c:pt idx="4">
                  <c:v>28.95505902</c:v>
                </c:pt>
                <c:pt idx="5">
                  <c:v>27.22722083</c:v>
                </c:pt>
                <c:pt idx="6">
                  <c:v>24.159318219999999</c:v>
                </c:pt>
                <c:pt idx="7">
                  <c:v>21.205161619999998</c:v>
                </c:pt>
                <c:pt idx="8">
                  <c:v>18.64786294</c:v>
                </c:pt>
                <c:pt idx="9">
                  <c:v>16.56167529</c:v>
                </c:pt>
                <c:pt idx="10">
                  <c:v>14.895194930000001</c:v>
                </c:pt>
                <c:pt idx="11">
                  <c:v>13.54498789</c:v>
                </c:pt>
                <c:pt idx="12">
                  <c:v>12.38710683</c:v>
                </c:pt>
                <c:pt idx="13">
                  <c:v>11.41328171</c:v>
                </c:pt>
                <c:pt idx="14">
                  <c:v>10.574184839999999</c:v>
                </c:pt>
                <c:pt idx="15">
                  <c:v>9.8462903900000001</c:v>
                </c:pt>
                <c:pt idx="16">
                  <c:v>9.2145033699999992</c:v>
                </c:pt>
                <c:pt idx="17">
                  <c:v>8.6646567500000007</c:v>
                </c:pt>
                <c:pt idx="18">
                  <c:v>8.1702440500000009</c:v>
                </c:pt>
                <c:pt idx="19">
                  <c:v>7.72985261</c:v>
                </c:pt>
                <c:pt idx="20">
                  <c:v>7.3402608300000001</c:v>
                </c:pt>
                <c:pt idx="21">
                  <c:v>7.0060618899999998</c:v>
                </c:pt>
                <c:pt idx="22">
                  <c:v>6.7099374100000002</c:v>
                </c:pt>
                <c:pt idx="23">
                  <c:v>6.4557282999999996</c:v>
                </c:pt>
                <c:pt idx="24">
                  <c:v>6.2305961400000003</c:v>
                </c:pt>
                <c:pt idx="25">
                  <c:v>6.0386702200000002</c:v>
                </c:pt>
                <c:pt idx="26">
                  <c:v>5.8749509399999997</c:v>
                </c:pt>
                <c:pt idx="27">
                  <c:v>5.7312106399999996</c:v>
                </c:pt>
                <c:pt idx="28">
                  <c:v>5.6105640299999999</c:v>
                </c:pt>
                <c:pt idx="29">
                  <c:v>5.5103704499999999</c:v>
                </c:pt>
                <c:pt idx="30">
                  <c:v>5.4281388699999997</c:v>
                </c:pt>
                <c:pt idx="31">
                  <c:v>5.36185913</c:v>
                </c:pt>
                <c:pt idx="32">
                  <c:v>5.3096569899999997</c:v>
                </c:pt>
                <c:pt idx="33">
                  <c:v>5.2699699899999999</c:v>
                </c:pt>
                <c:pt idx="34">
                  <c:v>5.2429081399999999</c:v>
                </c:pt>
                <c:pt idx="35">
                  <c:v>5.2249862499999997</c:v>
                </c:pt>
                <c:pt idx="36">
                  <c:v>5.2152065199999997</c:v>
                </c:pt>
                <c:pt idx="37">
                  <c:v>5.2127402900000002</c:v>
                </c:pt>
                <c:pt idx="38">
                  <c:v>5.2164485300000001</c:v>
                </c:pt>
                <c:pt idx="39">
                  <c:v>5.2253655999999999</c:v>
                </c:pt>
                <c:pt idx="40">
                  <c:v>5.2394031099999996</c:v>
                </c:pt>
                <c:pt idx="41">
                  <c:v>5.2558256600000002</c:v>
                </c:pt>
                <c:pt idx="42">
                  <c:v>5.2762583999999997</c:v>
                </c:pt>
                <c:pt idx="43">
                  <c:v>5.30034356</c:v>
                </c:pt>
                <c:pt idx="44">
                  <c:v>5.3222449000000003</c:v>
                </c:pt>
                <c:pt idx="45">
                  <c:v>5.3447485600000002</c:v>
                </c:pt>
                <c:pt idx="46">
                  <c:v>5.3674249700000001</c:v>
                </c:pt>
                <c:pt idx="47">
                  <c:v>5.3899045399999999</c:v>
                </c:pt>
                <c:pt idx="48">
                  <c:v>5.4118577500000002</c:v>
                </c:pt>
                <c:pt idx="49">
                  <c:v>5.4331539299999996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AC-4A09-9AB4-FC455B98EEF7}"/>
            </c:ext>
          </c:extLst>
        </c:ser>
        <c:ser>
          <c:idx val="8"/>
          <c:order val="8"/>
          <c:tx>
            <c:strRef>
              <c:f>symglc!$J$2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symglc!$J$3:$J$52</c:f>
              <c:numCache>
                <c:formatCode>General</c:formatCode>
                <c:ptCount val="50"/>
                <c:pt idx="0">
                  <c:v>6.4666773900000001</c:v>
                </c:pt>
                <c:pt idx="1">
                  <c:v>10.43009955</c:v>
                </c:pt>
                <c:pt idx="2">
                  <c:v>17.720730379999999</c:v>
                </c:pt>
                <c:pt idx="3">
                  <c:v>25.063354149999999</c:v>
                </c:pt>
                <c:pt idx="4">
                  <c:v>28.803493670000002</c:v>
                </c:pt>
                <c:pt idx="5">
                  <c:v>27.287933219999999</c:v>
                </c:pt>
                <c:pt idx="6">
                  <c:v>24.306852989999999</c:v>
                </c:pt>
                <c:pt idx="7">
                  <c:v>21.387587360000001</c:v>
                </c:pt>
                <c:pt idx="8">
                  <c:v>18.846070170000001</c:v>
                </c:pt>
                <c:pt idx="9">
                  <c:v>16.7670523</c:v>
                </c:pt>
                <c:pt idx="10">
                  <c:v>15.101178969999999</c:v>
                </c:pt>
                <c:pt idx="11">
                  <c:v>13.74895501</c:v>
                </c:pt>
                <c:pt idx="12">
                  <c:v>12.585932570000001</c:v>
                </c:pt>
                <c:pt idx="13">
                  <c:v>11.60577398</c:v>
                </c:pt>
                <c:pt idx="14">
                  <c:v>10.75931409</c:v>
                </c:pt>
                <c:pt idx="15">
                  <c:v>10.024166340000001</c:v>
                </c:pt>
                <c:pt idx="16">
                  <c:v>9.3874576199999993</c:v>
                </c:pt>
                <c:pt idx="17">
                  <c:v>8.8322220399999996</c:v>
                </c:pt>
                <c:pt idx="18">
                  <c:v>8.3327180300000006</c:v>
                </c:pt>
                <c:pt idx="19">
                  <c:v>7.8858789399999996</c:v>
                </c:pt>
                <c:pt idx="20">
                  <c:v>7.48939266</c:v>
                </c:pt>
                <c:pt idx="21">
                  <c:v>7.1492079100000003</c:v>
                </c:pt>
                <c:pt idx="22">
                  <c:v>6.8463720600000002</c:v>
                </c:pt>
                <c:pt idx="23">
                  <c:v>6.58572179</c:v>
                </c:pt>
                <c:pt idx="24">
                  <c:v>6.3540708600000002</c:v>
                </c:pt>
                <c:pt idx="25">
                  <c:v>6.1559354300000004</c:v>
                </c:pt>
                <c:pt idx="26">
                  <c:v>5.9862878000000004</c:v>
                </c:pt>
                <c:pt idx="27">
                  <c:v>5.8365722900000003</c:v>
                </c:pt>
                <c:pt idx="28">
                  <c:v>5.7101930799999998</c:v>
                </c:pt>
                <c:pt idx="29">
                  <c:v>5.6044913000000003</c:v>
                </c:pt>
                <c:pt idx="30">
                  <c:v>5.5169734500000001</c:v>
                </c:pt>
                <c:pt idx="31">
                  <c:v>5.4456199200000004</c:v>
                </c:pt>
                <c:pt idx="32">
                  <c:v>5.3885394900000003</c:v>
                </c:pt>
                <c:pt idx="33">
                  <c:v>5.3442185999999996</c:v>
                </c:pt>
                <c:pt idx="34">
                  <c:v>5.3126916299999998</c:v>
                </c:pt>
                <c:pt idx="35">
                  <c:v>5.2907200799999998</c:v>
                </c:pt>
                <c:pt idx="36">
                  <c:v>5.2770831300000003</c:v>
                </c:pt>
                <c:pt idx="37">
                  <c:v>5.2709631000000003</c:v>
                </c:pt>
                <c:pt idx="38">
                  <c:v>5.27125603</c:v>
                </c:pt>
                <c:pt idx="39">
                  <c:v>5.2771386400000004</c:v>
                </c:pt>
                <c:pt idx="40">
                  <c:v>5.2881153899999997</c:v>
                </c:pt>
                <c:pt idx="41">
                  <c:v>5.3019466099999999</c:v>
                </c:pt>
                <c:pt idx="42">
                  <c:v>5.3199150900000003</c:v>
                </c:pt>
                <c:pt idx="43">
                  <c:v>5.34166411</c:v>
                </c:pt>
                <c:pt idx="44">
                  <c:v>5.3619200899999999</c:v>
                </c:pt>
                <c:pt idx="45">
                  <c:v>5.3830159499999999</c:v>
                </c:pt>
                <c:pt idx="46">
                  <c:v>5.4045130500000003</c:v>
                </c:pt>
                <c:pt idx="47">
                  <c:v>5.42603086</c:v>
                </c:pt>
                <c:pt idx="48">
                  <c:v>5.4472444500000003</c:v>
                </c:pt>
                <c:pt idx="49">
                  <c:v>5.46788162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6AC-4A09-9AB4-FC455B98EEF7}"/>
            </c:ext>
          </c:extLst>
        </c:ser>
        <c:ser>
          <c:idx val="9"/>
          <c:order val="9"/>
          <c:tx>
            <c:strRef>
              <c:f>symglc!$K$2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symglc!$A$3:$A$52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symglc!$K$3:$K$52</c:f>
              <c:numCache>
                <c:formatCode>General</c:formatCode>
                <c:ptCount val="50"/>
                <c:pt idx="0">
                  <c:v>6.1343007099999998</c:v>
                </c:pt>
                <c:pt idx="1">
                  <c:v>10.19475928</c:v>
                </c:pt>
                <c:pt idx="2">
                  <c:v>17.786112580000001</c:v>
                </c:pt>
                <c:pt idx="3">
                  <c:v>25.526098950000002</c:v>
                </c:pt>
                <c:pt idx="4">
                  <c:v>29.135938289999999</c:v>
                </c:pt>
                <c:pt idx="5">
                  <c:v>27.396277120000001</c:v>
                </c:pt>
                <c:pt idx="6">
                  <c:v>24.347790570000001</c:v>
                </c:pt>
                <c:pt idx="7">
                  <c:v>21.418897780000002</c:v>
                </c:pt>
                <c:pt idx="8">
                  <c:v>18.885384550000001</c:v>
                </c:pt>
                <c:pt idx="9">
                  <c:v>16.816845669999999</c:v>
                </c:pt>
                <c:pt idx="10">
                  <c:v>15.160439</c:v>
                </c:pt>
                <c:pt idx="11">
                  <c:v>13.81687271</c:v>
                </c:pt>
                <c:pt idx="12">
                  <c:v>12.65721385</c:v>
                </c:pt>
                <c:pt idx="13">
                  <c:v>11.677531950000001</c:v>
                </c:pt>
                <c:pt idx="14">
                  <c:v>10.830000220000001</c:v>
                </c:pt>
                <c:pt idx="15">
                  <c:v>10.09443452</c:v>
                </c:pt>
                <c:pt idx="16">
                  <c:v>9.4565622600000001</c:v>
                </c:pt>
                <c:pt idx="17">
                  <c:v>8.9004888900000001</c:v>
                </c:pt>
                <c:pt idx="18">
                  <c:v>8.3989503499999998</c:v>
                </c:pt>
                <c:pt idx="19">
                  <c:v>7.9498480899999997</c:v>
                </c:pt>
                <c:pt idx="20">
                  <c:v>7.5510879099999997</c:v>
                </c:pt>
                <c:pt idx="21">
                  <c:v>7.2083880200000001</c:v>
                </c:pt>
                <c:pt idx="22">
                  <c:v>6.9029515100000003</c:v>
                </c:pt>
                <c:pt idx="23">
                  <c:v>6.6402189600000003</c:v>
                </c:pt>
                <c:pt idx="24">
                  <c:v>6.4060679699999996</c:v>
                </c:pt>
                <c:pt idx="25">
                  <c:v>6.2053754799999998</c:v>
                </c:pt>
                <c:pt idx="26">
                  <c:v>6.0336463599999997</c:v>
                </c:pt>
                <c:pt idx="27">
                  <c:v>5.8815208800000001</c:v>
                </c:pt>
                <c:pt idx="28">
                  <c:v>5.7527945000000003</c:v>
                </c:pt>
                <c:pt idx="29">
                  <c:v>5.6448322900000001</c:v>
                </c:pt>
                <c:pt idx="30">
                  <c:v>5.5551290399999997</c:v>
                </c:pt>
                <c:pt idx="31">
                  <c:v>5.4816719899999997</c:v>
                </c:pt>
                <c:pt idx="32">
                  <c:v>5.4225537199999998</c:v>
                </c:pt>
                <c:pt idx="33">
                  <c:v>5.3762616799999998</c:v>
                </c:pt>
                <c:pt idx="34">
                  <c:v>5.3431597699999998</c:v>
                </c:pt>
                <c:pt idx="35">
                  <c:v>5.3194634000000001</c:v>
                </c:pt>
                <c:pt idx="36">
                  <c:v>5.30416139</c:v>
                </c:pt>
                <c:pt idx="37">
                  <c:v>5.2964517100000004</c:v>
                </c:pt>
                <c:pt idx="38">
                  <c:v>5.2955160699999997</c:v>
                </c:pt>
                <c:pt idx="39">
                  <c:v>5.3000524000000002</c:v>
                </c:pt>
                <c:pt idx="40">
                  <c:v>5.30974228</c:v>
                </c:pt>
                <c:pt idx="41">
                  <c:v>5.3226428400000003</c:v>
                </c:pt>
                <c:pt idx="42">
                  <c:v>5.3395696800000003</c:v>
                </c:pt>
                <c:pt idx="43">
                  <c:v>5.3603574199999997</c:v>
                </c:pt>
                <c:pt idx="44">
                  <c:v>5.3798761700000002</c:v>
                </c:pt>
                <c:pt idx="45">
                  <c:v>5.4003358800000001</c:v>
                </c:pt>
                <c:pt idx="46">
                  <c:v>5.42129438</c:v>
                </c:pt>
                <c:pt idx="47">
                  <c:v>5.4423667800000004</c:v>
                </c:pt>
                <c:pt idx="48">
                  <c:v>5.4632230699999997</c:v>
                </c:pt>
                <c:pt idx="49">
                  <c:v>5.48358539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6AC-4A09-9AB4-FC455B98EEF7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38384"/>
        <c:axId val="502637208"/>
        <c:axId val="501367160"/>
      </c:surface3DChart>
      <c:catAx>
        <c:axId val="5026383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7208"/>
        <c:crosses val="autoZero"/>
        <c:auto val="1"/>
        <c:lblAlgn val="ctr"/>
        <c:lblOffset val="100"/>
        <c:tickLblSkip val="10"/>
        <c:noMultiLvlLbl val="0"/>
      </c:catAx>
      <c:valAx>
        <c:axId val="50263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8384"/>
        <c:crosses val="autoZero"/>
        <c:crossBetween val="midCat"/>
      </c:valAx>
      <c:serAx>
        <c:axId val="50136716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720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0375180215149163"/>
          <c:y val="0.77848234734976807"/>
          <c:w val="0.49625189456951685"/>
          <c:h val="7.4949928814459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 capillary insulin nM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359"/>
      <c:depthPercent val="27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0831824752876"/>
          <c:y val="0.21659939152584662"/>
          <c:w val="0.62809979657318626"/>
          <c:h val="0.59144616086849722"/>
        </c:manualLayout>
      </c:layout>
      <c:surface3DChart>
        <c:wireframe val="0"/>
        <c:ser>
          <c:idx val="0"/>
          <c:order val="0"/>
          <c:tx>
            <c:strRef>
              <c:f>smains!$B$2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smains!$B$3:$B$52</c:f>
              <c:numCache>
                <c:formatCode>General</c:formatCode>
                <c:ptCount val="50"/>
                <c:pt idx="0">
                  <c:v>0.17546916000000001</c:v>
                </c:pt>
                <c:pt idx="1">
                  <c:v>0.17122615999999999</c:v>
                </c:pt>
                <c:pt idx="2">
                  <c:v>0.15480425</c:v>
                </c:pt>
                <c:pt idx="3">
                  <c:v>0.13111349</c:v>
                </c:pt>
                <c:pt idx="4">
                  <c:v>0.11308437</c:v>
                </c:pt>
                <c:pt idx="5">
                  <c:v>0.10283824</c:v>
                </c:pt>
                <c:pt idx="6">
                  <c:v>9.6399070000000003E-2</c:v>
                </c:pt>
                <c:pt idx="7">
                  <c:v>9.1046799999999997E-2</c:v>
                </c:pt>
                <c:pt idx="8">
                  <c:v>8.5906250000000003E-2</c:v>
                </c:pt>
                <c:pt idx="9">
                  <c:v>8.1098180000000006E-2</c:v>
                </c:pt>
                <c:pt idx="10">
                  <c:v>7.6916849999999995E-2</c:v>
                </c:pt>
                <c:pt idx="11">
                  <c:v>7.3596560000000005E-2</c:v>
                </c:pt>
                <c:pt idx="12">
                  <c:v>7.1290190000000003E-2</c:v>
                </c:pt>
                <c:pt idx="13">
                  <c:v>7.0475319999999994E-2</c:v>
                </c:pt>
                <c:pt idx="14">
                  <c:v>7.1484199999999998E-2</c:v>
                </c:pt>
                <c:pt idx="15">
                  <c:v>7.4622240000000006E-2</c:v>
                </c:pt>
                <c:pt idx="16">
                  <c:v>7.9980090000000004E-2</c:v>
                </c:pt>
                <c:pt idx="17">
                  <c:v>8.7333530000000006E-2</c:v>
                </c:pt>
                <c:pt idx="18">
                  <c:v>9.6671119999999999E-2</c:v>
                </c:pt>
                <c:pt idx="19">
                  <c:v>0.10758834</c:v>
                </c:pt>
                <c:pt idx="20">
                  <c:v>0.11950552</c:v>
                </c:pt>
                <c:pt idx="21">
                  <c:v>0.13143716999999999</c:v>
                </c:pt>
                <c:pt idx="22">
                  <c:v>0.14324772999999999</c:v>
                </c:pt>
                <c:pt idx="23">
                  <c:v>0.15405113000000001</c:v>
                </c:pt>
                <c:pt idx="24">
                  <c:v>0.16386455</c:v>
                </c:pt>
                <c:pt idx="25">
                  <c:v>0.17204522</c:v>
                </c:pt>
                <c:pt idx="26">
                  <c:v>0.17852625</c:v>
                </c:pt>
                <c:pt idx="27">
                  <c:v>0.18355242999999999</c:v>
                </c:pt>
                <c:pt idx="28">
                  <c:v>0.18697591</c:v>
                </c:pt>
                <c:pt idx="29">
                  <c:v>0.18896453999999999</c:v>
                </c:pt>
                <c:pt idx="30">
                  <c:v>0.18977685999999999</c:v>
                </c:pt>
                <c:pt idx="31">
                  <c:v>0.18962303</c:v>
                </c:pt>
                <c:pt idx="32">
                  <c:v>0.18872485999999999</c:v>
                </c:pt>
                <c:pt idx="33">
                  <c:v>0.18727145000000001</c:v>
                </c:pt>
                <c:pt idx="34">
                  <c:v>0.18551249</c:v>
                </c:pt>
                <c:pt idx="35">
                  <c:v>0.18351397</c:v>
                </c:pt>
                <c:pt idx="36">
                  <c:v>0.18137064</c:v>
                </c:pt>
                <c:pt idx="37">
                  <c:v>0.17915726000000001</c:v>
                </c:pt>
                <c:pt idx="38">
                  <c:v>0.17711663</c:v>
                </c:pt>
                <c:pt idx="39">
                  <c:v>0.17513980000000001</c:v>
                </c:pt>
                <c:pt idx="40">
                  <c:v>0.17326195999999999</c:v>
                </c:pt>
                <c:pt idx="41">
                  <c:v>0.17171285</c:v>
                </c:pt>
                <c:pt idx="42">
                  <c:v>0.17031922999999999</c:v>
                </c:pt>
                <c:pt idx="43">
                  <c:v>0.16914836</c:v>
                </c:pt>
                <c:pt idx="44">
                  <c:v>0.16843274</c:v>
                </c:pt>
                <c:pt idx="45">
                  <c:v>0.16796969</c:v>
                </c:pt>
                <c:pt idx="46">
                  <c:v>0.16776226</c:v>
                </c:pt>
                <c:pt idx="47">
                  <c:v>0.16778678</c:v>
                </c:pt>
                <c:pt idx="48">
                  <c:v>0.16802559</c:v>
                </c:pt>
                <c:pt idx="49">
                  <c:v>0.16845307000000001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C-4E99-9763-6814A42878E3}"/>
            </c:ext>
          </c:extLst>
        </c:ser>
        <c:ser>
          <c:idx val="1"/>
          <c:order val="1"/>
          <c:tx>
            <c:strRef>
              <c:f>smains!$C$2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smains!$C$3:$C$52</c:f>
              <c:numCache>
                <c:formatCode>General</c:formatCode>
                <c:ptCount val="50"/>
                <c:pt idx="0">
                  <c:v>0.17718231000000001</c:v>
                </c:pt>
                <c:pt idx="1">
                  <c:v>0.17427983999999999</c:v>
                </c:pt>
                <c:pt idx="2">
                  <c:v>0.15848904999999999</c:v>
                </c:pt>
                <c:pt idx="3">
                  <c:v>0.13547215000000001</c:v>
                </c:pt>
                <c:pt idx="4">
                  <c:v>0.12194881</c:v>
                </c:pt>
                <c:pt idx="5">
                  <c:v>0.11719399</c:v>
                </c:pt>
                <c:pt idx="6">
                  <c:v>0.11515488</c:v>
                </c:pt>
                <c:pt idx="7">
                  <c:v>0.11280698</c:v>
                </c:pt>
                <c:pt idx="8">
                  <c:v>0.10956138999999999</c:v>
                </c:pt>
                <c:pt idx="9">
                  <c:v>0.10569183</c:v>
                </c:pt>
                <c:pt idx="10">
                  <c:v>0.10169592</c:v>
                </c:pt>
                <c:pt idx="11">
                  <c:v>9.7984799999999997E-2</c:v>
                </c:pt>
                <c:pt idx="12">
                  <c:v>9.4777029999999998E-2</c:v>
                </c:pt>
                <c:pt idx="13">
                  <c:v>9.2532000000000003E-2</c:v>
                </c:pt>
                <c:pt idx="14">
                  <c:v>9.1504340000000003E-2</c:v>
                </c:pt>
                <c:pt idx="15">
                  <c:v>9.1976269999999999E-2</c:v>
                </c:pt>
                <c:pt idx="16">
                  <c:v>9.4035389999999996E-2</c:v>
                </c:pt>
                <c:pt idx="17">
                  <c:v>9.7663079999999999E-2</c:v>
                </c:pt>
                <c:pt idx="18">
                  <c:v>0.10291987</c:v>
                </c:pt>
                <c:pt idx="19">
                  <c:v>0.10966083</c:v>
                </c:pt>
                <c:pt idx="20">
                  <c:v>0.11760885</c:v>
                </c:pt>
                <c:pt idx="21">
                  <c:v>0.12611871999999999</c:v>
                </c:pt>
                <c:pt idx="22">
                  <c:v>0.13514817000000001</c:v>
                </c:pt>
                <c:pt idx="23">
                  <c:v>0.14402698999999999</c:v>
                </c:pt>
                <c:pt idx="24">
                  <c:v>0.15274166</c:v>
                </c:pt>
                <c:pt idx="25">
                  <c:v>0.16066327999999999</c:v>
                </c:pt>
                <c:pt idx="26">
                  <c:v>0.16760653</c:v>
                </c:pt>
                <c:pt idx="27">
                  <c:v>0.17369246999999999</c:v>
                </c:pt>
                <c:pt idx="28">
                  <c:v>0.17858431999999999</c:v>
                </c:pt>
                <c:pt idx="29">
                  <c:v>0.18230896999999999</c:v>
                </c:pt>
                <c:pt idx="30">
                  <c:v>0.18494258999999999</c:v>
                </c:pt>
                <c:pt idx="31">
                  <c:v>0.18661979000000001</c:v>
                </c:pt>
                <c:pt idx="32">
                  <c:v>0.18744802999999999</c:v>
                </c:pt>
                <c:pt idx="33">
                  <c:v>0.18759091999999999</c:v>
                </c:pt>
                <c:pt idx="34">
                  <c:v>0.18720743000000001</c:v>
                </c:pt>
                <c:pt idx="35">
                  <c:v>0.18641796999999999</c:v>
                </c:pt>
                <c:pt idx="36">
                  <c:v>0.18531084</c:v>
                </c:pt>
                <c:pt idx="37">
                  <c:v>0.18397614000000001</c:v>
                </c:pt>
                <c:pt idx="38">
                  <c:v>0.18260599999999999</c:v>
                </c:pt>
                <c:pt idx="39">
                  <c:v>0.18115270999999999</c:v>
                </c:pt>
                <c:pt idx="40">
                  <c:v>0.17965221000000001</c:v>
                </c:pt>
                <c:pt idx="41">
                  <c:v>0.1783025</c:v>
                </c:pt>
                <c:pt idx="42">
                  <c:v>0.17696597</c:v>
                </c:pt>
                <c:pt idx="43">
                  <c:v>0.17569673999999999</c:v>
                </c:pt>
                <c:pt idx="44">
                  <c:v>0.17476222999999999</c:v>
                </c:pt>
                <c:pt idx="45">
                  <c:v>0.17398173</c:v>
                </c:pt>
                <c:pt idx="46">
                  <c:v>0.17336288999999999</c:v>
                </c:pt>
                <c:pt idx="47">
                  <c:v>0.17290786999999999</c:v>
                </c:pt>
                <c:pt idx="48">
                  <c:v>0.17261392</c:v>
                </c:pt>
                <c:pt idx="49">
                  <c:v>0.17246753000000001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0C-4E99-9763-6814A42878E3}"/>
            </c:ext>
          </c:extLst>
        </c:ser>
        <c:ser>
          <c:idx val="2"/>
          <c:order val="2"/>
          <c:tx>
            <c:strRef>
              <c:f>smains!$D$2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smains!$D$3:$D$52</c:f>
              <c:numCache>
                <c:formatCode>General</c:formatCode>
                <c:ptCount val="50"/>
                <c:pt idx="0">
                  <c:v>0.17914627999999999</c:v>
                </c:pt>
                <c:pt idx="1">
                  <c:v>0.17526863000000001</c:v>
                </c:pt>
                <c:pt idx="2">
                  <c:v>0.16110440000000001</c:v>
                </c:pt>
                <c:pt idx="3">
                  <c:v>0.14372467999999999</c:v>
                </c:pt>
                <c:pt idx="4">
                  <c:v>0.13512753999999999</c:v>
                </c:pt>
                <c:pt idx="5">
                  <c:v>0.13489997000000001</c:v>
                </c:pt>
                <c:pt idx="6">
                  <c:v>0.13701398000000001</c:v>
                </c:pt>
                <c:pt idx="7">
                  <c:v>0.13807622999999999</c:v>
                </c:pt>
                <c:pt idx="8">
                  <c:v>0.1375044</c:v>
                </c:pt>
                <c:pt idx="9">
                  <c:v>0.13551806</c:v>
                </c:pt>
                <c:pt idx="10">
                  <c:v>0.13262736</c:v>
                </c:pt>
                <c:pt idx="11">
                  <c:v>0.12933923999999999</c:v>
                </c:pt>
                <c:pt idx="12">
                  <c:v>0.12590895999999999</c:v>
                </c:pt>
                <c:pt idx="13">
                  <c:v>0.12279403999999999</c:v>
                </c:pt>
                <c:pt idx="14">
                  <c:v>0.12021324</c:v>
                </c:pt>
                <c:pt idx="15">
                  <c:v>0.11838717999999999</c:v>
                </c:pt>
                <c:pt idx="16">
                  <c:v>0.11748438</c:v>
                </c:pt>
                <c:pt idx="17">
                  <c:v>0.11755864000000001</c:v>
                </c:pt>
                <c:pt idx="18">
                  <c:v>0.11865451</c:v>
                </c:pt>
                <c:pt idx="19">
                  <c:v>0.1207882</c:v>
                </c:pt>
                <c:pt idx="20">
                  <c:v>0.12392852</c:v>
                </c:pt>
                <c:pt idx="21">
                  <c:v>0.12786436000000001</c:v>
                </c:pt>
                <c:pt idx="22">
                  <c:v>0.1325848</c:v>
                </c:pt>
                <c:pt idx="23">
                  <c:v>0.13777210000000001</c:v>
                </c:pt>
                <c:pt idx="24">
                  <c:v>0.14342640000000001</c:v>
                </c:pt>
                <c:pt idx="25">
                  <c:v>0.14916568999999999</c:v>
                </c:pt>
                <c:pt idx="26">
                  <c:v>0.15480092000000001</c:v>
                </c:pt>
                <c:pt idx="27">
                  <c:v>0.16039513999999999</c:v>
                </c:pt>
                <c:pt idx="28">
                  <c:v>0.16557622</c:v>
                </c:pt>
                <c:pt idx="29">
                  <c:v>0.17023564999999999</c:v>
                </c:pt>
                <c:pt idx="30">
                  <c:v>0.17429574</c:v>
                </c:pt>
                <c:pt idx="31">
                  <c:v>0.17772607000000001</c:v>
                </c:pt>
                <c:pt idx="32">
                  <c:v>0.18051131000000001</c:v>
                </c:pt>
                <c:pt idx="33">
                  <c:v>0.18267845999999999</c:v>
                </c:pt>
                <c:pt idx="34">
                  <c:v>0.18418551</c:v>
                </c:pt>
                <c:pt idx="35">
                  <c:v>0.18520676999999999</c:v>
                </c:pt>
                <c:pt idx="36">
                  <c:v>0.18579870000000001</c:v>
                </c:pt>
                <c:pt idx="37">
                  <c:v>0.18600776999999999</c:v>
                </c:pt>
                <c:pt idx="38">
                  <c:v>0.18590719</c:v>
                </c:pt>
                <c:pt idx="39">
                  <c:v>0.18556664</c:v>
                </c:pt>
                <c:pt idx="40">
                  <c:v>0.18501745</c:v>
                </c:pt>
                <c:pt idx="41">
                  <c:v>0.18437523</c:v>
                </c:pt>
                <c:pt idx="42">
                  <c:v>0.18360319999999999</c:v>
                </c:pt>
                <c:pt idx="43">
                  <c:v>0.18273218999999999</c:v>
                </c:pt>
                <c:pt idx="44">
                  <c:v>0.18197244000000001</c:v>
                </c:pt>
                <c:pt idx="45">
                  <c:v>0.18123127</c:v>
                </c:pt>
                <c:pt idx="46">
                  <c:v>0.18053119000000001</c:v>
                </c:pt>
                <c:pt idx="47">
                  <c:v>0.17988006000000001</c:v>
                </c:pt>
                <c:pt idx="48">
                  <c:v>0.17929018999999999</c:v>
                </c:pt>
                <c:pt idx="49">
                  <c:v>0.17877016000000001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0C-4E99-9763-6814A42878E3}"/>
            </c:ext>
          </c:extLst>
        </c:ser>
        <c:ser>
          <c:idx val="3"/>
          <c:order val="3"/>
          <c:tx>
            <c:strRef>
              <c:f>smains!$E$2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smains!$E$3:$E$52</c:f>
              <c:numCache>
                <c:formatCode>General</c:formatCode>
                <c:ptCount val="50"/>
                <c:pt idx="0">
                  <c:v>0.18122788000000001</c:v>
                </c:pt>
                <c:pt idx="1">
                  <c:v>0.17746882999999999</c:v>
                </c:pt>
                <c:pt idx="2">
                  <c:v>0.16561372999999999</c:v>
                </c:pt>
                <c:pt idx="3">
                  <c:v>0.15105692000000001</c:v>
                </c:pt>
                <c:pt idx="4">
                  <c:v>0.14612307999999999</c:v>
                </c:pt>
                <c:pt idx="5">
                  <c:v>0.14985688999999999</c:v>
                </c:pt>
                <c:pt idx="6">
                  <c:v>0.15517158</c:v>
                </c:pt>
                <c:pt idx="7">
                  <c:v>0.15872277000000001</c:v>
                </c:pt>
                <c:pt idx="8">
                  <c:v>0.16025660999999999</c:v>
                </c:pt>
                <c:pt idx="9">
                  <c:v>0.16004663999999999</c:v>
                </c:pt>
                <c:pt idx="10">
                  <c:v>0.15853961999999999</c:v>
                </c:pt>
                <c:pt idx="11">
                  <c:v>0.15621442999999999</c:v>
                </c:pt>
                <c:pt idx="12">
                  <c:v>0.15334171999999999</c:v>
                </c:pt>
                <c:pt idx="13">
                  <c:v>0.15033492000000001</c:v>
                </c:pt>
                <c:pt idx="14">
                  <c:v>0.14740747000000001</c:v>
                </c:pt>
                <c:pt idx="15">
                  <c:v>0.14475821999999999</c:v>
                </c:pt>
                <c:pt idx="16">
                  <c:v>0.14256283</c:v>
                </c:pt>
                <c:pt idx="17">
                  <c:v>0.14089961000000001</c:v>
                </c:pt>
                <c:pt idx="18">
                  <c:v>0.13977359</c:v>
                </c:pt>
                <c:pt idx="19">
                  <c:v>0.13924354999999999</c:v>
                </c:pt>
                <c:pt idx="20">
                  <c:v>0.1393412</c:v>
                </c:pt>
                <c:pt idx="21">
                  <c:v>0.14003297000000001</c:v>
                </c:pt>
                <c:pt idx="22">
                  <c:v>0.14132328999999999</c:v>
                </c:pt>
                <c:pt idx="23">
                  <c:v>0.14311302000000001</c:v>
                </c:pt>
                <c:pt idx="24">
                  <c:v>0.14542805</c:v>
                </c:pt>
                <c:pt idx="25">
                  <c:v>0.14811321999999999</c:v>
                </c:pt>
                <c:pt idx="26">
                  <c:v>0.15108373999999999</c:v>
                </c:pt>
                <c:pt idx="27">
                  <c:v>0.15438537999999999</c:v>
                </c:pt>
                <c:pt idx="28">
                  <c:v>0.15781392</c:v>
                </c:pt>
                <c:pt idx="29">
                  <c:v>0.16126968999999999</c:v>
                </c:pt>
                <c:pt idx="30">
                  <c:v>0.16466992</c:v>
                </c:pt>
                <c:pt idx="31">
                  <c:v>0.16794016</c:v>
                </c:pt>
                <c:pt idx="32">
                  <c:v>0.17102943000000001</c:v>
                </c:pt>
                <c:pt idx="33">
                  <c:v>0.17386890999999999</c:v>
                </c:pt>
                <c:pt idx="34">
                  <c:v>0.17629065999999999</c:v>
                </c:pt>
                <c:pt idx="35">
                  <c:v>0.17844178999999999</c:v>
                </c:pt>
                <c:pt idx="36">
                  <c:v>0.18028873000000001</c:v>
                </c:pt>
                <c:pt idx="37">
                  <c:v>0.18184924999999999</c:v>
                </c:pt>
                <c:pt idx="38">
                  <c:v>0.18303501</c:v>
                </c:pt>
                <c:pt idx="39">
                  <c:v>0.18397346000000001</c:v>
                </c:pt>
                <c:pt idx="40">
                  <c:v>0.18466737999999999</c:v>
                </c:pt>
                <c:pt idx="41">
                  <c:v>0.18510459000000001</c:v>
                </c:pt>
                <c:pt idx="42">
                  <c:v>0.18535653999999999</c:v>
                </c:pt>
                <c:pt idx="43">
                  <c:v>0.18543097</c:v>
                </c:pt>
                <c:pt idx="44">
                  <c:v>0.18537103999999999</c:v>
                </c:pt>
                <c:pt idx="45">
                  <c:v>0.18521307000000001</c:v>
                </c:pt>
                <c:pt idx="46">
                  <c:v>0.18497915000000001</c:v>
                </c:pt>
                <c:pt idx="47">
                  <c:v>0.18469384</c:v>
                </c:pt>
                <c:pt idx="48">
                  <c:v>0.18436753</c:v>
                </c:pt>
                <c:pt idx="49">
                  <c:v>0.18402109999999999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0C-4E99-9763-6814A42878E3}"/>
            </c:ext>
          </c:extLst>
        </c:ser>
        <c:ser>
          <c:idx val="4"/>
          <c:order val="4"/>
          <c:tx>
            <c:strRef>
              <c:f>smains!$F$2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smains!$F$3:$F$52</c:f>
              <c:numCache>
                <c:formatCode>General</c:formatCode>
                <c:ptCount val="50"/>
                <c:pt idx="0">
                  <c:v>0.183062</c:v>
                </c:pt>
                <c:pt idx="1">
                  <c:v>0.17934732</c:v>
                </c:pt>
                <c:pt idx="2">
                  <c:v>0.16857505</c:v>
                </c:pt>
                <c:pt idx="3">
                  <c:v>0.15672578000000001</c:v>
                </c:pt>
                <c:pt idx="4">
                  <c:v>0.15423737000000001</c:v>
                </c:pt>
                <c:pt idx="5">
                  <c:v>0.15969481999999999</c:v>
                </c:pt>
                <c:pt idx="6">
                  <c:v>0.16627099000000001</c:v>
                </c:pt>
                <c:pt idx="7">
                  <c:v>0.17083156999999999</c:v>
                </c:pt>
                <c:pt idx="8">
                  <c:v>0.173203</c:v>
                </c:pt>
                <c:pt idx="9">
                  <c:v>0.17375919000000001</c:v>
                </c:pt>
                <c:pt idx="10">
                  <c:v>0.17304277000000001</c:v>
                </c:pt>
                <c:pt idx="11">
                  <c:v>0.17150974999999999</c:v>
                </c:pt>
                <c:pt idx="12">
                  <c:v>0.16935998999999999</c:v>
                </c:pt>
                <c:pt idx="13">
                  <c:v>0.16688418999999999</c:v>
                </c:pt>
                <c:pt idx="14">
                  <c:v>0.16427652000000001</c:v>
                </c:pt>
                <c:pt idx="15">
                  <c:v>0.16172070999999999</c:v>
                </c:pt>
                <c:pt idx="16">
                  <c:v>0.15938927</c:v>
                </c:pt>
                <c:pt idx="17">
                  <c:v>0.15737042000000001</c:v>
                </c:pt>
                <c:pt idx="18">
                  <c:v>0.15565328</c:v>
                </c:pt>
                <c:pt idx="19">
                  <c:v>0.15429778999999999</c:v>
                </c:pt>
                <c:pt idx="20">
                  <c:v>0.1533427</c:v>
                </c:pt>
                <c:pt idx="21">
                  <c:v>0.15281586</c:v>
                </c:pt>
                <c:pt idx="22">
                  <c:v>0.15268166999999999</c:v>
                </c:pt>
                <c:pt idx="23">
                  <c:v>0.15293211000000001</c:v>
                </c:pt>
                <c:pt idx="24">
                  <c:v>0.15355717999999999</c:v>
                </c:pt>
                <c:pt idx="25">
                  <c:v>0.15451777</c:v>
                </c:pt>
                <c:pt idx="26">
                  <c:v>0.15576677999999999</c:v>
                </c:pt>
                <c:pt idx="27">
                  <c:v>0.15732851</c:v>
                </c:pt>
                <c:pt idx="28">
                  <c:v>0.15911077000000001</c:v>
                </c:pt>
                <c:pt idx="29">
                  <c:v>0.16106597</c:v>
                </c:pt>
                <c:pt idx="30">
                  <c:v>0.16314812000000001</c:v>
                </c:pt>
                <c:pt idx="31">
                  <c:v>0.16530692</c:v>
                </c:pt>
                <c:pt idx="32">
                  <c:v>0.16750361999999999</c:v>
                </c:pt>
                <c:pt idx="33">
                  <c:v>0.16969703</c:v>
                </c:pt>
                <c:pt idx="34">
                  <c:v>0.17172925999999999</c:v>
                </c:pt>
                <c:pt idx="35">
                  <c:v>0.17368723</c:v>
                </c:pt>
                <c:pt idx="36">
                  <c:v>0.17555333000000001</c:v>
                </c:pt>
                <c:pt idx="37">
                  <c:v>0.17730973999999999</c:v>
                </c:pt>
                <c:pt idx="38">
                  <c:v>0.17882053000000001</c:v>
                </c:pt>
                <c:pt idx="39">
                  <c:v>0.18019611999999999</c:v>
                </c:pt>
                <c:pt idx="40">
                  <c:v>0.18143961</c:v>
                </c:pt>
                <c:pt idx="41">
                  <c:v>0.18243760000000001</c:v>
                </c:pt>
                <c:pt idx="42">
                  <c:v>0.18332414999999999</c:v>
                </c:pt>
                <c:pt idx="43">
                  <c:v>0.18407968999999999</c:v>
                </c:pt>
                <c:pt idx="44">
                  <c:v>0.18458938</c:v>
                </c:pt>
                <c:pt idx="45">
                  <c:v>0.18498018999999999</c:v>
                </c:pt>
                <c:pt idx="46">
                  <c:v>0.18526154</c:v>
                </c:pt>
                <c:pt idx="47">
                  <c:v>0.18544495999999999</c:v>
                </c:pt>
                <c:pt idx="48">
                  <c:v>0.18555323000000001</c:v>
                </c:pt>
                <c:pt idx="49">
                  <c:v>0.18559176999999999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0C-4E99-9763-6814A42878E3}"/>
            </c:ext>
          </c:extLst>
        </c:ser>
        <c:ser>
          <c:idx val="5"/>
          <c:order val="5"/>
          <c:tx>
            <c:strRef>
              <c:f>smains!$G$2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smains!$G$3:$G$52</c:f>
              <c:numCache>
                <c:formatCode>General</c:formatCode>
                <c:ptCount val="50"/>
                <c:pt idx="0">
                  <c:v>0.18423869000000001</c:v>
                </c:pt>
                <c:pt idx="1">
                  <c:v>0.18062982</c:v>
                </c:pt>
                <c:pt idx="2">
                  <c:v>0.17044402</c:v>
                </c:pt>
                <c:pt idx="3">
                  <c:v>0.16008733</c:v>
                </c:pt>
                <c:pt idx="4">
                  <c:v>0.15889577999999999</c:v>
                </c:pt>
                <c:pt idx="5">
                  <c:v>0.16507590999999999</c:v>
                </c:pt>
                <c:pt idx="6">
                  <c:v>0.17216736999999999</c:v>
                </c:pt>
                <c:pt idx="7">
                  <c:v>0.17716566</c:v>
                </c:pt>
                <c:pt idx="8">
                  <c:v>0.17992116</c:v>
                </c:pt>
                <c:pt idx="9">
                  <c:v>0.18079813</c:v>
                </c:pt>
                <c:pt idx="10">
                  <c:v>0.18033909000000001</c:v>
                </c:pt>
                <c:pt idx="11">
                  <c:v>0.17902253000000001</c:v>
                </c:pt>
                <c:pt idx="12">
                  <c:v>0.17714376000000001</c:v>
                </c:pt>
                <c:pt idx="13">
                  <c:v>0.17500379999999999</c:v>
                </c:pt>
                <c:pt idx="14">
                  <c:v>0.17271049999999999</c:v>
                </c:pt>
                <c:pt idx="15">
                  <c:v>0.17038067000000001</c:v>
                </c:pt>
                <c:pt idx="16">
                  <c:v>0.16817018</c:v>
                </c:pt>
                <c:pt idx="17">
                  <c:v>0.16617166999999999</c:v>
                </c:pt>
                <c:pt idx="18">
                  <c:v>0.16437193</c:v>
                </c:pt>
                <c:pt idx="19">
                  <c:v>0.16283126000000001</c:v>
                </c:pt>
                <c:pt idx="20">
                  <c:v>0.16158562000000001</c:v>
                </c:pt>
                <c:pt idx="21">
                  <c:v>0.16068208</c:v>
                </c:pt>
                <c:pt idx="22">
                  <c:v>0.16007721</c:v>
                </c:pt>
                <c:pt idx="23">
                  <c:v>0.15978617000000001</c:v>
                </c:pt>
                <c:pt idx="24">
                  <c:v>0.15978754000000001</c:v>
                </c:pt>
                <c:pt idx="25">
                  <c:v>0.16006885000000001</c:v>
                </c:pt>
                <c:pt idx="26">
                  <c:v>0.16060086000000001</c:v>
                </c:pt>
                <c:pt idx="27">
                  <c:v>0.16139015000000001</c:v>
                </c:pt>
                <c:pt idx="28">
                  <c:v>0.16239097</c:v>
                </c:pt>
                <c:pt idx="29">
                  <c:v>0.1635712</c:v>
                </c:pt>
                <c:pt idx="30">
                  <c:v>0.16490078</c:v>
                </c:pt>
                <c:pt idx="31">
                  <c:v>0.16634726</c:v>
                </c:pt>
                <c:pt idx="32">
                  <c:v>0.16788657000000001</c:v>
                </c:pt>
                <c:pt idx="33">
                  <c:v>0.16948954999999999</c:v>
                </c:pt>
                <c:pt idx="34">
                  <c:v>0.17103761000000001</c:v>
                </c:pt>
                <c:pt idx="35">
                  <c:v>0.17258933000000001</c:v>
                </c:pt>
                <c:pt idx="36">
                  <c:v>0.17412828</c:v>
                </c:pt>
                <c:pt idx="37">
                  <c:v>0.17564121999999999</c:v>
                </c:pt>
                <c:pt idx="38">
                  <c:v>0.17700042999999999</c:v>
                </c:pt>
                <c:pt idx="39">
                  <c:v>0.17830719</c:v>
                </c:pt>
                <c:pt idx="40">
                  <c:v>0.1795638</c:v>
                </c:pt>
                <c:pt idx="41">
                  <c:v>0.18063472999999999</c:v>
                </c:pt>
                <c:pt idx="42">
                  <c:v>0.18164934999999999</c:v>
                </c:pt>
                <c:pt idx="43">
                  <c:v>0.18260202</c:v>
                </c:pt>
                <c:pt idx="44">
                  <c:v>0.18330357</c:v>
                </c:pt>
                <c:pt idx="45">
                  <c:v>0.18391038000000001</c:v>
                </c:pt>
                <c:pt idx="46">
                  <c:v>0.18442259</c:v>
                </c:pt>
                <c:pt idx="47">
                  <c:v>0.18484687</c:v>
                </c:pt>
                <c:pt idx="48">
                  <c:v>0.18519098000000001</c:v>
                </c:pt>
                <c:pt idx="49">
                  <c:v>0.18546323000000001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0C-4E99-9763-6814A42878E3}"/>
            </c:ext>
          </c:extLst>
        </c:ser>
        <c:ser>
          <c:idx val="6"/>
          <c:order val="6"/>
          <c:tx>
            <c:strRef>
              <c:f>smains!$H$2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smains!$H$3:$H$52</c:f>
              <c:numCache>
                <c:formatCode>General</c:formatCode>
                <c:ptCount val="50"/>
                <c:pt idx="0">
                  <c:v>0.18480592000000001</c:v>
                </c:pt>
                <c:pt idx="1">
                  <c:v>0.18139622999999999</c:v>
                </c:pt>
                <c:pt idx="2">
                  <c:v>0.1717272</c:v>
                </c:pt>
                <c:pt idx="3">
                  <c:v>0.16168513000000001</c:v>
                </c:pt>
                <c:pt idx="4">
                  <c:v>0.16096853999999999</c:v>
                </c:pt>
                <c:pt idx="5">
                  <c:v>0.16765611999999999</c:v>
                </c:pt>
                <c:pt idx="6">
                  <c:v>0.17503889</c:v>
                </c:pt>
                <c:pt idx="7">
                  <c:v>0.18020908999999999</c:v>
                </c:pt>
                <c:pt idx="8">
                  <c:v>0.18311732</c:v>
                </c:pt>
                <c:pt idx="9">
                  <c:v>0.18414933</c:v>
                </c:pt>
                <c:pt idx="10">
                  <c:v>0.18381016999999999</c:v>
                </c:pt>
                <c:pt idx="11">
                  <c:v>0.18259241000000001</c:v>
                </c:pt>
                <c:pt idx="12">
                  <c:v>0.18077914</c:v>
                </c:pt>
                <c:pt idx="13">
                  <c:v>0.17870330000000001</c:v>
                </c:pt>
                <c:pt idx="14">
                  <c:v>0.17652767999999999</c:v>
                </c:pt>
                <c:pt idx="15">
                  <c:v>0.17434095999999999</c:v>
                </c:pt>
                <c:pt idx="16">
                  <c:v>0.17223838</c:v>
                </c:pt>
                <c:pt idx="17">
                  <c:v>0.17029828999999999</c:v>
                </c:pt>
                <c:pt idx="18">
                  <c:v>0.16851530000000001</c:v>
                </c:pt>
                <c:pt idx="19">
                  <c:v>0.16694331000000001</c:v>
                </c:pt>
                <c:pt idx="20">
                  <c:v>0.16562130999999999</c:v>
                </c:pt>
                <c:pt idx="21">
                  <c:v>0.16460052999999999</c:v>
                </c:pt>
                <c:pt idx="22">
                  <c:v>0.16383750999999999</c:v>
                </c:pt>
                <c:pt idx="23">
                  <c:v>0.16335679</c:v>
                </c:pt>
                <c:pt idx="24">
                  <c:v>0.16312851</c:v>
                </c:pt>
                <c:pt idx="25">
                  <c:v>0.16315324</c:v>
                </c:pt>
                <c:pt idx="26">
                  <c:v>0.16340660000000001</c:v>
                </c:pt>
                <c:pt idx="27">
                  <c:v>0.16388887999999999</c:v>
                </c:pt>
                <c:pt idx="28">
                  <c:v>0.16456883999999999</c:v>
                </c:pt>
                <c:pt idx="29">
                  <c:v>0.16542063000000001</c:v>
                </c:pt>
                <c:pt idx="30">
                  <c:v>0.16642023</c:v>
                </c:pt>
                <c:pt idx="31">
                  <c:v>0.16754278</c:v>
                </c:pt>
                <c:pt idx="32">
                  <c:v>0.16876711999999999</c:v>
                </c:pt>
                <c:pt idx="33">
                  <c:v>0.17007096999999999</c:v>
                </c:pt>
                <c:pt idx="34">
                  <c:v>0.17135645999999999</c:v>
                </c:pt>
                <c:pt idx="35">
                  <c:v>0.17266992</c:v>
                </c:pt>
                <c:pt idx="36">
                  <c:v>0.17399917000000001</c:v>
                </c:pt>
                <c:pt idx="37">
                  <c:v>0.17533127000000001</c:v>
                </c:pt>
                <c:pt idx="38">
                  <c:v>0.17655439000000001</c:v>
                </c:pt>
                <c:pt idx="39">
                  <c:v>0.17775344000000001</c:v>
                </c:pt>
                <c:pt idx="40">
                  <c:v>0.17893154999999999</c:v>
                </c:pt>
                <c:pt idx="41">
                  <c:v>0.1799626</c:v>
                </c:pt>
                <c:pt idx="42">
                  <c:v>0.18097336999999999</c:v>
                </c:pt>
                <c:pt idx="43">
                  <c:v>0.18193471</c:v>
                </c:pt>
                <c:pt idx="44">
                  <c:v>0.18267559</c:v>
                </c:pt>
                <c:pt idx="45">
                  <c:v>0.18333036999999999</c:v>
                </c:pt>
                <c:pt idx="46">
                  <c:v>0.18391217000000001</c:v>
                </c:pt>
                <c:pt idx="47">
                  <c:v>0.18441242999999999</c:v>
                </c:pt>
                <c:pt idx="48">
                  <c:v>0.18483326999999999</c:v>
                </c:pt>
                <c:pt idx="49">
                  <c:v>0.1851873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0C-4E99-9763-6814A42878E3}"/>
            </c:ext>
          </c:extLst>
        </c:ser>
        <c:ser>
          <c:idx val="7"/>
          <c:order val="7"/>
          <c:tx>
            <c:strRef>
              <c:f>smains!$I$2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smains!$I$3:$I$52</c:f>
              <c:numCache>
                <c:formatCode>General</c:formatCode>
                <c:ptCount val="50"/>
                <c:pt idx="0">
                  <c:v>0.18528865999999999</c:v>
                </c:pt>
                <c:pt idx="1">
                  <c:v>0.18254877999999999</c:v>
                </c:pt>
                <c:pt idx="2">
                  <c:v>0.17219476</c:v>
                </c:pt>
                <c:pt idx="3">
                  <c:v>0.16139603</c:v>
                </c:pt>
                <c:pt idx="4">
                  <c:v>0.16143931</c:v>
                </c:pt>
                <c:pt idx="5">
                  <c:v>0.16890780999999999</c:v>
                </c:pt>
                <c:pt idx="6">
                  <c:v>0.17652619</c:v>
                </c:pt>
                <c:pt idx="7">
                  <c:v>0.18176012999999999</c:v>
                </c:pt>
                <c:pt idx="8">
                  <c:v>0.18470044999999999</c:v>
                </c:pt>
                <c:pt idx="9">
                  <c:v>0.18574862</c:v>
                </c:pt>
                <c:pt idx="10">
                  <c:v>0.18543135999999999</c:v>
                </c:pt>
                <c:pt idx="11">
                  <c:v>0.18424055</c:v>
                </c:pt>
                <c:pt idx="12">
                  <c:v>0.18244379999999999</c:v>
                </c:pt>
                <c:pt idx="13">
                  <c:v>0.18037328999999999</c:v>
                </c:pt>
                <c:pt idx="14">
                  <c:v>0.17820960999999999</c:v>
                </c:pt>
                <c:pt idx="15">
                  <c:v>0.17607500000000001</c:v>
                </c:pt>
                <c:pt idx="16">
                  <c:v>0.17402667999999999</c:v>
                </c:pt>
                <c:pt idx="17">
                  <c:v>0.17212345000000001</c:v>
                </c:pt>
                <c:pt idx="18">
                  <c:v>0.17035549</c:v>
                </c:pt>
                <c:pt idx="19">
                  <c:v>0.16878170000000001</c:v>
                </c:pt>
                <c:pt idx="20">
                  <c:v>0.16744028999999999</c:v>
                </c:pt>
                <c:pt idx="21">
                  <c:v>0.16637666000000001</c:v>
                </c:pt>
                <c:pt idx="22">
                  <c:v>0.16555874000000001</c:v>
                </c:pt>
                <c:pt idx="23">
                  <c:v>0.16500242000000001</c:v>
                </c:pt>
                <c:pt idx="24">
                  <c:v>0.16468728999999999</c:v>
                </c:pt>
                <c:pt idx="25">
                  <c:v>0.16461359</c:v>
                </c:pt>
                <c:pt idx="26">
                  <c:v>0.16475475000000001</c:v>
                </c:pt>
                <c:pt idx="27">
                  <c:v>0.16511333</c:v>
                </c:pt>
                <c:pt idx="28">
                  <c:v>0.16566254999999999</c:v>
                </c:pt>
                <c:pt idx="29">
                  <c:v>0.16637889</c:v>
                </c:pt>
                <c:pt idx="30">
                  <c:v>0.16724046000000001</c:v>
                </c:pt>
                <c:pt idx="31">
                  <c:v>0.16822486</c:v>
                </c:pt>
                <c:pt idx="32">
                  <c:v>0.16931309999999999</c:v>
                </c:pt>
                <c:pt idx="33">
                  <c:v>0.17048545000000001</c:v>
                </c:pt>
                <c:pt idx="34">
                  <c:v>0.17165242</c:v>
                </c:pt>
                <c:pt idx="35">
                  <c:v>0.17285569000000001</c:v>
                </c:pt>
                <c:pt idx="36">
                  <c:v>0.17408391000000001</c:v>
                </c:pt>
                <c:pt idx="37">
                  <c:v>0.1753266</c:v>
                </c:pt>
                <c:pt idx="38">
                  <c:v>0.17647683</c:v>
                </c:pt>
                <c:pt idx="39">
                  <c:v>0.17761709000000001</c:v>
                </c:pt>
                <c:pt idx="40">
                  <c:v>0.17874386</c:v>
                </c:pt>
                <c:pt idx="41">
                  <c:v>0.17974376</c:v>
                </c:pt>
                <c:pt idx="42">
                  <c:v>0.18072674999999999</c:v>
                </c:pt>
                <c:pt idx="43">
                  <c:v>0.1816777</c:v>
                </c:pt>
                <c:pt idx="44">
                  <c:v>0.18242054999999999</c:v>
                </c:pt>
                <c:pt idx="45">
                  <c:v>0.1830879</c:v>
                </c:pt>
                <c:pt idx="46">
                  <c:v>0.18368092</c:v>
                </c:pt>
                <c:pt idx="47">
                  <c:v>0.18420196</c:v>
                </c:pt>
                <c:pt idx="48">
                  <c:v>0.18465308</c:v>
                </c:pt>
                <c:pt idx="49">
                  <c:v>0.18504633000000001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0C-4E99-9763-6814A42878E3}"/>
            </c:ext>
          </c:extLst>
        </c:ser>
        <c:ser>
          <c:idx val="8"/>
          <c:order val="8"/>
          <c:tx>
            <c:strRef>
              <c:f>smains!$J$2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smains!$J$3:$J$52</c:f>
              <c:numCache>
                <c:formatCode>General</c:formatCode>
                <c:ptCount val="50"/>
                <c:pt idx="0">
                  <c:v>0.18526455</c:v>
                </c:pt>
                <c:pt idx="1">
                  <c:v>0.18218234</c:v>
                </c:pt>
                <c:pt idx="2">
                  <c:v>0.17254644</c:v>
                </c:pt>
                <c:pt idx="3">
                  <c:v>0.16242639</c:v>
                </c:pt>
                <c:pt idx="4">
                  <c:v>0.16222289000000001</c:v>
                </c:pt>
                <c:pt idx="5">
                  <c:v>0.16938358000000001</c:v>
                </c:pt>
                <c:pt idx="6">
                  <c:v>0.17697483999999999</c:v>
                </c:pt>
                <c:pt idx="7">
                  <c:v>0.18224952999999999</c:v>
                </c:pt>
                <c:pt idx="8">
                  <c:v>0.18524542999999999</c:v>
                </c:pt>
                <c:pt idx="9">
                  <c:v>0.18634391</c:v>
                </c:pt>
                <c:pt idx="10">
                  <c:v>0.18607525</c:v>
                </c:pt>
                <c:pt idx="11">
                  <c:v>0.18492354</c:v>
                </c:pt>
                <c:pt idx="12">
                  <c:v>0.18315799999999999</c:v>
                </c:pt>
                <c:pt idx="13">
                  <c:v>0.18110557999999999</c:v>
                </c:pt>
                <c:pt idx="14">
                  <c:v>0.17895042</c:v>
                </c:pt>
                <c:pt idx="15">
                  <c:v>0.17682795000000001</c:v>
                </c:pt>
                <c:pt idx="16">
                  <c:v>0.17480649000000001</c:v>
                </c:pt>
                <c:pt idx="17">
                  <c:v>0.17292336</c:v>
                </c:pt>
                <c:pt idx="18">
                  <c:v>0.17116973999999999</c:v>
                </c:pt>
                <c:pt idx="19">
                  <c:v>0.16959816999999999</c:v>
                </c:pt>
                <c:pt idx="20">
                  <c:v>0.1682487</c:v>
                </c:pt>
                <c:pt idx="21">
                  <c:v>0.16717373999999999</c:v>
                </c:pt>
                <c:pt idx="22">
                  <c:v>0.16633281</c:v>
                </c:pt>
                <c:pt idx="23">
                  <c:v>0.16574736000000001</c:v>
                </c:pt>
                <c:pt idx="24">
                  <c:v>0.16539517000000001</c:v>
                </c:pt>
                <c:pt idx="25">
                  <c:v>0.16527943</c:v>
                </c:pt>
                <c:pt idx="26">
                  <c:v>0.16537436</c:v>
                </c:pt>
                <c:pt idx="27">
                  <c:v>0.16568028000000001</c:v>
                </c:pt>
                <c:pt idx="28">
                  <c:v>0.16617361</c:v>
                </c:pt>
                <c:pt idx="29">
                  <c:v>0.16683171999999999</c:v>
                </c:pt>
                <c:pt idx="30">
                  <c:v>0.16763373000000001</c:v>
                </c:pt>
                <c:pt idx="31">
                  <c:v>0.16855816000000001</c:v>
                </c:pt>
                <c:pt idx="32">
                  <c:v>0.16958686000000001</c:v>
                </c:pt>
                <c:pt idx="33">
                  <c:v>0.17070118000000001</c:v>
                </c:pt>
                <c:pt idx="34">
                  <c:v>0.17181452999999999</c:v>
                </c:pt>
                <c:pt idx="35">
                  <c:v>0.17296811000000001</c:v>
                </c:pt>
                <c:pt idx="36">
                  <c:v>0.17415006</c:v>
                </c:pt>
                <c:pt idx="37">
                  <c:v>0.17535007</c:v>
                </c:pt>
                <c:pt idx="38">
                  <c:v>0.17646597999999999</c:v>
                </c:pt>
                <c:pt idx="39">
                  <c:v>0.17757461999999999</c:v>
                </c:pt>
                <c:pt idx="40">
                  <c:v>0.17867701999999999</c:v>
                </c:pt>
                <c:pt idx="41">
                  <c:v>0.17965896000000001</c:v>
                </c:pt>
                <c:pt idx="42">
                  <c:v>0.18063001000000001</c:v>
                </c:pt>
                <c:pt idx="43">
                  <c:v>0.18157881000000001</c:v>
                </c:pt>
                <c:pt idx="44">
                  <c:v>0.18231971</c:v>
                </c:pt>
                <c:pt idx="45">
                  <c:v>0.18298884000000001</c:v>
                </c:pt>
                <c:pt idx="46">
                  <c:v>0.18358689</c:v>
                </c:pt>
                <c:pt idx="47">
                  <c:v>0.18411570999999999</c:v>
                </c:pt>
                <c:pt idx="48">
                  <c:v>0.18457807000000001</c:v>
                </c:pt>
                <c:pt idx="49">
                  <c:v>0.18497748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0C-4E99-9763-6814A42878E3}"/>
            </c:ext>
          </c:extLst>
        </c:ser>
        <c:ser>
          <c:idx val="9"/>
          <c:order val="9"/>
          <c:tx>
            <c:strRef>
              <c:f>smains!$K$2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smains!$A$3:$A$52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smains!$K$3:$K$52</c:f>
              <c:numCache>
                <c:formatCode>General</c:formatCode>
                <c:ptCount val="50"/>
                <c:pt idx="0">
                  <c:v>0.18558366000000001</c:v>
                </c:pt>
                <c:pt idx="1">
                  <c:v>0.18301311000000001</c:v>
                </c:pt>
                <c:pt idx="2">
                  <c:v>0.17236883</c:v>
                </c:pt>
                <c:pt idx="3">
                  <c:v>0.16160237999999999</c:v>
                </c:pt>
                <c:pt idx="4">
                  <c:v>0.16202601</c:v>
                </c:pt>
                <c:pt idx="5">
                  <c:v>0.16970661000000001</c:v>
                </c:pt>
                <c:pt idx="6">
                  <c:v>0.17742720000000001</c:v>
                </c:pt>
                <c:pt idx="7">
                  <c:v>0.18269573</c:v>
                </c:pt>
                <c:pt idx="8">
                  <c:v>0.18566273999999999</c:v>
                </c:pt>
                <c:pt idx="9">
                  <c:v>0.18673820999999999</c:v>
                </c:pt>
                <c:pt idx="10">
                  <c:v>0.18644812999999999</c:v>
                </c:pt>
                <c:pt idx="11">
                  <c:v>0.18527244000000001</c:v>
                </c:pt>
                <c:pt idx="12">
                  <c:v>0.18349293999999999</c:v>
                </c:pt>
                <c:pt idx="13">
                  <c:v>0.18142918</c:v>
                </c:pt>
                <c:pt idx="14">
                  <c:v>0.17926405000000001</c:v>
                </c:pt>
                <c:pt idx="15">
                  <c:v>0.17714668</c:v>
                </c:pt>
                <c:pt idx="16">
                  <c:v>0.17513123</c:v>
                </c:pt>
                <c:pt idx="17">
                  <c:v>0.17325376000000001</c:v>
                </c:pt>
                <c:pt idx="18">
                  <c:v>0.17150177</c:v>
                </c:pt>
                <c:pt idx="19">
                  <c:v>0.16992905999999999</c:v>
                </c:pt>
                <c:pt idx="20">
                  <c:v>0.16857636000000001</c:v>
                </c:pt>
                <c:pt idx="21">
                  <c:v>0.16749433999999999</c:v>
                </c:pt>
                <c:pt idx="22">
                  <c:v>0.16664334</c:v>
                </c:pt>
                <c:pt idx="23">
                  <c:v>0.16604875999999999</c:v>
                </c:pt>
                <c:pt idx="24">
                  <c:v>0.16568219000000001</c:v>
                </c:pt>
                <c:pt idx="25">
                  <c:v>0.16554899000000001</c:v>
                </c:pt>
                <c:pt idx="26">
                  <c:v>0.16562795</c:v>
                </c:pt>
                <c:pt idx="27">
                  <c:v>0.16591307999999999</c:v>
                </c:pt>
                <c:pt idx="28">
                  <c:v>0.16638421</c:v>
                </c:pt>
                <c:pt idx="29">
                  <c:v>0.16701927999999999</c:v>
                </c:pt>
                <c:pt idx="30">
                  <c:v>0.16779769</c:v>
                </c:pt>
                <c:pt idx="31">
                  <c:v>0.16869844000000001</c:v>
                </c:pt>
                <c:pt idx="32">
                  <c:v>0.16970362</c:v>
                </c:pt>
                <c:pt idx="33">
                  <c:v>0.17079502999999999</c:v>
                </c:pt>
                <c:pt idx="34">
                  <c:v>0.17188827000000001</c:v>
                </c:pt>
                <c:pt idx="35">
                  <c:v>0.17302206000000001</c:v>
                </c:pt>
                <c:pt idx="36">
                  <c:v>0.17418574000000001</c:v>
                </c:pt>
                <c:pt idx="37">
                  <c:v>0.17536931</c:v>
                </c:pt>
                <c:pt idx="38">
                  <c:v>0.17647056999999999</c:v>
                </c:pt>
                <c:pt idx="39">
                  <c:v>0.17756736000000001</c:v>
                </c:pt>
                <c:pt idx="40">
                  <c:v>0.17866019999999999</c:v>
                </c:pt>
                <c:pt idx="41">
                  <c:v>0.17963156</c:v>
                </c:pt>
                <c:pt idx="42">
                  <c:v>0.18059674000000001</c:v>
                </c:pt>
                <c:pt idx="43">
                  <c:v>0.18154076</c:v>
                </c:pt>
                <c:pt idx="44">
                  <c:v>0.18228029000000001</c:v>
                </c:pt>
                <c:pt idx="45">
                  <c:v>0.18294964999999999</c:v>
                </c:pt>
                <c:pt idx="46">
                  <c:v>0.18354934000000001</c:v>
                </c:pt>
                <c:pt idx="47">
                  <c:v>0.18408099</c:v>
                </c:pt>
                <c:pt idx="48">
                  <c:v>0.18454717000000001</c:v>
                </c:pt>
                <c:pt idx="49">
                  <c:v>0.18495120000000001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30C-4E99-9763-6814A42878E3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34856"/>
        <c:axId val="502643480"/>
        <c:axId val="501363768"/>
      </c:surface3DChart>
      <c:catAx>
        <c:axId val="50263485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3480"/>
        <c:crosses val="autoZero"/>
        <c:auto val="1"/>
        <c:lblAlgn val="ctr"/>
        <c:lblOffset val="100"/>
        <c:tickLblSkip val="10"/>
        <c:noMultiLvlLbl val="0"/>
      </c:catAx>
      <c:valAx>
        <c:axId val="502643480"/>
        <c:scaling>
          <c:orientation val="minMax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4856"/>
        <c:crosses val="autoZero"/>
        <c:crossBetween val="midCat"/>
      </c:valAx>
      <c:serAx>
        <c:axId val="5013637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3480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8.2321565893998302E-3"/>
          <c:y val="0.91709820107498385"/>
          <c:w val="0.69246828322164433"/>
          <c:h val="8.29017989250161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glucose mM </a:t>
            </a:r>
          </a:p>
        </c:rich>
      </c:tx>
      <c:layout>
        <c:manualLayout>
          <c:xMode val="edge"/>
          <c:yMode val="edge"/>
          <c:x val="0.31448208468512184"/>
          <c:y val="3.528135215887761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30"/>
      <c:depthPercent val="24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87431214112802"/>
          <c:y val="0.13915409125902575"/>
          <c:w val="0.66198616402228894"/>
          <c:h val="0.68798799189139526"/>
        </c:manualLayout>
      </c:layout>
      <c:surface3DChart>
        <c:wireframe val="0"/>
        <c:ser>
          <c:idx val="0"/>
          <c:order val="0"/>
          <c:tx>
            <c:strRef>
              <c:f>sysglc!$B$2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sysglc!$B$3:$B$52</c:f>
              <c:numCache>
                <c:formatCode>General</c:formatCode>
                <c:ptCount val="50"/>
                <c:pt idx="0">
                  <c:v>3.44488957</c:v>
                </c:pt>
                <c:pt idx="1">
                  <c:v>3.4501946600000002</c:v>
                </c:pt>
                <c:pt idx="2">
                  <c:v>3.46910323</c:v>
                </c:pt>
                <c:pt idx="3">
                  <c:v>3.5364798400000002</c:v>
                </c:pt>
                <c:pt idx="4">
                  <c:v>3.5670913799999999</c:v>
                </c:pt>
                <c:pt idx="5">
                  <c:v>3.3766859199999999</c:v>
                </c:pt>
                <c:pt idx="6">
                  <c:v>2.96797873</c:v>
                </c:pt>
                <c:pt idx="7">
                  <c:v>2.5082116600000002</c:v>
                </c:pt>
                <c:pt idx="8">
                  <c:v>2.0966197200000001</c:v>
                </c:pt>
                <c:pt idx="9">
                  <c:v>1.77970074</c:v>
                </c:pt>
                <c:pt idx="10">
                  <c:v>1.5625794900000001</c:v>
                </c:pt>
                <c:pt idx="11">
                  <c:v>1.43265569</c:v>
                </c:pt>
                <c:pt idx="12">
                  <c:v>1.37928286</c:v>
                </c:pt>
                <c:pt idx="13">
                  <c:v>1.4053791</c:v>
                </c:pt>
                <c:pt idx="14">
                  <c:v>1.5078142000000001</c:v>
                </c:pt>
                <c:pt idx="15">
                  <c:v>1.6809004400000001</c:v>
                </c:pt>
                <c:pt idx="16">
                  <c:v>1.9103191500000001</c:v>
                </c:pt>
                <c:pt idx="17">
                  <c:v>2.1763560399999999</c:v>
                </c:pt>
                <c:pt idx="18">
                  <c:v>2.47088865</c:v>
                </c:pt>
                <c:pt idx="19">
                  <c:v>2.7762324700000001</c:v>
                </c:pt>
                <c:pt idx="20">
                  <c:v>3.0753122799999999</c:v>
                </c:pt>
                <c:pt idx="21">
                  <c:v>3.3466923799999999</c:v>
                </c:pt>
                <c:pt idx="22">
                  <c:v>3.5920769199999998</c:v>
                </c:pt>
                <c:pt idx="23">
                  <c:v>3.79799453</c:v>
                </c:pt>
                <c:pt idx="24">
                  <c:v>3.9691137099999998</c:v>
                </c:pt>
                <c:pt idx="25">
                  <c:v>4.0974300399999999</c:v>
                </c:pt>
                <c:pt idx="26">
                  <c:v>4.1851884300000002</c:v>
                </c:pt>
                <c:pt idx="27">
                  <c:v>4.2375339600000004</c:v>
                </c:pt>
                <c:pt idx="28">
                  <c:v>4.2542548699999996</c:v>
                </c:pt>
                <c:pt idx="29">
                  <c:v>4.2394048199999999</c:v>
                </c:pt>
                <c:pt idx="30">
                  <c:v>4.19866413</c:v>
                </c:pt>
                <c:pt idx="31">
                  <c:v>4.1368424600000004</c:v>
                </c:pt>
                <c:pt idx="32">
                  <c:v>4.0591207000000002</c:v>
                </c:pt>
                <c:pt idx="33">
                  <c:v>3.97027733</c:v>
                </c:pt>
                <c:pt idx="34">
                  <c:v>3.8797986600000001</c:v>
                </c:pt>
                <c:pt idx="35">
                  <c:v>3.78700568</c:v>
                </c:pt>
                <c:pt idx="36">
                  <c:v>3.6945558900000002</c:v>
                </c:pt>
                <c:pt idx="37">
                  <c:v>3.6047498500000001</c:v>
                </c:pt>
                <c:pt idx="38">
                  <c:v>3.5263457900000001</c:v>
                </c:pt>
                <c:pt idx="39">
                  <c:v>3.4539978800000002</c:v>
                </c:pt>
                <c:pt idx="40">
                  <c:v>3.3885964500000001</c:v>
                </c:pt>
                <c:pt idx="41">
                  <c:v>3.33739462</c:v>
                </c:pt>
                <c:pt idx="42">
                  <c:v>3.2938034300000001</c:v>
                </c:pt>
                <c:pt idx="43">
                  <c:v>3.2596835400000002</c:v>
                </c:pt>
                <c:pt idx="44">
                  <c:v>3.2409144099999998</c:v>
                </c:pt>
                <c:pt idx="45">
                  <c:v>3.2306723700000002</c:v>
                </c:pt>
                <c:pt idx="46">
                  <c:v>3.2285650800000001</c:v>
                </c:pt>
                <c:pt idx="47">
                  <c:v>3.2334153899999998</c:v>
                </c:pt>
                <c:pt idx="48">
                  <c:v>3.2443364699999999</c:v>
                </c:pt>
                <c:pt idx="49">
                  <c:v>3.2602812000000001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A-4C73-B431-B4938CF0A814}"/>
            </c:ext>
          </c:extLst>
        </c:ser>
        <c:ser>
          <c:idx val="1"/>
          <c:order val="1"/>
          <c:tx>
            <c:strRef>
              <c:f>sysglc!$C$2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sysglc!$C$3:$C$52</c:f>
              <c:numCache>
                <c:formatCode>General</c:formatCode>
                <c:ptCount val="50"/>
                <c:pt idx="0">
                  <c:v>3.6793576799999999</c:v>
                </c:pt>
                <c:pt idx="1">
                  <c:v>3.7192924500000002</c:v>
                </c:pt>
                <c:pt idx="2">
                  <c:v>3.9039079000000001</c:v>
                </c:pt>
                <c:pt idx="3">
                  <c:v>4.3907634</c:v>
                </c:pt>
                <c:pt idx="4">
                  <c:v>4.9856169299999999</c:v>
                </c:pt>
                <c:pt idx="5">
                  <c:v>5.1351330700000002</c:v>
                </c:pt>
                <c:pt idx="6">
                  <c:v>4.7643299600000004</c:v>
                </c:pt>
                <c:pt idx="7">
                  <c:v>4.1619413300000003</c:v>
                </c:pt>
                <c:pt idx="8">
                  <c:v>3.5354667100000001</c:v>
                </c:pt>
                <c:pt idx="9">
                  <c:v>2.9998815599999999</c:v>
                </c:pt>
                <c:pt idx="10">
                  <c:v>2.59023548</c:v>
                </c:pt>
                <c:pt idx="11">
                  <c:v>2.2975293200000002</c:v>
                </c:pt>
                <c:pt idx="12">
                  <c:v>2.09898695</c:v>
                </c:pt>
                <c:pt idx="13">
                  <c:v>1.9905490400000001</c:v>
                </c:pt>
                <c:pt idx="14">
                  <c:v>1.9595534100000001</c:v>
                </c:pt>
                <c:pt idx="15">
                  <c:v>1.9986444800000001</c:v>
                </c:pt>
                <c:pt idx="16">
                  <c:v>2.0951286800000002</c:v>
                </c:pt>
                <c:pt idx="17">
                  <c:v>2.2363836799999999</c:v>
                </c:pt>
                <c:pt idx="18">
                  <c:v>2.4158907599999999</c:v>
                </c:pt>
                <c:pt idx="19">
                  <c:v>2.6222428999999998</c:v>
                </c:pt>
                <c:pt idx="20">
                  <c:v>2.8431766199999999</c:v>
                </c:pt>
                <c:pt idx="21">
                  <c:v>3.0612106200000002</c:v>
                </c:pt>
                <c:pt idx="22">
                  <c:v>3.27599968</c:v>
                </c:pt>
                <c:pt idx="23">
                  <c:v>3.4740801499999998</c:v>
                </c:pt>
                <c:pt idx="24">
                  <c:v>3.6573926399999999</c:v>
                </c:pt>
                <c:pt idx="25">
                  <c:v>3.8151930900000002</c:v>
                </c:pt>
                <c:pt idx="26">
                  <c:v>3.9465357499999998</c:v>
                </c:pt>
                <c:pt idx="27">
                  <c:v>4.0552861900000003</c:v>
                </c:pt>
                <c:pt idx="28">
                  <c:v>4.1362410299999999</c:v>
                </c:pt>
                <c:pt idx="29">
                  <c:v>4.1907362199999998</c:v>
                </c:pt>
                <c:pt idx="30">
                  <c:v>4.22055209</c:v>
                </c:pt>
                <c:pt idx="31">
                  <c:v>4.2285063200000002</c:v>
                </c:pt>
                <c:pt idx="32">
                  <c:v>4.2166256300000002</c:v>
                </c:pt>
                <c:pt idx="33">
                  <c:v>4.1883840000000001</c:v>
                </c:pt>
                <c:pt idx="34">
                  <c:v>4.1491658500000002</c:v>
                </c:pt>
                <c:pt idx="35">
                  <c:v>4.1002536699999999</c:v>
                </c:pt>
                <c:pt idx="36">
                  <c:v>4.0438975499999996</c:v>
                </c:pt>
                <c:pt idx="37">
                  <c:v>3.9825418099999998</c:v>
                </c:pt>
                <c:pt idx="38">
                  <c:v>3.92328112</c:v>
                </c:pt>
                <c:pt idx="39">
                  <c:v>3.8632111500000001</c:v>
                </c:pt>
                <c:pt idx="40">
                  <c:v>3.8034347400000001</c:v>
                </c:pt>
                <c:pt idx="41">
                  <c:v>3.7512903400000002</c:v>
                </c:pt>
                <c:pt idx="42">
                  <c:v>3.70098569</c:v>
                </c:pt>
                <c:pt idx="43">
                  <c:v>3.65450286</c:v>
                </c:pt>
                <c:pt idx="44">
                  <c:v>3.6211606000000001</c:v>
                </c:pt>
                <c:pt idx="45">
                  <c:v>3.5939186900000002</c:v>
                </c:pt>
                <c:pt idx="46">
                  <c:v>3.5727915000000001</c:v>
                </c:pt>
                <c:pt idx="47">
                  <c:v>3.5576082499999999</c:v>
                </c:pt>
                <c:pt idx="48">
                  <c:v>3.5480479200000001</c:v>
                </c:pt>
                <c:pt idx="49">
                  <c:v>3.5434623099999998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A-4C73-B431-B4938CF0A814}"/>
            </c:ext>
          </c:extLst>
        </c:ser>
        <c:ser>
          <c:idx val="2"/>
          <c:order val="2"/>
          <c:tx>
            <c:strRef>
              <c:f>sysglc!$D$2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sysglc!$D$3:$D$52</c:f>
              <c:numCache>
                <c:formatCode>General</c:formatCode>
                <c:ptCount val="50"/>
                <c:pt idx="0">
                  <c:v>4.0601435199999996</c:v>
                </c:pt>
                <c:pt idx="1">
                  <c:v>4.1709773800000001</c:v>
                </c:pt>
                <c:pt idx="2">
                  <c:v>4.6343720900000003</c:v>
                </c:pt>
                <c:pt idx="3">
                  <c:v>5.6712057099999997</c:v>
                </c:pt>
                <c:pt idx="4">
                  <c:v>6.92833991</c:v>
                </c:pt>
                <c:pt idx="5">
                  <c:v>7.6260263799999999</c:v>
                </c:pt>
                <c:pt idx="6">
                  <c:v>7.5064339799999997</c:v>
                </c:pt>
                <c:pt idx="7">
                  <c:v>6.8858173499999999</c:v>
                </c:pt>
                <c:pt idx="8">
                  <c:v>6.0696979100000004</c:v>
                </c:pt>
                <c:pt idx="9">
                  <c:v>5.2656806999999999</c:v>
                </c:pt>
                <c:pt idx="10">
                  <c:v>4.5794283299999998</c:v>
                </c:pt>
                <c:pt idx="11">
                  <c:v>4.0332746100000003</c:v>
                </c:pt>
                <c:pt idx="12">
                  <c:v>3.5963999800000002</c:v>
                </c:pt>
                <c:pt idx="13">
                  <c:v>3.2737417799999999</c:v>
                </c:pt>
                <c:pt idx="14">
                  <c:v>3.0411241599999999</c:v>
                </c:pt>
                <c:pt idx="15">
                  <c:v>2.8860166399999998</c:v>
                </c:pt>
                <c:pt idx="16">
                  <c:v>2.7979284299999998</c:v>
                </c:pt>
                <c:pt idx="17">
                  <c:v>2.7645521</c:v>
                </c:pt>
                <c:pt idx="18">
                  <c:v>2.7761074400000001</c:v>
                </c:pt>
                <c:pt idx="19">
                  <c:v>2.8258398800000002</c:v>
                </c:pt>
                <c:pt idx="20">
                  <c:v>2.9072458499999998</c:v>
                </c:pt>
                <c:pt idx="21">
                  <c:v>3.0102862099999999</c:v>
                </c:pt>
                <c:pt idx="22">
                  <c:v>3.13169466</c:v>
                </c:pt>
                <c:pt idx="23">
                  <c:v>3.26162492</c:v>
                </c:pt>
                <c:pt idx="24">
                  <c:v>3.3994911700000001</c:v>
                </c:pt>
                <c:pt idx="25">
                  <c:v>3.5360067900000001</c:v>
                </c:pt>
                <c:pt idx="26">
                  <c:v>3.6672726199999999</c:v>
                </c:pt>
                <c:pt idx="27">
                  <c:v>3.7955843900000001</c:v>
                </c:pt>
                <c:pt idx="28">
                  <c:v>3.9130810399999998</c:v>
                </c:pt>
                <c:pt idx="29">
                  <c:v>4.01804878</c:v>
                </c:pt>
                <c:pt idx="30">
                  <c:v>4.1091881499999996</c:v>
                </c:pt>
                <c:pt idx="31">
                  <c:v>4.1860091300000004</c:v>
                </c:pt>
                <c:pt idx="32">
                  <c:v>4.2480928200000001</c:v>
                </c:pt>
                <c:pt idx="33">
                  <c:v>4.2957763299999998</c:v>
                </c:pt>
                <c:pt idx="34">
                  <c:v>4.3278541400000003</c:v>
                </c:pt>
                <c:pt idx="35">
                  <c:v>4.3478488899999999</c:v>
                </c:pt>
                <c:pt idx="36">
                  <c:v>4.3566890300000001</c:v>
                </c:pt>
                <c:pt idx="37">
                  <c:v>4.3550938300000004</c:v>
                </c:pt>
                <c:pt idx="38">
                  <c:v>4.3452152799999997</c:v>
                </c:pt>
                <c:pt idx="39">
                  <c:v>4.3281598600000004</c:v>
                </c:pt>
                <c:pt idx="40">
                  <c:v>4.3045293999999998</c:v>
                </c:pt>
                <c:pt idx="41">
                  <c:v>4.2784040399999999</c:v>
                </c:pt>
                <c:pt idx="42">
                  <c:v>4.2478023800000004</c:v>
                </c:pt>
                <c:pt idx="43">
                  <c:v>4.2136696100000002</c:v>
                </c:pt>
                <c:pt idx="44">
                  <c:v>4.1840343999999998</c:v>
                </c:pt>
                <c:pt idx="45">
                  <c:v>4.1551270899999997</c:v>
                </c:pt>
                <c:pt idx="46">
                  <c:v>4.1277524400000001</c:v>
                </c:pt>
                <c:pt idx="47">
                  <c:v>4.1021865699999998</c:v>
                </c:pt>
                <c:pt idx="48">
                  <c:v>4.0788772900000003</c:v>
                </c:pt>
                <c:pt idx="49">
                  <c:v>4.0581356299999998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A-4C73-B431-B4938CF0A814}"/>
            </c:ext>
          </c:extLst>
        </c:ser>
        <c:ser>
          <c:idx val="3"/>
          <c:order val="3"/>
          <c:tx>
            <c:strRef>
              <c:f>sysglc!$E$2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sysglc!$E$3:$E$52</c:f>
              <c:numCache>
                <c:formatCode>General</c:formatCode>
                <c:ptCount val="50"/>
                <c:pt idx="0">
                  <c:v>4.5450649099999998</c:v>
                </c:pt>
                <c:pt idx="1">
                  <c:v>4.7293830999999997</c:v>
                </c:pt>
                <c:pt idx="2">
                  <c:v>5.4456845899999999</c:v>
                </c:pt>
                <c:pt idx="3">
                  <c:v>7.0215484100000003</c:v>
                </c:pt>
                <c:pt idx="4">
                  <c:v>9.0369550299999997</c:v>
                </c:pt>
                <c:pt idx="5">
                  <c:v>10.42828832</c:v>
                </c:pt>
                <c:pt idx="6">
                  <c:v>10.664035200000001</c:v>
                </c:pt>
                <c:pt idx="7">
                  <c:v>10.153364570000001</c:v>
                </c:pt>
                <c:pt idx="8">
                  <c:v>9.2817029899999994</c:v>
                </c:pt>
                <c:pt idx="9">
                  <c:v>8.3076041099999998</c:v>
                </c:pt>
                <c:pt idx="10">
                  <c:v>7.39191705</c:v>
                </c:pt>
                <c:pt idx="11">
                  <c:v>6.5987468600000003</c:v>
                </c:pt>
                <c:pt idx="12">
                  <c:v>5.9112063900000003</c:v>
                </c:pt>
                <c:pt idx="13">
                  <c:v>5.3500261699999996</c:v>
                </c:pt>
                <c:pt idx="14">
                  <c:v>4.8929913799999998</c:v>
                </c:pt>
                <c:pt idx="15">
                  <c:v>4.5267782499999996</c:v>
                </c:pt>
                <c:pt idx="16">
                  <c:v>4.2422929299999996</c:v>
                </c:pt>
                <c:pt idx="17">
                  <c:v>4.0258589999999996</c:v>
                </c:pt>
                <c:pt idx="18">
                  <c:v>3.8608675400000001</c:v>
                </c:pt>
                <c:pt idx="19">
                  <c:v>3.74170055</c:v>
                </c:pt>
                <c:pt idx="20">
                  <c:v>3.6631954499999999</c:v>
                </c:pt>
                <c:pt idx="21">
                  <c:v>3.6205028100000001</c:v>
                </c:pt>
                <c:pt idx="22">
                  <c:v>3.60691213</c:v>
                </c:pt>
                <c:pt idx="23">
                  <c:v>3.6175544099999999</c:v>
                </c:pt>
                <c:pt idx="24">
                  <c:v>3.64920153</c:v>
                </c:pt>
                <c:pt idx="25">
                  <c:v>3.6966906000000002</c:v>
                </c:pt>
                <c:pt idx="26">
                  <c:v>3.75623598</c:v>
                </c:pt>
                <c:pt idx="27">
                  <c:v>3.8274258200000002</c:v>
                </c:pt>
                <c:pt idx="28">
                  <c:v>3.9050446299999999</c:v>
                </c:pt>
                <c:pt idx="29">
                  <c:v>3.9860802500000001</c:v>
                </c:pt>
                <c:pt idx="30">
                  <c:v>4.0682649599999996</c:v>
                </c:pt>
                <c:pt idx="31">
                  <c:v>4.14954775</c:v>
                </c:pt>
                <c:pt idx="32">
                  <c:v>4.2285358300000002</c:v>
                </c:pt>
                <c:pt idx="33">
                  <c:v>4.3035387399999996</c:v>
                </c:pt>
                <c:pt idx="34">
                  <c:v>4.3697142199999996</c:v>
                </c:pt>
                <c:pt idx="35">
                  <c:v>4.4306032499999999</c:v>
                </c:pt>
                <c:pt idx="36">
                  <c:v>4.4852037300000003</c:v>
                </c:pt>
                <c:pt idx="37">
                  <c:v>4.5335657100000004</c:v>
                </c:pt>
                <c:pt idx="38">
                  <c:v>4.57234286</c:v>
                </c:pt>
                <c:pt idx="39">
                  <c:v>4.6050430200000001</c:v>
                </c:pt>
                <c:pt idx="40">
                  <c:v>4.6313905999999996</c:v>
                </c:pt>
                <c:pt idx="41">
                  <c:v>4.6499311099999998</c:v>
                </c:pt>
                <c:pt idx="42">
                  <c:v>4.6630573799999997</c:v>
                </c:pt>
                <c:pt idx="43">
                  <c:v>4.6705871700000001</c:v>
                </c:pt>
                <c:pt idx="44">
                  <c:v>4.6726427099999999</c:v>
                </c:pt>
                <c:pt idx="45">
                  <c:v>4.67092347</c:v>
                </c:pt>
                <c:pt idx="46">
                  <c:v>4.6660127400000002</c:v>
                </c:pt>
                <c:pt idx="47">
                  <c:v>4.6587327900000002</c:v>
                </c:pt>
                <c:pt idx="48">
                  <c:v>4.6492803499999997</c:v>
                </c:pt>
                <c:pt idx="49">
                  <c:v>4.6384760299999996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5A-4C73-B431-B4938CF0A814}"/>
            </c:ext>
          </c:extLst>
        </c:ser>
        <c:ser>
          <c:idx val="4"/>
          <c:order val="4"/>
          <c:tx>
            <c:strRef>
              <c:f>sysglc!$F$2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sysglc!$F$3:$F$52</c:f>
              <c:numCache>
                <c:formatCode>General</c:formatCode>
                <c:ptCount val="50"/>
                <c:pt idx="0">
                  <c:v>5.0043088500000001</c:v>
                </c:pt>
                <c:pt idx="1">
                  <c:v>5.2480871200000001</c:v>
                </c:pt>
                <c:pt idx="2">
                  <c:v>6.17200639</c:v>
                </c:pt>
                <c:pt idx="3">
                  <c:v>8.1636726900000003</c:v>
                </c:pt>
                <c:pt idx="4">
                  <c:v>10.69945431</c:v>
                </c:pt>
                <c:pt idx="5">
                  <c:v>12.553069989999999</c:v>
                </c:pt>
                <c:pt idx="6">
                  <c:v>13.10988304</c:v>
                </c:pt>
                <c:pt idx="7">
                  <c:v>12.75212078</c:v>
                </c:pt>
                <c:pt idx="8">
                  <c:v>11.910761369999999</c:v>
                </c:pt>
                <c:pt idx="9">
                  <c:v>10.90251533</c:v>
                </c:pt>
                <c:pt idx="10">
                  <c:v>9.9193921300000003</c:v>
                </c:pt>
                <c:pt idx="11">
                  <c:v>9.0305987099999996</c:v>
                </c:pt>
                <c:pt idx="12">
                  <c:v>8.2116036900000005</c:v>
                </c:pt>
                <c:pt idx="13">
                  <c:v>7.5032590700000004</c:v>
                </c:pt>
                <c:pt idx="14">
                  <c:v>6.8926777599999998</c:v>
                </c:pt>
                <c:pt idx="15">
                  <c:v>6.3731951499999999</c:v>
                </c:pt>
                <c:pt idx="16">
                  <c:v>5.9418107400000002</c:v>
                </c:pt>
                <c:pt idx="17">
                  <c:v>5.5868361899999996</c:v>
                </c:pt>
                <c:pt idx="18">
                  <c:v>5.2870136099999998</c:v>
                </c:pt>
                <c:pt idx="19">
                  <c:v>5.0379906400000003</c:v>
                </c:pt>
                <c:pt idx="20">
                  <c:v>4.8351382599999999</c:v>
                </c:pt>
                <c:pt idx="21">
                  <c:v>4.6774951600000003</c:v>
                </c:pt>
                <c:pt idx="22">
                  <c:v>4.5525810099999999</c:v>
                </c:pt>
                <c:pt idx="23">
                  <c:v>4.4600085099999998</c:v>
                </c:pt>
                <c:pt idx="24">
                  <c:v>4.3921794600000004</c:v>
                </c:pt>
                <c:pt idx="25">
                  <c:v>4.3485111200000004</c:v>
                </c:pt>
                <c:pt idx="26">
                  <c:v>4.3247359300000001</c:v>
                </c:pt>
                <c:pt idx="27">
                  <c:v>4.31759761</c:v>
                </c:pt>
                <c:pt idx="28">
                  <c:v>4.3251356599999999</c:v>
                </c:pt>
                <c:pt idx="29">
                  <c:v>4.3448692800000002</c:v>
                </c:pt>
                <c:pt idx="30">
                  <c:v>4.3745394500000003</c:v>
                </c:pt>
                <c:pt idx="31">
                  <c:v>4.41187007</c:v>
                </c:pt>
                <c:pt idx="32">
                  <c:v>4.4552617899999998</c:v>
                </c:pt>
                <c:pt idx="33">
                  <c:v>4.5031522700000002</c:v>
                </c:pt>
                <c:pt idx="34">
                  <c:v>4.55120535</c:v>
                </c:pt>
                <c:pt idx="35">
                  <c:v>4.6006972099999999</c:v>
                </c:pt>
                <c:pt idx="36">
                  <c:v>4.6508944400000001</c:v>
                </c:pt>
                <c:pt idx="37">
                  <c:v>4.7011202399999998</c:v>
                </c:pt>
                <c:pt idx="38">
                  <c:v>4.7469600500000002</c:v>
                </c:pt>
                <c:pt idx="39">
                  <c:v>4.7914122900000002</c:v>
                </c:pt>
                <c:pt idx="40">
                  <c:v>4.8343494199999997</c:v>
                </c:pt>
                <c:pt idx="41">
                  <c:v>4.87125845</c:v>
                </c:pt>
                <c:pt idx="42">
                  <c:v>4.90657444</c:v>
                </c:pt>
                <c:pt idx="43">
                  <c:v>4.9395107899999999</c:v>
                </c:pt>
                <c:pt idx="44">
                  <c:v>4.9640435199999997</c:v>
                </c:pt>
                <c:pt idx="45">
                  <c:v>4.9850580100000004</c:v>
                </c:pt>
                <c:pt idx="46">
                  <c:v>5.0025703799999999</c:v>
                </c:pt>
                <c:pt idx="47">
                  <c:v>5.0166762</c:v>
                </c:pt>
                <c:pt idx="48">
                  <c:v>5.0279465999999999</c:v>
                </c:pt>
                <c:pt idx="49">
                  <c:v>5.0363769899999999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5A-4C73-B431-B4938CF0A814}"/>
            </c:ext>
          </c:extLst>
        </c:ser>
        <c:ser>
          <c:idx val="5"/>
          <c:order val="5"/>
          <c:tx>
            <c:strRef>
              <c:f>sysglc!$G$2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sysglc!$G$3:$G$52</c:f>
              <c:numCache>
                <c:formatCode>General</c:formatCode>
                <c:ptCount val="50"/>
                <c:pt idx="0">
                  <c:v>5.3343708699999999</c:v>
                </c:pt>
                <c:pt idx="1">
                  <c:v>5.61132455</c:v>
                </c:pt>
                <c:pt idx="2">
                  <c:v>6.6601976399999998</c:v>
                </c:pt>
                <c:pt idx="3">
                  <c:v>8.8938620099999994</c:v>
                </c:pt>
                <c:pt idx="4">
                  <c:v>11.728586569999999</c:v>
                </c:pt>
                <c:pt idx="5">
                  <c:v>13.860732929999999</c:v>
                </c:pt>
                <c:pt idx="6">
                  <c:v>14.628472779999999</c:v>
                </c:pt>
                <c:pt idx="7">
                  <c:v>14.403990650000001</c:v>
                </c:pt>
                <c:pt idx="8">
                  <c:v>13.62376003</c:v>
                </c:pt>
                <c:pt idx="9">
                  <c:v>12.618709689999999</c:v>
                </c:pt>
                <c:pt idx="10">
                  <c:v>11.598019470000001</c:v>
                </c:pt>
                <c:pt idx="11">
                  <c:v>10.657564219999999</c:v>
                </c:pt>
                <c:pt idx="12">
                  <c:v>9.7935550599999992</c:v>
                </c:pt>
                <c:pt idx="13">
                  <c:v>9.0353721199999999</c:v>
                </c:pt>
                <c:pt idx="14">
                  <c:v>8.3589025899999996</c:v>
                </c:pt>
                <c:pt idx="15">
                  <c:v>7.7644723200000003</c:v>
                </c:pt>
                <c:pt idx="16">
                  <c:v>7.2546083399999999</c:v>
                </c:pt>
                <c:pt idx="17">
                  <c:v>6.8222539299999996</c:v>
                </c:pt>
                <c:pt idx="18">
                  <c:v>6.4440238799999996</c:v>
                </c:pt>
                <c:pt idx="19">
                  <c:v>6.1177921499999997</c:v>
                </c:pt>
                <c:pt idx="20">
                  <c:v>5.8393394000000001</c:v>
                </c:pt>
                <c:pt idx="21">
                  <c:v>5.61090175</c:v>
                </c:pt>
                <c:pt idx="22">
                  <c:v>5.4170404799999998</c:v>
                </c:pt>
                <c:pt idx="23">
                  <c:v>5.2597135699999997</c:v>
                </c:pt>
                <c:pt idx="24">
                  <c:v>5.1288274400000002</c:v>
                </c:pt>
                <c:pt idx="25">
                  <c:v>5.0256520900000003</c:v>
                </c:pt>
                <c:pt idx="26">
                  <c:v>4.9460104300000003</c:v>
                </c:pt>
                <c:pt idx="27">
                  <c:v>4.8843388399999998</c:v>
                </c:pt>
                <c:pt idx="28">
                  <c:v>4.8410363199999997</c:v>
                </c:pt>
                <c:pt idx="29">
                  <c:v>4.8135250799999998</c:v>
                </c:pt>
                <c:pt idx="30">
                  <c:v>4.7994738999999997</c:v>
                </c:pt>
                <c:pt idx="31">
                  <c:v>4.7967499699999996</c:v>
                </c:pt>
                <c:pt idx="32">
                  <c:v>4.8038732700000004</c:v>
                </c:pt>
                <c:pt idx="33">
                  <c:v>4.8191098999999999</c:v>
                </c:pt>
                <c:pt idx="34">
                  <c:v>4.8399665399999998</c:v>
                </c:pt>
                <c:pt idx="35">
                  <c:v>4.8657274399999997</c:v>
                </c:pt>
                <c:pt idx="36">
                  <c:v>4.8956774300000001</c:v>
                </c:pt>
                <c:pt idx="37">
                  <c:v>4.9289572599999998</c:v>
                </c:pt>
                <c:pt idx="38">
                  <c:v>4.9621105500000002</c:v>
                </c:pt>
                <c:pt idx="39">
                  <c:v>4.9969492899999999</c:v>
                </c:pt>
                <c:pt idx="40">
                  <c:v>5.0333262799999998</c:v>
                </c:pt>
                <c:pt idx="41">
                  <c:v>5.0669552600000003</c:v>
                </c:pt>
                <c:pt idx="42">
                  <c:v>5.1014765400000002</c:v>
                </c:pt>
                <c:pt idx="43">
                  <c:v>5.1364918299999998</c:v>
                </c:pt>
                <c:pt idx="44">
                  <c:v>5.1646076900000004</c:v>
                </c:pt>
                <c:pt idx="45">
                  <c:v>5.1908001600000002</c:v>
                </c:pt>
                <c:pt idx="46">
                  <c:v>5.2148399999999997</c:v>
                </c:pt>
                <c:pt idx="47">
                  <c:v>5.2366501100000002</c:v>
                </c:pt>
                <c:pt idx="48">
                  <c:v>5.2562190099999997</c:v>
                </c:pt>
                <c:pt idx="49">
                  <c:v>5.2735916500000002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5A-4C73-B431-B4938CF0A814}"/>
            </c:ext>
          </c:extLst>
        </c:ser>
        <c:ser>
          <c:idx val="6"/>
          <c:order val="6"/>
          <c:tx>
            <c:strRef>
              <c:f>sysglc!$H$2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sysglc!$H$3:$H$52</c:f>
              <c:numCache>
                <c:formatCode>General</c:formatCode>
                <c:ptCount val="50"/>
                <c:pt idx="0">
                  <c:v>5.5277852000000003</c:v>
                </c:pt>
                <c:pt idx="1">
                  <c:v>5.8183346800000004</c:v>
                </c:pt>
                <c:pt idx="2">
                  <c:v>6.9090950199999996</c:v>
                </c:pt>
                <c:pt idx="3">
                  <c:v>9.2488171999999995</c:v>
                </c:pt>
                <c:pt idx="4">
                  <c:v>12.266713660000001</c:v>
                </c:pt>
                <c:pt idx="5">
                  <c:v>14.5662454</c:v>
                </c:pt>
                <c:pt idx="6">
                  <c:v>15.4450895</c:v>
                </c:pt>
                <c:pt idx="7">
                  <c:v>15.28484577</c:v>
                </c:pt>
                <c:pt idx="8">
                  <c:v>14.54343527</c:v>
                </c:pt>
                <c:pt idx="9">
                  <c:v>13.5524244</c:v>
                </c:pt>
                <c:pt idx="10">
                  <c:v>12.524116709999999</c:v>
                </c:pt>
                <c:pt idx="11">
                  <c:v>11.560588490000001</c:v>
                </c:pt>
                <c:pt idx="12">
                  <c:v>10.66245694</c:v>
                </c:pt>
                <c:pt idx="13">
                  <c:v>9.8759570399999994</c:v>
                </c:pt>
                <c:pt idx="14">
                  <c:v>9.1799262400000003</c:v>
                </c:pt>
                <c:pt idx="15">
                  <c:v>8.5576146299999998</c:v>
                </c:pt>
                <c:pt idx="16">
                  <c:v>8.0153284800000009</c:v>
                </c:pt>
                <c:pt idx="17">
                  <c:v>7.54713236</c:v>
                </c:pt>
                <c:pt idx="18">
                  <c:v>7.1323755699999998</c:v>
                </c:pt>
                <c:pt idx="19">
                  <c:v>6.7684151899999998</c:v>
                </c:pt>
                <c:pt idx="20">
                  <c:v>6.4524208999999999</c:v>
                </c:pt>
                <c:pt idx="21">
                  <c:v>6.1880687600000002</c:v>
                </c:pt>
                <c:pt idx="22">
                  <c:v>5.9588620600000004</c:v>
                </c:pt>
                <c:pt idx="23">
                  <c:v>5.7682104900000004</c:v>
                </c:pt>
                <c:pt idx="24">
                  <c:v>5.6042965100000002</c:v>
                </c:pt>
                <c:pt idx="25">
                  <c:v>5.4698045400000002</c:v>
                </c:pt>
                <c:pt idx="26">
                  <c:v>5.3604683599999996</c:v>
                </c:pt>
                <c:pt idx="27">
                  <c:v>5.2696406400000004</c:v>
                </c:pt>
                <c:pt idx="28">
                  <c:v>5.1986967899999996</c:v>
                </c:pt>
                <c:pt idx="29">
                  <c:v>5.1450599099999996</c:v>
                </c:pt>
                <c:pt idx="30">
                  <c:v>5.1063768100000004</c:v>
                </c:pt>
                <c:pt idx="31">
                  <c:v>5.0806743499999998</c:v>
                </c:pt>
                <c:pt idx="32">
                  <c:v>5.0661821299999996</c:v>
                </c:pt>
                <c:pt idx="33">
                  <c:v>5.0613147600000001</c:v>
                </c:pt>
                <c:pt idx="34">
                  <c:v>5.0645731500000002</c:v>
                </c:pt>
                <c:pt idx="35">
                  <c:v>5.07429123</c:v>
                </c:pt>
                <c:pt idx="36">
                  <c:v>5.08950616</c:v>
                </c:pt>
                <c:pt idx="37">
                  <c:v>5.1096394500000004</c:v>
                </c:pt>
                <c:pt idx="38">
                  <c:v>5.1318642399999996</c:v>
                </c:pt>
                <c:pt idx="39">
                  <c:v>5.1571653099999999</c:v>
                </c:pt>
                <c:pt idx="40">
                  <c:v>5.18522645</c:v>
                </c:pt>
                <c:pt idx="41">
                  <c:v>5.2125443200000001</c:v>
                </c:pt>
                <c:pt idx="42">
                  <c:v>5.2419649799999997</c:v>
                </c:pt>
                <c:pt idx="43">
                  <c:v>5.2729893499999996</c:v>
                </c:pt>
                <c:pt idx="44">
                  <c:v>5.2990186799999996</c:v>
                </c:pt>
                <c:pt idx="45">
                  <c:v>5.32399954</c:v>
                </c:pt>
                <c:pt idx="46">
                  <c:v>5.3478760400000001</c:v>
                </c:pt>
                <c:pt idx="47">
                  <c:v>5.3702749799999996</c:v>
                </c:pt>
                <c:pt idx="48">
                  <c:v>5.3909676099999997</c:v>
                </c:pt>
                <c:pt idx="49">
                  <c:v>5.4100205399999997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5A-4C73-B431-B4938CF0A814}"/>
            </c:ext>
          </c:extLst>
        </c:ser>
        <c:ser>
          <c:idx val="7"/>
          <c:order val="7"/>
          <c:tx>
            <c:strRef>
              <c:f>sysglc!$I$2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sysglc!$I$3:$I$52</c:f>
              <c:numCache>
                <c:formatCode>General</c:formatCode>
                <c:ptCount val="50"/>
                <c:pt idx="0">
                  <c:v>5.6045499799999998</c:v>
                </c:pt>
                <c:pt idx="1">
                  <c:v>5.8494378500000002</c:v>
                </c:pt>
                <c:pt idx="2">
                  <c:v>6.9133271900000004</c:v>
                </c:pt>
                <c:pt idx="3">
                  <c:v>9.3438956599999994</c:v>
                </c:pt>
                <c:pt idx="4">
                  <c:v>12.632512200000001</c:v>
                </c:pt>
                <c:pt idx="5">
                  <c:v>15.019647020000001</c:v>
                </c:pt>
                <c:pt idx="6">
                  <c:v>15.902683850000001</c:v>
                </c:pt>
                <c:pt idx="7">
                  <c:v>15.74199647</c:v>
                </c:pt>
                <c:pt idx="8">
                  <c:v>14.99868829</c:v>
                </c:pt>
                <c:pt idx="9">
                  <c:v>14.003171419999999</c:v>
                </c:pt>
                <c:pt idx="10">
                  <c:v>12.96877886</c:v>
                </c:pt>
                <c:pt idx="11">
                  <c:v>11.994865839999999</c:v>
                </c:pt>
                <c:pt idx="12">
                  <c:v>11.082669989999999</c:v>
                </c:pt>
                <c:pt idx="13">
                  <c:v>10.279127129999999</c:v>
                </c:pt>
                <c:pt idx="14">
                  <c:v>9.5707979600000002</c:v>
                </c:pt>
                <c:pt idx="15">
                  <c:v>8.9419469199999995</c:v>
                </c:pt>
                <c:pt idx="16">
                  <c:v>8.3872578900000008</c:v>
                </c:pt>
                <c:pt idx="17">
                  <c:v>7.9047389800000003</c:v>
                </c:pt>
                <c:pt idx="18">
                  <c:v>7.4736215899999996</c:v>
                </c:pt>
                <c:pt idx="19">
                  <c:v>7.0934297400000004</c:v>
                </c:pt>
                <c:pt idx="20">
                  <c:v>6.7612102600000004</c:v>
                </c:pt>
                <c:pt idx="21">
                  <c:v>6.4801896499999998</c:v>
                </c:pt>
                <c:pt idx="22">
                  <c:v>6.2352360899999999</c:v>
                </c:pt>
                <c:pt idx="23">
                  <c:v>6.0287414000000004</c:v>
                </c:pt>
                <c:pt idx="24">
                  <c:v>5.84976129</c:v>
                </c:pt>
                <c:pt idx="25">
                  <c:v>5.7009362100000001</c:v>
                </c:pt>
                <c:pt idx="26">
                  <c:v>5.5775453800000001</c:v>
                </c:pt>
                <c:pt idx="27">
                  <c:v>5.4729900999999996</c:v>
                </c:pt>
                <c:pt idx="28">
                  <c:v>5.3889718999999996</c:v>
                </c:pt>
                <c:pt idx="29">
                  <c:v>5.3229088899999999</c:v>
                </c:pt>
                <c:pt idx="30">
                  <c:v>5.2724208600000004</c:v>
                </c:pt>
                <c:pt idx="31">
                  <c:v>5.2355368599999998</c:v>
                </c:pt>
                <c:pt idx="32">
                  <c:v>5.2104757700000004</c:v>
                </c:pt>
                <c:pt idx="33">
                  <c:v>5.1957154799999996</c:v>
                </c:pt>
                <c:pt idx="34">
                  <c:v>5.1901400400000002</c:v>
                </c:pt>
                <c:pt idx="35">
                  <c:v>5.19163672</c:v>
                </c:pt>
                <c:pt idx="36">
                  <c:v>5.1992871599999999</c:v>
                </c:pt>
                <c:pt idx="37">
                  <c:v>5.2123218299999996</c:v>
                </c:pt>
                <c:pt idx="38">
                  <c:v>5.2286196800000004</c:v>
                </c:pt>
                <c:pt idx="39">
                  <c:v>5.2484517899999998</c:v>
                </c:pt>
                <c:pt idx="40">
                  <c:v>5.2716893599999999</c:v>
                </c:pt>
                <c:pt idx="41">
                  <c:v>5.2950585500000003</c:v>
                </c:pt>
                <c:pt idx="42">
                  <c:v>5.3209913200000001</c:v>
                </c:pt>
                <c:pt idx="43">
                  <c:v>5.3490480500000004</c:v>
                </c:pt>
                <c:pt idx="44">
                  <c:v>5.3730822299999996</c:v>
                </c:pt>
                <c:pt idx="45">
                  <c:v>5.3966098499999999</c:v>
                </c:pt>
                <c:pt idx="46">
                  <c:v>5.4193479399999998</c:v>
                </c:pt>
                <c:pt idx="47">
                  <c:v>5.4410695000000002</c:v>
                </c:pt>
                <c:pt idx="48">
                  <c:v>5.4615717899999998</c:v>
                </c:pt>
                <c:pt idx="49">
                  <c:v>5.4809117299999999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5A-4C73-B431-B4938CF0A814}"/>
            </c:ext>
          </c:extLst>
        </c:ser>
        <c:ser>
          <c:idx val="8"/>
          <c:order val="8"/>
          <c:tx>
            <c:strRef>
              <c:f>sysglc!$J$2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sysglc!$J$3:$J$52</c:f>
              <c:numCache>
                <c:formatCode>General</c:formatCode>
                <c:ptCount val="50"/>
                <c:pt idx="0">
                  <c:v>5.66181658</c:v>
                </c:pt>
                <c:pt idx="1">
                  <c:v>5.9448364400000004</c:v>
                </c:pt>
                <c:pt idx="2">
                  <c:v>7.0505107799999998</c:v>
                </c:pt>
                <c:pt idx="3">
                  <c:v>9.4688502400000001</c:v>
                </c:pt>
                <c:pt idx="4">
                  <c:v>12.67052674</c:v>
                </c:pt>
                <c:pt idx="5">
                  <c:v>15.07812652</c:v>
                </c:pt>
                <c:pt idx="6">
                  <c:v>16.025623410000001</c:v>
                </c:pt>
                <c:pt idx="7">
                  <c:v>15.904104500000001</c:v>
                </c:pt>
                <c:pt idx="8">
                  <c:v>15.186245720000001</c:v>
                </c:pt>
                <c:pt idx="9">
                  <c:v>14.204194380000001</c:v>
                </c:pt>
                <c:pt idx="10">
                  <c:v>13.1746652</c:v>
                </c:pt>
                <c:pt idx="11">
                  <c:v>12.199703299999999</c:v>
                </c:pt>
                <c:pt idx="12">
                  <c:v>11.281752969999999</c:v>
                </c:pt>
                <c:pt idx="13">
                  <c:v>10.47016176</c:v>
                </c:pt>
                <c:pt idx="14">
                  <c:v>9.7530381599999991</c:v>
                </c:pt>
                <c:pt idx="15">
                  <c:v>9.11962793</c:v>
                </c:pt>
                <c:pt idx="16">
                  <c:v>8.5598056899999992</c:v>
                </c:pt>
                <c:pt idx="17">
                  <c:v>8.0708547700000004</c:v>
                </c:pt>
                <c:pt idx="18">
                  <c:v>7.6334447399999998</c:v>
                </c:pt>
                <c:pt idx="19">
                  <c:v>7.2457485899999998</c:v>
                </c:pt>
                <c:pt idx="20">
                  <c:v>6.9057184600000001</c:v>
                </c:pt>
                <c:pt idx="21">
                  <c:v>6.6178931299999997</c:v>
                </c:pt>
                <c:pt idx="22">
                  <c:v>6.3655484099999997</c:v>
                </c:pt>
                <c:pt idx="23">
                  <c:v>6.1520297199999998</c:v>
                </c:pt>
                <c:pt idx="24">
                  <c:v>5.9660208499999996</c:v>
                </c:pt>
                <c:pt idx="25">
                  <c:v>5.8105455600000004</c:v>
                </c:pt>
                <c:pt idx="26">
                  <c:v>5.6808454599999996</c:v>
                </c:pt>
                <c:pt idx="27">
                  <c:v>5.5699885</c:v>
                </c:pt>
                <c:pt idx="28">
                  <c:v>5.4799728400000003</c:v>
                </c:pt>
                <c:pt idx="29">
                  <c:v>5.4082018100000004</c:v>
                </c:pt>
                <c:pt idx="30">
                  <c:v>5.3522939200000001</c:v>
                </c:pt>
                <c:pt idx="31">
                  <c:v>5.3102727600000001</c:v>
                </c:pt>
                <c:pt idx="32">
                  <c:v>5.2803439799999996</c:v>
                </c:pt>
                <c:pt idx="33">
                  <c:v>5.2610254300000001</c:v>
                </c:pt>
                <c:pt idx="34">
                  <c:v>5.2511893399999998</c:v>
                </c:pt>
                <c:pt idx="35">
                  <c:v>5.2488655099999999</c:v>
                </c:pt>
                <c:pt idx="36">
                  <c:v>5.2529553800000004</c:v>
                </c:pt>
                <c:pt idx="37">
                  <c:v>5.26269148</c:v>
                </c:pt>
                <c:pt idx="38">
                  <c:v>5.2760358299999996</c:v>
                </c:pt>
                <c:pt idx="39">
                  <c:v>5.2932716700000002</c:v>
                </c:pt>
                <c:pt idx="40">
                  <c:v>5.3140338399999996</c:v>
                </c:pt>
                <c:pt idx="41">
                  <c:v>5.3353768199999996</c:v>
                </c:pt>
                <c:pt idx="42">
                  <c:v>5.3594849199999999</c:v>
                </c:pt>
                <c:pt idx="43">
                  <c:v>5.3859623000000001</c:v>
                </c:pt>
                <c:pt idx="44">
                  <c:v>5.4089120700000004</c:v>
                </c:pt>
                <c:pt idx="45">
                  <c:v>5.4315816000000003</c:v>
                </c:pt>
                <c:pt idx="46">
                  <c:v>5.4536716600000004</c:v>
                </c:pt>
                <c:pt idx="47">
                  <c:v>5.4749381000000001</c:v>
                </c:pt>
                <c:pt idx="48">
                  <c:v>5.4951871600000004</c:v>
                </c:pt>
                <c:pt idx="49">
                  <c:v>5.5142708599999999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5A-4C73-B431-B4938CF0A814}"/>
            </c:ext>
          </c:extLst>
        </c:ser>
        <c:ser>
          <c:idx val="9"/>
          <c:order val="9"/>
          <c:tx>
            <c:strRef>
              <c:f>sysglc!$K$2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sysglc!$A$3:$A$52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sysglc!$K$3:$K$52</c:f>
              <c:numCache>
                <c:formatCode>General</c:formatCode>
                <c:ptCount val="50"/>
                <c:pt idx="0">
                  <c:v>5.6575884199999997</c:v>
                </c:pt>
                <c:pt idx="1">
                  <c:v>5.8861458400000002</c:v>
                </c:pt>
                <c:pt idx="2">
                  <c:v>6.9545816699999996</c:v>
                </c:pt>
                <c:pt idx="3">
                  <c:v>9.4484526199999994</c:v>
                </c:pt>
                <c:pt idx="4">
                  <c:v>12.82924442</c:v>
                </c:pt>
                <c:pt idx="5">
                  <c:v>15.262495879999999</c:v>
                </c:pt>
                <c:pt idx="6">
                  <c:v>16.175969559999999</c:v>
                </c:pt>
                <c:pt idx="7">
                  <c:v>16.025452080000001</c:v>
                </c:pt>
                <c:pt idx="8">
                  <c:v>15.28846323</c:v>
                </c:pt>
                <c:pt idx="9">
                  <c:v>14.295252140000001</c:v>
                </c:pt>
                <c:pt idx="10">
                  <c:v>13.25888634</c:v>
                </c:pt>
                <c:pt idx="11">
                  <c:v>12.28049466</c:v>
                </c:pt>
                <c:pt idx="12">
                  <c:v>11.35950489</c:v>
                </c:pt>
                <c:pt idx="13">
                  <c:v>10.544692619999999</c:v>
                </c:pt>
                <c:pt idx="14">
                  <c:v>9.82513009</c:v>
                </c:pt>
                <c:pt idx="15">
                  <c:v>9.1914766799999992</c:v>
                </c:pt>
                <c:pt idx="16">
                  <c:v>8.6295854100000007</c:v>
                </c:pt>
                <c:pt idx="17">
                  <c:v>8.1390024099999998</c:v>
                </c:pt>
                <c:pt idx="18">
                  <c:v>7.6989553199999996</c:v>
                </c:pt>
                <c:pt idx="19">
                  <c:v>7.3084867600000001</c:v>
                </c:pt>
                <c:pt idx="20">
                  <c:v>6.9657453699999996</c:v>
                </c:pt>
                <c:pt idx="21">
                  <c:v>6.6750551700000003</c:v>
                </c:pt>
                <c:pt idx="22">
                  <c:v>6.4198084700000004</c:v>
                </c:pt>
                <c:pt idx="23">
                  <c:v>6.2039190599999996</c:v>
                </c:pt>
                <c:pt idx="24">
                  <c:v>6.0151770999999998</c:v>
                </c:pt>
                <c:pt idx="25">
                  <c:v>5.85695649</c:v>
                </c:pt>
                <c:pt idx="26">
                  <c:v>5.7249798600000004</c:v>
                </c:pt>
                <c:pt idx="27">
                  <c:v>5.6115672300000004</c:v>
                </c:pt>
                <c:pt idx="28">
                  <c:v>5.5190889900000002</c:v>
                </c:pt>
                <c:pt idx="29">
                  <c:v>5.4449706999999998</c:v>
                </c:pt>
                <c:pt idx="30">
                  <c:v>5.3868209800000004</c:v>
                </c:pt>
                <c:pt idx="31">
                  <c:v>5.3426706399999997</c:v>
                </c:pt>
                <c:pt idx="32">
                  <c:v>5.3107122799999997</c:v>
                </c:pt>
                <c:pt idx="33">
                  <c:v>5.2894663</c:v>
                </c:pt>
                <c:pt idx="34">
                  <c:v>5.2780786500000003</c:v>
                </c:pt>
                <c:pt idx="35">
                  <c:v>5.2741316899999999</c:v>
                </c:pt>
                <c:pt idx="36">
                  <c:v>5.27669386</c:v>
                </c:pt>
                <c:pt idx="37">
                  <c:v>5.2850094700000003</c:v>
                </c:pt>
                <c:pt idx="38">
                  <c:v>5.2972448999999999</c:v>
                </c:pt>
                <c:pt idx="39">
                  <c:v>5.3133443900000001</c:v>
                </c:pt>
                <c:pt idx="40">
                  <c:v>5.3330612000000004</c:v>
                </c:pt>
                <c:pt idx="41">
                  <c:v>5.35361741</c:v>
                </c:pt>
                <c:pt idx="42">
                  <c:v>5.3769332399999996</c:v>
                </c:pt>
                <c:pt idx="43">
                  <c:v>5.4027040599999996</c:v>
                </c:pt>
                <c:pt idx="44">
                  <c:v>5.4251522799999998</c:v>
                </c:pt>
                <c:pt idx="45">
                  <c:v>5.4474176600000002</c:v>
                </c:pt>
                <c:pt idx="46">
                  <c:v>5.4691943800000002</c:v>
                </c:pt>
                <c:pt idx="47">
                  <c:v>5.4902312499999999</c:v>
                </c:pt>
                <c:pt idx="48">
                  <c:v>5.5103272299999997</c:v>
                </c:pt>
                <c:pt idx="49">
                  <c:v>5.5293268900000001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5A-4C73-B431-B4938CF0A814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36816"/>
        <c:axId val="502644656"/>
        <c:axId val="501364616"/>
      </c:surface3DChart>
      <c:catAx>
        <c:axId val="5026368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4656"/>
        <c:crosses val="autoZero"/>
        <c:auto val="1"/>
        <c:lblAlgn val="ctr"/>
        <c:lblOffset val="100"/>
        <c:tickLblSkip val="10"/>
        <c:noMultiLvlLbl val="0"/>
      </c:catAx>
      <c:valAx>
        <c:axId val="50264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6816"/>
        <c:crosses val="autoZero"/>
        <c:crossBetween val="midCat"/>
      </c:valAx>
      <c:serAx>
        <c:axId val="5013646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4656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6775551825717038E-2"/>
          <c:y val="0.83538953384976156"/>
          <c:w val="0.69790934491306444"/>
          <c:h val="6.33119904426704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glucagon nM</a:t>
            </a:r>
          </a:p>
        </c:rich>
      </c:tx>
      <c:layout>
        <c:manualLayout>
          <c:xMode val="edge"/>
          <c:yMode val="edge"/>
          <c:x val="0.2072731269357074"/>
          <c:y val="3.9144769996735879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60"/>
      <c:depthPercent val="180"/>
      <c:rAngAx val="0"/>
      <c:perspective val="1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59405470147113"/>
          <c:y val="0.14127347491821982"/>
          <c:w val="0.74256968144188751"/>
          <c:h val="0.61427329275633735"/>
        </c:manualLayout>
      </c:layout>
      <c:surface3DChart>
        <c:wireframe val="0"/>
        <c:ser>
          <c:idx val="0"/>
          <c:order val="0"/>
          <c:tx>
            <c:strRef>
              <c:f>sysgln!$B$2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sysgln!$B$3:$B$52</c:f>
              <c:numCache>
                <c:formatCode>General</c:formatCode>
                <c:ptCount val="50"/>
                <c:pt idx="0">
                  <c:v>2.6988330000000001E-2</c:v>
                </c:pt>
                <c:pt idx="1">
                  <c:v>2.656089E-2</c:v>
                </c:pt>
                <c:pt idx="2">
                  <c:v>2.5624549999999999E-2</c:v>
                </c:pt>
                <c:pt idx="3">
                  <c:v>2.3639759999999999E-2</c:v>
                </c:pt>
                <c:pt idx="4">
                  <c:v>2.0597750000000001E-2</c:v>
                </c:pt>
                <c:pt idx="5">
                  <c:v>1.726861E-2</c:v>
                </c:pt>
                <c:pt idx="6">
                  <c:v>1.434415E-2</c:v>
                </c:pt>
                <c:pt idx="7">
                  <c:v>1.210194E-2</c:v>
                </c:pt>
                <c:pt idx="8">
                  <c:v>1.0574460000000001E-2</c:v>
                </c:pt>
                <c:pt idx="9">
                  <c:v>9.9651400000000008E-3</c:v>
                </c:pt>
                <c:pt idx="10">
                  <c:v>1.0540910000000001E-2</c:v>
                </c:pt>
                <c:pt idx="11">
                  <c:v>1.251945E-2</c:v>
                </c:pt>
                <c:pt idx="12">
                  <c:v>1.6159070000000001E-2</c:v>
                </c:pt>
                <c:pt idx="13">
                  <c:v>2.1266759999999999E-2</c:v>
                </c:pt>
                <c:pt idx="14">
                  <c:v>2.7427389999999999E-2</c:v>
                </c:pt>
                <c:pt idx="15">
                  <c:v>3.3960200000000003E-2</c:v>
                </c:pt>
                <c:pt idx="16">
                  <c:v>4.0034779999999999E-2</c:v>
                </c:pt>
                <c:pt idx="17">
                  <c:v>4.5088160000000002E-2</c:v>
                </c:pt>
                <c:pt idx="18">
                  <c:v>4.8947810000000001E-2</c:v>
                </c:pt>
                <c:pt idx="19">
                  <c:v>5.1427720000000003E-2</c:v>
                </c:pt>
                <c:pt idx="20">
                  <c:v>5.2544920000000002E-2</c:v>
                </c:pt>
                <c:pt idx="21">
                  <c:v>5.247603E-2</c:v>
                </c:pt>
                <c:pt idx="22">
                  <c:v>5.1477809999999999E-2</c:v>
                </c:pt>
                <c:pt idx="23">
                  <c:v>4.9827440000000001E-2</c:v>
                </c:pt>
                <c:pt idx="24">
                  <c:v>4.7671169999999999E-2</c:v>
                </c:pt>
                <c:pt idx="25">
                  <c:v>4.5251979999999997E-2</c:v>
                </c:pt>
                <c:pt idx="26">
                  <c:v>4.2719170000000001E-2</c:v>
                </c:pt>
                <c:pt idx="27">
                  <c:v>4.007558E-2</c:v>
                </c:pt>
                <c:pt idx="28">
                  <c:v>3.7502210000000001E-2</c:v>
                </c:pt>
                <c:pt idx="29">
                  <c:v>3.5069370000000002E-2</c:v>
                </c:pt>
                <c:pt idx="30">
                  <c:v>3.2818460000000001E-2</c:v>
                </c:pt>
                <c:pt idx="31">
                  <c:v>3.0785779999999999E-2</c:v>
                </c:pt>
                <c:pt idx="32">
                  <c:v>2.898564E-2</c:v>
                </c:pt>
                <c:pt idx="33">
                  <c:v>2.7424259999999999E-2</c:v>
                </c:pt>
                <c:pt idx="34">
                  <c:v>2.6185679999999999E-2</c:v>
                </c:pt>
                <c:pt idx="35">
                  <c:v>2.5177769999999999E-2</c:v>
                </c:pt>
                <c:pt idx="36">
                  <c:v>2.4388170000000001E-2</c:v>
                </c:pt>
                <c:pt idx="37">
                  <c:v>2.3812099999999999E-2</c:v>
                </c:pt>
                <c:pt idx="38">
                  <c:v>2.3471369999999998E-2</c:v>
                </c:pt>
                <c:pt idx="39">
                  <c:v>2.3303580000000001E-2</c:v>
                </c:pt>
                <c:pt idx="40">
                  <c:v>2.3302960000000001E-2</c:v>
                </c:pt>
                <c:pt idx="41">
                  <c:v>2.344655E-2</c:v>
                </c:pt>
                <c:pt idx="42">
                  <c:v>2.3722610000000002E-2</c:v>
                </c:pt>
                <c:pt idx="43">
                  <c:v>2.4128400000000001E-2</c:v>
                </c:pt>
                <c:pt idx="44">
                  <c:v>2.4550160000000001E-2</c:v>
                </c:pt>
                <c:pt idx="45">
                  <c:v>2.5010830000000001E-2</c:v>
                </c:pt>
                <c:pt idx="46">
                  <c:v>2.5492000000000001E-2</c:v>
                </c:pt>
                <c:pt idx="47">
                  <c:v>2.597443E-2</c:v>
                </c:pt>
                <c:pt idx="48">
                  <c:v>2.6441949999999999E-2</c:v>
                </c:pt>
                <c:pt idx="49">
                  <c:v>2.688014E-2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C-4CCB-99EB-CFA9B8A25D81}"/>
            </c:ext>
          </c:extLst>
        </c:ser>
        <c:ser>
          <c:idx val="1"/>
          <c:order val="1"/>
          <c:tx>
            <c:strRef>
              <c:f>sysgln!$C$2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sysgln!$C$3:$C$52</c:f>
              <c:numCache>
                <c:formatCode>General</c:formatCode>
                <c:ptCount val="50"/>
                <c:pt idx="0">
                  <c:v>2.247934E-2</c:v>
                </c:pt>
                <c:pt idx="1">
                  <c:v>2.2120879999999999E-2</c:v>
                </c:pt>
                <c:pt idx="2">
                  <c:v>2.130516E-2</c:v>
                </c:pt>
                <c:pt idx="3">
                  <c:v>1.956196E-2</c:v>
                </c:pt>
                <c:pt idx="4">
                  <c:v>1.684801E-2</c:v>
                </c:pt>
                <c:pt idx="5">
                  <c:v>1.3973930000000001E-2</c:v>
                </c:pt>
                <c:pt idx="6">
                  <c:v>1.1490530000000001E-2</c:v>
                </c:pt>
                <c:pt idx="7">
                  <c:v>9.5858999999999996E-3</c:v>
                </c:pt>
                <c:pt idx="8">
                  <c:v>8.2289200000000007E-3</c:v>
                </c:pt>
                <c:pt idx="9">
                  <c:v>7.5169800000000004E-3</c:v>
                </c:pt>
                <c:pt idx="10">
                  <c:v>7.5422199999999997E-3</c:v>
                </c:pt>
                <c:pt idx="11">
                  <c:v>8.3769199999999995E-3</c:v>
                </c:pt>
                <c:pt idx="12">
                  <c:v>1.0166329999999999E-2</c:v>
                </c:pt>
                <c:pt idx="13">
                  <c:v>1.2839339999999999E-2</c:v>
                </c:pt>
                <c:pt idx="14">
                  <c:v>1.627054E-2</c:v>
                </c:pt>
                <c:pt idx="15">
                  <c:v>2.0198879999999999E-2</c:v>
                </c:pt>
                <c:pt idx="16">
                  <c:v>2.422115E-2</c:v>
                </c:pt>
                <c:pt idx="17">
                  <c:v>2.800646E-2</c:v>
                </c:pt>
                <c:pt idx="18">
                  <c:v>3.1414949999999997E-2</c:v>
                </c:pt>
                <c:pt idx="19">
                  <c:v>3.422588E-2</c:v>
                </c:pt>
                <c:pt idx="20">
                  <c:v>3.6300010000000001E-2</c:v>
                </c:pt>
                <c:pt idx="21">
                  <c:v>3.760397E-2</c:v>
                </c:pt>
                <c:pt idx="22">
                  <c:v>3.8224189999999998E-2</c:v>
                </c:pt>
                <c:pt idx="23">
                  <c:v>3.8244760000000003E-2</c:v>
                </c:pt>
                <c:pt idx="24">
                  <c:v>3.7754290000000003E-2</c:v>
                </c:pt>
                <c:pt idx="25">
                  <c:v>3.6870269999999997E-2</c:v>
                </c:pt>
                <c:pt idx="26">
                  <c:v>3.571274E-2</c:v>
                </c:pt>
                <c:pt idx="27">
                  <c:v>3.4319080000000002E-2</c:v>
                </c:pt>
                <c:pt idx="28">
                  <c:v>3.2810069999999997E-2</c:v>
                </c:pt>
                <c:pt idx="29">
                  <c:v>3.1255020000000001E-2</c:v>
                </c:pt>
                <c:pt idx="30">
                  <c:v>2.9707069999999999E-2</c:v>
                </c:pt>
                <c:pt idx="31">
                  <c:v>2.820829E-2</c:v>
                </c:pt>
                <c:pt idx="32">
                  <c:v>2.6792010000000002E-2</c:v>
                </c:pt>
                <c:pt idx="33">
                  <c:v>2.5479089999999999E-2</c:v>
                </c:pt>
                <c:pt idx="34">
                  <c:v>2.4351169999999998E-2</c:v>
                </c:pt>
                <c:pt idx="35">
                  <c:v>2.3351340000000002E-2</c:v>
                </c:pt>
                <c:pt idx="36">
                  <c:v>2.248766E-2</c:v>
                </c:pt>
                <c:pt idx="37">
                  <c:v>2.176001E-2</c:v>
                </c:pt>
                <c:pt idx="38">
                  <c:v>2.1204850000000001E-2</c:v>
                </c:pt>
                <c:pt idx="39">
                  <c:v>2.0770210000000001E-2</c:v>
                </c:pt>
                <c:pt idx="40">
                  <c:v>2.0454989999999999E-2</c:v>
                </c:pt>
                <c:pt idx="41">
                  <c:v>2.0275600000000001E-2</c:v>
                </c:pt>
                <c:pt idx="42">
                  <c:v>2.0190940000000001E-2</c:v>
                </c:pt>
                <c:pt idx="43">
                  <c:v>2.021191E-2</c:v>
                </c:pt>
                <c:pt idx="44">
                  <c:v>2.0310459999999999E-2</c:v>
                </c:pt>
                <c:pt idx="45">
                  <c:v>2.046599E-2</c:v>
                </c:pt>
                <c:pt idx="46">
                  <c:v>2.0666790000000001E-2</c:v>
                </c:pt>
                <c:pt idx="47">
                  <c:v>2.0900970000000001E-2</c:v>
                </c:pt>
                <c:pt idx="48">
                  <c:v>2.1156899999999999E-2</c:v>
                </c:pt>
                <c:pt idx="49">
                  <c:v>2.1423500000000002E-2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2C-4CCB-99EB-CFA9B8A25D81}"/>
            </c:ext>
          </c:extLst>
        </c:ser>
        <c:ser>
          <c:idx val="2"/>
          <c:order val="2"/>
          <c:tx>
            <c:strRef>
              <c:f>sysgln!$D$2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sysgln!$D$3:$D$52</c:f>
              <c:numCache>
                <c:formatCode>General</c:formatCode>
                <c:ptCount val="50"/>
                <c:pt idx="0">
                  <c:v>1.7200529999999999E-2</c:v>
                </c:pt>
                <c:pt idx="1">
                  <c:v>1.690409E-2</c:v>
                </c:pt>
                <c:pt idx="2">
                  <c:v>1.6172240000000001E-2</c:v>
                </c:pt>
                <c:pt idx="3">
                  <c:v>1.4719970000000001E-2</c:v>
                </c:pt>
                <c:pt idx="4">
                  <c:v>1.264881E-2</c:v>
                </c:pt>
                <c:pt idx="5">
                  <c:v>1.04431E-2</c:v>
                </c:pt>
                <c:pt idx="6">
                  <c:v>8.5234400000000002E-3</c:v>
                </c:pt>
                <c:pt idx="7">
                  <c:v>7.0347600000000001E-3</c:v>
                </c:pt>
                <c:pt idx="8">
                  <c:v>5.9331999999999996E-3</c:v>
                </c:pt>
                <c:pt idx="9">
                  <c:v>5.2381499999999996E-3</c:v>
                </c:pt>
                <c:pt idx="10">
                  <c:v>4.9595799999999999E-3</c:v>
                </c:pt>
                <c:pt idx="11">
                  <c:v>5.0896500000000003E-3</c:v>
                </c:pt>
                <c:pt idx="12">
                  <c:v>5.6370600000000002E-3</c:v>
                </c:pt>
                <c:pt idx="13">
                  <c:v>6.5913600000000001E-3</c:v>
                </c:pt>
                <c:pt idx="14">
                  <c:v>7.9228700000000003E-3</c:v>
                </c:pt>
                <c:pt idx="15">
                  <c:v>9.5789299999999994E-3</c:v>
                </c:pt>
                <c:pt idx="16">
                  <c:v>1.144798E-2</c:v>
                </c:pt>
                <c:pt idx="17">
                  <c:v>1.3420380000000001E-2</c:v>
                </c:pt>
                <c:pt idx="18">
                  <c:v>1.546492E-2</c:v>
                </c:pt>
                <c:pt idx="19">
                  <c:v>1.7478899999999999E-2</c:v>
                </c:pt>
                <c:pt idx="20">
                  <c:v>1.9363430000000001E-2</c:v>
                </c:pt>
                <c:pt idx="21">
                  <c:v>2.0992429999999999E-2</c:v>
                </c:pt>
                <c:pt idx="22">
                  <c:v>2.2385039999999998E-2</c:v>
                </c:pt>
                <c:pt idx="23">
                  <c:v>2.3465739999999999E-2</c:v>
                </c:pt>
                <c:pt idx="24">
                  <c:v>2.4274690000000002E-2</c:v>
                </c:pt>
                <c:pt idx="25">
                  <c:v>2.4787500000000001E-2</c:v>
                </c:pt>
                <c:pt idx="26">
                  <c:v>2.5028789999999999E-2</c:v>
                </c:pt>
                <c:pt idx="27">
                  <c:v>2.5041460000000001E-2</c:v>
                </c:pt>
                <c:pt idx="28">
                  <c:v>2.4841370000000002E-2</c:v>
                </c:pt>
                <c:pt idx="29">
                  <c:v>2.447212E-2</c:v>
                </c:pt>
                <c:pt idx="30">
                  <c:v>2.3967410000000001E-2</c:v>
                </c:pt>
                <c:pt idx="31">
                  <c:v>2.3363370000000001E-2</c:v>
                </c:pt>
                <c:pt idx="32">
                  <c:v>2.2687570000000001E-2</c:v>
                </c:pt>
                <c:pt idx="33">
                  <c:v>2.1968000000000001E-2</c:v>
                </c:pt>
                <c:pt idx="34">
                  <c:v>2.126985E-2</c:v>
                </c:pt>
                <c:pt idx="35">
                  <c:v>2.0574820000000001E-2</c:v>
                </c:pt>
                <c:pt idx="36">
                  <c:v>1.989579E-2</c:v>
                </c:pt>
                <c:pt idx="37">
                  <c:v>1.924476E-2</c:v>
                </c:pt>
                <c:pt idx="38">
                  <c:v>1.867773E-2</c:v>
                </c:pt>
                <c:pt idx="39">
                  <c:v>1.8152660000000001E-2</c:v>
                </c:pt>
                <c:pt idx="40">
                  <c:v>1.767289E-2</c:v>
                </c:pt>
                <c:pt idx="41">
                  <c:v>1.728522E-2</c:v>
                </c:pt>
                <c:pt idx="42">
                  <c:v>1.694294E-2</c:v>
                </c:pt>
                <c:pt idx="43">
                  <c:v>1.6649400000000002E-2</c:v>
                </c:pt>
                <c:pt idx="44">
                  <c:v>1.6459310000000001E-2</c:v>
                </c:pt>
                <c:pt idx="45">
                  <c:v>1.6320890000000001E-2</c:v>
                </c:pt>
                <c:pt idx="46">
                  <c:v>1.6232679999999999E-2</c:v>
                </c:pt>
                <c:pt idx="47">
                  <c:v>1.6183039999999999E-2</c:v>
                </c:pt>
                <c:pt idx="48">
                  <c:v>1.6169940000000001E-2</c:v>
                </c:pt>
                <c:pt idx="49">
                  <c:v>1.6188749999999998E-2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C-4CCB-99EB-CFA9B8A25D81}"/>
            </c:ext>
          </c:extLst>
        </c:ser>
        <c:ser>
          <c:idx val="3"/>
          <c:order val="3"/>
          <c:tx>
            <c:strRef>
              <c:f>sysgln!$E$2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sysgln!$E$3:$E$52</c:f>
              <c:numCache>
                <c:formatCode>General</c:formatCode>
                <c:ptCount val="50"/>
                <c:pt idx="0">
                  <c:v>1.2819209999999999E-2</c:v>
                </c:pt>
                <c:pt idx="1">
                  <c:v>1.260942E-2</c:v>
                </c:pt>
                <c:pt idx="2">
                  <c:v>1.200318E-2</c:v>
                </c:pt>
                <c:pt idx="3">
                  <c:v>1.087961E-2</c:v>
                </c:pt>
                <c:pt idx="4">
                  <c:v>9.2942000000000007E-3</c:v>
                </c:pt>
                <c:pt idx="5">
                  <c:v>7.61825E-3</c:v>
                </c:pt>
                <c:pt idx="6">
                  <c:v>6.1701999999999998E-3</c:v>
                </c:pt>
                <c:pt idx="7">
                  <c:v>5.0438000000000002E-3</c:v>
                </c:pt>
                <c:pt idx="8">
                  <c:v>4.19397E-3</c:v>
                </c:pt>
                <c:pt idx="9">
                  <c:v>3.60991E-3</c:v>
                </c:pt>
                <c:pt idx="10">
                  <c:v>3.27196E-3</c:v>
                </c:pt>
                <c:pt idx="11">
                  <c:v>3.1527299999999999E-3</c:v>
                </c:pt>
                <c:pt idx="12">
                  <c:v>3.2341800000000001E-3</c:v>
                </c:pt>
                <c:pt idx="13">
                  <c:v>3.5022899999999999E-3</c:v>
                </c:pt>
                <c:pt idx="14">
                  <c:v>3.94481E-3</c:v>
                </c:pt>
                <c:pt idx="15">
                  <c:v>4.5464700000000004E-3</c:v>
                </c:pt>
                <c:pt idx="16">
                  <c:v>5.2758199999999996E-3</c:v>
                </c:pt>
                <c:pt idx="17">
                  <c:v>6.1028699999999998E-3</c:v>
                </c:pt>
                <c:pt idx="18">
                  <c:v>7.0329900000000002E-3</c:v>
                </c:pt>
                <c:pt idx="19">
                  <c:v>8.0395199999999997E-3</c:v>
                </c:pt>
                <c:pt idx="20">
                  <c:v>9.0904899999999997E-3</c:v>
                </c:pt>
                <c:pt idx="21">
                  <c:v>1.0124289999999999E-2</c:v>
                </c:pt>
                <c:pt idx="22">
                  <c:v>1.1152779999999999E-2</c:v>
                </c:pt>
                <c:pt idx="23">
                  <c:v>1.211805E-2</c:v>
                </c:pt>
                <c:pt idx="24">
                  <c:v>1.303353E-2</c:v>
                </c:pt>
                <c:pt idx="25">
                  <c:v>1.3850390000000001E-2</c:v>
                </c:pt>
                <c:pt idx="26">
                  <c:v>1.455851E-2</c:v>
                </c:pt>
                <c:pt idx="27">
                  <c:v>1.5175370000000001E-2</c:v>
                </c:pt>
                <c:pt idx="28">
                  <c:v>1.5667830000000001E-2</c:v>
                </c:pt>
                <c:pt idx="29">
                  <c:v>1.6040100000000002E-2</c:v>
                </c:pt>
                <c:pt idx="30">
                  <c:v>1.6295380000000002E-2</c:v>
                </c:pt>
                <c:pt idx="31">
                  <c:v>1.644375E-2</c:v>
                </c:pt>
                <c:pt idx="32">
                  <c:v>1.649523E-2</c:v>
                </c:pt>
                <c:pt idx="33">
                  <c:v>1.645398E-2</c:v>
                </c:pt>
                <c:pt idx="34">
                  <c:v>1.6342889999999999E-2</c:v>
                </c:pt>
                <c:pt idx="35">
                  <c:v>1.617418E-2</c:v>
                </c:pt>
                <c:pt idx="36">
                  <c:v>1.5952600000000001E-2</c:v>
                </c:pt>
                <c:pt idx="37">
                  <c:v>1.5689499999999999E-2</c:v>
                </c:pt>
                <c:pt idx="38">
                  <c:v>1.541636E-2</c:v>
                </c:pt>
                <c:pt idx="39">
                  <c:v>1.512144E-2</c:v>
                </c:pt>
                <c:pt idx="40">
                  <c:v>1.4808770000000001E-2</c:v>
                </c:pt>
                <c:pt idx="41">
                  <c:v>1.4517560000000001E-2</c:v>
                </c:pt>
                <c:pt idx="42">
                  <c:v>1.421846E-2</c:v>
                </c:pt>
                <c:pt idx="43">
                  <c:v>1.391827E-2</c:v>
                </c:pt>
                <c:pt idx="44">
                  <c:v>1.367793E-2</c:v>
                </c:pt>
                <c:pt idx="45">
                  <c:v>1.3458410000000001E-2</c:v>
                </c:pt>
                <c:pt idx="46">
                  <c:v>1.3261770000000001E-2</c:v>
                </c:pt>
                <c:pt idx="47">
                  <c:v>1.308642E-2</c:v>
                </c:pt>
                <c:pt idx="48">
                  <c:v>1.293659E-2</c:v>
                </c:pt>
                <c:pt idx="49">
                  <c:v>1.280862E-2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2C-4CCB-99EB-CFA9B8A25D81}"/>
            </c:ext>
          </c:extLst>
        </c:ser>
        <c:ser>
          <c:idx val="4"/>
          <c:order val="4"/>
          <c:tx>
            <c:strRef>
              <c:f>sysgln!$F$2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sysgln!$F$3:$F$52</c:f>
              <c:numCache>
                <c:formatCode>General</c:formatCode>
                <c:ptCount val="50"/>
                <c:pt idx="0">
                  <c:v>1.0059419999999999E-2</c:v>
                </c:pt>
                <c:pt idx="1">
                  <c:v>9.8887799999999998E-3</c:v>
                </c:pt>
                <c:pt idx="2">
                  <c:v>9.3901100000000001E-3</c:v>
                </c:pt>
                <c:pt idx="3">
                  <c:v>8.4687300000000007E-3</c:v>
                </c:pt>
                <c:pt idx="4">
                  <c:v>7.2124600000000004E-3</c:v>
                </c:pt>
                <c:pt idx="5">
                  <c:v>5.8958099999999996E-3</c:v>
                </c:pt>
                <c:pt idx="6">
                  <c:v>4.7562500000000001E-3</c:v>
                </c:pt>
                <c:pt idx="7">
                  <c:v>3.8678599999999999E-3</c:v>
                </c:pt>
                <c:pt idx="8">
                  <c:v>3.1915300000000001E-3</c:v>
                </c:pt>
                <c:pt idx="9">
                  <c:v>2.7122100000000001E-3</c:v>
                </c:pt>
                <c:pt idx="10">
                  <c:v>2.4070099999999998E-3</c:v>
                </c:pt>
                <c:pt idx="11">
                  <c:v>2.2481699999999999E-3</c:v>
                </c:pt>
                <c:pt idx="12">
                  <c:v>2.2105100000000002E-3</c:v>
                </c:pt>
                <c:pt idx="13">
                  <c:v>2.2832E-3</c:v>
                </c:pt>
                <c:pt idx="14">
                  <c:v>2.4543899999999999E-3</c:v>
                </c:pt>
                <c:pt idx="15">
                  <c:v>2.7147400000000002E-3</c:v>
                </c:pt>
                <c:pt idx="16">
                  <c:v>3.0495800000000001E-3</c:v>
                </c:pt>
                <c:pt idx="17">
                  <c:v>3.4457300000000001E-3</c:v>
                </c:pt>
                <c:pt idx="18">
                  <c:v>3.9083E-3</c:v>
                </c:pt>
                <c:pt idx="19">
                  <c:v>4.4294199999999999E-3</c:v>
                </c:pt>
                <c:pt idx="20">
                  <c:v>4.9981100000000001E-3</c:v>
                </c:pt>
                <c:pt idx="21">
                  <c:v>5.58553E-3</c:v>
                </c:pt>
                <c:pt idx="22">
                  <c:v>6.2027899999999997E-3</c:v>
                </c:pt>
                <c:pt idx="23">
                  <c:v>6.8190600000000001E-3</c:v>
                </c:pt>
                <c:pt idx="24">
                  <c:v>7.4475000000000001E-3</c:v>
                </c:pt>
                <c:pt idx="25">
                  <c:v>8.0556199999999994E-3</c:v>
                </c:pt>
                <c:pt idx="26">
                  <c:v>8.6349200000000008E-3</c:v>
                </c:pt>
                <c:pt idx="27">
                  <c:v>9.1997999999999993E-3</c:v>
                </c:pt>
                <c:pt idx="28">
                  <c:v>9.7211699999999995E-3</c:v>
                </c:pt>
                <c:pt idx="29">
                  <c:v>1.0192349999999999E-2</c:v>
                </c:pt>
                <c:pt idx="30">
                  <c:v>1.060906E-2</c:v>
                </c:pt>
                <c:pt idx="31">
                  <c:v>1.096982E-2</c:v>
                </c:pt>
                <c:pt idx="32">
                  <c:v>1.127323E-2</c:v>
                </c:pt>
                <c:pt idx="33">
                  <c:v>1.151888E-2</c:v>
                </c:pt>
                <c:pt idx="34">
                  <c:v>1.169834E-2</c:v>
                </c:pt>
                <c:pt idx="35">
                  <c:v>1.182862E-2</c:v>
                </c:pt>
                <c:pt idx="36">
                  <c:v>1.191212E-2</c:v>
                </c:pt>
                <c:pt idx="37">
                  <c:v>1.1950769999999999E-2</c:v>
                </c:pt>
                <c:pt idx="38">
                  <c:v>1.1948800000000001E-2</c:v>
                </c:pt>
                <c:pt idx="39">
                  <c:v>1.191088E-2</c:v>
                </c:pt>
                <c:pt idx="40">
                  <c:v>1.1839779999999999E-2</c:v>
                </c:pt>
                <c:pt idx="41">
                  <c:v>1.1749590000000001E-2</c:v>
                </c:pt>
                <c:pt idx="42">
                  <c:v>1.1634540000000001E-2</c:v>
                </c:pt>
                <c:pt idx="43">
                  <c:v>1.149617E-2</c:v>
                </c:pt>
                <c:pt idx="44">
                  <c:v>1.136883E-2</c:v>
                </c:pt>
                <c:pt idx="45">
                  <c:v>1.123771E-2</c:v>
                </c:pt>
                <c:pt idx="46">
                  <c:v>1.110585E-2</c:v>
                </c:pt>
                <c:pt idx="47">
                  <c:v>1.097623E-2</c:v>
                </c:pt>
                <c:pt idx="48">
                  <c:v>1.085071E-2</c:v>
                </c:pt>
                <c:pt idx="49">
                  <c:v>1.0731350000000001E-2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2C-4CCB-99EB-CFA9B8A25D81}"/>
            </c:ext>
          </c:extLst>
        </c:ser>
        <c:ser>
          <c:idx val="5"/>
          <c:order val="5"/>
          <c:tx>
            <c:strRef>
              <c:f>sysgln!$G$2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sysgln!$G$3:$G$52</c:f>
              <c:numCache>
                <c:formatCode>General</c:formatCode>
                <c:ptCount val="50"/>
                <c:pt idx="0">
                  <c:v>8.6054800000000004E-3</c:v>
                </c:pt>
                <c:pt idx="1">
                  <c:v>8.4572899999999993E-3</c:v>
                </c:pt>
                <c:pt idx="2">
                  <c:v>8.0194099999999994E-3</c:v>
                </c:pt>
                <c:pt idx="3">
                  <c:v>7.2117300000000004E-3</c:v>
                </c:pt>
                <c:pt idx="4">
                  <c:v>6.1298999999999998E-3</c:v>
                </c:pt>
                <c:pt idx="5">
                  <c:v>5.0036999999999998E-3</c:v>
                </c:pt>
                <c:pt idx="6">
                  <c:v>4.0309100000000004E-3</c:v>
                </c:pt>
                <c:pt idx="7">
                  <c:v>3.2711699999999999E-3</c:v>
                </c:pt>
                <c:pt idx="8">
                  <c:v>2.69045E-3</c:v>
                </c:pt>
                <c:pt idx="9">
                  <c:v>2.27392E-3</c:v>
                </c:pt>
                <c:pt idx="10">
                  <c:v>1.9988900000000001E-3</c:v>
                </c:pt>
                <c:pt idx="11">
                  <c:v>1.8406399999999999E-3</c:v>
                </c:pt>
                <c:pt idx="12">
                  <c:v>1.77528E-3</c:v>
                </c:pt>
                <c:pt idx="13">
                  <c:v>1.7929899999999999E-3</c:v>
                </c:pt>
                <c:pt idx="14">
                  <c:v>1.8818000000000001E-3</c:v>
                </c:pt>
                <c:pt idx="15">
                  <c:v>2.0340499999999999E-3</c:v>
                </c:pt>
                <c:pt idx="16">
                  <c:v>2.2385600000000001E-3</c:v>
                </c:pt>
                <c:pt idx="17">
                  <c:v>2.4873E-3</c:v>
                </c:pt>
                <c:pt idx="18">
                  <c:v>2.7827799999999999E-3</c:v>
                </c:pt>
                <c:pt idx="19">
                  <c:v>3.1215499999999998E-3</c:v>
                </c:pt>
                <c:pt idx="20">
                  <c:v>3.4973999999999999E-3</c:v>
                </c:pt>
                <c:pt idx="21">
                  <c:v>3.8931199999999999E-3</c:v>
                </c:pt>
                <c:pt idx="22">
                  <c:v>4.3175100000000001E-3</c:v>
                </c:pt>
                <c:pt idx="23">
                  <c:v>4.7510900000000003E-3</c:v>
                </c:pt>
                <c:pt idx="24">
                  <c:v>5.20478E-3</c:v>
                </c:pt>
                <c:pt idx="25">
                  <c:v>5.6569300000000001E-3</c:v>
                </c:pt>
                <c:pt idx="26">
                  <c:v>6.1019799999999999E-3</c:v>
                </c:pt>
                <c:pt idx="27">
                  <c:v>6.5525999999999996E-3</c:v>
                </c:pt>
                <c:pt idx="28">
                  <c:v>6.9864100000000002E-3</c:v>
                </c:pt>
                <c:pt idx="29">
                  <c:v>7.3981100000000003E-3</c:v>
                </c:pt>
                <c:pt idx="30">
                  <c:v>7.7840000000000001E-3</c:v>
                </c:pt>
                <c:pt idx="31">
                  <c:v>8.1409700000000008E-3</c:v>
                </c:pt>
                <c:pt idx="32">
                  <c:v>8.4661800000000002E-3</c:v>
                </c:pt>
                <c:pt idx="33">
                  <c:v>8.7584599999999992E-3</c:v>
                </c:pt>
                <c:pt idx="34">
                  <c:v>9.0013799999999998E-3</c:v>
                </c:pt>
                <c:pt idx="35">
                  <c:v>9.2115900000000004E-3</c:v>
                </c:pt>
                <c:pt idx="36">
                  <c:v>9.3881999999999993E-3</c:v>
                </c:pt>
                <c:pt idx="37">
                  <c:v>9.5327499999999996E-3</c:v>
                </c:pt>
                <c:pt idx="38">
                  <c:v>9.6371100000000008E-3</c:v>
                </c:pt>
                <c:pt idx="39">
                  <c:v>9.7136400000000008E-3</c:v>
                </c:pt>
                <c:pt idx="40">
                  <c:v>9.7637399999999999E-3</c:v>
                </c:pt>
                <c:pt idx="41">
                  <c:v>9.7846800000000005E-3</c:v>
                </c:pt>
                <c:pt idx="42">
                  <c:v>9.7821999999999996E-3</c:v>
                </c:pt>
                <c:pt idx="43">
                  <c:v>9.7577800000000006E-3</c:v>
                </c:pt>
                <c:pt idx="44">
                  <c:v>9.7197399999999993E-3</c:v>
                </c:pt>
                <c:pt idx="45">
                  <c:v>9.6704500000000006E-3</c:v>
                </c:pt>
                <c:pt idx="46">
                  <c:v>9.6117000000000008E-3</c:v>
                </c:pt>
                <c:pt idx="47">
                  <c:v>9.5458699999999997E-3</c:v>
                </c:pt>
                <c:pt idx="48">
                  <c:v>9.47514E-3</c:v>
                </c:pt>
                <c:pt idx="49">
                  <c:v>9.4014200000000006E-3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2C-4CCB-99EB-CFA9B8A25D81}"/>
            </c:ext>
          </c:extLst>
        </c:ser>
        <c:ser>
          <c:idx val="6"/>
          <c:order val="6"/>
          <c:tx>
            <c:strRef>
              <c:f>sysgln!$H$2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sysgln!$H$3:$H$52</c:f>
              <c:numCache>
                <c:formatCode>General</c:formatCode>
                <c:ptCount val="50"/>
                <c:pt idx="0">
                  <c:v>7.9117800000000002E-3</c:v>
                </c:pt>
                <c:pt idx="1">
                  <c:v>7.7807299999999996E-3</c:v>
                </c:pt>
                <c:pt idx="2">
                  <c:v>7.37377E-3</c:v>
                </c:pt>
                <c:pt idx="3">
                  <c:v>6.6252699999999999E-3</c:v>
                </c:pt>
                <c:pt idx="4">
                  <c:v>5.6223699999999998E-3</c:v>
                </c:pt>
                <c:pt idx="5">
                  <c:v>4.5825500000000003E-3</c:v>
                </c:pt>
                <c:pt idx="6">
                  <c:v>3.68754E-3</c:v>
                </c:pt>
                <c:pt idx="7">
                  <c:v>2.9909400000000001E-3</c:v>
                </c:pt>
                <c:pt idx="8">
                  <c:v>2.4575700000000001E-3</c:v>
                </c:pt>
                <c:pt idx="9">
                  <c:v>2.0716200000000001E-3</c:v>
                </c:pt>
                <c:pt idx="10">
                  <c:v>1.8142E-3</c:v>
                </c:pt>
                <c:pt idx="11">
                  <c:v>1.6601299999999999E-3</c:v>
                </c:pt>
                <c:pt idx="12">
                  <c:v>1.5876900000000001E-3</c:v>
                </c:pt>
                <c:pt idx="13">
                  <c:v>1.5876099999999999E-3</c:v>
                </c:pt>
                <c:pt idx="14">
                  <c:v>1.6489499999999999E-3</c:v>
                </c:pt>
                <c:pt idx="15">
                  <c:v>1.7631400000000001E-3</c:v>
                </c:pt>
                <c:pt idx="16">
                  <c:v>1.92169E-3</c:v>
                </c:pt>
                <c:pt idx="17">
                  <c:v>2.1162899999999998E-3</c:v>
                </c:pt>
                <c:pt idx="18">
                  <c:v>2.3501400000000001E-3</c:v>
                </c:pt>
                <c:pt idx="19">
                  <c:v>2.61977E-3</c:v>
                </c:pt>
                <c:pt idx="20">
                  <c:v>2.9209399999999999E-3</c:v>
                </c:pt>
                <c:pt idx="21">
                  <c:v>3.2402400000000001E-3</c:v>
                </c:pt>
                <c:pt idx="22">
                  <c:v>3.5853899999999999E-3</c:v>
                </c:pt>
                <c:pt idx="23">
                  <c:v>3.9411899999999998E-3</c:v>
                </c:pt>
                <c:pt idx="24">
                  <c:v>4.31708E-3</c:v>
                </c:pt>
                <c:pt idx="25">
                  <c:v>4.69594E-3</c:v>
                </c:pt>
                <c:pt idx="26">
                  <c:v>5.0735700000000003E-3</c:v>
                </c:pt>
                <c:pt idx="27">
                  <c:v>5.4613700000000001E-3</c:v>
                </c:pt>
                <c:pt idx="28">
                  <c:v>5.8407800000000003E-3</c:v>
                </c:pt>
                <c:pt idx="29">
                  <c:v>6.2074599999999997E-3</c:v>
                </c:pt>
                <c:pt idx="30">
                  <c:v>6.5582699999999997E-3</c:v>
                </c:pt>
                <c:pt idx="31">
                  <c:v>6.8899800000000004E-3</c:v>
                </c:pt>
                <c:pt idx="32">
                  <c:v>7.2005999999999997E-3</c:v>
                </c:pt>
                <c:pt idx="33">
                  <c:v>7.4883099999999998E-3</c:v>
                </c:pt>
                <c:pt idx="34">
                  <c:v>7.7365300000000001E-3</c:v>
                </c:pt>
                <c:pt idx="35">
                  <c:v>7.9599100000000006E-3</c:v>
                </c:pt>
                <c:pt idx="36">
                  <c:v>8.1588000000000008E-3</c:v>
                </c:pt>
                <c:pt idx="37">
                  <c:v>8.3318799999999998E-3</c:v>
                </c:pt>
                <c:pt idx="38">
                  <c:v>8.4696300000000006E-3</c:v>
                </c:pt>
                <c:pt idx="39">
                  <c:v>8.5839000000000002E-3</c:v>
                </c:pt>
                <c:pt idx="40">
                  <c:v>8.6765399999999999E-3</c:v>
                </c:pt>
                <c:pt idx="41">
                  <c:v>8.7402000000000001E-3</c:v>
                </c:pt>
                <c:pt idx="42">
                  <c:v>8.7855799999999994E-3</c:v>
                </c:pt>
                <c:pt idx="43">
                  <c:v>8.8086799999999993E-3</c:v>
                </c:pt>
                <c:pt idx="44">
                  <c:v>8.8122600000000006E-3</c:v>
                </c:pt>
                <c:pt idx="45">
                  <c:v>8.8019599999999993E-3</c:v>
                </c:pt>
                <c:pt idx="46">
                  <c:v>8.7812199999999993E-3</c:v>
                </c:pt>
                <c:pt idx="47">
                  <c:v>8.7503200000000007E-3</c:v>
                </c:pt>
                <c:pt idx="48">
                  <c:v>8.7111700000000007E-3</c:v>
                </c:pt>
                <c:pt idx="49">
                  <c:v>8.6663199999999999E-3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2C-4CCB-99EB-CFA9B8A25D81}"/>
            </c:ext>
          </c:extLst>
        </c:ser>
        <c:ser>
          <c:idx val="7"/>
          <c:order val="7"/>
          <c:tx>
            <c:strRef>
              <c:f>sysgln!$I$2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sysgln!$I$3:$I$52</c:f>
              <c:numCache>
                <c:formatCode>General</c:formatCode>
                <c:ptCount val="50"/>
                <c:pt idx="0">
                  <c:v>7.6090699999999999E-3</c:v>
                </c:pt>
                <c:pt idx="1">
                  <c:v>7.4989999999999996E-3</c:v>
                </c:pt>
                <c:pt idx="2">
                  <c:v>7.11204E-3</c:v>
                </c:pt>
                <c:pt idx="3">
                  <c:v>6.3812499999999998E-3</c:v>
                </c:pt>
                <c:pt idx="4">
                  <c:v>5.3910800000000004E-3</c:v>
                </c:pt>
                <c:pt idx="5">
                  <c:v>4.3801700000000001E-3</c:v>
                </c:pt>
                <c:pt idx="6">
                  <c:v>3.5206899999999999E-3</c:v>
                </c:pt>
                <c:pt idx="7">
                  <c:v>2.8536E-3</c:v>
                </c:pt>
                <c:pt idx="8">
                  <c:v>2.343E-3</c:v>
                </c:pt>
                <c:pt idx="9">
                  <c:v>1.97408E-3</c:v>
                </c:pt>
                <c:pt idx="10">
                  <c:v>1.72686E-3</c:v>
                </c:pt>
                <c:pt idx="11">
                  <c:v>1.5763000000000001E-3</c:v>
                </c:pt>
                <c:pt idx="12">
                  <c:v>1.50278E-3</c:v>
                </c:pt>
                <c:pt idx="13">
                  <c:v>1.4969200000000001E-3</c:v>
                </c:pt>
                <c:pt idx="14">
                  <c:v>1.54795E-3</c:v>
                </c:pt>
                <c:pt idx="15">
                  <c:v>1.6485200000000001E-3</c:v>
                </c:pt>
                <c:pt idx="16">
                  <c:v>1.7894499999999999E-3</c:v>
                </c:pt>
                <c:pt idx="17">
                  <c:v>1.9633200000000002E-3</c:v>
                </c:pt>
                <c:pt idx="18">
                  <c:v>2.1725500000000001E-3</c:v>
                </c:pt>
                <c:pt idx="19">
                  <c:v>2.41493E-3</c:v>
                </c:pt>
                <c:pt idx="20">
                  <c:v>2.6864499999999999E-3</c:v>
                </c:pt>
                <c:pt idx="21">
                  <c:v>2.9745700000000002E-3</c:v>
                </c:pt>
                <c:pt idx="22">
                  <c:v>3.2873899999999998E-3</c:v>
                </c:pt>
                <c:pt idx="23">
                  <c:v>3.61064E-3</c:v>
                </c:pt>
                <c:pt idx="24">
                  <c:v>3.9537599999999997E-3</c:v>
                </c:pt>
                <c:pt idx="25">
                  <c:v>4.3011000000000004E-3</c:v>
                </c:pt>
                <c:pt idx="26">
                  <c:v>4.6490000000000004E-3</c:v>
                </c:pt>
                <c:pt idx="27">
                  <c:v>5.00834E-3</c:v>
                </c:pt>
                <c:pt idx="28">
                  <c:v>5.3621800000000002E-3</c:v>
                </c:pt>
                <c:pt idx="29">
                  <c:v>5.7066199999999999E-3</c:v>
                </c:pt>
                <c:pt idx="30">
                  <c:v>6.0388600000000001E-3</c:v>
                </c:pt>
                <c:pt idx="31">
                  <c:v>6.3558900000000003E-3</c:v>
                </c:pt>
                <c:pt idx="32">
                  <c:v>6.6558499999999996E-3</c:v>
                </c:pt>
                <c:pt idx="33">
                  <c:v>6.9367700000000001E-3</c:v>
                </c:pt>
                <c:pt idx="34">
                  <c:v>7.18259E-3</c:v>
                </c:pt>
                <c:pt idx="35">
                  <c:v>7.4072000000000001E-3</c:v>
                </c:pt>
                <c:pt idx="36">
                  <c:v>7.6103799999999999E-3</c:v>
                </c:pt>
                <c:pt idx="37">
                  <c:v>7.7919199999999999E-3</c:v>
                </c:pt>
                <c:pt idx="38">
                  <c:v>7.9395799999999999E-3</c:v>
                </c:pt>
                <c:pt idx="39">
                  <c:v>8.0673700000000008E-3</c:v>
                </c:pt>
                <c:pt idx="40">
                  <c:v>8.1743600000000003E-3</c:v>
                </c:pt>
                <c:pt idx="41">
                  <c:v>8.2542299999999996E-3</c:v>
                </c:pt>
                <c:pt idx="42">
                  <c:v>8.3159900000000005E-3</c:v>
                </c:pt>
                <c:pt idx="43">
                  <c:v>8.3584499999999999E-3</c:v>
                </c:pt>
                <c:pt idx="44">
                  <c:v>8.3790400000000008E-3</c:v>
                </c:pt>
                <c:pt idx="45">
                  <c:v>8.3858300000000004E-3</c:v>
                </c:pt>
                <c:pt idx="46">
                  <c:v>8.3806200000000001E-3</c:v>
                </c:pt>
                <c:pt idx="47">
                  <c:v>8.3651699999999999E-3</c:v>
                </c:pt>
                <c:pt idx="48">
                  <c:v>8.3410600000000008E-3</c:v>
                </c:pt>
                <c:pt idx="49">
                  <c:v>8.3106399999999993E-3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2C-4CCB-99EB-CFA9B8A25D81}"/>
            </c:ext>
          </c:extLst>
        </c:ser>
        <c:ser>
          <c:idx val="8"/>
          <c:order val="8"/>
          <c:tx>
            <c:strRef>
              <c:f>sysgln!$J$2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sysgln!$J$3:$J$52</c:f>
              <c:numCache>
                <c:formatCode>General</c:formatCode>
                <c:ptCount val="50"/>
                <c:pt idx="0">
                  <c:v>7.4653699999999998E-3</c:v>
                </c:pt>
                <c:pt idx="1">
                  <c:v>7.3491800000000003E-3</c:v>
                </c:pt>
                <c:pt idx="2">
                  <c:v>6.9641700000000004E-3</c:v>
                </c:pt>
                <c:pt idx="3">
                  <c:v>6.2519100000000003E-3</c:v>
                </c:pt>
                <c:pt idx="4">
                  <c:v>5.29328E-3</c:v>
                </c:pt>
                <c:pt idx="5">
                  <c:v>4.3078300000000003E-3</c:v>
                </c:pt>
                <c:pt idx="6">
                  <c:v>3.46291E-3</c:v>
                </c:pt>
                <c:pt idx="7">
                  <c:v>2.80708E-3</c:v>
                </c:pt>
                <c:pt idx="8">
                  <c:v>2.3044900000000002E-3</c:v>
                </c:pt>
                <c:pt idx="9">
                  <c:v>1.9409900000000001E-3</c:v>
                </c:pt>
                <c:pt idx="10">
                  <c:v>1.6962399999999999E-3</c:v>
                </c:pt>
                <c:pt idx="11">
                  <c:v>1.5461400000000001E-3</c:v>
                </c:pt>
                <c:pt idx="12">
                  <c:v>1.47079E-3</c:v>
                </c:pt>
                <c:pt idx="13">
                  <c:v>1.46159E-3</c:v>
                </c:pt>
                <c:pt idx="14">
                  <c:v>1.5077700000000001E-3</c:v>
                </c:pt>
                <c:pt idx="15">
                  <c:v>1.6018199999999999E-3</c:v>
                </c:pt>
                <c:pt idx="16">
                  <c:v>1.73519E-3</c:v>
                </c:pt>
                <c:pt idx="17">
                  <c:v>1.90025E-3</c:v>
                </c:pt>
                <c:pt idx="18">
                  <c:v>2.0996999999999999E-3</c:v>
                </c:pt>
                <c:pt idx="19">
                  <c:v>2.3305299999999999E-3</c:v>
                </c:pt>
                <c:pt idx="20">
                  <c:v>2.58931E-3</c:v>
                </c:pt>
                <c:pt idx="21">
                  <c:v>2.86462E-3</c:v>
                </c:pt>
                <c:pt idx="22">
                  <c:v>3.1635700000000001E-3</c:v>
                </c:pt>
                <c:pt idx="23">
                  <c:v>3.4729399999999999E-3</c:v>
                </c:pt>
                <c:pt idx="24">
                  <c:v>3.8018399999999999E-3</c:v>
                </c:pt>
                <c:pt idx="25">
                  <c:v>4.1354499999999997E-3</c:v>
                </c:pt>
                <c:pt idx="26">
                  <c:v>4.4702600000000002E-3</c:v>
                </c:pt>
                <c:pt idx="27">
                  <c:v>4.8169299999999996E-3</c:v>
                </c:pt>
                <c:pt idx="28">
                  <c:v>5.15922E-3</c:v>
                </c:pt>
                <c:pt idx="29">
                  <c:v>5.4934299999999997E-3</c:v>
                </c:pt>
                <c:pt idx="30">
                  <c:v>5.81688E-3</c:v>
                </c:pt>
                <c:pt idx="31">
                  <c:v>6.1266799999999998E-3</c:v>
                </c:pt>
                <c:pt idx="32">
                  <c:v>6.4210400000000003E-3</c:v>
                </c:pt>
                <c:pt idx="33">
                  <c:v>6.6979099999999996E-3</c:v>
                </c:pt>
                <c:pt idx="34">
                  <c:v>6.94205E-3</c:v>
                </c:pt>
                <c:pt idx="35">
                  <c:v>7.1660300000000003E-3</c:v>
                </c:pt>
                <c:pt idx="36">
                  <c:v>7.3699999999999998E-3</c:v>
                </c:pt>
                <c:pt idx="37">
                  <c:v>7.5535699999999999E-3</c:v>
                </c:pt>
                <c:pt idx="38">
                  <c:v>7.7051300000000001E-3</c:v>
                </c:pt>
                <c:pt idx="39">
                  <c:v>7.8369700000000004E-3</c:v>
                </c:pt>
                <c:pt idx="40">
                  <c:v>7.9501599999999995E-3</c:v>
                </c:pt>
                <c:pt idx="41">
                  <c:v>8.0363399999999995E-3</c:v>
                </c:pt>
                <c:pt idx="42">
                  <c:v>8.1056199999999991E-3</c:v>
                </c:pt>
                <c:pt idx="43">
                  <c:v>8.1572999999999993E-3</c:v>
                </c:pt>
                <c:pt idx="44">
                  <c:v>8.1848900000000002E-3</c:v>
                </c:pt>
                <c:pt idx="45">
                  <c:v>8.1986899999999998E-3</c:v>
                </c:pt>
                <c:pt idx="46">
                  <c:v>8.2003600000000003E-3</c:v>
                </c:pt>
                <c:pt idx="47">
                  <c:v>8.1915900000000003E-3</c:v>
                </c:pt>
                <c:pt idx="48">
                  <c:v>8.1739800000000008E-3</c:v>
                </c:pt>
                <c:pt idx="49">
                  <c:v>8.1490699999999996E-3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2C-4CCB-99EB-CFA9B8A25D81}"/>
            </c:ext>
          </c:extLst>
        </c:ser>
        <c:ser>
          <c:idx val="9"/>
          <c:order val="9"/>
          <c:tx>
            <c:strRef>
              <c:f>sysgln!$K$2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sysgln!$A$3:$A$52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sysgln!$K$3:$K$52</c:f>
              <c:numCache>
                <c:formatCode>General</c:formatCode>
                <c:ptCount val="50"/>
                <c:pt idx="0">
                  <c:v>7.4172700000000001E-3</c:v>
                </c:pt>
                <c:pt idx="1">
                  <c:v>7.3142199999999997E-3</c:v>
                </c:pt>
                <c:pt idx="2">
                  <c:v>6.9377199999999997E-3</c:v>
                </c:pt>
                <c:pt idx="3">
                  <c:v>6.21764E-3</c:v>
                </c:pt>
                <c:pt idx="4">
                  <c:v>5.2455999999999996E-3</c:v>
                </c:pt>
                <c:pt idx="5">
                  <c:v>4.2582899999999996E-3</c:v>
                </c:pt>
                <c:pt idx="6">
                  <c:v>3.4197400000000001E-3</c:v>
                </c:pt>
                <c:pt idx="7">
                  <c:v>2.7708899999999998E-3</c:v>
                </c:pt>
                <c:pt idx="8">
                  <c:v>2.27421E-3</c:v>
                </c:pt>
                <c:pt idx="9">
                  <c:v>1.9148399999999999E-3</c:v>
                </c:pt>
                <c:pt idx="10">
                  <c:v>1.6730099999999999E-3</c:v>
                </c:pt>
                <c:pt idx="11">
                  <c:v>1.5254400000000001E-3</c:v>
                </c:pt>
                <c:pt idx="12">
                  <c:v>1.45083E-3</c:v>
                </c:pt>
                <c:pt idx="13">
                  <c:v>1.4411999999999999E-3</c:v>
                </c:pt>
                <c:pt idx="14">
                  <c:v>1.48606E-3</c:v>
                </c:pt>
                <c:pt idx="15">
                  <c:v>1.5780499999999999E-3</c:v>
                </c:pt>
                <c:pt idx="16">
                  <c:v>1.70857E-3</c:v>
                </c:pt>
                <c:pt idx="17">
                  <c:v>1.8706E-3</c:v>
                </c:pt>
                <c:pt idx="18">
                  <c:v>2.0659900000000002E-3</c:v>
                </c:pt>
                <c:pt idx="19">
                  <c:v>2.2921999999999999E-3</c:v>
                </c:pt>
                <c:pt idx="20">
                  <c:v>2.5459900000000001E-3</c:v>
                </c:pt>
                <c:pt idx="21">
                  <c:v>2.81599E-3</c:v>
                </c:pt>
                <c:pt idx="22">
                  <c:v>3.1093499999999999E-3</c:v>
                </c:pt>
                <c:pt idx="23">
                  <c:v>3.4133100000000001E-3</c:v>
                </c:pt>
                <c:pt idx="24">
                  <c:v>3.7365200000000001E-3</c:v>
                </c:pt>
                <c:pt idx="25">
                  <c:v>4.0645899999999999E-3</c:v>
                </c:pt>
                <c:pt idx="26">
                  <c:v>4.3941800000000001E-3</c:v>
                </c:pt>
                <c:pt idx="27">
                  <c:v>4.7357399999999996E-3</c:v>
                </c:pt>
                <c:pt idx="28">
                  <c:v>5.0733799999999997E-3</c:v>
                </c:pt>
                <c:pt idx="29">
                  <c:v>5.4034699999999996E-3</c:v>
                </c:pt>
                <c:pt idx="30">
                  <c:v>5.7234E-3</c:v>
                </c:pt>
                <c:pt idx="31">
                  <c:v>6.0303099999999997E-3</c:v>
                </c:pt>
                <c:pt idx="32">
                  <c:v>6.3224600000000002E-3</c:v>
                </c:pt>
                <c:pt idx="33">
                  <c:v>6.5978299999999998E-3</c:v>
                </c:pt>
                <c:pt idx="34">
                  <c:v>6.84068E-3</c:v>
                </c:pt>
                <c:pt idx="35">
                  <c:v>7.0644599999999998E-3</c:v>
                </c:pt>
                <c:pt idx="36">
                  <c:v>7.2688800000000001E-3</c:v>
                </c:pt>
                <c:pt idx="37">
                  <c:v>7.45351E-3</c:v>
                </c:pt>
                <c:pt idx="38">
                  <c:v>7.6058300000000001E-3</c:v>
                </c:pt>
                <c:pt idx="39">
                  <c:v>7.7396299999999999E-3</c:v>
                </c:pt>
                <c:pt idx="40">
                  <c:v>7.8553100000000008E-3</c:v>
                </c:pt>
                <c:pt idx="41">
                  <c:v>7.9429900000000005E-3</c:v>
                </c:pt>
                <c:pt idx="42">
                  <c:v>8.0151200000000006E-3</c:v>
                </c:pt>
                <c:pt idx="43">
                  <c:v>8.06984E-3</c:v>
                </c:pt>
                <c:pt idx="44">
                  <c:v>8.1003299999999993E-3</c:v>
                </c:pt>
                <c:pt idx="45">
                  <c:v>8.1170400000000007E-3</c:v>
                </c:pt>
                <c:pt idx="46">
                  <c:v>8.1216099999999996E-3</c:v>
                </c:pt>
                <c:pt idx="47">
                  <c:v>8.1156500000000003E-3</c:v>
                </c:pt>
                <c:pt idx="48">
                  <c:v>8.1007400000000004E-3</c:v>
                </c:pt>
                <c:pt idx="49">
                  <c:v>8.0783899999999995E-3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2C-4CCB-99EB-CFA9B8A25D81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39560"/>
        <c:axId val="502644264"/>
        <c:axId val="501383696"/>
      </c:surface3DChart>
      <c:catAx>
        <c:axId val="5026395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4264"/>
        <c:crosses val="autoZero"/>
        <c:auto val="1"/>
        <c:lblAlgn val="ctr"/>
        <c:lblOffset val="100"/>
        <c:tickLblSkip val="10"/>
        <c:noMultiLvlLbl val="0"/>
      </c:catAx>
      <c:valAx>
        <c:axId val="50264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9560"/>
        <c:crosses val="autoZero"/>
        <c:crossBetween val="midCat"/>
      </c:valAx>
      <c:serAx>
        <c:axId val="501383696"/>
        <c:scaling>
          <c:orientation val="maxMin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4264"/>
        <c:crosses val="autoZero"/>
        <c:tickLblSkip val="10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1351131340857221"/>
          <c:y val="0.82825185929951817"/>
          <c:w val="0.74996930244280091"/>
          <c:h val="6.6057261709294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GLP-1 pM</a:t>
            </a:r>
          </a:p>
        </c:rich>
      </c:tx>
      <c:layout>
        <c:manualLayout>
          <c:xMode val="edge"/>
          <c:yMode val="edge"/>
          <c:x val="0.30169225145484363"/>
          <c:y val="3.7089833653880785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40"/>
      <c:depthPercent val="18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sysglp!$B$2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sysglp!$B$3:$B$52</c:f>
              <c:numCache>
                <c:formatCode>General</c:formatCode>
                <c:ptCount val="50"/>
                <c:pt idx="0">
                  <c:v>0.99089214000000003</c:v>
                </c:pt>
                <c:pt idx="1">
                  <c:v>1.114079</c:v>
                </c:pt>
                <c:pt idx="2">
                  <c:v>1.87361358</c:v>
                </c:pt>
                <c:pt idx="3">
                  <c:v>3.7479440099999999</c:v>
                </c:pt>
                <c:pt idx="4">
                  <c:v>6.2060257500000002</c:v>
                </c:pt>
                <c:pt idx="5">
                  <c:v>8.2176286600000008</c:v>
                </c:pt>
                <c:pt idx="6">
                  <c:v>9.1730166000000004</c:v>
                </c:pt>
                <c:pt idx="7">
                  <c:v>9.1635770099999991</c:v>
                </c:pt>
                <c:pt idx="8">
                  <c:v>8.5510006000000001</c:v>
                </c:pt>
                <c:pt idx="9">
                  <c:v>7.6641909799999999</c:v>
                </c:pt>
                <c:pt idx="10">
                  <c:v>6.7362448400000003</c:v>
                </c:pt>
                <c:pt idx="11">
                  <c:v>5.8756218999999996</c:v>
                </c:pt>
                <c:pt idx="12">
                  <c:v>5.0828075799999999</c:v>
                </c:pt>
                <c:pt idx="13">
                  <c:v>4.3966839100000001</c:v>
                </c:pt>
                <c:pt idx="14">
                  <c:v>3.8007371000000001</c:v>
                </c:pt>
                <c:pt idx="15">
                  <c:v>3.2873655500000001</c:v>
                </c:pt>
                <c:pt idx="16">
                  <c:v>2.8555966599999998</c:v>
                </c:pt>
                <c:pt idx="17">
                  <c:v>2.4942268400000001</c:v>
                </c:pt>
                <c:pt idx="18">
                  <c:v>2.1836111100000002</c:v>
                </c:pt>
                <c:pt idx="19">
                  <c:v>1.92058547</c:v>
                </c:pt>
                <c:pt idx="20">
                  <c:v>1.7023119</c:v>
                </c:pt>
                <c:pt idx="21">
                  <c:v>1.5301355400000001</c:v>
                </c:pt>
                <c:pt idx="22">
                  <c:v>1.39277392</c:v>
                </c:pt>
                <c:pt idx="23">
                  <c:v>1.2908288400000001</c:v>
                </c:pt>
                <c:pt idx="24">
                  <c:v>1.21698898</c:v>
                </c:pt>
                <c:pt idx="25">
                  <c:v>1.17094649</c:v>
                </c:pt>
                <c:pt idx="26">
                  <c:v>1.1478803900000001</c:v>
                </c:pt>
                <c:pt idx="27">
                  <c:v>1.1430236</c:v>
                </c:pt>
                <c:pt idx="28">
                  <c:v>1.1529006399999999</c:v>
                </c:pt>
                <c:pt idx="29">
                  <c:v>1.1729281899999999</c:v>
                </c:pt>
                <c:pt idx="30">
                  <c:v>1.19845658</c:v>
                </c:pt>
                <c:pt idx="31">
                  <c:v>1.22559536</c:v>
                </c:pt>
                <c:pt idx="32">
                  <c:v>1.2510839499999999</c:v>
                </c:pt>
                <c:pt idx="33">
                  <c:v>1.2725268700000001</c:v>
                </c:pt>
                <c:pt idx="34">
                  <c:v>1.2871675899999999</c:v>
                </c:pt>
                <c:pt idx="35">
                  <c:v>1.2953505299999999</c:v>
                </c:pt>
                <c:pt idx="36">
                  <c:v>1.2967883099999999</c:v>
                </c:pt>
                <c:pt idx="37">
                  <c:v>1.2913072299999999</c:v>
                </c:pt>
                <c:pt idx="38">
                  <c:v>1.28002237</c:v>
                </c:pt>
                <c:pt idx="39">
                  <c:v>1.26329172</c:v>
                </c:pt>
                <c:pt idx="40">
                  <c:v>1.2413435500000001</c:v>
                </c:pt>
                <c:pt idx="41">
                  <c:v>1.2174248599999999</c:v>
                </c:pt>
                <c:pt idx="42">
                  <c:v>1.1896800999999999</c:v>
                </c:pt>
                <c:pt idx="43">
                  <c:v>1.1586469500000001</c:v>
                </c:pt>
                <c:pt idx="44">
                  <c:v>1.1316001099999999</c:v>
                </c:pt>
                <c:pt idx="45">
                  <c:v>1.1050359300000001</c:v>
                </c:pt>
                <c:pt idx="46">
                  <c:v>1.0795473099999999</c:v>
                </c:pt>
                <c:pt idx="47">
                  <c:v>1.05556827</c:v>
                </c:pt>
                <c:pt idx="48">
                  <c:v>1.0334857</c:v>
                </c:pt>
                <c:pt idx="49">
                  <c:v>1.0135949099999999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C-4E62-8B24-CFAB80C4DCDA}"/>
            </c:ext>
          </c:extLst>
        </c:ser>
        <c:ser>
          <c:idx val="1"/>
          <c:order val="1"/>
          <c:tx>
            <c:strRef>
              <c:f>sysglp!$C$2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sysglp!$C$3:$C$52</c:f>
              <c:numCache>
                <c:formatCode>General</c:formatCode>
                <c:ptCount val="50"/>
                <c:pt idx="0">
                  <c:v>1.0671278200000001</c:v>
                </c:pt>
                <c:pt idx="1">
                  <c:v>1.14080268</c:v>
                </c:pt>
                <c:pt idx="2">
                  <c:v>1.7639249100000001</c:v>
                </c:pt>
                <c:pt idx="3">
                  <c:v>3.60155644</c:v>
                </c:pt>
                <c:pt idx="4">
                  <c:v>6.1004441600000003</c:v>
                </c:pt>
                <c:pt idx="5">
                  <c:v>8.1896858899999998</c:v>
                </c:pt>
                <c:pt idx="6">
                  <c:v>9.2802671199999995</c:v>
                </c:pt>
                <c:pt idx="7">
                  <c:v>9.4255949099999992</c:v>
                </c:pt>
                <c:pt idx="8">
                  <c:v>8.9443448399999994</c:v>
                </c:pt>
                <c:pt idx="9">
                  <c:v>8.1349425499999999</c:v>
                </c:pt>
                <c:pt idx="10">
                  <c:v>7.2375937700000001</c:v>
                </c:pt>
                <c:pt idx="11">
                  <c:v>6.3736711000000001</c:v>
                </c:pt>
                <c:pt idx="12">
                  <c:v>5.5593099500000003</c:v>
                </c:pt>
                <c:pt idx="13">
                  <c:v>4.8414767400000001</c:v>
                </c:pt>
                <c:pt idx="14">
                  <c:v>4.2096404999999999</c:v>
                </c:pt>
                <c:pt idx="15">
                  <c:v>3.66080513</c:v>
                </c:pt>
                <c:pt idx="16">
                  <c:v>3.19311568</c:v>
                </c:pt>
                <c:pt idx="17">
                  <c:v>2.7981631899999999</c:v>
                </c:pt>
                <c:pt idx="18">
                  <c:v>2.4551563299999999</c:v>
                </c:pt>
                <c:pt idx="19">
                  <c:v>2.1606986799999999</c:v>
                </c:pt>
                <c:pt idx="20">
                  <c:v>1.9119775999999999</c:v>
                </c:pt>
                <c:pt idx="21">
                  <c:v>1.7090344099999999</c:v>
                </c:pt>
                <c:pt idx="22">
                  <c:v>1.54028984</c:v>
                </c:pt>
                <c:pt idx="23">
                  <c:v>1.4064258999999999</c:v>
                </c:pt>
                <c:pt idx="24">
                  <c:v>1.29974458</c:v>
                </c:pt>
                <c:pt idx="25">
                  <c:v>1.22139497</c:v>
                </c:pt>
                <c:pt idx="26">
                  <c:v>1.16692076</c:v>
                </c:pt>
                <c:pt idx="27">
                  <c:v>1.13145019</c:v>
                </c:pt>
                <c:pt idx="28">
                  <c:v>1.1140559000000001</c:v>
                </c:pt>
                <c:pt idx="29">
                  <c:v>1.11120481</c:v>
                </c:pt>
                <c:pt idx="30">
                  <c:v>1.1195717199999999</c:v>
                </c:pt>
                <c:pt idx="31">
                  <c:v>1.1357788499999999</c:v>
                </c:pt>
                <c:pt idx="32">
                  <c:v>1.15702507</c:v>
                </c:pt>
                <c:pt idx="33">
                  <c:v>1.1805121700000001</c:v>
                </c:pt>
                <c:pt idx="34">
                  <c:v>1.20271565</c:v>
                </c:pt>
                <c:pt idx="35">
                  <c:v>1.2231166</c:v>
                </c:pt>
                <c:pt idx="36">
                  <c:v>1.2403084499999999</c:v>
                </c:pt>
                <c:pt idx="37">
                  <c:v>1.2533301699999999</c:v>
                </c:pt>
                <c:pt idx="38">
                  <c:v>1.2612277300000001</c:v>
                </c:pt>
                <c:pt idx="39">
                  <c:v>1.26457273</c:v>
                </c:pt>
                <c:pt idx="40">
                  <c:v>1.2630778</c:v>
                </c:pt>
                <c:pt idx="41">
                  <c:v>1.2574467199999999</c:v>
                </c:pt>
                <c:pt idx="42">
                  <c:v>1.24772649</c:v>
                </c:pt>
                <c:pt idx="43">
                  <c:v>1.23367216</c:v>
                </c:pt>
                <c:pt idx="44">
                  <c:v>1.2191337600000001</c:v>
                </c:pt>
                <c:pt idx="45">
                  <c:v>1.20312256</c:v>
                </c:pt>
                <c:pt idx="46">
                  <c:v>1.18618066</c:v>
                </c:pt>
                <c:pt idx="47">
                  <c:v>1.1688279100000001</c:v>
                </c:pt>
                <c:pt idx="48">
                  <c:v>1.15153985</c:v>
                </c:pt>
                <c:pt idx="49">
                  <c:v>1.13470304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CC-4E62-8B24-CFAB80C4DCDA}"/>
            </c:ext>
          </c:extLst>
        </c:ser>
        <c:ser>
          <c:idx val="2"/>
          <c:order val="2"/>
          <c:tx>
            <c:strRef>
              <c:f>sysglp!$D$2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sysglp!$D$3:$D$52</c:f>
              <c:numCache>
                <c:formatCode>General</c:formatCode>
                <c:ptCount val="50"/>
                <c:pt idx="0">
                  <c:v>1.20674437</c:v>
                </c:pt>
                <c:pt idx="1">
                  <c:v>1.3118584900000001</c:v>
                </c:pt>
                <c:pt idx="2">
                  <c:v>1.9687307199999999</c:v>
                </c:pt>
                <c:pt idx="3">
                  <c:v>3.6347763899999999</c:v>
                </c:pt>
                <c:pt idx="4">
                  <c:v>5.9117782999999999</c:v>
                </c:pt>
                <c:pt idx="5">
                  <c:v>7.9588463100000002</c:v>
                </c:pt>
                <c:pt idx="6">
                  <c:v>9.2182794500000007</c:v>
                </c:pt>
                <c:pt idx="7">
                  <c:v>9.6549459899999999</c:v>
                </c:pt>
                <c:pt idx="8">
                  <c:v>9.4737297999999992</c:v>
                </c:pt>
                <c:pt idx="9">
                  <c:v>8.89250863</c:v>
                </c:pt>
                <c:pt idx="10">
                  <c:v>8.1255618500000004</c:v>
                </c:pt>
                <c:pt idx="11">
                  <c:v>7.31605756</c:v>
                </c:pt>
                <c:pt idx="12">
                  <c:v>6.5030154099999997</c:v>
                </c:pt>
                <c:pt idx="13">
                  <c:v>5.7538848900000001</c:v>
                </c:pt>
                <c:pt idx="14">
                  <c:v>5.07217567</c:v>
                </c:pt>
                <c:pt idx="15">
                  <c:v>4.4636259000000003</c:v>
                </c:pt>
                <c:pt idx="16">
                  <c:v>3.9349199100000001</c:v>
                </c:pt>
                <c:pt idx="17">
                  <c:v>3.4800343200000001</c:v>
                </c:pt>
                <c:pt idx="18">
                  <c:v>3.0774554099999998</c:v>
                </c:pt>
                <c:pt idx="19">
                  <c:v>2.72416657</c:v>
                </c:pt>
                <c:pt idx="20">
                  <c:v>2.4179013899999999</c:v>
                </c:pt>
                <c:pt idx="21">
                  <c:v>2.1621196999999999</c:v>
                </c:pt>
                <c:pt idx="22">
                  <c:v>1.9410607799999999</c:v>
                </c:pt>
                <c:pt idx="23">
                  <c:v>1.75815181</c:v>
                </c:pt>
                <c:pt idx="24">
                  <c:v>1.60184419</c:v>
                </c:pt>
                <c:pt idx="25">
                  <c:v>1.47481379</c:v>
                </c:pt>
                <c:pt idx="26">
                  <c:v>1.37363814</c:v>
                </c:pt>
                <c:pt idx="27">
                  <c:v>1.2910226899999999</c:v>
                </c:pt>
                <c:pt idx="28">
                  <c:v>1.2290889199999999</c:v>
                </c:pt>
                <c:pt idx="29">
                  <c:v>1.1847867599999999</c:v>
                </c:pt>
                <c:pt idx="30">
                  <c:v>1.15592787</c:v>
                </c:pt>
                <c:pt idx="31">
                  <c:v>1.1400355600000001</c:v>
                </c:pt>
                <c:pt idx="32">
                  <c:v>1.13522631</c:v>
                </c:pt>
                <c:pt idx="33">
                  <c:v>1.1393305899999999</c:v>
                </c:pt>
                <c:pt idx="34">
                  <c:v>1.14971869</c:v>
                </c:pt>
                <c:pt idx="35">
                  <c:v>1.1647874899999999</c:v>
                </c:pt>
                <c:pt idx="36">
                  <c:v>1.18309113</c:v>
                </c:pt>
                <c:pt idx="37">
                  <c:v>1.2033408000000001</c:v>
                </c:pt>
                <c:pt idx="38">
                  <c:v>1.2226627699999999</c:v>
                </c:pt>
                <c:pt idx="39">
                  <c:v>1.24158827</c:v>
                </c:pt>
                <c:pt idx="40">
                  <c:v>1.2594014499999999</c:v>
                </c:pt>
                <c:pt idx="41">
                  <c:v>1.27382014</c:v>
                </c:pt>
                <c:pt idx="42">
                  <c:v>1.2861659299999999</c:v>
                </c:pt>
                <c:pt idx="43">
                  <c:v>1.2959877799999999</c:v>
                </c:pt>
                <c:pt idx="44">
                  <c:v>1.3013346400000001</c:v>
                </c:pt>
                <c:pt idx="45">
                  <c:v>1.30403117</c:v>
                </c:pt>
                <c:pt idx="46">
                  <c:v>1.3041185399999999</c:v>
                </c:pt>
                <c:pt idx="47">
                  <c:v>1.30220731</c:v>
                </c:pt>
                <c:pt idx="48">
                  <c:v>1.29842671</c:v>
                </c:pt>
                <c:pt idx="49">
                  <c:v>1.2930575900000001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CC-4E62-8B24-CFAB80C4DCDA}"/>
            </c:ext>
          </c:extLst>
        </c:ser>
        <c:ser>
          <c:idx val="3"/>
          <c:order val="3"/>
          <c:tx>
            <c:strRef>
              <c:f>sysglp!$E$2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sysglp!$E$3:$E$52</c:f>
              <c:numCache>
                <c:formatCode>General</c:formatCode>
                <c:ptCount val="50"/>
                <c:pt idx="0">
                  <c:v>1.40211229</c:v>
                </c:pt>
                <c:pt idx="1">
                  <c:v>1.5173385500000001</c:v>
                </c:pt>
                <c:pt idx="2">
                  <c:v>2.1193249000000001</c:v>
                </c:pt>
                <c:pt idx="3">
                  <c:v>3.6517545199999999</c:v>
                </c:pt>
                <c:pt idx="4">
                  <c:v>5.83277556</c:v>
                </c:pt>
                <c:pt idx="5">
                  <c:v>7.90100844</c:v>
                </c:pt>
                <c:pt idx="6">
                  <c:v>9.3006160799999993</c:v>
                </c:pt>
                <c:pt idx="7">
                  <c:v>9.9816687799999997</c:v>
                </c:pt>
                <c:pt idx="8">
                  <c:v>10.089308949999999</c:v>
                </c:pt>
                <c:pt idx="9">
                  <c:v>9.7821422800000004</c:v>
                </c:pt>
                <c:pt idx="10">
                  <c:v>9.2289153299999995</c:v>
                </c:pt>
                <c:pt idx="11">
                  <c:v>8.5590423500000004</c:v>
                </c:pt>
                <c:pt idx="12">
                  <c:v>7.8232320599999996</c:v>
                </c:pt>
                <c:pt idx="13">
                  <c:v>7.0973060600000002</c:v>
                </c:pt>
                <c:pt idx="14">
                  <c:v>6.4004686399999997</c:v>
                </c:pt>
                <c:pt idx="15">
                  <c:v>5.7497745399999998</c:v>
                </c:pt>
                <c:pt idx="16">
                  <c:v>5.1622049499999996</c:v>
                </c:pt>
                <c:pt idx="17">
                  <c:v>4.6393571500000004</c:v>
                </c:pt>
                <c:pt idx="18">
                  <c:v>4.16258968</c:v>
                </c:pt>
                <c:pt idx="19">
                  <c:v>3.7328374700000002</c:v>
                </c:pt>
                <c:pt idx="20">
                  <c:v>3.3499801100000002</c:v>
                </c:pt>
                <c:pt idx="21">
                  <c:v>3.0201883199999999</c:v>
                </c:pt>
                <c:pt idx="22">
                  <c:v>2.7269437399999998</c:v>
                </c:pt>
                <c:pt idx="23">
                  <c:v>2.4749668200000001</c:v>
                </c:pt>
                <c:pt idx="24">
                  <c:v>2.2517208800000001</c:v>
                </c:pt>
                <c:pt idx="25">
                  <c:v>2.0611552299999998</c:v>
                </c:pt>
                <c:pt idx="26">
                  <c:v>1.8993105299999999</c:v>
                </c:pt>
                <c:pt idx="27">
                  <c:v>1.75735386</c:v>
                </c:pt>
                <c:pt idx="28">
                  <c:v>1.6390617999999999</c:v>
                </c:pt>
                <c:pt idx="29">
                  <c:v>1.5412947800000001</c:v>
                </c:pt>
                <c:pt idx="30">
                  <c:v>1.46195005</c:v>
                </c:pt>
                <c:pt idx="31">
                  <c:v>1.3985897</c:v>
                </c:pt>
                <c:pt idx="32">
                  <c:v>1.34918684</c:v>
                </c:pt>
                <c:pt idx="33">
                  <c:v>1.31298501</c:v>
                </c:pt>
                <c:pt idx="34">
                  <c:v>1.2891497999999999</c:v>
                </c:pt>
                <c:pt idx="35">
                  <c:v>1.2739260800000001</c:v>
                </c:pt>
                <c:pt idx="36">
                  <c:v>1.26688785</c:v>
                </c:pt>
                <c:pt idx="37">
                  <c:v>1.26654997</c:v>
                </c:pt>
                <c:pt idx="38">
                  <c:v>1.27146603</c:v>
                </c:pt>
                <c:pt idx="39">
                  <c:v>1.2807242700000001</c:v>
                </c:pt>
                <c:pt idx="40">
                  <c:v>1.2938255999999999</c:v>
                </c:pt>
                <c:pt idx="41">
                  <c:v>1.3081675100000001</c:v>
                </c:pt>
                <c:pt idx="42">
                  <c:v>1.3247560700000001</c:v>
                </c:pt>
                <c:pt idx="43">
                  <c:v>1.34290306</c:v>
                </c:pt>
                <c:pt idx="44">
                  <c:v>1.3583028399999999</c:v>
                </c:pt>
                <c:pt idx="45">
                  <c:v>1.3729937699999999</c:v>
                </c:pt>
                <c:pt idx="46">
                  <c:v>1.3865808799999999</c:v>
                </c:pt>
                <c:pt idx="47">
                  <c:v>1.39895025</c:v>
                </c:pt>
                <c:pt idx="48">
                  <c:v>1.4096650500000001</c:v>
                </c:pt>
                <c:pt idx="49">
                  <c:v>1.41883322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CC-4E62-8B24-CFAB80C4DCDA}"/>
            </c:ext>
          </c:extLst>
        </c:ser>
        <c:ser>
          <c:idx val="4"/>
          <c:order val="4"/>
          <c:tx>
            <c:strRef>
              <c:f>sysglp!$F$2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sysglp!$F$3:$F$52</c:f>
              <c:numCache>
                <c:formatCode>General</c:formatCode>
                <c:ptCount val="50"/>
                <c:pt idx="0">
                  <c:v>1.60593732</c:v>
                </c:pt>
                <c:pt idx="1">
                  <c:v>1.7207784500000001</c:v>
                </c:pt>
                <c:pt idx="2">
                  <c:v>2.3135142599999998</c:v>
                </c:pt>
                <c:pt idx="3">
                  <c:v>3.7831888600000001</c:v>
                </c:pt>
                <c:pt idx="4">
                  <c:v>5.8787397199999996</c:v>
                </c:pt>
                <c:pt idx="5">
                  <c:v>7.9194439499999998</c:v>
                </c:pt>
                <c:pt idx="6">
                  <c:v>9.3957097600000008</c:v>
                </c:pt>
                <c:pt idx="7">
                  <c:v>10.22929632</c:v>
                </c:pt>
                <c:pt idx="8">
                  <c:v>10.53929224</c:v>
                </c:pt>
                <c:pt idx="9">
                  <c:v>10.44654512</c:v>
                </c:pt>
                <c:pt idx="10">
                  <c:v>10.087909440000001</c:v>
                </c:pt>
                <c:pt idx="11">
                  <c:v>9.5764234500000001</c:v>
                </c:pt>
                <c:pt idx="12">
                  <c:v>8.9633386700000006</c:v>
                </c:pt>
                <c:pt idx="13">
                  <c:v>8.3184340300000006</c:v>
                </c:pt>
                <c:pt idx="14">
                  <c:v>7.6659479299999997</c:v>
                </c:pt>
                <c:pt idx="15">
                  <c:v>7.0282672000000002</c:v>
                </c:pt>
                <c:pt idx="16">
                  <c:v>6.4290650600000001</c:v>
                </c:pt>
                <c:pt idx="17">
                  <c:v>5.8769507499999998</c:v>
                </c:pt>
                <c:pt idx="18">
                  <c:v>5.3569238500000003</c:v>
                </c:pt>
                <c:pt idx="19">
                  <c:v>4.8742911299999996</c:v>
                </c:pt>
                <c:pt idx="20">
                  <c:v>4.4324069599999998</c:v>
                </c:pt>
                <c:pt idx="21">
                  <c:v>4.0425570799999999</c:v>
                </c:pt>
                <c:pt idx="22">
                  <c:v>3.6863846900000001</c:v>
                </c:pt>
                <c:pt idx="23">
                  <c:v>3.3730455199999998</c:v>
                </c:pt>
                <c:pt idx="24">
                  <c:v>3.0875978599999998</c:v>
                </c:pt>
                <c:pt idx="25">
                  <c:v>2.83795229</c:v>
                </c:pt>
                <c:pt idx="26">
                  <c:v>2.61962005</c:v>
                </c:pt>
                <c:pt idx="27">
                  <c:v>2.4217307400000001</c:v>
                </c:pt>
                <c:pt idx="28">
                  <c:v>2.2496003299999998</c:v>
                </c:pt>
                <c:pt idx="29">
                  <c:v>2.1009129999999998</c:v>
                </c:pt>
                <c:pt idx="30">
                  <c:v>1.9732000700000001</c:v>
                </c:pt>
                <c:pt idx="31">
                  <c:v>1.8638610499999999</c:v>
                </c:pt>
                <c:pt idx="32">
                  <c:v>1.7710525500000001</c:v>
                </c:pt>
                <c:pt idx="33">
                  <c:v>1.69313168</c:v>
                </c:pt>
                <c:pt idx="34">
                  <c:v>1.6319316100000001</c:v>
                </c:pt>
                <c:pt idx="35">
                  <c:v>1.5816509700000001</c:v>
                </c:pt>
                <c:pt idx="36">
                  <c:v>1.5411603300000001</c:v>
                </c:pt>
                <c:pt idx="37">
                  <c:v>1.5096159199999999</c:v>
                </c:pt>
                <c:pt idx="38">
                  <c:v>1.48773679</c:v>
                </c:pt>
                <c:pt idx="39">
                  <c:v>1.4727484900000001</c:v>
                </c:pt>
                <c:pt idx="40">
                  <c:v>1.4638669799999999</c:v>
                </c:pt>
                <c:pt idx="41">
                  <c:v>1.4607097200000001</c:v>
                </c:pt>
                <c:pt idx="42">
                  <c:v>1.4619163100000001</c:v>
                </c:pt>
                <c:pt idx="43">
                  <c:v>1.46742957</c:v>
                </c:pt>
                <c:pt idx="44">
                  <c:v>1.47483925</c:v>
                </c:pt>
                <c:pt idx="45">
                  <c:v>1.48409579</c:v>
                </c:pt>
                <c:pt idx="46">
                  <c:v>1.49470678</c:v>
                </c:pt>
                <c:pt idx="47">
                  <c:v>1.5061741399999999</c:v>
                </c:pt>
                <c:pt idx="48">
                  <c:v>1.5180099300000001</c:v>
                </c:pt>
                <c:pt idx="49">
                  <c:v>1.52990647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CC-4E62-8B24-CFAB80C4DCDA}"/>
            </c:ext>
          </c:extLst>
        </c:ser>
        <c:ser>
          <c:idx val="5"/>
          <c:order val="5"/>
          <c:tx>
            <c:strRef>
              <c:f>sysglp!$G$2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sysglp!$G$3:$G$52</c:f>
              <c:numCache>
                <c:formatCode>General</c:formatCode>
                <c:ptCount val="50"/>
                <c:pt idx="0">
                  <c:v>1.76548879</c:v>
                </c:pt>
                <c:pt idx="1">
                  <c:v>1.87760828</c:v>
                </c:pt>
                <c:pt idx="2">
                  <c:v>2.4667734399999999</c:v>
                </c:pt>
                <c:pt idx="3">
                  <c:v>3.9055834800000002</c:v>
                </c:pt>
                <c:pt idx="4">
                  <c:v>5.9568513400000001</c:v>
                </c:pt>
                <c:pt idx="5">
                  <c:v>7.97912131</c:v>
                </c:pt>
                <c:pt idx="6">
                  <c:v>9.4840586400000007</c:v>
                </c:pt>
                <c:pt idx="7">
                  <c:v>10.39366588</c:v>
                </c:pt>
                <c:pt idx="8">
                  <c:v>10.814343709999999</c:v>
                </c:pt>
                <c:pt idx="9">
                  <c:v>10.848672540000001</c:v>
                </c:pt>
                <c:pt idx="10">
                  <c:v>10.61643467</c:v>
                </c:pt>
                <c:pt idx="11">
                  <c:v>10.216319329999999</c:v>
                </c:pt>
                <c:pt idx="12">
                  <c:v>9.6974605799999996</c:v>
                </c:pt>
                <c:pt idx="13">
                  <c:v>9.1244824399999995</c:v>
                </c:pt>
                <c:pt idx="14">
                  <c:v>8.5238482999999992</c:v>
                </c:pt>
                <c:pt idx="15">
                  <c:v>7.9191844500000004</c:v>
                </c:pt>
                <c:pt idx="16">
                  <c:v>7.3356584600000003</c:v>
                </c:pt>
                <c:pt idx="17">
                  <c:v>6.7851627099999998</c:v>
                </c:pt>
                <c:pt idx="18">
                  <c:v>6.25477185</c:v>
                </c:pt>
                <c:pt idx="19">
                  <c:v>5.7521778299999999</c:v>
                </c:pt>
                <c:pt idx="20">
                  <c:v>5.2824980000000004</c:v>
                </c:pt>
                <c:pt idx="21">
                  <c:v>4.8605242999999998</c:v>
                </c:pt>
                <c:pt idx="22">
                  <c:v>4.46827971</c:v>
                </c:pt>
                <c:pt idx="23">
                  <c:v>4.11749075</c:v>
                </c:pt>
                <c:pt idx="24">
                  <c:v>3.79287814</c:v>
                </c:pt>
                <c:pt idx="25">
                  <c:v>3.5040028099999998</c:v>
                </c:pt>
                <c:pt idx="26">
                  <c:v>3.2472425899999999</c:v>
                </c:pt>
                <c:pt idx="27">
                  <c:v>3.0103850400000001</c:v>
                </c:pt>
                <c:pt idx="28">
                  <c:v>2.80079791</c:v>
                </c:pt>
                <c:pt idx="29">
                  <c:v>2.6160466900000001</c:v>
                </c:pt>
                <c:pt idx="30">
                  <c:v>2.4534927099999999</c:v>
                </c:pt>
                <c:pt idx="31">
                  <c:v>2.3107609400000002</c:v>
                </c:pt>
                <c:pt idx="32">
                  <c:v>2.1861182399999999</c:v>
                </c:pt>
                <c:pt idx="33">
                  <c:v>2.0773770800000002</c:v>
                </c:pt>
                <c:pt idx="34">
                  <c:v>1.9885352199999999</c:v>
                </c:pt>
                <c:pt idx="35">
                  <c:v>1.91181142</c:v>
                </c:pt>
                <c:pt idx="36">
                  <c:v>1.84635131</c:v>
                </c:pt>
                <c:pt idx="37">
                  <c:v>1.7906871799999999</c:v>
                </c:pt>
                <c:pt idx="38">
                  <c:v>1.7475344500000001</c:v>
                </c:pt>
                <c:pt idx="39">
                  <c:v>1.7118158999999999</c:v>
                </c:pt>
                <c:pt idx="40">
                  <c:v>1.6826470899999999</c:v>
                </c:pt>
                <c:pt idx="41">
                  <c:v>1.66217328</c:v>
                </c:pt>
                <c:pt idx="42">
                  <c:v>1.64691177</c:v>
                </c:pt>
                <c:pt idx="43">
                  <c:v>1.6364144</c:v>
                </c:pt>
                <c:pt idx="44">
                  <c:v>1.63197988</c:v>
                </c:pt>
                <c:pt idx="45">
                  <c:v>1.63072646</c:v>
                </c:pt>
                <c:pt idx="46">
                  <c:v>1.63229526</c:v>
                </c:pt>
                <c:pt idx="47">
                  <c:v>1.63616395</c:v>
                </c:pt>
                <c:pt idx="48">
                  <c:v>1.6418534</c:v>
                </c:pt>
                <c:pt idx="49">
                  <c:v>1.6489377300000001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CC-4E62-8B24-CFAB80C4DCDA}"/>
            </c:ext>
          </c:extLst>
        </c:ser>
        <c:ser>
          <c:idx val="6"/>
          <c:order val="6"/>
          <c:tx>
            <c:strRef>
              <c:f>sysglp!$H$2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sysglp!$H$3:$H$52</c:f>
              <c:numCache>
                <c:formatCode>General</c:formatCode>
                <c:ptCount val="50"/>
                <c:pt idx="0">
                  <c:v>1.8636898200000001</c:v>
                </c:pt>
                <c:pt idx="1">
                  <c:v>1.97651321</c:v>
                </c:pt>
                <c:pt idx="2">
                  <c:v>2.5466639999999998</c:v>
                </c:pt>
                <c:pt idx="3">
                  <c:v>3.9653201500000002</c:v>
                </c:pt>
                <c:pt idx="4">
                  <c:v>6.0062215200000004</c:v>
                </c:pt>
                <c:pt idx="5">
                  <c:v>8.0316491899999995</c:v>
                </c:pt>
                <c:pt idx="6">
                  <c:v>9.5522407699999992</c:v>
                </c:pt>
                <c:pt idx="7">
                  <c:v>10.49159738</c:v>
                </c:pt>
                <c:pt idx="8">
                  <c:v>10.96191629</c:v>
                </c:pt>
                <c:pt idx="9">
                  <c:v>11.060514360000001</c:v>
                </c:pt>
                <c:pt idx="10">
                  <c:v>10.89194198</c:v>
                </c:pt>
                <c:pt idx="11">
                  <c:v>10.55238452</c:v>
                </c:pt>
                <c:pt idx="12">
                  <c:v>10.08740478</c:v>
                </c:pt>
                <c:pt idx="13">
                  <c:v>9.5577152900000009</c:v>
                </c:pt>
                <c:pt idx="14">
                  <c:v>8.9899237099999993</c:v>
                </c:pt>
                <c:pt idx="15">
                  <c:v>8.4087011100000009</c:v>
                </c:pt>
                <c:pt idx="16">
                  <c:v>7.8401730900000004</c:v>
                </c:pt>
                <c:pt idx="17">
                  <c:v>7.2968027900000001</c:v>
                </c:pt>
                <c:pt idx="18">
                  <c:v>6.7675750399999997</c:v>
                </c:pt>
                <c:pt idx="19">
                  <c:v>6.2601945399999996</c:v>
                </c:pt>
                <c:pt idx="20">
                  <c:v>5.7809646299999997</c:v>
                </c:pt>
                <c:pt idx="21">
                  <c:v>5.3459256799999997</c:v>
                </c:pt>
                <c:pt idx="22">
                  <c:v>4.9376980799999997</c:v>
                </c:pt>
                <c:pt idx="23">
                  <c:v>4.5694817299999997</c:v>
                </c:pt>
                <c:pt idx="24">
                  <c:v>4.2254669399999996</c:v>
                </c:pt>
                <c:pt idx="25">
                  <c:v>3.9166219</c:v>
                </c:pt>
                <c:pt idx="26">
                  <c:v>3.63972454</c:v>
                </c:pt>
                <c:pt idx="27">
                  <c:v>3.3822002200000001</c:v>
                </c:pt>
                <c:pt idx="28">
                  <c:v>3.1522338599999999</c:v>
                </c:pt>
                <c:pt idx="29">
                  <c:v>2.94755221</c:v>
                </c:pt>
                <c:pt idx="30">
                  <c:v>2.76560936</c:v>
                </c:pt>
                <c:pt idx="31">
                  <c:v>2.60436954</c:v>
                </c:pt>
                <c:pt idx="32">
                  <c:v>2.4616125000000002</c:v>
                </c:pt>
                <c:pt idx="33">
                  <c:v>2.3354190799999999</c:v>
                </c:pt>
                <c:pt idx="34">
                  <c:v>2.2305429299999999</c:v>
                </c:pt>
                <c:pt idx="35">
                  <c:v>2.1386079900000001</c:v>
                </c:pt>
                <c:pt idx="36">
                  <c:v>2.0580420699999999</c:v>
                </c:pt>
                <c:pt idx="37">
                  <c:v>1.9881939</c:v>
                </c:pt>
                <c:pt idx="38">
                  <c:v>1.9319912400000001</c:v>
                </c:pt>
                <c:pt idx="39">
                  <c:v>1.88392676</c:v>
                </c:pt>
                <c:pt idx="40">
                  <c:v>1.8427033500000001</c:v>
                </c:pt>
                <c:pt idx="41">
                  <c:v>1.8114624800000001</c:v>
                </c:pt>
                <c:pt idx="42">
                  <c:v>1.78516915</c:v>
                </c:pt>
                <c:pt idx="43">
                  <c:v>1.7648140299999999</c:v>
                </c:pt>
                <c:pt idx="44">
                  <c:v>1.7521822499999999</c:v>
                </c:pt>
                <c:pt idx="45">
                  <c:v>1.7437450699999999</c:v>
                </c:pt>
                <c:pt idx="46">
                  <c:v>1.7384978499999999</c:v>
                </c:pt>
                <c:pt idx="47">
                  <c:v>1.73642973</c:v>
                </c:pt>
                <c:pt idx="48">
                  <c:v>1.7370696000000001</c:v>
                </c:pt>
                <c:pt idx="49">
                  <c:v>1.7397103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CC-4E62-8B24-CFAB80C4DCDA}"/>
            </c:ext>
          </c:extLst>
        </c:ser>
        <c:ser>
          <c:idx val="7"/>
          <c:order val="7"/>
          <c:tx>
            <c:strRef>
              <c:f>sysglp!$I$2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sysglp!$I$3:$I$52</c:f>
              <c:numCache>
                <c:formatCode>General</c:formatCode>
                <c:ptCount val="50"/>
                <c:pt idx="0">
                  <c:v>1.9090471600000001</c:v>
                </c:pt>
                <c:pt idx="1">
                  <c:v>1.9884494699999999</c:v>
                </c:pt>
                <c:pt idx="2">
                  <c:v>2.5069137800000001</c:v>
                </c:pt>
                <c:pt idx="3">
                  <c:v>3.9481149599999998</c:v>
                </c:pt>
                <c:pt idx="4">
                  <c:v>6.0528728999999997</c:v>
                </c:pt>
                <c:pt idx="5">
                  <c:v>8.1063633999999993</c:v>
                </c:pt>
                <c:pt idx="6">
                  <c:v>9.6277743600000001</c:v>
                </c:pt>
                <c:pt idx="7">
                  <c:v>10.574282650000001</c:v>
                </c:pt>
                <c:pt idx="8">
                  <c:v>11.059995199999999</c:v>
                </c:pt>
                <c:pt idx="9">
                  <c:v>11.177672729999999</c:v>
                </c:pt>
                <c:pt idx="10">
                  <c:v>11.03252698</c:v>
                </c:pt>
                <c:pt idx="11">
                  <c:v>10.718265110000001</c:v>
                </c:pt>
                <c:pt idx="12">
                  <c:v>10.27671305</c:v>
                </c:pt>
                <c:pt idx="13">
                  <c:v>9.7668960899999995</c:v>
                </c:pt>
                <c:pt idx="14">
                  <c:v>9.2148947499999991</c:v>
                </c:pt>
                <c:pt idx="15">
                  <c:v>8.6451593500000001</c:v>
                </c:pt>
                <c:pt idx="16">
                  <c:v>8.0844370899999998</c:v>
                </c:pt>
                <c:pt idx="17">
                  <c:v>7.5456339699999999</c:v>
                </c:pt>
                <c:pt idx="18">
                  <c:v>7.0178130200000002</c:v>
                </c:pt>
                <c:pt idx="19">
                  <c:v>6.5095644300000002</c:v>
                </c:pt>
                <c:pt idx="20">
                  <c:v>6.0274001300000002</c:v>
                </c:pt>
                <c:pt idx="21">
                  <c:v>5.5869417099999996</c:v>
                </c:pt>
                <c:pt idx="22">
                  <c:v>5.1724532300000003</c:v>
                </c:pt>
                <c:pt idx="23">
                  <c:v>4.7962459800000001</c:v>
                </c:pt>
                <c:pt idx="24">
                  <c:v>4.4438987499999998</c:v>
                </c:pt>
                <c:pt idx="25">
                  <c:v>4.1263530399999997</c:v>
                </c:pt>
                <c:pt idx="26">
                  <c:v>3.84005302</c:v>
                </c:pt>
                <c:pt idx="27">
                  <c:v>3.5729242700000001</c:v>
                </c:pt>
                <c:pt idx="28">
                  <c:v>3.3333953699999999</c:v>
                </c:pt>
                <c:pt idx="29">
                  <c:v>3.1192872999999999</c:v>
                </c:pt>
                <c:pt idx="30">
                  <c:v>2.9280978800000002</c:v>
                </c:pt>
                <c:pt idx="31">
                  <c:v>2.7578338699999998</c:v>
                </c:pt>
                <c:pt idx="32">
                  <c:v>2.60629533</c:v>
                </c:pt>
                <c:pt idx="33">
                  <c:v>2.4716970200000001</c:v>
                </c:pt>
                <c:pt idx="34">
                  <c:v>2.3589831800000001</c:v>
                </c:pt>
                <c:pt idx="35">
                  <c:v>2.2594705199999998</c:v>
                </c:pt>
                <c:pt idx="36">
                  <c:v>2.17173193</c:v>
                </c:pt>
                <c:pt idx="37">
                  <c:v>2.0945750200000002</c:v>
                </c:pt>
                <c:pt idx="38">
                  <c:v>2.03208872</c:v>
                </c:pt>
                <c:pt idx="39">
                  <c:v>1.9775357099999999</c:v>
                </c:pt>
                <c:pt idx="40">
                  <c:v>1.9305308400000001</c:v>
                </c:pt>
                <c:pt idx="41">
                  <c:v>1.89373189</c:v>
                </c:pt>
                <c:pt idx="42">
                  <c:v>1.8625033</c:v>
                </c:pt>
                <c:pt idx="43">
                  <c:v>1.83692772</c:v>
                </c:pt>
                <c:pt idx="44">
                  <c:v>1.8200678299999999</c:v>
                </c:pt>
                <c:pt idx="45">
                  <c:v>1.80763925</c:v>
                </c:pt>
                <c:pt idx="46">
                  <c:v>1.7990641999999999</c:v>
                </c:pt>
                <c:pt idx="47">
                  <c:v>1.7938096100000001</c:v>
                </c:pt>
                <c:pt idx="48">
                  <c:v>1.79142717</c:v>
                </c:pt>
                <c:pt idx="49">
                  <c:v>1.79120127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CC-4E62-8B24-CFAB80C4DCDA}"/>
            </c:ext>
          </c:extLst>
        </c:ser>
        <c:ser>
          <c:idx val="8"/>
          <c:order val="8"/>
          <c:tx>
            <c:strRef>
              <c:f>sysglp!$J$2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sysglp!$J$3:$J$52</c:f>
              <c:numCache>
                <c:formatCode>General</c:formatCode>
                <c:ptCount val="50"/>
                <c:pt idx="0">
                  <c:v>1.93557914</c:v>
                </c:pt>
                <c:pt idx="1">
                  <c:v>2.0381408300000001</c:v>
                </c:pt>
                <c:pt idx="2">
                  <c:v>2.58373206</c:v>
                </c:pt>
                <c:pt idx="3">
                  <c:v>3.9975431800000001</c:v>
                </c:pt>
                <c:pt idx="4">
                  <c:v>6.0536536300000003</c:v>
                </c:pt>
                <c:pt idx="5">
                  <c:v>8.0852047299999992</c:v>
                </c:pt>
                <c:pt idx="6">
                  <c:v>9.6156458300000001</c:v>
                </c:pt>
                <c:pt idx="7">
                  <c:v>10.57338287</c:v>
                </c:pt>
                <c:pt idx="8">
                  <c:v>11.074705079999999</c:v>
                </c:pt>
                <c:pt idx="9">
                  <c:v>11.209421109999999</c:v>
                </c:pt>
                <c:pt idx="10">
                  <c:v>11.08211118</c:v>
                </c:pt>
                <c:pt idx="11">
                  <c:v>10.783921640000001</c:v>
                </c:pt>
                <c:pt idx="12">
                  <c:v>10.35700164</c:v>
                </c:pt>
                <c:pt idx="13">
                  <c:v>9.8588067600000002</c:v>
                </c:pt>
                <c:pt idx="14">
                  <c:v>9.3157546999999994</c:v>
                </c:pt>
                <c:pt idx="15">
                  <c:v>8.7524172700000005</c:v>
                </c:pt>
                <c:pt idx="16">
                  <c:v>8.1958764100000003</c:v>
                </c:pt>
                <c:pt idx="17">
                  <c:v>7.6595841399999998</c:v>
                </c:pt>
                <c:pt idx="18">
                  <c:v>7.1332972799999999</c:v>
                </c:pt>
                <c:pt idx="19">
                  <c:v>6.6250168399999998</c:v>
                </c:pt>
                <c:pt idx="20">
                  <c:v>6.1415699200000002</c:v>
                </c:pt>
                <c:pt idx="21">
                  <c:v>5.6995549499999996</c:v>
                </c:pt>
                <c:pt idx="22">
                  <c:v>5.2823001400000003</c:v>
                </c:pt>
                <c:pt idx="23">
                  <c:v>4.9028797300000004</c:v>
                </c:pt>
                <c:pt idx="24">
                  <c:v>4.5467418999999998</c:v>
                </c:pt>
                <c:pt idx="25">
                  <c:v>4.2252179200000004</c:v>
                </c:pt>
                <c:pt idx="26">
                  <c:v>3.9348472700000001</c:v>
                </c:pt>
                <c:pt idx="27">
                  <c:v>3.6633499199999999</c:v>
                </c:pt>
                <c:pt idx="28">
                  <c:v>3.4194566700000002</c:v>
                </c:pt>
                <c:pt idx="29">
                  <c:v>3.2010248699999999</c:v>
                </c:pt>
                <c:pt idx="30">
                  <c:v>3.0055983199999998</c:v>
                </c:pt>
                <c:pt idx="31">
                  <c:v>2.8312042900000001</c:v>
                </c:pt>
                <c:pt idx="32">
                  <c:v>2.6756479400000002</c:v>
                </c:pt>
                <c:pt idx="33">
                  <c:v>2.5372317799999999</c:v>
                </c:pt>
                <c:pt idx="34">
                  <c:v>2.4206318599999999</c:v>
                </c:pt>
                <c:pt idx="35">
                  <c:v>2.3176887599999998</c:v>
                </c:pt>
                <c:pt idx="36">
                  <c:v>2.2266572600000001</c:v>
                </c:pt>
                <c:pt idx="37">
                  <c:v>2.1463714199999999</c:v>
                </c:pt>
                <c:pt idx="38">
                  <c:v>2.0807253800000001</c:v>
                </c:pt>
                <c:pt idx="39">
                  <c:v>2.0235038400000001</c:v>
                </c:pt>
                <c:pt idx="40">
                  <c:v>1.9735050700000001</c:v>
                </c:pt>
                <c:pt idx="41">
                  <c:v>1.93410989</c:v>
                </c:pt>
                <c:pt idx="42">
                  <c:v>1.9002357599999999</c:v>
                </c:pt>
                <c:pt idx="43">
                  <c:v>1.87177514</c:v>
                </c:pt>
                <c:pt idx="44">
                  <c:v>1.8529477000000001</c:v>
                </c:pt>
                <c:pt idx="45">
                  <c:v>1.8386960400000001</c:v>
                </c:pt>
                <c:pt idx="46">
                  <c:v>1.82844136</c:v>
                </c:pt>
                <c:pt idx="47">
                  <c:v>1.82164916</c:v>
                </c:pt>
                <c:pt idx="48">
                  <c:v>1.8178274299999999</c:v>
                </c:pt>
                <c:pt idx="49">
                  <c:v>1.8165250900000001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CC-4E62-8B24-CFAB80C4DCDA}"/>
            </c:ext>
          </c:extLst>
        </c:ser>
        <c:ser>
          <c:idx val="9"/>
          <c:order val="9"/>
          <c:tx>
            <c:strRef>
              <c:f>sysglp!$K$2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sysglp!$A$3:$A$52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sysglp!$K$3:$K$52</c:f>
              <c:numCache>
                <c:formatCode>General</c:formatCode>
                <c:ptCount val="50"/>
                <c:pt idx="0">
                  <c:v>1.93933585</c:v>
                </c:pt>
                <c:pt idx="1">
                  <c:v>2.00425889</c:v>
                </c:pt>
                <c:pt idx="2">
                  <c:v>2.5102858100000001</c:v>
                </c:pt>
                <c:pt idx="3">
                  <c:v>3.9633243600000001</c:v>
                </c:pt>
                <c:pt idx="4">
                  <c:v>6.0808914500000002</c:v>
                </c:pt>
                <c:pt idx="5">
                  <c:v>8.1378067400000003</c:v>
                </c:pt>
                <c:pt idx="6">
                  <c:v>9.666093</c:v>
                </c:pt>
                <c:pt idx="7">
                  <c:v>10.618693759999999</c:v>
                </c:pt>
                <c:pt idx="8">
                  <c:v>11.116018589999999</c:v>
                </c:pt>
                <c:pt idx="9">
                  <c:v>11.249471420000001</c:v>
                </c:pt>
                <c:pt idx="10">
                  <c:v>11.12209839</c:v>
                </c:pt>
                <c:pt idx="11">
                  <c:v>10.823750629999999</c:v>
                </c:pt>
                <c:pt idx="12">
                  <c:v>10.398765429999999</c:v>
                </c:pt>
                <c:pt idx="13">
                  <c:v>9.9027294599999998</c:v>
                </c:pt>
                <c:pt idx="14">
                  <c:v>9.3614899000000005</c:v>
                </c:pt>
                <c:pt idx="15">
                  <c:v>8.7994506700000006</c:v>
                </c:pt>
                <c:pt idx="16">
                  <c:v>8.2437365899999993</c:v>
                </c:pt>
                <c:pt idx="17">
                  <c:v>7.7080704999999998</c:v>
                </c:pt>
                <c:pt idx="18">
                  <c:v>7.1818473100000002</c:v>
                </c:pt>
                <c:pt idx="19">
                  <c:v>6.6732375700000004</c:v>
                </c:pt>
                <c:pt idx="20">
                  <c:v>6.18920241</c:v>
                </c:pt>
                <c:pt idx="21">
                  <c:v>5.7461777100000004</c:v>
                </c:pt>
                <c:pt idx="22">
                  <c:v>5.3276291100000002</c:v>
                </c:pt>
                <c:pt idx="23">
                  <c:v>4.9471735499999996</c:v>
                </c:pt>
                <c:pt idx="24">
                  <c:v>4.5895041000000001</c:v>
                </c:pt>
                <c:pt idx="25">
                  <c:v>4.2662279200000004</c:v>
                </c:pt>
                <c:pt idx="26">
                  <c:v>3.97449502</c:v>
                </c:pt>
                <c:pt idx="27">
                  <c:v>3.7012114899999999</c:v>
                </c:pt>
                <c:pt idx="28">
                  <c:v>3.4555096500000002</c:v>
                </c:pt>
                <c:pt idx="29">
                  <c:v>3.23529285</c:v>
                </c:pt>
                <c:pt idx="30">
                  <c:v>3.0381058599999999</c:v>
                </c:pt>
                <c:pt idx="31">
                  <c:v>2.8619943700000001</c:v>
                </c:pt>
                <c:pt idx="32">
                  <c:v>2.7047499500000001</c:v>
                </c:pt>
                <c:pt idx="33">
                  <c:v>2.56467848</c:v>
                </c:pt>
                <c:pt idx="34">
                  <c:v>2.4468835000000002</c:v>
                </c:pt>
                <c:pt idx="35">
                  <c:v>2.3424619299999998</c:v>
                </c:pt>
                <c:pt idx="36">
                  <c:v>2.24997056</c:v>
                </c:pt>
                <c:pt idx="37">
                  <c:v>2.1682638700000001</c:v>
                </c:pt>
                <c:pt idx="38">
                  <c:v>2.1016560499999999</c:v>
                </c:pt>
                <c:pt idx="39">
                  <c:v>2.04316985</c:v>
                </c:pt>
                <c:pt idx="40">
                  <c:v>1.99190672</c:v>
                </c:pt>
                <c:pt idx="41">
                  <c:v>1.95180522</c:v>
                </c:pt>
                <c:pt idx="42">
                  <c:v>1.91686074</c:v>
                </c:pt>
                <c:pt idx="43">
                  <c:v>1.8874049399999999</c:v>
                </c:pt>
                <c:pt idx="44">
                  <c:v>1.8677187799999999</c:v>
                </c:pt>
                <c:pt idx="45">
                  <c:v>1.85266979</c:v>
                </c:pt>
                <c:pt idx="46">
                  <c:v>1.84167876</c:v>
                </c:pt>
                <c:pt idx="47">
                  <c:v>1.8342106199999999</c:v>
                </c:pt>
                <c:pt idx="48">
                  <c:v>1.8297726400000001</c:v>
                </c:pt>
                <c:pt idx="49">
                  <c:v>1.8279126999999999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CC-4E62-8B24-CFAB80C4DCDA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38776"/>
        <c:axId val="502632504"/>
        <c:axId val="501380304"/>
      </c:surface3DChart>
      <c:catAx>
        <c:axId val="50263877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2504"/>
        <c:crosses val="autoZero"/>
        <c:auto val="1"/>
        <c:lblAlgn val="ctr"/>
        <c:lblOffset val="100"/>
        <c:tickLblSkip val="10"/>
        <c:noMultiLvlLbl val="0"/>
      </c:catAx>
      <c:valAx>
        <c:axId val="50263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8776"/>
        <c:crosses val="autoZero"/>
        <c:crossBetween val="midCat"/>
      </c:valAx>
      <c:serAx>
        <c:axId val="5013803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250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sys insulin nM</a:t>
            </a:r>
          </a:p>
        </c:rich>
      </c:tx>
      <c:layout>
        <c:manualLayout>
          <c:xMode val="edge"/>
          <c:yMode val="edge"/>
          <c:x val="0.30310529401149511"/>
          <c:y val="2.053712948606237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6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398435762432911"/>
          <c:y val="9.2725139629571629E-2"/>
          <c:w val="0.81090170950834684"/>
          <c:h val="0.57310881201869468"/>
        </c:manualLayout>
      </c:layout>
      <c:surface3DChart>
        <c:wireframe val="0"/>
        <c:ser>
          <c:idx val="0"/>
          <c:order val="0"/>
          <c:tx>
            <c:strRef>
              <c:f>sysins!$B$2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sysins!$B$3:$B$52</c:f>
              <c:numCache>
                <c:formatCode>General</c:formatCode>
                <c:ptCount val="50"/>
                <c:pt idx="0">
                  <c:v>4.0539400000000003E-2</c:v>
                </c:pt>
                <c:pt idx="1">
                  <c:v>4.1525479999999997E-2</c:v>
                </c:pt>
                <c:pt idx="2">
                  <c:v>4.4893429999999998E-2</c:v>
                </c:pt>
                <c:pt idx="3">
                  <c:v>4.861389E-2</c:v>
                </c:pt>
                <c:pt idx="4">
                  <c:v>5.0010010000000001E-2</c:v>
                </c:pt>
                <c:pt idx="5">
                  <c:v>4.9260169999999999E-2</c:v>
                </c:pt>
                <c:pt idx="6">
                  <c:v>4.722991E-2</c:v>
                </c:pt>
                <c:pt idx="7">
                  <c:v>4.4398559999999997E-2</c:v>
                </c:pt>
                <c:pt idx="8">
                  <c:v>4.0987959999999997E-2</c:v>
                </c:pt>
                <c:pt idx="9">
                  <c:v>3.7362119999999999E-2</c:v>
                </c:pt>
                <c:pt idx="10">
                  <c:v>3.3871119999999998E-2</c:v>
                </c:pt>
                <c:pt idx="11">
                  <c:v>3.0714959999999999E-2</c:v>
                </c:pt>
                <c:pt idx="12">
                  <c:v>2.787247E-2</c:v>
                </c:pt>
                <c:pt idx="13">
                  <c:v>2.5532869999999999E-2</c:v>
                </c:pt>
                <c:pt idx="14">
                  <c:v>2.3705779999999999E-2</c:v>
                </c:pt>
                <c:pt idx="15">
                  <c:v>2.243057E-2</c:v>
                </c:pt>
                <c:pt idx="16">
                  <c:v>2.174394E-2</c:v>
                </c:pt>
                <c:pt idx="17">
                  <c:v>2.1607009999999999E-2</c:v>
                </c:pt>
                <c:pt idx="18">
                  <c:v>2.1987739999999999E-2</c:v>
                </c:pt>
                <c:pt idx="19">
                  <c:v>2.2857880000000001E-2</c:v>
                </c:pt>
                <c:pt idx="20">
                  <c:v>2.4165280000000001E-2</c:v>
                </c:pt>
                <c:pt idx="21">
                  <c:v>2.579366E-2</c:v>
                </c:pt>
                <c:pt idx="22">
                  <c:v>2.772579E-2</c:v>
                </c:pt>
                <c:pt idx="23">
                  <c:v>2.9819149999999999E-2</c:v>
                </c:pt>
                <c:pt idx="24">
                  <c:v>3.2074699999999998E-2</c:v>
                </c:pt>
                <c:pt idx="25">
                  <c:v>3.4332269999999998E-2</c:v>
                </c:pt>
                <c:pt idx="26">
                  <c:v>3.6509729999999997E-2</c:v>
                </c:pt>
                <c:pt idx="27">
                  <c:v>3.861858E-2</c:v>
                </c:pt>
                <c:pt idx="28">
                  <c:v>4.050832E-2</c:v>
                </c:pt>
                <c:pt idx="29">
                  <c:v>4.2121899999999997E-2</c:v>
                </c:pt>
                <c:pt idx="30">
                  <c:v>4.3435729999999999E-2</c:v>
                </c:pt>
                <c:pt idx="31">
                  <c:v>4.4432350000000002E-2</c:v>
                </c:pt>
                <c:pt idx="32">
                  <c:v>4.5121080000000001E-2</c:v>
                </c:pt>
                <c:pt idx="33">
                  <c:v>4.5523050000000002E-2</c:v>
                </c:pt>
                <c:pt idx="34">
                  <c:v>4.5649120000000001E-2</c:v>
                </c:pt>
                <c:pt idx="35">
                  <c:v>4.556023E-2</c:v>
                </c:pt>
                <c:pt idx="36">
                  <c:v>4.5289610000000001E-2</c:v>
                </c:pt>
                <c:pt idx="37">
                  <c:v>4.4863359999999998E-2</c:v>
                </c:pt>
                <c:pt idx="38">
                  <c:v>4.4352830000000003E-2</c:v>
                </c:pt>
                <c:pt idx="39">
                  <c:v>4.3758180000000001E-2</c:v>
                </c:pt>
                <c:pt idx="40">
                  <c:v>4.3095469999999997E-2</c:v>
                </c:pt>
                <c:pt idx="41">
                  <c:v>4.2459360000000002E-2</c:v>
                </c:pt>
                <c:pt idx="42">
                  <c:v>4.1794390000000001E-2</c:v>
                </c:pt>
                <c:pt idx="43">
                  <c:v>4.1122970000000002E-2</c:v>
                </c:pt>
                <c:pt idx="44">
                  <c:v>4.0596100000000003E-2</c:v>
                </c:pt>
                <c:pt idx="45">
                  <c:v>4.0125399999999999E-2</c:v>
                </c:pt>
                <c:pt idx="46">
                  <c:v>3.9720749999999999E-2</c:v>
                </c:pt>
                <c:pt idx="47">
                  <c:v>3.9384509999999998E-2</c:v>
                </c:pt>
                <c:pt idx="48">
                  <c:v>3.9119580000000001E-2</c:v>
                </c:pt>
                <c:pt idx="49">
                  <c:v>3.892603E-2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9B-4A5E-9EC3-136D613442BD}"/>
            </c:ext>
          </c:extLst>
        </c:ser>
        <c:ser>
          <c:idx val="1"/>
          <c:order val="1"/>
          <c:tx>
            <c:strRef>
              <c:f>sysins!$C$2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sysins!$C$3:$C$52</c:f>
              <c:numCache>
                <c:formatCode>General</c:formatCode>
                <c:ptCount val="50"/>
                <c:pt idx="0">
                  <c:v>3.862815E-2</c:v>
                </c:pt>
                <c:pt idx="1">
                  <c:v>3.9248650000000003E-2</c:v>
                </c:pt>
                <c:pt idx="2">
                  <c:v>4.2480730000000001E-2</c:v>
                </c:pt>
                <c:pt idx="3">
                  <c:v>4.6596270000000002E-2</c:v>
                </c:pt>
                <c:pt idx="4">
                  <c:v>4.8770510000000003E-2</c:v>
                </c:pt>
                <c:pt idx="5">
                  <c:v>4.9650310000000003E-2</c:v>
                </c:pt>
                <c:pt idx="6">
                  <c:v>4.9588720000000003E-2</c:v>
                </c:pt>
                <c:pt idx="7">
                  <c:v>4.8504029999999997E-2</c:v>
                </c:pt>
                <c:pt idx="8">
                  <c:v>4.643452E-2</c:v>
                </c:pt>
                <c:pt idx="9">
                  <c:v>4.3662310000000003E-2</c:v>
                </c:pt>
                <c:pt idx="10">
                  <c:v>4.0596060000000003E-2</c:v>
                </c:pt>
                <c:pt idx="11">
                  <c:v>3.7536600000000003E-2</c:v>
                </c:pt>
                <c:pt idx="12">
                  <c:v>3.4553210000000001E-2</c:v>
                </c:pt>
                <c:pt idx="13">
                  <c:v>3.1886650000000002E-2</c:v>
                </c:pt>
                <c:pt idx="14">
                  <c:v>2.9578989999999999E-2</c:v>
                </c:pt>
                <c:pt idx="15">
                  <c:v>2.769427E-2</c:v>
                </c:pt>
                <c:pt idx="16">
                  <c:v>2.6272670000000001E-2</c:v>
                </c:pt>
                <c:pt idx="17">
                  <c:v>2.5310860000000001E-2</c:v>
                </c:pt>
                <c:pt idx="18">
                  <c:v>2.4768080000000001E-2</c:v>
                </c:pt>
                <c:pt idx="19">
                  <c:v>2.464005E-2</c:v>
                </c:pt>
                <c:pt idx="20">
                  <c:v>2.4908280000000001E-2</c:v>
                </c:pt>
                <c:pt idx="21">
                  <c:v>2.5502609999999998E-2</c:v>
                </c:pt>
                <c:pt idx="22">
                  <c:v>2.640559E-2</c:v>
                </c:pt>
                <c:pt idx="23">
                  <c:v>2.7531159999999999E-2</c:v>
                </c:pt>
                <c:pt idx="24">
                  <c:v>2.8877630000000001E-2</c:v>
                </c:pt>
                <c:pt idx="25">
                  <c:v>3.0345810000000001E-2</c:v>
                </c:pt>
                <c:pt idx="26">
                  <c:v>3.1874260000000001E-2</c:v>
                </c:pt>
                <c:pt idx="27">
                  <c:v>3.3470970000000003E-2</c:v>
                </c:pt>
                <c:pt idx="28">
                  <c:v>3.5023119999999998E-2</c:v>
                </c:pt>
                <c:pt idx="29">
                  <c:v>3.64803E-2</c:v>
                </c:pt>
                <c:pt idx="30">
                  <c:v>3.7801639999999997E-2</c:v>
                </c:pt>
                <c:pt idx="31">
                  <c:v>3.895937E-2</c:v>
                </c:pt>
                <c:pt idx="32">
                  <c:v>3.9928480000000002E-2</c:v>
                </c:pt>
                <c:pt idx="33">
                  <c:v>4.0705470000000001E-2</c:v>
                </c:pt>
                <c:pt idx="34">
                  <c:v>4.1259589999999999E-2</c:v>
                </c:pt>
                <c:pt idx="35">
                  <c:v>4.1637E-2</c:v>
                </c:pt>
                <c:pt idx="36">
                  <c:v>4.1844369999999999E-2</c:v>
                </c:pt>
                <c:pt idx="37">
                  <c:v>4.1898579999999998E-2</c:v>
                </c:pt>
                <c:pt idx="38">
                  <c:v>4.1829850000000002E-2</c:v>
                </c:pt>
                <c:pt idx="39">
                  <c:v>4.1654030000000002E-2</c:v>
                </c:pt>
                <c:pt idx="40">
                  <c:v>4.1381439999999999E-2</c:v>
                </c:pt>
                <c:pt idx="41">
                  <c:v>4.106427E-2</c:v>
                </c:pt>
                <c:pt idx="42">
                  <c:v>4.0685399999999997E-2</c:v>
                </c:pt>
                <c:pt idx="43">
                  <c:v>4.0254350000000001E-2</c:v>
                </c:pt>
                <c:pt idx="44">
                  <c:v>3.9877759999999998E-2</c:v>
                </c:pt>
                <c:pt idx="45">
                  <c:v>3.9510099999999999E-2</c:v>
                </c:pt>
                <c:pt idx="46">
                  <c:v>3.91612E-2</c:v>
                </c:pt>
                <c:pt idx="47">
                  <c:v>3.8839169999999999E-2</c:v>
                </c:pt>
                <c:pt idx="48">
                  <c:v>3.855037E-2</c:v>
                </c:pt>
                <c:pt idx="49">
                  <c:v>3.8297669999999999E-2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9B-4A5E-9EC3-136D613442BD}"/>
            </c:ext>
          </c:extLst>
        </c:ser>
        <c:ser>
          <c:idx val="2"/>
          <c:order val="2"/>
          <c:tx>
            <c:strRef>
              <c:f>sysins!$D$2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sysins!$D$3:$D$52</c:f>
              <c:numCache>
                <c:formatCode>General</c:formatCode>
                <c:ptCount val="50"/>
                <c:pt idx="0">
                  <c:v>3.6163939999999999E-2</c:v>
                </c:pt>
                <c:pt idx="1">
                  <c:v>3.6890689999999997E-2</c:v>
                </c:pt>
                <c:pt idx="2">
                  <c:v>3.962765E-2</c:v>
                </c:pt>
                <c:pt idx="3">
                  <c:v>4.332217E-2</c:v>
                </c:pt>
                <c:pt idx="4">
                  <c:v>4.6436310000000001E-2</c:v>
                </c:pt>
                <c:pt idx="5">
                  <c:v>4.8957439999999998E-2</c:v>
                </c:pt>
                <c:pt idx="6">
                  <c:v>5.0800690000000003E-2</c:v>
                </c:pt>
                <c:pt idx="7">
                  <c:v>5.1602759999999998E-2</c:v>
                </c:pt>
                <c:pt idx="8">
                  <c:v>5.1249709999999997E-2</c:v>
                </c:pt>
                <c:pt idx="9">
                  <c:v>4.9850829999999999E-2</c:v>
                </c:pt>
                <c:pt idx="10">
                  <c:v>4.7732009999999998E-2</c:v>
                </c:pt>
                <c:pt idx="11">
                  <c:v>4.5233639999999999E-2</c:v>
                </c:pt>
                <c:pt idx="12">
                  <c:v>4.2495159999999997E-2</c:v>
                </c:pt>
                <c:pt idx="13">
                  <c:v>3.9795009999999999E-2</c:v>
                </c:pt>
                <c:pt idx="14">
                  <c:v>3.7226860000000001E-2</c:v>
                </c:pt>
                <c:pt idx="15">
                  <c:v>3.4883150000000002E-2</c:v>
                </c:pt>
                <c:pt idx="16">
                  <c:v>3.2851749999999999E-2</c:v>
                </c:pt>
                <c:pt idx="17">
                  <c:v>3.1154649999999999E-2</c:v>
                </c:pt>
                <c:pt idx="18">
                  <c:v>2.974396E-2</c:v>
                </c:pt>
                <c:pt idx="19">
                  <c:v>2.863187E-2</c:v>
                </c:pt>
                <c:pt idx="20">
                  <c:v>2.7824990000000001E-2</c:v>
                </c:pt>
                <c:pt idx="21">
                  <c:v>2.7328399999999999E-2</c:v>
                </c:pt>
                <c:pt idx="22">
                  <c:v>2.7095330000000001E-2</c:v>
                </c:pt>
                <c:pt idx="23">
                  <c:v>2.7112649999999999E-2</c:v>
                </c:pt>
                <c:pt idx="24">
                  <c:v>2.73498E-2</c:v>
                </c:pt>
                <c:pt idx="25">
                  <c:v>2.777456E-2</c:v>
                </c:pt>
                <c:pt idx="26">
                  <c:v>2.8355000000000002E-2</c:v>
                </c:pt>
                <c:pt idx="27">
                  <c:v>2.9081969999999999E-2</c:v>
                </c:pt>
                <c:pt idx="28">
                  <c:v>2.990613E-2</c:v>
                </c:pt>
                <c:pt idx="29">
                  <c:v>3.0790749999999999E-2</c:v>
                </c:pt>
                <c:pt idx="30">
                  <c:v>3.1705949999999997E-2</c:v>
                </c:pt>
                <c:pt idx="31">
                  <c:v>3.2621730000000002E-2</c:v>
                </c:pt>
                <c:pt idx="32">
                  <c:v>3.3513179999999997E-2</c:v>
                </c:pt>
                <c:pt idx="33">
                  <c:v>3.4357770000000003E-2</c:v>
                </c:pt>
                <c:pt idx="34">
                  <c:v>3.5094170000000001E-2</c:v>
                </c:pt>
                <c:pt idx="35">
                  <c:v>3.5754609999999999E-2</c:v>
                </c:pt>
                <c:pt idx="36">
                  <c:v>3.6332000000000003E-2</c:v>
                </c:pt>
                <c:pt idx="37">
                  <c:v>3.6818990000000003E-2</c:v>
                </c:pt>
                <c:pt idx="38">
                  <c:v>3.7184879999999997E-2</c:v>
                </c:pt>
                <c:pt idx="39">
                  <c:v>3.7467769999999997E-2</c:v>
                </c:pt>
                <c:pt idx="40">
                  <c:v>3.7667939999999997E-2</c:v>
                </c:pt>
                <c:pt idx="41">
                  <c:v>3.7777789999999999E-2</c:v>
                </c:pt>
                <c:pt idx="42">
                  <c:v>3.7818459999999998E-2</c:v>
                </c:pt>
                <c:pt idx="43">
                  <c:v>3.7793880000000002E-2</c:v>
                </c:pt>
                <c:pt idx="44">
                  <c:v>3.772097E-2</c:v>
                </c:pt>
                <c:pt idx="45">
                  <c:v>3.7612329999999999E-2</c:v>
                </c:pt>
                <c:pt idx="46">
                  <c:v>3.7475250000000002E-2</c:v>
                </c:pt>
                <c:pt idx="47">
                  <c:v>3.7321189999999997E-2</c:v>
                </c:pt>
                <c:pt idx="48">
                  <c:v>3.7155229999999997E-2</c:v>
                </c:pt>
                <c:pt idx="49">
                  <c:v>3.6983519999999999E-2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9B-4A5E-9EC3-136D613442BD}"/>
            </c:ext>
          </c:extLst>
        </c:ser>
        <c:ser>
          <c:idx val="3"/>
          <c:order val="3"/>
          <c:tx>
            <c:strRef>
              <c:f>sysins!$E$2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sysins!$E$3:$E$52</c:f>
              <c:numCache>
                <c:formatCode>General</c:formatCode>
                <c:ptCount val="50"/>
                <c:pt idx="0">
                  <c:v>3.3938200000000002E-2</c:v>
                </c:pt>
                <c:pt idx="1">
                  <c:v>3.4573890000000003E-2</c:v>
                </c:pt>
                <c:pt idx="2">
                  <c:v>3.6837559999999998E-2</c:v>
                </c:pt>
                <c:pt idx="3">
                  <c:v>4.0492439999999998E-2</c:v>
                </c:pt>
                <c:pt idx="4">
                  <c:v>4.4110980000000001E-2</c:v>
                </c:pt>
                <c:pt idx="5">
                  <c:v>4.7613679999999999E-2</c:v>
                </c:pt>
                <c:pt idx="6">
                  <c:v>5.069133E-2</c:v>
                </c:pt>
                <c:pt idx="7">
                  <c:v>5.2798339999999999E-2</c:v>
                </c:pt>
                <c:pt idx="8">
                  <c:v>5.3761040000000003E-2</c:v>
                </c:pt>
                <c:pt idx="9">
                  <c:v>5.3607509999999997E-2</c:v>
                </c:pt>
                <c:pt idx="10">
                  <c:v>5.2567160000000002E-2</c:v>
                </c:pt>
                <c:pt idx="11">
                  <c:v>5.0920649999999998E-2</c:v>
                </c:pt>
                <c:pt idx="12">
                  <c:v>4.8817840000000001E-2</c:v>
                </c:pt>
                <c:pt idx="13">
                  <c:v>4.6517610000000001E-2</c:v>
                </c:pt>
                <c:pt idx="14">
                  <c:v>4.4138040000000003E-2</c:v>
                </c:pt>
                <c:pt idx="15">
                  <c:v>4.1792040000000003E-2</c:v>
                </c:pt>
                <c:pt idx="16">
                  <c:v>3.959331E-2</c:v>
                </c:pt>
                <c:pt idx="17">
                  <c:v>3.759266E-2</c:v>
                </c:pt>
                <c:pt idx="18">
                  <c:v>3.5752289999999999E-2</c:v>
                </c:pt>
                <c:pt idx="19">
                  <c:v>3.4102399999999998E-2</c:v>
                </c:pt>
                <c:pt idx="20">
                  <c:v>3.266376E-2</c:v>
                </c:pt>
                <c:pt idx="21">
                  <c:v>3.147233E-2</c:v>
                </c:pt>
                <c:pt idx="22">
                  <c:v>3.0478060000000001E-2</c:v>
                </c:pt>
                <c:pt idx="23">
                  <c:v>2.969923E-2</c:v>
                </c:pt>
                <c:pt idx="24">
                  <c:v>2.90996E-2</c:v>
                </c:pt>
                <c:pt idx="25">
                  <c:v>2.8684689999999999E-2</c:v>
                </c:pt>
                <c:pt idx="26">
                  <c:v>2.8435749999999999E-2</c:v>
                </c:pt>
                <c:pt idx="27">
                  <c:v>2.8331809999999999E-2</c:v>
                </c:pt>
                <c:pt idx="28">
                  <c:v>2.8367699999999999E-2</c:v>
                </c:pt>
                <c:pt idx="29">
                  <c:v>2.852118E-2</c:v>
                </c:pt>
                <c:pt idx="30">
                  <c:v>2.8776039999999999E-2</c:v>
                </c:pt>
                <c:pt idx="31">
                  <c:v>2.911236E-2</c:v>
                </c:pt>
                <c:pt idx="32">
                  <c:v>2.9514160000000001E-2</c:v>
                </c:pt>
                <c:pt idx="33">
                  <c:v>2.996863E-2</c:v>
                </c:pt>
                <c:pt idx="34">
                  <c:v>3.0429959999999999E-2</c:v>
                </c:pt>
                <c:pt idx="35">
                  <c:v>3.0907939999999998E-2</c:v>
                </c:pt>
                <c:pt idx="36">
                  <c:v>3.1392679999999999E-2</c:v>
                </c:pt>
                <c:pt idx="37">
                  <c:v>3.1874819999999998E-2</c:v>
                </c:pt>
                <c:pt idx="38">
                  <c:v>3.2309909999999997E-2</c:v>
                </c:pt>
                <c:pt idx="39">
                  <c:v>3.2726539999999998E-2</c:v>
                </c:pt>
                <c:pt idx="40">
                  <c:v>3.3119280000000001E-2</c:v>
                </c:pt>
                <c:pt idx="41">
                  <c:v>3.3449220000000002E-2</c:v>
                </c:pt>
                <c:pt idx="42">
                  <c:v>3.3752200000000003E-2</c:v>
                </c:pt>
                <c:pt idx="43">
                  <c:v>3.4021530000000001E-2</c:v>
                </c:pt>
                <c:pt idx="44">
                  <c:v>3.421242E-2</c:v>
                </c:pt>
                <c:pt idx="45">
                  <c:v>3.4364180000000001E-2</c:v>
                </c:pt>
                <c:pt idx="46">
                  <c:v>3.4478769999999999E-2</c:v>
                </c:pt>
                <c:pt idx="47">
                  <c:v>3.4562500000000003E-2</c:v>
                </c:pt>
                <c:pt idx="48">
                  <c:v>3.4613379999999999E-2</c:v>
                </c:pt>
                <c:pt idx="49">
                  <c:v>3.4639339999999998E-2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9B-4A5E-9EC3-136D613442BD}"/>
            </c:ext>
          </c:extLst>
        </c:ser>
        <c:ser>
          <c:idx val="4"/>
          <c:order val="4"/>
          <c:tx>
            <c:strRef>
              <c:f>sysins!$F$2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sysins!$F$3:$F$52</c:f>
              <c:numCache>
                <c:formatCode>General</c:formatCode>
                <c:ptCount val="50"/>
                <c:pt idx="0">
                  <c:v>3.258059E-2</c:v>
                </c:pt>
                <c:pt idx="1">
                  <c:v>3.3165689999999998E-2</c:v>
                </c:pt>
                <c:pt idx="2">
                  <c:v>3.5237579999999998E-2</c:v>
                </c:pt>
                <c:pt idx="3">
                  <c:v>3.8703370000000001E-2</c:v>
                </c:pt>
                <c:pt idx="4">
                  <c:v>4.2519750000000002E-2</c:v>
                </c:pt>
                <c:pt idx="5">
                  <c:v>4.6446790000000002E-2</c:v>
                </c:pt>
                <c:pt idx="6">
                  <c:v>5.0037430000000001E-2</c:v>
                </c:pt>
                <c:pt idx="7">
                  <c:v>5.2720639999999999E-2</c:v>
                </c:pt>
                <c:pt idx="8">
                  <c:v>5.4326180000000002E-2</c:v>
                </c:pt>
                <c:pt idx="9">
                  <c:v>5.48458E-2</c:v>
                </c:pt>
                <c:pt idx="10">
                  <c:v>5.4474809999999999E-2</c:v>
                </c:pt>
                <c:pt idx="11">
                  <c:v>5.3465169999999999E-2</c:v>
                </c:pt>
                <c:pt idx="12">
                  <c:v>5.1965049999999999E-2</c:v>
                </c:pt>
                <c:pt idx="13">
                  <c:v>5.017282E-2</c:v>
                </c:pt>
                <c:pt idx="14">
                  <c:v>4.8193859999999998E-2</c:v>
                </c:pt>
                <c:pt idx="15">
                  <c:v>4.6133010000000002E-2</c:v>
                </c:pt>
                <c:pt idx="16">
                  <c:v>4.410439E-2</c:v>
                </c:pt>
                <c:pt idx="17">
                  <c:v>4.2171430000000003E-2</c:v>
                </c:pt>
                <c:pt idx="18">
                  <c:v>4.0307099999999998E-2</c:v>
                </c:pt>
                <c:pt idx="19">
                  <c:v>3.8550050000000002E-2</c:v>
                </c:pt>
                <c:pt idx="20">
                  <c:v>3.6929990000000003E-2</c:v>
                </c:pt>
                <c:pt idx="21">
                  <c:v>3.5502789999999999E-2</c:v>
                </c:pt>
                <c:pt idx="22">
                  <c:v>3.4212100000000002E-2</c:v>
                </c:pt>
                <c:pt idx="23">
                  <c:v>3.3099070000000001E-2</c:v>
                </c:pt>
                <c:pt idx="24">
                  <c:v>3.211642E-2</c:v>
                </c:pt>
                <c:pt idx="25">
                  <c:v>3.129593E-2</c:v>
                </c:pt>
                <c:pt idx="26">
                  <c:v>3.0622239999999998E-2</c:v>
                </c:pt>
                <c:pt idx="27">
                  <c:v>3.0063079999999999E-2</c:v>
                </c:pt>
                <c:pt idx="28">
                  <c:v>2.9632639999999998E-2</c:v>
                </c:pt>
                <c:pt idx="29">
                  <c:v>2.9320889999999999E-2</c:v>
                </c:pt>
                <c:pt idx="30">
                  <c:v>2.911677E-2</c:v>
                </c:pt>
                <c:pt idx="31">
                  <c:v>2.9006799999999999E-2</c:v>
                </c:pt>
                <c:pt idx="32">
                  <c:v>2.8981679999999999E-2</c:v>
                </c:pt>
                <c:pt idx="33">
                  <c:v>2.9031660000000001E-2</c:v>
                </c:pt>
                <c:pt idx="34">
                  <c:v>2.9139149999999999E-2</c:v>
                </c:pt>
                <c:pt idx="35">
                  <c:v>2.9295709999999999E-2</c:v>
                </c:pt>
                <c:pt idx="36">
                  <c:v>2.9494650000000001E-2</c:v>
                </c:pt>
                <c:pt idx="37">
                  <c:v>2.973013E-2</c:v>
                </c:pt>
                <c:pt idx="38">
                  <c:v>2.9974710000000002E-2</c:v>
                </c:pt>
                <c:pt idx="39">
                  <c:v>3.0240030000000001E-2</c:v>
                </c:pt>
                <c:pt idx="40">
                  <c:v>3.0522730000000001E-2</c:v>
                </c:pt>
                <c:pt idx="41">
                  <c:v>3.0787620000000002E-2</c:v>
                </c:pt>
                <c:pt idx="42">
                  <c:v>3.1062360000000001E-2</c:v>
                </c:pt>
                <c:pt idx="43">
                  <c:v>3.1341220000000003E-2</c:v>
                </c:pt>
                <c:pt idx="44">
                  <c:v>3.156635E-2</c:v>
                </c:pt>
                <c:pt idx="45">
                  <c:v>3.1774860000000002E-2</c:v>
                </c:pt>
                <c:pt idx="46">
                  <c:v>3.1964510000000002E-2</c:v>
                </c:pt>
                <c:pt idx="47">
                  <c:v>3.2133630000000003E-2</c:v>
                </c:pt>
                <c:pt idx="48">
                  <c:v>3.2284029999999998E-2</c:v>
                </c:pt>
                <c:pt idx="49">
                  <c:v>3.2414209999999999E-2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9B-4A5E-9EC3-136D613442BD}"/>
            </c:ext>
          </c:extLst>
        </c:ser>
        <c:ser>
          <c:idx val="5"/>
          <c:order val="5"/>
          <c:tx>
            <c:strRef>
              <c:f>sysins!$G$2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sysins!$G$3:$G$52</c:f>
              <c:numCache>
                <c:formatCode>General</c:formatCode>
                <c:ptCount val="50"/>
                <c:pt idx="0">
                  <c:v>3.1982789999999997E-2</c:v>
                </c:pt>
                <c:pt idx="1">
                  <c:v>3.2527729999999998E-2</c:v>
                </c:pt>
                <c:pt idx="2">
                  <c:v>3.4507299999999998E-2</c:v>
                </c:pt>
                <c:pt idx="3">
                  <c:v>3.7856319999999999E-2</c:v>
                </c:pt>
                <c:pt idx="4">
                  <c:v>4.1725949999999998E-2</c:v>
                </c:pt>
                <c:pt idx="5">
                  <c:v>4.580447E-2</c:v>
                </c:pt>
                <c:pt idx="6">
                  <c:v>4.9584389999999999E-2</c:v>
                </c:pt>
                <c:pt idx="7">
                  <c:v>5.2506169999999998E-2</c:v>
                </c:pt>
                <c:pt idx="8">
                  <c:v>5.4409579999999999E-2</c:v>
                </c:pt>
                <c:pt idx="9">
                  <c:v>5.5265649999999999E-2</c:v>
                </c:pt>
                <c:pt idx="10">
                  <c:v>5.5244599999999998E-2</c:v>
                </c:pt>
                <c:pt idx="11">
                  <c:v>5.4568609999999997E-2</c:v>
                </c:pt>
                <c:pt idx="12">
                  <c:v>5.3390060000000003E-2</c:v>
                </c:pt>
                <c:pt idx="13">
                  <c:v>5.1898449999999999E-2</c:v>
                </c:pt>
                <c:pt idx="14">
                  <c:v>5.0197409999999998E-2</c:v>
                </c:pt>
                <c:pt idx="15">
                  <c:v>4.8375799999999997E-2</c:v>
                </c:pt>
                <c:pt idx="16">
                  <c:v>4.6535809999999997E-2</c:v>
                </c:pt>
                <c:pt idx="17">
                  <c:v>4.4739019999999997E-2</c:v>
                </c:pt>
                <c:pt idx="18">
                  <c:v>4.2963340000000003E-2</c:v>
                </c:pt>
                <c:pt idx="19">
                  <c:v>4.124829E-2</c:v>
                </c:pt>
                <c:pt idx="20">
                  <c:v>3.9624880000000001E-2</c:v>
                </c:pt>
                <c:pt idx="21">
                  <c:v>3.8155920000000003E-2</c:v>
                </c:pt>
                <c:pt idx="22">
                  <c:v>3.6788479999999998E-2</c:v>
                </c:pt>
                <c:pt idx="23">
                  <c:v>3.5570740000000003E-2</c:v>
                </c:pt>
                <c:pt idx="24">
                  <c:v>3.4455630000000001E-2</c:v>
                </c:pt>
                <c:pt idx="25">
                  <c:v>3.3480620000000003E-2</c:v>
                </c:pt>
                <c:pt idx="26">
                  <c:v>3.2635810000000001E-2</c:v>
                </c:pt>
                <c:pt idx="27">
                  <c:v>3.1883639999999998E-2</c:v>
                </c:pt>
                <c:pt idx="28">
                  <c:v>3.1249409999999998E-2</c:v>
                </c:pt>
                <c:pt idx="29">
                  <c:v>3.072482E-2</c:v>
                </c:pt>
                <c:pt idx="30">
                  <c:v>3.030045E-2</c:v>
                </c:pt>
                <c:pt idx="31">
                  <c:v>2.996679E-2</c:v>
                </c:pt>
                <c:pt idx="32">
                  <c:v>2.9717440000000001E-2</c:v>
                </c:pt>
                <c:pt idx="33">
                  <c:v>2.95429E-2</c:v>
                </c:pt>
                <c:pt idx="34">
                  <c:v>2.944304E-2</c:v>
                </c:pt>
                <c:pt idx="35">
                  <c:v>2.939837E-2</c:v>
                </c:pt>
                <c:pt idx="36">
                  <c:v>2.940504E-2</c:v>
                </c:pt>
                <c:pt idx="37">
                  <c:v>2.9456340000000001E-2</c:v>
                </c:pt>
                <c:pt idx="38">
                  <c:v>2.9540449999999999E-2</c:v>
                </c:pt>
                <c:pt idx="39">
                  <c:v>2.9655839999999999E-2</c:v>
                </c:pt>
                <c:pt idx="40">
                  <c:v>2.980008E-2</c:v>
                </c:pt>
                <c:pt idx="41">
                  <c:v>2.995316E-2</c:v>
                </c:pt>
                <c:pt idx="42">
                  <c:v>3.0128479999999999E-2</c:v>
                </c:pt>
                <c:pt idx="43">
                  <c:v>3.032253E-2</c:v>
                </c:pt>
                <c:pt idx="44">
                  <c:v>3.049168E-2</c:v>
                </c:pt>
                <c:pt idx="45">
                  <c:v>3.0659079999999998E-2</c:v>
                </c:pt>
                <c:pt idx="46">
                  <c:v>3.082213E-2</c:v>
                </c:pt>
                <c:pt idx="47">
                  <c:v>3.097865E-2</c:v>
                </c:pt>
                <c:pt idx="48">
                  <c:v>3.1126959999999999E-2</c:v>
                </c:pt>
                <c:pt idx="49">
                  <c:v>3.1265950000000001E-2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9B-4A5E-9EC3-136D613442BD}"/>
            </c:ext>
          </c:extLst>
        </c:ser>
        <c:ser>
          <c:idx val="6"/>
          <c:order val="6"/>
          <c:tx>
            <c:strRef>
              <c:f>sysins!$H$2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sysins!$H$3:$H$52</c:f>
              <c:numCache>
                <c:formatCode>General</c:formatCode>
                <c:ptCount val="50"/>
                <c:pt idx="0">
                  <c:v>3.1766129999999997E-2</c:v>
                </c:pt>
                <c:pt idx="1">
                  <c:v>3.2279200000000001E-2</c:v>
                </c:pt>
                <c:pt idx="2">
                  <c:v>3.4164279999999998E-2</c:v>
                </c:pt>
                <c:pt idx="3">
                  <c:v>3.7497820000000001E-2</c:v>
                </c:pt>
                <c:pt idx="4">
                  <c:v>4.1373550000000002E-2</c:v>
                </c:pt>
                <c:pt idx="5">
                  <c:v>4.550862E-2</c:v>
                </c:pt>
                <c:pt idx="6">
                  <c:v>4.937296E-2</c:v>
                </c:pt>
                <c:pt idx="7">
                  <c:v>5.2390689999999997E-2</c:v>
                </c:pt>
                <c:pt idx="8">
                  <c:v>5.4419189999999999E-2</c:v>
                </c:pt>
                <c:pt idx="9">
                  <c:v>5.5435730000000003E-2</c:v>
                </c:pt>
                <c:pt idx="10">
                  <c:v>5.5578019999999999E-2</c:v>
                </c:pt>
                <c:pt idx="11">
                  <c:v>5.5068499999999999E-2</c:v>
                </c:pt>
                <c:pt idx="12">
                  <c:v>5.4049199999999999E-2</c:v>
                </c:pt>
                <c:pt idx="13">
                  <c:v>5.2699820000000001E-2</c:v>
                </c:pt>
                <c:pt idx="14">
                  <c:v>5.1128380000000001E-2</c:v>
                </c:pt>
                <c:pt idx="15">
                  <c:v>4.9430210000000002E-2</c:v>
                </c:pt>
                <c:pt idx="16">
                  <c:v>4.7698480000000001E-2</c:v>
                </c:pt>
                <c:pt idx="17">
                  <c:v>4.5989990000000001E-2</c:v>
                </c:pt>
                <c:pt idx="18">
                  <c:v>4.4283790000000003E-2</c:v>
                </c:pt>
                <c:pt idx="19">
                  <c:v>4.2616670000000002E-2</c:v>
                </c:pt>
                <c:pt idx="20">
                  <c:v>4.1020090000000002E-2</c:v>
                </c:pt>
                <c:pt idx="21">
                  <c:v>3.9557439999999999E-2</c:v>
                </c:pt>
                <c:pt idx="22">
                  <c:v>3.817868E-2</c:v>
                </c:pt>
                <c:pt idx="23">
                  <c:v>3.6934880000000003E-2</c:v>
                </c:pt>
                <c:pt idx="24">
                  <c:v>3.5778009999999999E-2</c:v>
                </c:pt>
                <c:pt idx="25">
                  <c:v>3.4749299999999997E-2</c:v>
                </c:pt>
                <c:pt idx="26">
                  <c:v>3.3840799999999997E-2</c:v>
                </c:pt>
                <c:pt idx="27">
                  <c:v>3.3014170000000002E-2</c:v>
                </c:pt>
                <c:pt idx="28">
                  <c:v>3.229779E-2</c:v>
                </c:pt>
                <c:pt idx="29">
                  <c:v>3.1684780000000003E-2</c:v>
                </c:pt>
                <c:pt idx="30">
                  <c:v>3.1166920000000001E-2</c:v>
                </c:pt>
                <c:pt idx="31">
                  <c:v>3.0737170000000001E-2</c:v>
                </c:pt>
                <c:pt idx="32">
                  <c:v>3.0387810000000001E-2</c:v>
                </c:pt>
                <c:pt idx="33">
                  <c:v>3.0111579999999999E-2</c:v>
                </c:pt>
                <c:pt idx="34">
                  <c:v>2.9914260000000002E-2</c:v>
                </c:pt>
                <c:pt idx="35">
                  <c:v>2.9773529999999999E-2</c:v>
                </c:pt>
                <c:pt idx="36">
                  <c:v>2.9683350000000001E-2</c:v>
                </c:pt>
                <c:pt idx="37">
                  <c:v>2.9641109999999998E-2</c:v>
                </c:pt>
                <c:pt idx="38">
                  <c:v>2.9639539999999999E-2</c:v>
                </c:pt>
                <c:pt idx="39">
                  <c:v>2.9673160000000001E-2</c:v>
                </c:pt>
                <c:pt idx="40">
                  <c:v>2.9738250000000001E-2</c:v>
                </c:pt>
                <c:pt idx="41">
                  <c:v>2.9822789999999998E-2</c:v>
                </c:pt>
                <c:pt idx="42">
                  <c:v>2.9931929999999999E-2</c:v>
                </c:pt>
                <c:pt idx="43">
                  <c:v>3.0065809999999998E-2</c:v>
                </c:pt>
                <c:pt idx="44">
                  <c:v>3.0189799999999999E-2</c:v>
                </c:pt>
                <c:pt idx="45">
                  <c:v>3.0318700000000001E-2</c:v>
                </c:pt>
                <c:pt idx="46">
                  <c:v>3.04496E-2</c:v>
                </c:pt>
                <c:pt idx="47">
                  <c:v>3.0580309999999999E-2</c:v>
                </c:pt>
                <c:pt idx="48">
                  <c:v>3.0708240000000001E-2</c:v>
                </c:pt>
                <c:pt idx="49">
                  <c:v>3.0831870000000001E-2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9B-4A5E-9EC3-136D613442BD}"/>
            </c:ext>
          </c:extLst>
        </c:ser>
        <c:ser>
          <c:idx val="7"/>
          <c:order val="7"/>
          <c:tx>
            <c:strRef>
              <c:f>sysins!$I$2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sysins!$I$3:$I$52</c:f>
              <c:numCache>
                <c:formatCode>General</c:formatCode>
                <c:ptCount val="50"/>
                <c:pt idx="0">
                  <c:v>3.1659970000000003E-2</c:v>
                </c:pt>
                <c:pt idx="1">
                  <c:v>3.2038579999999997E-2</c:v>
                </c:pt>
                <c:pt idx="2">
                  <c:v>3.3917910000000003E-2</c:v>
                </c:pt>
                <c:pt idx="3">
                  <c:v>3.7321630000000001E-2</c:v>
                </c:pt>
                <c:pt idx="4">
                  <c:v>4.1204940000000002E-2</c:v>
                </c:pt>
                <c:pt idx="5">
                  <c:v>4.5411239999999999E-2</c:v>
                </c:pt>
                <c:pt idx="6">
                  <c:v>4.9343249999999998E-2</c:v>
                </c:pt>
                <c:pt idx="7">
                  <c:v>5.2416160000000003E-2</c:v>
                </c:pt>
                <c:pt idx="8">
                  <c:v>5.4498199999999997E-2</c:v>
                </c:pt>
                <c:pt idx="9">
                  <c:v>5.5564719999999998E-2</c:v>
                </c:pt>
                <c:pt idx="10">
                  <c:v>5.5764660000000001E-2</c:v>
                </c:pt>
                <c:pt idx="11">
                  <c:v>5.5321469999999998E-2</c:v>
                </c:pt>
                <c:pt idx="12">
                  <c:v>5.4366350000000001E-2</c:v>
                </c:pt>
                <c:pt idx="13">
                  <c:v>5.3076209999999999E-2</c:v>
                </c:pt>
                <c:pt idx="14">
                  <c:v>5.1558399999999997E-2</c:v>
                </c:pt>
                <c:pt idx="15">
                  <c:v>4.9909309999999998E-2</c:v>
                </c:pt>
                <c:pt idx="16">
                  <c:v>4.822514E-2</c:v>
                </c:pt>
                <c:pt idx="17">
                  <c:v>4.6558450000000001E-2</c:v>
                </c:pt>
                <c:pt idx="18">
                  <c:v>4.4886629999999997E-2</c:v>
                </c:pt>
                <c:pt idx="19">
                  <c:v>4.324621E-2</c:v>
                </c:pt>
                <c:pt idx="20">
                  <c:v>4.1668230000000001E-2</c:v>
                </c:pt>
                <c:pt idx="21">
                  <c:v>4.0213110000000003E-2</c:v>
                </c:pt>
                <c:pt idx="22">
                  <c:v>3.883611E-2</c:v>
                </c:pt>
                <c:pt idx="23">
                  <c:v>3.7584310000000003E-2</c:v>
                </c:pt>
                <c:pt idx="24">
                  <c:v>3.6414799999999997E-2</c:v>
                </c:pt>
                <c:pt idx="25">
                  <c:v>3.5368049999999998E-2</c:v>
                </c:pt>
                <c:pt idx="26">
                  <c:v>3.4434890000000003E-2</c:v>
                </c:pt>
                <c:pt idx="27">
                  <c:v>3.357918E-2</c:v>
                </c:pt>
                <c:pt idx="28">
                  <c:v>3.2829949999999997E-2</c:v>
                </c:pt>
                <c:pt idx="29">
                  <c:v>3.2180939999999998E-2</c:v>
                </c:pt>
                <c:pt idx="30">
                  <c:v>3.162442E-2</c:v>
                </c:pt>
                <c:pt idx="31">
                  <c:v>3.115383E-2</c:v>
                </c:pt>
                <c:pt idx="32">
                  <c:v>3.0761899999999998E-2</c:v>
                </c:pt>
                <c:pt idx="33">
                  <c:v>3.044231E-2</c:v>
                </c:pt>
                <c:pt idx="34">
                  <c:v>3.02026E-2</c:v>
                </c:pt>
                <c:pt idx="35">
                  <c:v>3.0019190000000001E-2</c:v>
                </c:pt>
                <c:pt idx="36">
                  <c:v>2.9886929999999999E-2</c:v>
                </c:pt>
                <c:pt idx="37">
                  <c:v>2.9801399999999999E-2</c:v>
                </c:pt>
                <c:pt idx="38">
                  <c:v>2.9761340000000001E-2</c:v>
                </c:pt>
                <c:pt idx="39">
                  <c:v>2.9755859999999999E-2</c:v>
                </c:pt>
                <c:pt idx="40">
                  <c:v>2.978451E-2</c:v>
                </c:pt>
                <c:pt idx="41">
                  <c:v>2.983566E-2</c:v>
                </c:pt>
                <c:pt idx="42">
                  <c:v>2.991359E-2</c:v>
                </c:pt>
                <c:pt idx="43">
                  <c:v>3.0016600000000001E-2</c:v>
                </c:pt>
                <c:pt idx="44">
                  <c:v>3.011664E-2</c:v>
                </c:pt>
                <c:pt idx="45">
                  <c:v>3.0224339999999999E-2</c:v>
                </c:pt>
                <c:pt idx="46">
                  <c:v>3.033682E-2</c:v>
                </c:pt>
                <c:pt idx="47">
                  <c:v>3.0451559999999999E-2</c:v>
                </c:pt>
                <c:pt idx="48">
                  <c:v>3.0566349999999999E-2</c:v>
                </c:pt>
                <c:pt idx="49">
                  <c:v>3.067978E-2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9B-4A5E-9EC3-136D613442BD}"/>
            </c:ext>
          </c:extLst>
        </c:ser>
        <c:ser>
          <c:idx val="8"/>
          <c:order val="8"/>
          <c:tx>
            <c:strRef>
              <c:f>sysins!$J$2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sysins!$J$3:$J$52</c:f>
              <c:numCache>
                <c:formatCode>General</c:formatCode>
                <c:ptCount val="50"/>
                <c:pt idx="0">
                  <c:v>3.1646819999999999E-2</c:v>
                </c:pt>
                <c:pt idx="1">
                  <c:v>3.2100190000000001E-2</c:v>
                </c:pt>
                <c:pt idx="2">
                  <c:v>3.3939320000000002E-2</c:v>
                </c:pt>
                <c:pt idx="3">
                  <c:v>3.7279550000000002E-2</c:v>
                </c:pt>
                <c:pt idx="4">
                  <c:v>4.115692E-2</c:v>
                </c:pt>
                <c:pt idx="5">
                  <c:v>4.5335489999999999E-2</c:v>
                </c:pt>
                <c:pt idx="6">
                  <c:v>4.9259039999999997E-2</c:v>
                </c:pt>
                <c:pt idx="7">
                  <c:v>5.2340610000000003E-2</c:v>
                </c:pt>
                <c:pt idx="8">
                  <c:v>5.4449440000000002E-2</c:v>
                </c:pt>
                <c:pt idx="9">
                  <c:v>5.5551919999999998E-2</c:v>
                </c:pt>
                <c:pt idx="10">
                  <c:v>5.579543E-2</c:v>
                </c:pt>
                <c:pt idx="11">
                  <c:v>5.539496E-2</c:v>
                </c:pt>
                <c:pt idx="12">
                  <c:v>5.4482700000000002E-2</c:v>
                </c:pt>
                <c:pt idx="13">
                  <c:v>5.322901E-2</c:v>
                </c:pt>
                <c:pt idx="14">
                  <c:v>5.1741780000000001E-2</c:v>
                </c:pt>
                <c:pt idx="15">
                  <c:v>5.011823E-2</c:v>
                </c:pt>
                <c:pt idx="16">
                  <c:v>4.8456569999999997E-2</c:v>
                </c:pt>
                <c:pt idx="17">
                  <c:v>4.680989E-2</c:v>
                </c:pt>
                <c:pt idx="18">
                  <c:v>4.515591E-2</c:v>
                </c:pt>
                <c:pt idx="19">
                  <c:v>4.3529140000000001E-2</c:v>
                </c:pt>
                <c:pt idx="20">
                  <c:v>4.1960310000000001E-2</c:v>
                </c:pt>
                <c:pt idx="21">
                  <c:v>4.0511940000000003E-2</c:v>
                </c:pt>
                <c:pt idx="22">
                  <c:v>3.9136730000000002E-2</c:v>
                </c:pt>
                <c:pt idx="23">
                  <c:v>3.788354E-2</c:v>
                </c:pt>
                <c:pt idx="24">
                  <c:v>3.6709180000000001E-2</c:v>
                </c:pt>
                <c:pt idx="25">
                  <c:v>3.5655100000000002E-2</c:v>
                </c:pt>
                <c:pt idx="26">
                  <c:v>3.4712560000000003E-2</c:v>
                </c:pt>
                <c:pt idx="27">
                  <c:v>3.3844760000000002E-2</c:v>
                </c:pt>
                <c:pt idx="28">
                  <c:v>3.3081720000000002E-2</c:v>
                </c:pt>
                <c:pt idx="29">
                  <c:v>3.2417420000000002E-2</c:v>
                </c:pt>
                <c:pt idx="30">
                  <c:v>3.1844409999999997E-2</c:v>
                </c:pt>
                <c:pt idx="31">
                  <c:v>3.1356370000000001E-2</c:v>
                </c:pt>
                <c:pt idx="32">
                  <c:v>3.094618E-2</c:v>
                </c:pt>
                <c:pt idx="33">
                  <c:v>3.0608030000000001E-2</c:v>
                </c:pt>
                <c:pt idx="34">
                  <c:v>3.0348759999999999E-2</c:v>
                </c:pt>
                <c:pt idx="35">
                  <c:v>3.0146949999999999E-2</c:v>
                </c:pt>
                <c:pt idx="36">
                  <c:v>2.9996269999999998E-2</c:v>
                </c:pt>
                <c:pt idx="37">
                  <c:v>2.9892519999999999E-2</c:v>
                </c:pt>
                <c:pt idx="38">
                  <c:v>2.9834369999999999E-2</c:v>
                </c:pt>
                <c:pt idx="39">
                  <c:v>2.9812470000000001E-2</c:v>
                </c:pt>
                <c:pt idx="40">
                  <c:v>2.9823570000000001E-2</c:v>
                </c:pt>
                <c:pt idx="41">
                  <c:v>2.9859360000000001E-2</c:v>
                </c:pt>
                <c:pt idx="42">
                  <c:v>2.9922029999999999E-2</c:v>
                </c:pt>
                <c:pt idx="43">
                  <c:v>3.0009709999999998E-2</c:v>
                </c:pt>
                <c:pt idx="44">
                  <c:v>3.0098679999999999E-2</c:v>
                </c:pt>
                <c:pt idx="45">
                  <c:v>3.019645E-2</c:v>
                </c:pt>
                <c:pt idx="46">
                  <c:v>3.0300150000000001E-2</c:v>
                </c:pt>
                <c:pt idx="47">
                  <c:v>3.0407259999999998E-2</c:v>
                </c:pt>
                <c:pt idx="48">
                  <c:v>3.051558E-2</c:v>
                </c:pt>
                <c:pt idx="49">
                  <c:v>3.0623239999999999E-2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9B-4A5E-9EC3-136D613442BD}"/>
            </c:ext>
          </c:extLst>
        </c:ser>
        <c:ser>
          <c:idx val="9"/>
          <c:order val="9"/>
          <c:tx>
            <c:strRef>
              <c:f>sysins!$K$2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sysins!$A$3:$A$52</c:f>
              <c:numCache>
                <c:formatCode>General</c:formatCode>
                <c:ptCount val="5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</c:numCache>
            </c:numRef>
          </c:cat>
          <c:val>
            <c:numRef>
              <c:f>sysins!$K$3:$K$52</c:f>
              <c:numCache>
                <c:formatCode>General</c:formatCode>
                <c:ptCount val="50"/>
                <c:pt idx="0">
                  <c:v>3.1599410000000001E-2</c:v>
                </c:pt>
                <c:pt idx="1">
                  <c:v>3.1932670000000003E-2</c:v>
                </c:pt>
                <c:pt idx="2">
                  <c:v>3.3818279999999999E-2</c:v>
                </c:pt>
                <c:pt idx="3">
                  <c:v>3.7223510000000001E-2</c:v>
                </c:pt>
                <c:pt idx="4">
                  <c:v>4.1114530000000003E-2</c:v>
                </c:pt>
                <c:pt idx="5">
                  <c:v>4.5346650000000002E-2</c:v>
                </c:pt>
                <c:pt idx="6">
                  <c:v>4.9313740000000002E-2</c:v>
                </c:pt>
                <c:pt idx="7">
                  <c:v>5.2414679999999998E-2</c:v>
                </c:pt>
                <c:pt idx="8">
                  <c:v>5.452891E-2</c:v>
                </c:pt>
                <c:pt idx="9">
                  <c:v>5.5634290000000003E-2</c:v>
                </c:pt>
                <c:pt idx="10">
                  <c:v>5.5878610000000002E-2</c:v>
                </c:pt>
                <c:pt idx="11">
                  <c:v>5.547436E-2</c:v>
                </c:pt>
                <c:pt idx="12">
                  <c:v>5.4564929999999998E-2</c:v>
                </c:pt>
                <c:pt idx="13">
                  <c:v>5.3315660000000001E-2</c:v>
                </c:pt>
                <c:pt idx="14">
                  <c:v>5.1832830000000003E-2</c:v>
                </c:pt>
                <c:pt idx="15">
                  <c:v>5.0214080000000001E-2</c:v>
                </c:pt>
                <c:pt idx="16">
                  <c:v>4.8558160000000003E-2</c:v>
                </c:pt>
                <c:pt idx="17">
                  <c:v>4.6917180000000003E-2</c:v>
                </c:pt>
                <c:pt idx="18">
                  <c:v>4.5268280000000001E-2</c:v>
                </c:pt>
                <c:pt idx="19">
                  <c:v>4.364556E-2</c:v>
                </c:pt>
                <c:pt idx="20">
                  <c:v>4.2079829999999999E-2</c:v>
                </c:pt>
                <c:pt idx="21">
                  <c:v>4.063282E-2</c:v>
                </c:pt>
                <c:pt idx="22">
                  <c:v>3.9257630000000002E-2</c:v>
                </c:pt>
                <c:pt idx="23">
                  <c:v>3.8004690000000001E-2</c:v>
                </c:pt>
                <c:pt idx="24">
                  <c:v>3.6828420000000001E-2</c:v>
                </c:pt>
                <c:pt idx="25">
                  <c:v>3.5770929999999999E-2</c:v>
                </c:pt>
                <c:pt idx="26">
                  <c:v>3.4825719999999998E-2</c:v>
                </c:pt>
                <c:pt idx="27">
                  <c:v>3.3953070000000002E-2</c:v>
                </c:pt>
                <c:pt idx="28">
                  <c:v>3.3184409999999998E-2</c:v>
                </c:pt>
                <c:pt idx="29">
                  <c:v>3.2513899999999998E-2</c:v>
                </c:pt>
                <c:pt idx="30">
                  <c:v>3.1934160000000003E-2</c:v>
                </c:pt>
                <c:pt idx="31">
                  <c:v>3.143899E-2</c:v>
                </c:pt>
                <c:pt idx="32">
                  <c:v>3.102127E-2</c:v>
                </c:pt>
                <c:pt idx="33">
                  <c:v>3.0675270000000001E-2</c:v>
                </c:pt>
                <c:pt idx="34">
                  <c:v>3.0409740000000001E-2</c:v>
                </c:pt>
                <c:pt idx="35">
                  <c:v>3.020022E-2</c:v>
                </c:pt>
                <c:pt idx="36">
                  <c:v>3.0041680000000001E-2</c:v>
                </c:pt>
                <c:pt idx="37">
                  <c:v>2.9930060000000001E-2</c:v>
                </c:pt>
                <c:pt idx="38">
                  <c:v>2.9865840000000001E-2</c:v>
                </c:pt>
                <c:pt idx="39">
                  <c:v>2.9836709999999999E-2</c:v>
                </c:pt>
                <c:pt idx="40">
                  <c:v>2.984059E-2</c:v>
                </c:pt>
                <c:pt idx="41">
                  <c:v>2.9871249999999998E-2</c:v>
                </c:pt>
                <c:pt idx="42">
                  <c:v>2.9927659999999998E-2</c:v>
                </c:pt>
                <c:pt idx="43">
                  <c:v>3.000937E-2</c:v>
                </c:pt>
                <c:pt idx="44">
                  <c:v>3.009351E-2</c:v>
                </c:pt>
                <c:pt idx="45">
                  <c:v>3.0186930000000001E-2</c:v>
                </c:pt>
                <c:pt idx="46">
                  <c:v>3.0286770000000001E-2</c:v>
                </c:pt>
                <c:pt idx="47">
                  <c:v>3.0390489999999999E-2</c:v>
                </c:pt>
                <c:pt idx="48">
                  <c:v>3.0495890000000001E-2</c:v>
                </c:pt>
                <c:pt idx="49">
                  <c:v>3.0601079999999999E-2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49B-4A5E-9EC3-136D613442BD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42696"/>
        <c:axId val="502639952"/>
        <c:axId val="501381152"/>
      </c:surface3DChart>
      <c:catAx>
        <c:axId val="50264269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9952"/>
        <c:crosses val="autoZero"/>
        <c:auto val="1"/>
        <c:lblAlgn val="ctr"/>
        <c:lblOffset val="100"/>
        <c:tickLblSkip val="10"/>
        <c:noMultiLvlLbl val="0"/>
      </c:catAx>
      <c:valAx>
        <c:axId val="502639952"/>
        <c:scaling>
          <c:orientation val="minMax"/>
          <c:min val="2.0000000000000004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2696"/>
        <c:crosses val="autoZero"/>
        <c:crossBetween val="midCat"/>
      </c:valAx>
      <c:serAx>
        <c:axId val="5013811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39952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57894944309251"/>
          <c:y val="0.72499462989101038"/>
          <c:w val="0.53775895264785489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normalized</a:t>
            </a:r>
            <a:r>
              <a:rPr lang="en-GB" baseline="0"/>
              <a:t> systemic glucagon/glucose ratio </a:t>
            </a:r>
            <a:endParaRPr lang="en-GB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surface3DChart>
        <c:wireframe val="0"/>
        <c:ser>
          <c:idx val="0"/>
          <c:order val="0"/>
          <c:tx>
            <c:strRef>
              <c:f>Sheet4!$AI$1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Sheet4!$AI$2:$AI$103</c:f>
              <c:numCache>
                <c:formatCode>General</c:formatCode>
                <c:ptCount val="41"/>
                <c:pt idx="0">
                  <c:v>10.492158930038547</c:v>
                </c:pt>
                <c:pt idx="1">
                  <c:v>9.7213013315390402</c:v>
                </c:pt>
                <c:pt idx="2">
                  <c:v>10.212411868533867</c:v>
                </c:pt>
                <c:pt idx="3">
                  <c:v>12.08658413984053</c:v>
                </c:pt>
                <c:pt idx="4">
                  <c:v>14.543738083786138</c:v>
                </c:pt>
                <c:pt idx="5">
                  <c:v>16.843519170419558</c:v>
                </c:pt>
                <c:pt idx="6">
                  <c:v>18.971112028176719</c:v>
                </c:pt>
                <c:pt idx="7">
                  <c:v>20.982477399846584</c:v>
                </c:pt>
                <c:pt idx="8">
                  <c:v>22.833695009712837</c:v>
                </c:pt>
                <c:pt idx="9">
                  <c:v>24.31241470389697</c:v>
                </c:pt>
                <c:pt idx="10">
                  <c:v>25.071015656536009</c:v>
                </c:pt>
                <c:pt idx="11">
                  <c:v>24.959889610401977</c:v>
                </c:pt>
                <c:pt idx="12">
                  <c:v>23.864035828613083</c:v>
                </c:pt>
                <c:pt idx="13">
                  <c:v>21.803997830816705</c:v>
                </c:pt>
                <c:pt idx="14">
                  <c:v>19.132608453740964</c:v>
                </c:pt>
                <c:pt idx="15">
                  <c:v>16.273336649882456</c:v>
                </c:pt>
                <c:pt idx="16">
                  <c:v>13.669153343424684</c:v>
                </c:pt>
                <c:pt idx="17">
                  <c:v>11.528175482904718</c:v>
                </c:pt>
                <c:pt idx="18">
                  <c:v>9.7959195608963814</c:v>
                </c:pt>
                <c:pt idx="19">
                  <c:v>8.4428163132539549</c:v>
                </c:pt>
                <c:pt idx="20">
                  <c:v>7.4070132936941002</c:v>
                </c:pt>
                <c:pt idx="21">
                  <c:v>6.6445488085445135</c:v>
                </c:pt>
                <c:pt idx="22">
                  <c:v>6.0571537533306401</c:v>
                </c:pt>
                <c:pt idx="23">
                  <c:v>5.6227188601585452</c:v>
                </c:pt>
                <c:pt idx="24">
                  <c:v>5.2883841194742809</c:v>
                </c:pt>
                <c:pt idx="25">
                  <c:v>5.0467678435250924</c:v>
                </c:pt>
                <c:pt idx="26">
                  <c:v>4.8763747017598869</c:v>
                </c:pt>
                <c:pt idx="27">
                  <c:v>4.7573556453186807</c:v>
                </c:pt>
                <c:pt idx="28">
                  <c:v>4.6879176947677363</c:v>
                </c:pt>
                <c:pt idx="29">
                  <c:v>4.6600996422193086</c:v>
                </c:pt>
                <c:pt idx="30">
                  <c:v>4.6671653085928977</c:v>
                </c:pt>
                <c:pt idx="31">
                  <c:v>4.7034524809792666</c:v>
                </c:pt>
                <c:pt idx="32">
                  <c:v>4.7648729283532694</c:v>
                </c:pt>
                <c:pt idx="33">
                  <c:v>4.8472890470147529</c:v>
                </c:pt>
                <c:pt idx="34">
                  <c:v>4.9407854335575054</c:v>
                </c:pt>
                <c:pt idx="35">
                  <c:v>5.0467062491318053</c:v>
                </c:pt>
                <c:pt idx="36">
                  <c:v>5.1623150909973443</c:v>
                </c:pt>
                <c:pt idx="37">
                  <c:v>5.2851282049270241</c:v>
                </c:pt>
                <c:pt idx="38">
                  <c:v>5.4004609860029182</c:v>
                </c:pt>
                <c:pt idx="39">
                  <c:v>5.5164875459537752</c:v>
                </c:pt>
                <c:pt idx="40">
                  <c:v>5.631286766925939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E-416C-A328-61AFF1D1A83D}"/>
            </c:ext>
          </c:extLst>
        </c:ser>
        <c:ser>
          <c:idx val="1"/>
          <c:order val="1"/>
          <c:tx>
            <c:strRef>
              <c:f>Sheet4!$AJ$1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Sheet4!$AJ$2:$AJ$103</c:f>
              <c:numCache>
                <c:formatCode>General</c:formatCode>
                <c:ptCount val="41"/>
                <c:pt idx="0">
                  <c:v>8.7550770669361526</c:v>
                </c:pt>
                <c:pt idx="1">
                  <c:v>8.1629906093787454</c:v>
                </c:pt>
                <c:pt idx="2">
                  <c:v>8.3151977112076167</c:v>
                </c:pt>
                <c:pt idx="3">
                  <c:v>8.9982309081776446</c:v>
                </c:pt>
                <c:pt idx="4">
                  <c:v>9.66763774432542</c:v>
                </c:pt>
                <c:pt idx="5">
                  <c:v>10.299775914611299</c:v>
                </c:pt>
                <c:pt idx="6">
                  <c:v>10.960901797284098</c:v>
                </c:pt>
                <c:pt idx="7">
                  <c:v>11.659771658327868</c:v>
                </c:pt>
                <c:pt idx="8">
                  <c:v>12.374011142929316</c:v>
                </c:pt>
                <c:pt idx="9">
                  <c:v>13.030699588361511</c:v>
                </c:pt>
                <c:pt idx="10">
                  <c:v>13.480097795917919</c:v>
                </c:pt>
                <c:pt idx="11">
                  <c:v>13.661915935940486</c:v>
                </c:pt>
                <c:pt idx="12">
                  <c:v>13.560704732144774</c:v>
                </c:pt>
                <c:pt idx="13">
                  <c:v>13.102398632058753</c:v>
                </c:pt>
                <c:pt idx="14">
                  <c:v>12.332290300068095</c:v>
                </c:pt>
                <c:pt idx="15">
                  <c:v>11.322660459557634</c:v>
                </c:pt>
                <c:pt idx="16">
                  <c:v>10.198622017561153</c:v>
                </c:pt>
                <c:pt idx="17">
                  <c:v>9.0952224647074598</c:v>
                </c:pt>
                <c:pt idx="18">
                  <c:v>8.0619761300043766</c:v>
                </c:pt>
                <c:pt idx="19">
                  <c:v>7.1520214018442703</c:v>
                </c:pt>
                <c:pt idx="20">
                  <c:v>6.3853896629008409</c:v>
                </c:pt>
                <c:pt idx="21">
                  <c:v>5.7763206494825754</c:v>
                </c:pt>
                <c:pt idx="22">
                  <c:v>5.2771687068630388</c:v>
                </c:pt>
                <c:pt idx="23">
                  <c:v>4.8867453333501896</c:v>
                </c:pt>
                <c:pt idx="24">
                  <c:v>4.5705993459976479</c:v>
                </c:pt>
                <c:pt idx="25">
                  <c:v>4.3289762583358105</c:v>
                </c:pt>
                <c:pt idx="26">
                  <c:v>4.1451387366814494</c:v>
                </c:pt>
                <c:pt idx="27">
                  <c:v>4.0016282476677745</c:v>
                </c:pt>
                <c:pt idx="28">
                  <c:v>3.8994668851627621</c:v>
                </c:pt>
                <c:pt idx="29">
                  <c:v>3.831582620246067</c:v>
                </c:pt>
                <c:pt idx="30">
                  <c:v>3.7925279797303166</c:v>
                </c:pt>
                <c:pt idx="31">
                  <c:v>3.7775818284206752</c:v>
                </c:pt>
                <c:pt idx="32">
                  <c:v>3.7837833693747922</c:v>
                </c:pt>
                <c:pt idx="33">
                  <c:v>3.8077232825684253</c:v>
                </c:pt>
                <c:pt idx="34">
                  <c:v>3.8447788507866321</c:v>
                </c:pt>
                <c:pt idx="35">
                  <c:v>3.8935393442421016</c:v>
                </c:pt>
                <c:pt idx="36">
                  <c:v>3.9523276356037811</c:v>
                </c:pt>
                <c:pt idx="37">
                  <c:v>4.0194277378336869</c:v>
                </c:pt>
                <c:pt idx="38">
                  <c:v>4.0870756105017385</c:v>
                </c:pt>
                <c:pt idx="39">
                  <c:v>4.1590775597416743</c:v>
                </c:pt>
                <c:pt idx="40">
                  <c:v>4.2346920209759391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AE-416C-A328-61AFF1D1A83D}"/>
            </c:ext>
          </c:extLst>
        </c:ser>
        <c:ser>
          <c:idx val="2"/>
          <c:order val="2"/>
          <c:tx>
            <c:strRef>
              <c:f>Sheet4!$AK$1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Sheet4!$AK$2:$AK$103</c:f>
              <c:numCache>
                <c:formatCode>General</c:formatCode>
                <c:ptCount val="41"/>
                <c:pt idx="0">
                  <c:v>6.2121567983043118</c:v>
                </c:pt>
                <c:pt idx="1">
                  <c:v>5.8726359107749255</c:v>
                </c:pt>
                <c:pt idx="2">
                  <c:v>5.801495641616282</c:v>
                </c:pt>
                <c:pt idx="3">
                  <c:v>5.8993539547689151</c:v>
                </c:pt>
                <c:pt idx="4">
                  <c:v>5.9981413460400104</c:v>
                </c:pt>
                <c:pt idx="5">
                  <c:v>6.0579511883878085</c:v>
                </c:pt>
                <c:pt idx="6">
                  <c:v>6.1296924679961489</c:v>
                </c:pt>
                <c:pt idx="7">
                  <c:v>6.2351574174179714</c:v>
                </c:pt>
                <c:pt idx="8">
                  <c:v>6.3744627432882632</c:v>
                </c:pt>
                <c:pt idx="9">
                  <c:v>6.5389227787271693</c:v>
                </c:pt>
                <c:pt idx="10">
                  <c:v>6.6637763085706307</c:v>
                </c:pt>
                <c:pt idx="11">
                  <c:v>6.723929967585887</c:v>
                </c:pt>
                <c:pt idx="12">
                  <c:v>6.7472252412342568</c:v>
                </c:pt>
                <c:pt idx="13">
                  <c:v>6.6851553461197089</c:v>
                </c:pt>
                <c:pt idx="14">
                  <c:v>6.545727547276698</c:v>
                </c:pt>
                <c:pt idx="15">
                  <c:v>6.3544368347668438</c:v>
                </c:pt>
                <c:pt idx="16">
                  <c:v>6.0901315967553611</c:v>
                </c:pt>
                <c:pt idx="17">
                  <c:v>5.778991588947723</c:v>
                </c:pt>
                <c:pt idx="18">
                  <c:v>5.4322055685220816</c:v>
                </c:pt>
                <c:pt idx="19">
                  <c:v>5.0723656026044459</c:v>
                </c:pt>
                <c:pt idx="20">
                  <c:v>4.7188087638667842</c:v>
                </c:pt>
                <c:pt idx="21">
                  <c:v>4.3963223367331121</c:v>
                </c:pt>
                <c:pt idx="22">
                  <c:v>4.0995673922260316</c:v>
                </c:pt>
                <c:pt idx="23">
                  <c:v>3.8419877522191532</c:v>
                </c:pt>
                <c:pt idx="24">
                  <c:v>3.6140225434261954</c:v>
                </c:pt>
                <c:pt idx="25">
                  <c:v>3.4232092972488544</c:v>
                </c:pt>
                <c:pt idx="26">
                  <c:v>3.265313195101085</c:v>
                </c:pt>
                <c:pt idx="27">
                  <c:v>3.1299441799290588</c:v>
                </c:pt>
                <c:pt idx="28">
                  <c:v>3.0213529770302188</c:v>
                </c:pt>
                <c:pt idx="29">
                  <c:v>2.9359352686257405</c:v>
                </c:pt>
                <c:pt idx="30">
                  <c:v>2.8706107618470593</c:v>
                </c:pt>
                <c:pt idx="31">
                  <c:v>2.8226054000134519</c:v>
                </c:pt>
                <c:pt idx="32">
                  <c:v>2.7897693288833021</c:v>
                </c:pt>
                <c:pt idx="33">
                  <c:v>2.7701068954393402</c:v>
                </c:pt>
                <c:pt idx="34">
                  <c:v>2.7631804745866662</c:v>
                </c:pt>
                <c:pt idx="35">
                  <c:v>2.7654279572626681</c:v>
                </c:pt>
                <c:pt idx="36">
                  <c:v>2.7756508910994748</c:v>
                </c:pt>
                <c:pt idx="37">
                  <c:v>2.793130480417195</c:v>
                </c:pt>
                <c:pt idx="38">
                  <c:v>2.8156628477463519</c:v>
                </c:pt>
                <c:pt idx="39">
                  <c:v>2.8429996584411068</c:v>
                </c:pt>
                <c:pt idx="40">
                  <c:v>2.8749213746809117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AE-416C-A328-61AFF1D1A83D}"/>
            </c:ext>
          </c:extLst>
        </c:ser>
        <c:ser>
          <c:idx val="3"/>
          <c:order val="3"/>
          <c:tx>
            <c:strRef>
              <c:f>Sheet4!$AL$1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Sheet4!$AL$2:$AL$103</c:f>
              <c:numCache>
                <c:formatCode>General</c:formatCode>
                <c:ptCount val="41"/>
                <c:pt idx="0">
                  <c:v>3.6373005020016338</c:v>
                </c:pt>
                <c:pt idx="1">
                  <c:v>3.5213549444076291</c:v>
                </c:pt>
                <c:pt idx="2">
                  <c:v>3.4749116348093527</c:v>
                </c:pt>
                <c:pt idx="3">
                  <c:v>3.4643148339410548</c:v>
                </c:pt>
                <c:pt idx="4">
                  <c:v>3.4443256518027874</c:v>
                </c:pt>
                <c:pt idx="5">
                  <c:v>3.4038896583305878</c:v>
                </c:pt>
                <c:pt idx="6">
                  <c:v>3.3918529295910607</c:v>
                </c:pt>
                <c:pt idx="7">
                  <c:v>3.3904959357639335</c:v>
                </c:pt>
                <c:pt idx="8">
                  <c:v>3.3984399536331984</c:v>
                </c:pt>
                <c:pt idx="9">
                  <c:v>3.4209181811325156</c:v>
                </c:pt>
                <c:pt idx="10">
                  <c:v>3.4389627298605157</c:v>
                </c:pt>
                <c:pt idx="11">
                  <c:v>3.4437444732447577</c:v>
                </c:pt>
                <c:pt idx="12">
                  <c:v>3.4477501820719452</c:v>
                </c:pt>
                <c:pt idx="13">
                  <c:v>3.4329209723785841</c:v>
                </c:pt>
                <c:pt idx="14">
                  <c:v>3.4009817016435906</c:v>
                </c:pt>
                <c:pt idx="15">
                  <c:v>3.3666303101861352</c:v>
                </c:pt>
                <c:pt idx="16">
                  <c:v>3.3121694104821766</c:v>
                </c:pt>
                <c:pt idx="17">
                  <c:v>3.2421234344688501</c:v>
                </c:pt>
                <c:pt idx="18">
                  <c:v>3.1585540384635333</c:v>
                </c:pt>
                <c:pt idx="19">
                  <c:v>3.0647882695458857</c:v>
                </c:pt>
                <c:pt idx="20">
                  <c:v>2.9630779080018064</c:v>
                </c:pt>
                <c:pt idx="21">
                  <c:v>2.8601003506735303</c:v>
                </c:pt>
                <c:pt idx="22">
                  <c:v>2.7548568807189495</c:v>
                </c:pt>
                <c:pt idx="23">
                  <c:v>2.6534111551817219</c:v>
                </c:pt>
                <c:pt idx="24">
                  <c:v>2.554003220839336</c:v>
                </c:pt>
                <c:pt idx="25">
                  <c:v>2.4620666108744063</c:v>
                </c:pt>
                <c:pt idx="26">
                  <c:v>2.3781584217528944</c:v>
                </c:pt>
                <c:pt idx="27">
                  <c:v>2.2995219408065042</c:v>
                </c:pt>
                <c:pt idx="28">
                  <c:v>2.2298763029308981</c:v>
                </c:pt>
                <c:pt idx="29">
                  <c:v>2.1692700710172703</c:v>
                </c:pt>
                <c:pt idx="30">
                  <c:v>2.117260704617725</c:v>
                </c:pt>
                <c:pt idx="31">
                  <c:v>2.0733938956322016</c:v>
                </c:pt>
                <c:pt idx="32">
                  <c:v>2.0369491682673764</c:v>
                </c:pt>
                <c:pt idx="33">
                  <c:v>2.0075211287433135</c:v>
                </c:pt>
                <c:pt idx="34">
                  <c:v>1.9862938053105004</c:v>
                </c:pt>
                <c:pt idx="35">
                  <c:v>1.9703490633925025</c:v>
                </c:pt>
                <c:pt idx="36">
                  <c:v>1.9593429115781698</c:v>
                </c:pt>
                <c:pt idx="37">
                  <c:v>1.9526653741457509</c:v>
                </c:pt>
                <c:pt idx="38">
                  <c:v>1.9507676965967002</c:v>
                </c:pt>
                <c:pt idx="39">
                  <c:v>1.9520844296938116</c:v>
                </c:pt>
                <c:pt idx="40">
                  <c:v>1.9565104495541195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AE-416C-A328-61AFF1D1A83D}"/>
            </c:ext>
          </c:extLst>
        </c:ser>
        <c:ser>
          <c:idx val="4"/>
          <c:order val="4"/>
          <c:tx>
            <c:strRef>
              <c:f>Sheet4!$AM$1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Sheet4!$AM$2:$AM$103</c:f>
              <c:numCache>
                <c:formatCode>General</c:formatCode>
                <c:ptCount val="41"/>
                <c:pt idx="0">
                  <c:v>2.0991449309689298</c:v>
                </c:pt>
                <c:pt idx="1">
                  <c:v>2.065977919265781</c:v>
                </c:pt>
                <c:pt idx="2">
                  <c:v>2.0453541575423411</c:v>
                </c:pt>
                <c:pt idx="3">
                  <c:v>2.0363604615757147</c:v>
                </c:pt>
                <c:pt idx="4">
                  <c:v>2.0365917849670554</c:v>
                </c:pt>
                <c:pt idx="5">
                  <c:v>2.024109182421332</c:v>
                </c:pt>
                <c:pt idx="6">
                  <c:v>2.017769596813531</c:v>
                </c:pt>
                <c:pt idx="7">
                  <c:v>2.0158043363419744</c:v>
                </c:pt>
                <c:pt idx="8">
                  <c:v>2.0172258689779734</c:v>
                </c:pt>
                <c:pt idx="9">
                  <c:v>2.0203854037823508</c:v>
                </c:pt>
                <c:pt idx="10">
                  <c:v>2.0185996495203482</c:v>
                </c:pt>
                <c:pt idx="11">
                  <c:v>2.0118726563603464</c:v>
                </c:pt>
                <c:pt idx="12">
                  <c:v>2.0086904487559565</c:v>
                </c:pt>
                <c:pt idx="13">
                  <c:v>2.0029330227047302</c:v>
                </c:pt>
                <c:pt idx="14">
                  <c:v>1.9941539860152091</c:v>
                </c:pt>
                <c:pt idx="15">
                  <c:v>1.9875718094775523</c:v>
                </c:pt>
                <c:pt idx="16">
                  <c:v>1.9745968806738354</c:v>
                </c:pt>
                <c:pt idx="17">
                  <c:v>1.9564667867995498</c:v>
                </c:pt>
                <c:pt idx="18">
                  <c:v>1.934617577175114</c:v>
                </c:pt>
                <c:pt idx="19">
                  <c:v>1.9091958886672242</c:v>
                </c:pt>
                <c:pt idx="20">
                  <c:v>1.8808158781159736</c:v>
                </c:pt>
                <c:pt idx="21">
                  <c:v>1.8506138326350374</c:v>
                </c:pt>
                <c:pt idx="22">
                  <c:v>1.8188682888353582</c:v>
                </c:pt>
                <c:pt idx="23">
                  <c:v>1.7865957519401519</c:v>
                </c:pt>
                <c:pt idx="24">
                  <c:v>1.7535513060999584</c:v>
                </c:pt>
                <c:pt idx="25">
                  <c:v>1.7212267173983482</c:v>
                </c:pt>
                <c:pt idx="26">
                  <c:v>1.6899386432989592</c:v>
                </c:pt>
                <c:pt idx="27">
                  <c:v>1.6590272094985514</c:v>
                </c:pt>
                <c:pt idx="28">
                  <c:v>1.6299268732730898</c:v>
                </c:pt>
                <c:pt idx="29">
                  <c:v>1.6028638578618863</c:v>
                </c:pt>
                <c:pt idx="30">
                  <c:v>1.577967571241778</c:v>
                </c:pt>
                <c:pt idx="31">
                  <c:v>1.5554383380061352</c:v>
                </c:pt>
                <c:pt idx="32">
                  <c:v>1.5352324950264389</c:v>
                </c:pt>
                <c:pt idx="33">
                  <c:v>1.5173593132457408</c:v>
                </c:pt>
                <c:pt idx="34">
                  <c:v>1.5028025492433781</c:v>
                </c:pt>
                <c:pt idx="35">
                  <c:v>1.4904090699980901</c:v>
                </c:pt>
                <c:pt idx="36">
                  <c:v>1.4799690965770456</c:v>
                </c:pt>
                <c:pt idx="37">
                  <c:v>1.4713544981727695</c:v>
                </c:pt>
                <c:pt idx="38">
                  <c:v>1.4652467244785696</c:v>
                </c:pt>
                <c:pt idx="39">
                  <c:v>1.4606691162082377</c:v>
                </c:pt>
                <c:pt idx="40">
                  <c:v>1.4574695540245863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AE-416C-A328-61AFF1D1A83D}"/>
            </c:ext>
          </c:extLst>
        </c:ser>
        <c:ser>
          <c:idx val="5"/>
          <c:order val="5"/>
          <c:tx>
            <c:strRef>
              <c:f>Sheet4!$AN$1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Sheet4!$AN$2:$AN$103</c:f>
              <c:numCache>
                <c:formatCode>General</c:formatCode>
                <c:ptCount val="41"/>
                <c:pt idx="0">
                  <c:v>1.4293868383006765</c:v>
                </c:pt>
                <c:pt idx="1">
                  <c:v>1.4177094843743634</c:v>
                </c:pt>
                <c:pt idx="2">
                  <c:v>1.4066447215641587</c:v>
                </c:pt>
                <c:pt idx="3">
                  <c:v>1.4037474592275512</c:v>
                </c:pt>
                <c:pt idx="4">
                  <c:v>1.412659307639792</c:v>
                </c:pt>
                <c:pt idx="5">
                  <c:v>1.4105307111197267</c:v>
                </c:pt>
                <c:pt idx="6">
                  <c:v>1.408224587116321</c:v>
                </c:pt>
                <c:pt idx="7">
                  <c:v>1.406504852869964</c:v>
                </c:pt>
                <c:pt idx="8">
                  <c:v>1.4067579648648727</c:v>
                </c:pt>
                <c:pt idx="9">
                  <c:v>1.4078892846702094</c:v>
                </c:pt>
                <c:pt idx="10">
                  <c:v>1.4079575912122559</c:v>
                </c:pt>
                <c:pt idx="11">
                  <c:v>1.4058262466216895</c:v>
                </c:pt>
                <c:pt idx="12">
                  <c:v>1.4025699863020371</c:v>
                </c:pt>
                <c:pt idx="13">
                  <c:v>1.3984844636458129</c:v>
                </c:pt>
                <c:pt idx="14">
                  <c:v>1.3957101822508875</c:v>
                </c:pt>
                <c:pt idx="15">
                  <c:v>1.3947840572990282</c:v>
                </c:pt>
                <c:pt idx="16">
                  <c:v>1.3917209136430733</c:v>
                </c:pt>
                <c:pt idx="17">
                  <c:v>1.3866247284714799</c:v>
                </c:pt>
                <c:pt idx="18">
                  <c:v>1.3804183804631325</c:v>
                </c:pt>
                <c:pt idx="19">
                  <c:v>1.3729053833749492</c:v>
                </c:pt>
                <c:pt idx="20">
                  <c:v>1.3643649578917791</c:v>
                </c:pt>
                <c:pt idx="21">
                  <c:v>1.3549837773352056</c:v>
                </c:pt>
                <c:pt idx="22">
                  <c:v>1.3450021328769566</c:v>
                </c:pt>
                <c:pt idx="23">
                  <c:v>1.3345710175994985</c:v>
                </c:pt>
                <c:pt idx="24">
                  <c:v>1.3237778049477855</c:v>
                </c:pt>
                <c:pt idx="25">
                  <c:v>1.3129106356097882</c:v>
                </c:pt>
                <c:pt idx="26">
                  <c:v>1.3020820168358556</c:v>
                </c:pt>
                <c:pt idx="27">
                  <c:v>1.2911791003596473</c:v>
                </c:pt>
                <c:pt idx="28">
                  <c:v>1.2805872392259596</c:v>
                </c:pt>
                <c:pt idx="29">
                  <c:v>1.2704204947019822</c:v>
                </c:pt>
                <c:pt idx="30">
                  <c:v>1.2607654335581231</c:v>
                </c:pt>
                <c:pt idx="31">
                  <c:v>1.2517359663624248</c:v>
                </c:pt>
                <c:pt idx="32">
                  <c:v>1.2433037088161345</c:v>
                </c:pt>
                <c:pt idx="33">
                  <c:v>1.2355676736536418</c:v>
                </c:pt>
                <c:pt idx="34">
                  <c:v>1.2288827603301558</c:v>
                </c:pt>
                <c:pt idx="35">
                  <c:v>1.2229477893729683</c:v>
                </c:pt>
                <c:pt idx="36">
                  <c:v>1.217656185118438</c:v>
                </c:pt>
                <c:pt idx="37">
                  <c:v>1.2130133817534536</c:v>
                </c:pt>
                <c:pt idx="38">
                  <c:v>1.2093627257958346</c:v>
                </c:pt>
                <c:pt idx="39">
                  <c:v>1.2062874808232804</c:v>
                </c:pt>
                <c:pt idx="40">
                  <c:v>1.2037095915044815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AE-416C-A328-61AFF1D1A83D}"/>
            </c:ext>
          </c:extLst>
        </c:ser>
        <c:ser>
          <c:idx val="6"/>
          <c:order val="6"/>
          <c:tx>
            <c:strRef>
              <c:f>Sheet4!$AO$1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Sheet4!$AO$2:$AO$103</c:f>
              <c:numCache>
                <c:formatCode>General</c:formatCode>
                <c:ptCount val="41"/>
                <c:pt idx="0">
                  <c:v>1.1573773313029188</c:v>
                </c:pt>
                <c:pt idx="1">
                  <c:v>1.1519679576721307</c:v>
                </c:pt>
                <c:pt idx="2">
                  <c:v>1.1476043326328977</c:v>
                </c:pt>
                <c:pt idx="3">
                  <c:v>1.148085845612639</c:v>
                </c:pt>
                <c:pt idx="4">
                  <c:v>1.1548110993407805</c:v>
                </c:pt>
                <c:pt idx="5">
                  <c:v>1.1536079423855476</c:v>
                </c:pt>
                <c:pt idx="6">
                  <c:v>1.1525347776062587</c:v>
                </c:pt>
                <c:pt idx="7">
                  <c:v>1.1518792610866118</c:v>
                </c:pt>
                <c:pt idx="8">
                  <c:v>1.1517922938576879</c:v>
                </c:pt>
                <c:pt idx="9">
                  <c:v>1.1520838307386023</c:v>
                </c:pt>
                <c:pt idx="10">
                  <c:v>1.1522028543568745</c:v>
                </c:pt>
                <c:pt idx="11">
                  <c:v>1.1517017599515038</c:v>
                </c:pt>
                <c:pt idx="12">
                  <c:v>1.1507536572063211</c:v>
                </c:pt>
                <c:pt idx="13">
                  <c:v>1.1491015152497157</c:v>
                </c:pt>
                <c:pt idx="14">
                  <c:v>1.1472686609807701</c:v>
                </c:pt>
                <c:pt idx="15">
                  <c:v>1.1473577403492616</c:v>
                </c:pt>
                <c:pt idx="16">
                  <c:v>1.1465090997860765</c:v>
                </c:pt>
                <c:pt idx="17">
                  <c:v>1.1451424265799239</c:v>
                </c:pt>
                <c:pt idx="18">
                  <c:v>1.1432523178786616</c:v>
                </c:pt>
                <c:pt idx="19">
                  <c:v>1.1408779537452609</c:v>
                </c:pt>
                <c:pt idx="20">
                  <c:v>1.1381849849889312</c:v>
                </c:pt>
                <c:pt idx="21">
                  <c:v>1.1351903444703701</c:v>
                </c:pt>
                <c:pt idx="22">
                  <c:v>1.1319987611296112</c:v>
                </c:pt>
                <c:pt idx="23">
                  <c:v>1.1285234084734255</c:v>
                </c:pt>
                <c:pt idx="24">
                  <c:v>1.1249801330506553</c:v>
                </c:pt>
                <c:pt idx="25">
                  <c:v>1.1213782377685506</c:v>
                </c:pt>
                <c:pt idx="26">
                  <c:v>1.1176994538600817</c:v>
                </c:pt>
                <c:pt idx="27">
                  <c:v>1.1139678885735658</c:v>
                </c:pt>
                <c:pt idx="28">
                  <c:v>1.1102982529646344</c:v>
                </c:pt>
                <c:pt idx="29">
                  <c:v>1.1067284990999871</c:v>
                </c:pt>
                <c:pt idx="30">
                  <c:v>1.1032892371061962</c:v>
                </c:pt>
                <c:pt idx="31">
                  <c:v>1.1000096961459915</c:v>
                </c:pt>
                <c:pt idx="32">
                  <c:v>1.0969077153765658</c:v>
                </c:pt>
                <c:pt idx="33">
                  <c:v>1.0940247363788702</c:v>
                </c:pt>
                <c:pt idx="34">
                  <c:v>1.0914471897382882</c:v>
                </c:pt>
                <c:pt idx="35">
                  <c:v>1.0891246332946962</c:v>
                </c:pt>
                <c:pt idx="36">
                  <c:v>1.0870293304560341</c:v>
                </c:pt>
                <c:pt idx="37">
                  <c:v>1.0851203233484654</c:v>
                </c:pt>
                <c:pt idx="38">
                  <c:v>1.0835662870275604</c:v>
                </c:pt>
                <c:pt idx="39">
                  <c:v>1.082207971201967</c:v>
                </c:pt>
                <c:pt idx="40">
                  <c:v>1.0810276683792432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AE-416C-A328-61AFF1D1A83D}"/>
            </c:ext>
          </c:extLst>
        </c:ser>
        <c:ser>
          <c:idx val="7"/>
          <c:order val="7"/>
          <c:tx>
            <c:strRef>
              <c:f>Sheet4!$AP$1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Sheet4!$AP$2:$AP$103</c:f>
              <c:numCache>
                <c:formatCode>General</c:formatCode>
                <c:ptCount val="41"/>
                <c:pt idx="0">
                  <c:v>1.0494225900516079</c:v>
                </c:pt>
                <c:pt idx="1">
                  <c:v>1.0550927437638546</c:v>
                </c:pt>
                <c:pt idx="2">
                  <c:v>1.0579975071672612</c:v>
                </c:pt>
                <c:pt idx="3">
                  <c:v>1.0504307292772845</c:v>
                </c:pt>
                <c:pt idx="4">
                  <c:v>1.0387784486432932</c:v>
                </c:pt>
                <c:pt idx="5">
                  <c:v>1.0386781505954312</c:v>
                </c:pt>
                <c:pt idx="6">
                  <c:v>1.041645535768865</c:v>
                </c:pt>
                <c:pt idx="7">
                  <c:v>1.0432496904891086</c:v>
                </c:pt>
                <c:pt idx="8">
                  <c:v>1.0444541261021063</c:v>
                </c:pt>
                <c:pt idx="9">
                  <c:v>1.0452201177673739</c:v>
                </c:pt>
                <c:pt idx="10">
                  <c:v>1.0457413819366828</c:v>
                </c:pt>
                <c:pt idx="11">
                  <c:v>1.0457593708711439</c:v>
                </c:pt>
                <c:pt idx="12">
                  <c:v>1.045563582646144</c:v>
                </c:pt>
                <c:pt idx="13">
                  <c:v>1.0450206510299334</c:v>
                </c:pt>
                <c:pt idx="14">
                  <c:v>1.0441697067144602</c:v>
                </c:pt>
                <c:pt idx="15">
                  <c:v>1.044062383815056</c:v>
                </c:pt>
                <c:pt idx="16">
                  <c:v>1.0438677916317662</c:v>
                </c:pt>
                <c:pt idx="17">
                  <c:v>1.0434586153767527</c:v>
                </c:pt>
                <c:pt idx="18">
                  <c:v>1.0430281402265975</c:v>
                </c:pt>
                <c:pt idx="19">
                  <c:v>1.0423526240372096</c:v>
                </c:pt>
                <c:pt idx="20">
                  <c:v>1.0416236892475197</c:v>
                </c:pt>
                <c:pt idx="21">
                  <c:v>1.0408149476536144</c:v>
                </c:pt>
                <c:pt idx="22">
                  <c:v>1.0398723612732093</c:v>
                </c:pt>
                <c:pt idx="23">
                  <c:v>1.0389171486819853</c:v>
                </c:pt>
                <c:pt idx="24">
                  <c:v>1.0379089069495711</c:v>
                </c:pt>
                <c:pt idx="25">
                  <c:v>1.0368777583575728</c:v>
                </c:pt>
                <c:pt idx="26">
                  <c:v>1.0358440663162556</c:v>
                </c:pt>
                <c:pt idx="27">
                  <c:v>1.0347729770076366</c:v>
                </c:pt>
                <c:pt idx="28">
                  <c:v>1.0337150718689083</c:v>
                </c:pt>
                <c:pt idx="29">
                  <c:v>1.0326805742498673</c:v>
                </c:pt>
                <c:pt idx="30">
                  <c:v>1.0316774576817191</c:v>
                </c:pt>
                <c:pt idx="31">
                  <c:v>1.0307150909108196</c:v>
                </c:pt>
                <c:pt idx="32">
                  <c:v>1.0297999082484917</c:v>
                </c:pt>
                <c:pt idx="33">
                  <c:v>1.0289444667155794</c:v>
                </c:pt>
                <c:pt idx="34">
                  <c:v>1.0281477857665648</c:v>
                </c:pt>
                <c:pt idx="35">
                  <c:v>1.0274469643495836</c:v>
                </c:pt>
                <c:pt idx="36">
                  <c:v>1.0268051559916307</c:v>
                </c:pt>
                <c:pt idx="37">
                  <c:v>1.0262240887205893</c:v>
                </c:pt>
                <c:pt idx="38">
                  <c:v>1.0257202512151764</c:v>
                </c:pt>
                <c:pt idx="39">
                  <c:v>1.0252936128960843</c:v>
                </c:pt>
                <c:pt idx="40">
                  <c:v>1.0248980336314613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AE-416C-A328-61AFF1D1A83D}"/>
            </c:ext>
          </c:extLst>
        </c:ser>
        <c:ser>
          <c:idx val="8"/>
          <c:order val="8"/>
          <c:tx>
            <c:strRef>
              <c:f>Sheet4!$AQ$1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Sheet4!$AH$2:$AH$103</c:f>
              <c:numCache>
                <c:formatCode>General</c:formatCode>
                <c:ptCount val="41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</c:numCache>
            </c:numRef>
          </c:cat>
          <c:val>
            <c:numRef>
              <c:f>Sheet4!$AQ$2:$AQ$103</c:f>
              <c:numCache>
                <c:formatCode>General</c:formatCode>
                <c:ptCount val="4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AE-416C-A328-61AFF1D1A83D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54064"/>
        <c:axId val="502652888"/>
        <c:axId val="504014048"/>
      </c:surface3DChart>
      <c:catAx>
        <c:axId val="50265406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2888"/>
        <c:crosses val="autoZero"/>
        <c:auto val="1"/>
        <c:lblAlgn val="ctr"/>
        <c:lblOffset val="100"/>
        <c:tickLblSkip val="10"/>
        <c:noMultiLvlLbl val="0"/>
      </c:catAx>
      <c:valAx>
        <c:axId val="502652888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4064"/>
        <c:crosses val="autoZero"/>
        <c:crossBetween val="midCat"/>
      </c:valAx>
      <c:serAx>
        <c:axId val="50401404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288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normalized GLP-1/glucose</a:t>
            </a:r>
            <a:r>
              <a:rPr lang="en-GB" baseline="0" dirty="0"/>
              <a:t> systemic 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60"/>
      <c:depthPercent val="17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11883758233604"/>
          <c:y val="0.28237478844765945"/>
          <c:w val="0.85246426168081901"/>
          <c:h val="0.54785662132447588"/>
        </c:manualLayout>
      </c:layout>
      <c:surface3DChart>
        <c:wireframe val="0"/>
        <c:ser>
          <c:idx val="0"/>
          <c:order val="0"/>
          <c:tx>
            <c:strRef>
              <c:f>Sheet4!$AU$2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Sheet4!$AU$3:$AU$42</c:f>
            </c:numRef>
          </c:val>
          <c:extLst>
            <c:ext xmlns:c16="http://schemas.microsoft.com/office/drawing/2014/chart" uri="{C3380CC4-5D6E-409C-BE32-E72D297353CC}">
              <c16:uniqueId val="{00000000-1377-49CB-8F97-C63DFCB4A67B}"/>
            </c:ext>
          </c:extLst>
        </c:ser>
        <c:ser>
          <c:idx val="1"/>
          <c:order val="1"/>
          <c:tx>
            <c:strRef>
              <c:f>Sheet4!$AV$2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Sheet4!$AV$3:$AV$42</c:f>
            </c:numRef>
          </c:val>
          <c:extLst>
            <c:ext xmlns:c16="http://schemas.microsoft.com/office/drawing/2014/chart" uri="{C3380CC4-5D6E-409C-BE32-E72D297353CC}">
              <c16:uniqueId val="{00000001-1377-49CB-8F97-C63DFCB4A67B}"/>
            </c:ext>
          </c:extLst>
        </c:ser>
        <c:ser>
          <c:idx val="2"/>
          <c:order val="2"/>
          <c:tx>
            <c:strRef>
              <c:f>Sheet4!$AW$2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Sheet4!$AW$3:$AW$42</c:f>
            </c:numRef>
          </c:val>
          <c:extLst>
            <c:ext xmlns:c16="http://schemas.microsoft.com/office/drawing/2014/chart" uri="{C3380CC4-5D6E-409C-BE32-E72D297353CC}">
              <c16:uniqueId val="{00000002-1377-49CB-8F97-C63DFCB4A67B}"/>
            </c:ext>
          </c:extLst>
        </c:ser>
        <c:ser>
          <c:idx val="3"/>
          <c:order val="3"/>
          <c:tx>
            <c:strRef>
              <c:f>Sheet4!$AX$2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Sheet4!$AX$3:$AX$42</c:f>
            </c:numRef>
          </c:val>
          <c:extLst>
            <c:ext xmlns:c16="http://schemas.microsoft.com/office/drawing/2014/chart" uri="{C3380CC4-5D6E-409C-BE32-E72D297353CC}">
              <c16:uniqueId val="{00000003-1377-49CB-8F97-C63DFCB4A67B}"/>
            </c:ext>
          </c:extLst>
        </c:ser>
        <c:ser>
          <c:idx val="4"/>
          <c:order val="4"/>
          <c:tx>
            <c:strRef>
              <c:f>Sheet4!$AY$2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Sheet4!$AY$3:$AY$42</c:f>
            </c:numRef>
          </c:val>
          <c:extLst>
            <c:ext xmlns:c16="http://schemas.microsoft.com/office/drawing/2014/chart" uri="{C3380CC4-5D6E-409C-BE32-E72D297353CC}">
              <c16:uniqueId val="{00000004-1377-49CB-8F97-C63DFCB4A67B}"/>
            </c:ext>
          </c:extLst>
        </c:ser>
        <c:ser>
          <c:idx val="5"/>
          <c:order val="5"/>
          <c:tx>
            <c:strRef>
              <c:f>Sheet4!$AZ$2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Sheet4!$AZ$3:$AZ$42</c:f>
            </c:numRef>
          </c:val>
          <c:extLst>
            <c:ext xmlns:c16="http://schemas.microsoft.com/office/drawing/2014/chart" uri="{C3380CC4-5D6E-409C-BE32-E72D297353CC}">
              <c16:uniqueId val="{00000005-1377-49CB-8F97-C63DFCB4A67B}"/>
            </c:ext>
          </c:extLst>
        </c:ser>
        <c:ser>
          <c:idx val="6"/>
          <c:order val="6"/>
          <c:tx>
            <c:strRef>
              <c:f>Sheet4!$BA$2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Sheet4!$BA$3:$BA$42</c:f>
            </c:numRef>
          </c:val>
          <c:extLst>
            <c:ext xmlns:c16="http://schemas.microsoft.com/office/drawing/2014/chart" uri="{C3380CC4-5D6E-409C-BE32-E72D297353CC}">
              <c16:uniqueId val="{00000006-1377-49CB-8F97-C63DFCB4A67B}"/>
            </c:ext>
          </c:extLst>
        </c:ser>
        <c:ser>
          <c:idx val="7"/>
          <c:order val="7"/>
          <c:tx>
            <c:strRef>
              <c:f>Sheet4!$BB$2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Sheet4!$BB$3:$BB$42</c:f>
            </c:numRef>
          </c:val>
          <c:extLst>
            <c:ext xmlns:c16="http://schemas.microsoft.com/office/drawing/2014/chart" uri="{C3380CC4-5D6E-409C-BE32-E72D297353CC}">
              <c16:uniqueId val="{00000007-1377-49CB-8F97-C63DFCB4A67B}"/>
            </c:ext>
          </c:extLst>
        </c:ser>
        <c:ser>
          <c:idx val="8"/>
          <c:order val="8"/>
          <c:tx>
            <c:strRef>
              <c:f>Sheet4!$BC$2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Sheet4!$BC$3:$BC$42</c:f>
            </c:numRef>
          </c:val>
          <c:extLst>
            <c:ext xmlns:c16="http://schemas.microsoft.com/office/drawing/2014/chart" uri="{C3380CC4-5D6E-409C-BE32-E72D297353CC}">
              <c16:uniqueId val="{00000008-1377-49CB-8F97-C63DFCB4A67B}"/>
            </c:ext>
          </c:extLst>
        </c:ser>
        <c:ser>
          <c:idx val="9"/>
          <c:order val="9"/>
          <c:tx>
            <c:strRef>
              <c:f>Sheet4!$BD$2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Sheet4!$BD$3:$BD$42</c:f>
            </c:numRef>
          </c:val>
          <c:extLst>
            <c:ext xmlns:c16="http://schemas.microsoft.com/office/drawing/2014/chart" uri="{C3380CC4-5D6E-409C-BE32-E72D297353CC}">
              <c16:uniqueId val="{00000009-1377-49CB-8F97-C63DFCB4A67B}"/>
            </c:ext>
          </c:extLst>
        </c:ser>
        <c:ser>
          <c:idx val="10"/>
          <c:order val="10"/>
          <c:tx>
            <c:strRef>
              <c:f>Sheet4!$BE$2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Sheet4!$BE$3:$BE$42</c:f>
            </c:numRef>
          </c:val>
          <c:extLst>
            <c:ext xmlns:c16="http://schemas.microsoft.com/office/drawing/2014/chart" uri="{C3380CC4-5D6E-409C-BE32-E72D297353CC}">
              <c16:uniqueId val="{0000000A-1377-49CB-8F97-C63DFCB4A67B}"/>
            </c:ext>
          </c:extLst>
        </c:ser>
        <c:ser>
          <c:idx val="11"/>
          <c:order val="11"/>
          <c:tx>
            <c:strRef>
              <c:f>Sheet4!$BF$2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Sheet4!$BF$3:$BF$42</c:f>
            </c:numRef>
          </c:val>
          <c:extLst>
            <c:ext xmlns:c16="http://schemas.microsoft.com/office/drawing/2014/chart" uri="{C3380CC4-5D6E-409C-BE32-E72D297353CC}">
              <c16:uniqueId val="{0000000B-1377-49CB-8F97-C63DFCB4A67B}"/>
            </c:ext>
          </c:extLst>
        </c:ser>
        <c:ser>
          <c:idx val="12"/>
          <c:order val="12"/>
          <c:tx>
            <c:strRef>
              <c:f>Sheet4!$BG$2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Sheet4!$BG$3:$BG$42</c:f>
            </c:numRef>
          </c:val>
          <c:extLst>
            <c:ext xmlns:c16="http://schemas.microsoft.com/office/drawing/2014/chart" uri="{C3380CC4-5D6E-409C-BE32-E72D297353CC}">
              <c16:uniqueId val="{0000000C-1377-49CB-8F97-C63DFCB4A67B}"/>
            </c:ext>
          </c:extLst>
        </c:ser>
        <c:ser>
          <c:idx val="13"/>
          <c:order val="13"/>
          <c:tx>
            <c:strRef>
              <c:f>Sheet4!$BH$2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Sheet4!$BH$3:$BH$42</c:f>
            </c:numRef>
          </c:val>
          <c:extLst>
            <c:ext xmlns:c16="http://schemas.microsoft.com/office/drawing/2014/chart" uri="{C3380CC4-5D6E-409C-BE32-E72D297353CC}">
              <c16:uniqueId val="{0000000D-1377-49CB-8F97-C63DFCB4A67B}"/>
            </c:ext>
          </c:extLst>
        </c:ser>
        <c:ser>
          <c:idx val="14"/>
          <c:order val="14"/>
          <c:tx>
            <c:strRef>
              <c:f>Sheet4!$BI$2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Sheet4!$BI$3:$BI$42</c:f>
            </c:numRef>
          </c:val>
          <c:extLst>
            <c:ext xmlns:c16="http://schemas.microsoft.com/office/drawing/2014/chart" uri="{C3380CC4-5D6E-409C-BE32-E72D297353CC}">
              <c16:uniqueId val="{0000000E-1377-49CB-8F97-C63DFCB4A67B}"/>
            </c:ext>
          </c:extLst>
        </c:ser>
        <c:ser>
          <c:idx val="15"/>
          <c:order val="15"/>
          <c:tx>
            <c:strRef>
              <c:f>Sheet4!$BJ$2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Sheet4!$BJ$3:$BJ$42</c:f>
            </c:numRef>
          </c:val>
          <c:extLst>
            <c:ext xmlns:c16="http://schemas.microsoft.com/office/drawing/2014/chart" uri="{C3380CC4-5D6E-409C-BE32-E72D297353CC}">
              <c16:uniqueId val="{0000000F-1377-49CB-8F97-C63DFCB4A67B}"/>
            </c:ext>
          </c:extLst>
        </c:ser>
        <c:ser>
          <c:idx val="16"/>
          <c:order val="16"/>
          <c:tx>
            <c:strRef>
              <c:f>Sheet4!$BK$2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Sheet4!$BK$3:$BK$42</c:f>
            </c:numRef>
          </c:val>
          <c:extLst>
            <c:ext xmlns:c16="http://schemas.microsoft.com/office/drawing/2014/chart" uri="{C3380CC4-5D6E-409C-BE32-E72D297353CC}">
              <c16:uniqueId val="{00000010-1377-49CB-8F97-C63DFCB4A67B}"/>
            </c:ext>
          </c:extLst>
        </c:ser>
        <c:ser>
          <c:idx val="17"/>
          <c:order val="17"/>
          <c:tx>
            <c:strRef>
              <c:f>Sheet4!$BL$2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Sheet4!$BL$3:$BL$42</c:f>
            </c:numRef>
          </c:val>
          <c:extLst>
            <c:ext xmlns:c16="http://schemas.microsoft.com/office/drawing/2014/chart" uri="{C3380CC4-5D6E-409C-BE32-E72D297353CC}">
              <c16:uniqueId val="{00000011-1377-49CB-8F97-C63DFCB4A67B}"/>
            </c:ext>
          </c:extLst>
        </c:ser>
        <c:ser>
          <c:idx val="18"/>
          <c:order val="18"/>
          <c:tx>
            <c:strRef>
              <c:f>Sheet4!$BM$2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Sheet4!$BM$3:$BM$42</c:f>
            </c:numRef>
          </c:val>
          <c:extLst>
            <c:ext xmlns:c16="http://schemas.microsoft.com/office/drawing/2014/chart" uri="{C3380CC4-5D6E-409C-BE32-E72D297353CC}">
              <c16:uniqueId val="{00000012-1377-49CB-8F97-C63DFCB4A67B}"/>
            </c:ext>
          </c:extLst>
        </c:ser>
        <c:ser>
          <c:idx val="19"/>
          <c:order val="19"/>
          <c:tx>
            <c:strRef>
              <c:f>Sheet4!$BN$2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Sheet4!$BN$3:$BN$42</c:f>
            </c:numRef>
          </c:val>
          <c:extLst>
            <c:ext xmlns:c16="http://schemas.microsoft.com/office/drawing/2014/chart" uri="{C3380CC4-5D6E-409C-BE32-E72D297353CC}">
              <c16:uniqueId val="{00000013-1377-49CB-8F97-C63DFCB4A67B}"/>
            </c:ext>
          </c:extLst>
        </c:ser>
        <c:ser>
          <c:idx val="20"/>
          <c:order val="20"/>
          <c:tx>
            <c:strRef>
              <c:f>Sheet4!$BO$2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Sheet4!$BO$3:$BO$42</c:f>
            </c:numRef>
          </c:val>
          <c:extLst>
            <c:ext xmlns:c16="http://schemas.microsoft.com/office/drawing/2014/chart" uri="{C3380CC4-5D6E-409C-BE32-E72D297353CC}">
              <c16:uniqueId val="{00000014-1377-49CB-8F97-C63DFCB4A67B}"/>
            </c:ext>
          </c:extLst>
        </c:ser>
        <c:ser>
          <c:idx val="21"/>
          <c:order val="21"/>
          <c:tx>
            <c:strRef>
              <c:f>Sheet4!$BP$2</c:f>
              <c:strCache>
                <c:ptCount val="1"/>
              </c:strCache>
            </c:strRef>
          </c:tx>
          <c:spPr>
            <a:solidFill>
              <a:schemeClr val="accent4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Sheet4!$BP$3:$BP$42</c:f>
            </c:numRef>
          </c:val>
          <c:extLst>
            <c:ext xmlns:c16="http://schemas.microsoft.com/office/drawing/2014/chart" uri="{C3380CC4-5D6E-409C-BE32-E72D297353CC}">
              <c16:uniqueId val="{00000015-1377-49CB-8F97-C63DFCB4A67B}"/>
            </c:ext>
          </c:extLst>
        </c:ser>
        <c:ser>
          <c:idx val="22"/>
          <c:order val="22"/>
          <c:tx>
            <c:strRef>
              <c:f>Sheet4!$BQ$2</c:f>
              <c:strCache>
                <c:ptCount val="1"/>
                <c:pt idx="0">
                  <c:v>0.005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Sheet4!$BQ$3:$BQ$42</c:f>
              <c:numCache>
                <c:formatCode>General</c:formatCode>
                <c:ptCount val="40"/>
                <c:pt idx="0">
                  <c:v>0.83913029985139442</c:v>
                </c:pt>
                <c:pt idx="1">
                  <c:v>0.94830838158604025</c:v>
                </c:pt>
                <c:pt idx="2">
                  <c:v>1.4962723225824632</c:v>
                </c:pt>
                <c:pt idx="3">
                  <c:v>2.5265213975062739</c:v>
                </c:pt>
                <c:pt idx="4">
                  <c:v>3.6705670914112787</c:v>
                </c:pt>
                <c:pt idx="5">
                  <c:v>4.56429843994158</c:v>
                </c:pt>
                <c:pt idx="6">
                  <c:v>5.1721456568665829</c:v>
                </c:pt>
                <c:pt idx="7">
                  <c:v>5.5136608066931307</c:v>
                </c:pt>
                <c:pt idx="8">
                  <c:v>5.6093409623442749</c:v>
                </c:pt>
                <c:pt idx="9">
                  <c:v>5.4724151975244579</c:v>
                </c:pt>
                <c:pt idx="10">
                  <c:v>5.1392063913411601</c:v>
                </c:pt>
                <c:pt idx="11">
                  <c:v>4.6531825907750042</c:v>
                </c:pt>
                <c:pt idx="12">
                  <c:v>4.025575262392362</c:v>
                </c:pt>
                <c:pt idx="13">
                  <c:v>3.3312771316488501</c:v>
                </c:pt>
                <c:pt idx="14">
                  <c:v>2.6455339393526631</c:v>
                </c:pt>
                <c:pt idx="15">
                  <c:v>2.0428465123377486</c:v>
                </c:pt>
                <c:pt idx="16">
                  <c:v>1.5647925186537706</c:v>
                </c:pt>
                <c:pt idx="17">
                  <c:v>1.210128536014029</c:v>
                </c:pt>
                <c:pt idx="18">
                  <c:v>0.94736590891181605</c:v>
                </c:pt>
                <c:pt idx="19">
                  <c:v>0.75765010539319777</c:v>
                </c:pt>
                <c:pt idx="20">
                  <c:v>0.62299250471520029</c:v>
                </c:pt>
                <c:pt idx="21">
                  <c:v>0.53111664715322637</c:v>
                </c:pt>
                <c:pt idx="22">
                  <c:v>0.46722178698969774</c:v>
                </c:pt>
                <c:pt idx="23">
                  <c:v>0.42620967320849068</c:v>
                </c:pt>
                <c:pt idx="24">
                  <c:v>0.40186090770004934</c:v>
                </c:pt>
                <c:pt idx="25">
                  <c:v>0.39233174162172935</c:v>
                </c:pt>
                <c:pt idx="26">
                  <c:v>0.39506961268776486</c:v>
                </c:pt>
                <c:pt idx="27">
                  <c:v>0.40896135807154632</c:v>
                </c:pt>
                <c:pt idx="28">
                  <c:v>0.43283628628389587</c:v>
                </c:pt>
                <c:pt idx="29">
                  <c:v>0.4656380738761271</c:v>
                </c:pt>
                <c:pt idx="30">
                  <c:v>0.50610521204752335</c:v>
                </c:pt>
                <c:pt idx="31">
                  <c:v>0.55305427373157556</c:v>
                </c:pt>
                <c:pt idx="32">
                  <c:v>0.60517382949758058</c:v>
                </c:pt>
                <c:pt idx="33">
                  <c:v>0.66103589727704881</c:v>
                </c:pt>
                <c:pt idx="34">
                  <c:v>0.7156298911978618</c:v>
                </c:pt>
                <c:pt idx="35">
                  <c:v>0.7701401739786754</c:v>
                </c:pt>
                <c:pt idx="36">
                  <c:v>0.82317450043318818</c:v>
                </c:pt>
                <c:pt idx="37">
                  <c:v>0.87314844896001287</c:v>
                </c:pt>
                <c:pt idx="38">
                  <c:v>0.91491568322113059</c:v>
                </c:pt>
                <c:pt idx="39">
                  <c:v>0.95114138308822405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377-49CB-8F97-C63DFCB4A67B}"/>
            </c:ext>
          </c:extLst>
        </c:ser>
        <c:ser>
          <c:idx val="23"/>
          <c:order val="23"/>
          <c:tx>
            <c:strRef>
              <c:f>Sheet4!$BR$2</c:f>
              <c:strCache>
                <c:ptCount val="1"/>
                <c:pt idx="0">
                  <c:v>0.011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Sheet4!$BR$3:$BR$42</c:f>
              <c:numCache>
                <c:formatCode>General</c:formatCode>
                <c:ptCount val="40"/>
                <c:pt idx="0">
                  <c:v>0.84610207011885941</c:v>
                </c:pt>
                <c:pt idx="1">
                  <c:v>0.90079798072912187</c:v>
                </c:pt>
                <c:pt idx="2">
                  <c:v>1.2517810433141003</c:v>
                </c:pt>
                <c:pt idx="3">
                  <c:v>1.9554704727829375</c:v>
                </c:pt>
                <c:pt idx="4">
                  <c:v>2.5815252554914796</c:v>
                </c:pt>
                <c:pt idx="5">
                  <c:v>2.9911192694009401</c:v>
                </c:pt>
                <c:pt idx="6">
                  <c:v>3.2597027374613736</c:v>
                </c:pt>
                <c:pt idx="7">
                  <c:v>3.4178422252966154</c:v>
                </c:pt>
                <c:pt idx="8">
                  <c:v>3.4794960758244207</c:v>
                </c:pt>
                <c:pt idx="9">
                  <c:v>3.4459588338826577</c:v>
                </c:pt>
                <c:pt idx="10">
                  <c:v>3.3310048928628255</c:v>
                </c:pt>
                <c:pt idx="11">
                  <c:v>3.1475067428779226</c:v>
                </c:pt>
                <c:pt idx="12">
                  <c:v>2.8932687130185326</c:v>
                </c:pt>
                <c:pt idx="13">
                  <c:v>2.5899058599866218</c:v>
                </c:pt>
                <c:pt idx="14">
                  <c:v>2.254660934689372</c:v>
                </c:pt>
                <c:pt idx="15">
                  <c:v>1.9132459013435288</c:v>
                </c:pt>
                <c:pt idx="16">
                  <c:v>1.5954006900117039</c:v>
                </c:pt>
                <c:pt idx="17">
                  <c:v>1.3211502877565686</c:v>
                </c:pt>
                <c:pt idx="18">
                  <c:v>1.0894253823196001</c:v>
                </c:pt>
                <c:pt idx="19">
                  <c:v>0.9024271790072852</c:v>
                </c:pt>
                <c:pt idx="20">
                  <c:v>0.75685358035790928</c:v>
                </c:pt>
                <c:pt idx="21">
                  <c:v>0.64853497474438704</c:v>
                </c:pt>
                <c:pt idx="22">
                  <c:v>0.5665610160761918</c:v>
                </c:pt>
                <c:pt idx="23">
                  <c:v>0.50767525885404086</c:v>
                </c:pt>
                <c:pt idx="24">
                  <c:v>0.46576739640175424</c:v>
                </c:pt>
                <c:pt idx="25">
                  <c:v>0.43950877305638902</c:v>
                </c:pt>
                <c:pt idx="26">
                  <c:v>0.42590950370468361</c:v>
                </c:pt>
                <c:pt idx="27">
                  <c:v>0.42301347279628176</c:v>
                </c:pt>
                <c:pt idx="28">
                  <c:v>0.43018615713439678</c:v>
                </c:pt>
                <c:pt idx="29">
                  <c:v>0.44625771376116302</c:v>
                </c:pt>
                <c:pt idx="30">
                  <c:v>0.47034041239418767</c:v>
                </c:pt>
                <c:pt idx="31">
                  <c:v>0.50141395880844741</c:v>
                </c:pt>
                <c:pt idx="32">
                  <c:v>0.53876996467996963</c:v>
                </c:pt>
                <c:pt idx="33">
                  <c:v>0.58130345414168783</c:v>
                </c:pt>
                <c:pt idx="34">
                  <c:v>0.62526588296596486</c:v>
                </c:pt>
                <c:pt idx="35">
                  <c:v>0.67163846826224982</c:v>
                </c:pt>
                <c:pt idx="36">
                  <c:v>0.7193075532754889</c:v>
                </c:pt>
                <c:pt idx="37">
                  <c:v>0.76707669232145148</c:v>
                </c:pt>
                <c:pt idx="38">
                  <c:v>0.81027509733224812</c:v>
                </c:pt>
                <c:pt idx="39">
                  <c:v>0.85125340306056563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1377-49CB-8F97-C63DFCB4A67B}"/>
            </c:ext>
          </c:extLst>
        </c:ser>
        <c:ser>
          <c:idx val="24"/>
          <c:order val="24"/>
          <c:tx>
            <c:strRef>
              <c:f>Sheet4!$BS$2</c:f>
              <c:strCache>
                <c:ptCount val="1"/>
                <c:pt idx="0">
                  <c:v>0.027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Sheet4!$BS$3:$BS$42</c:f>
              <c:numCache>
                <c:formatCode>General</c:formatCode>
                <c:ptCount val="40"/>
                <c:pt idx="0">
                  <c:v>0.86706612661479809</c:v>
                </c:pt>
                <c:pt idx="1">
                  <c:v>0.92369024139500233</c:v>
                </c:pt>
                <c:pt idx="2">
                  <c:v>1.1769100148536302</c:v>
                </c:pt>
                <c:pt idx="3">
                  <c:v>1.5279296927894761</c:v>
                </c:pt>
                <c:pt idx="4">
                  <c:v>1.8002083885206221</c:v>
                </c:pt>
                <c:pt idx="5">
                  <c:v>1.9573568179053298</c:v>
                </c:pt>
                <c:pt idx="6">
                  <c:v>2.0551122688189256</c:v>
                </c:pt>
                <c:pt idx="7">
                  <c:v>2.1160871203522174</c:v>
                </c:pt>
                <c:pt idx="8">
                  <c:v>2.1466858125173007</c:v>
                </c:pt>
                <c:pt idx="9">
                  <c:v>2.1459988141851936</c:v>
                </c:pt>
                <c:pt idx="10">
                  <c:v>2.115253629480303</c:v>
                </c:pt>
                <c:pt idx="11">
                  <c:v>2.0580570241216907</c:v>
                </c:pt>
                <c:pt idx="12">
                  <c:v>1.9752606755461257</c:v>
                </c:pt>
                <c:pt idx="13">
                  <c:v>1.8715255412324274</c:v>
                </c:pt>
                <c:pt idx="14">
                  <c:v>1.7504651602256627</c:v>
                </c:pt>
                <c:pt idx="15">
                  <c:v>1.6155436135304193</c:v>
                </c:pt>
                <c:pt idx="16">
                  <c:v>1.4721942634930942</c:v>
                </c:pt>
                <c:pt idx="17">
                  <c:v>1.3291813743222496</c:v>
                </c:pt>
                <c:pt idx="18">
                  <c:v>1.1883684979669122</c:v>
                </c:pt>
                <c:pt idx="19">
                  <c:v>1.0557886468097406</c:v>
                </c:pt>
                <c:pt idx="20">
                  <c:v>0.93602992767390414</c:v>
                </c:pt>
                <c:pt idx="21">
                  <c:v>0.83434900261608458</c:v>
                </c:pt>
                <c:pt idx="22">
                  <c:v>0.74687480801951689</c:v>
                </c:pt>
                <c:pt idx="23">
                  <c:v>0.67597608670593734</c:v>
                </c:pt>
                <c:pt idx="24">
                  <c:v>0.61757400761837555</c:v>
                </c:pt>
                <c:pt idx="25">
                  <c:v>0.57260092285589548</c:v>
                </c:pt>
                <c:pt idx="26">
                  <c:v>0.53953689818687822</c:v>
                </c:pt>
                <c:pt idx="27">
                  <c:v>0.51569805327516349</c:v>
                </c:pt>
                <c:pt idx="28">
                  <c:v>0.50167186792521634</c:v>
                </c:pt>
                <c:pt idx="29">
                  <c:v>0.4962573322716865</c:v>
                </c:pt>
                <c:pt idx="30">
                  <c:v>0.49877462226794722</c:v>
                </c:pt>
                <c:pt idx="31">
                  <c:v>0.50840270637065499</c:v>
                </c:pt>
                <c:pt idx="32">
                  <c:v>0.52470367026418929</c:v>
                </c:pt>
                <c:pt idx="33">
                  <c:v>0.54699961932954289</c:v>
                </c:pt>
                <c:pt idx="34">
                  <c:v>0.57303551751347237</c:v>
                </c:pt>
                <c:pt idx="35">
                  <c:v>0.60318520975095258</c:v>
                </c:pt>
                <c:pt idx="36">
                  <c:v>0.6368639980466978</c:v>
                </c:pt>
                <c:pt idx="37">
                  <c:v>0.67348009170921808</c:v>
                </c:pt>
                <c:pt idx="38">
                  <c:v>0.70922461350116961</c:v>
                </c:pt>
                <c:pt idx="39">
                  <c:v>0.74599823966579348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377-49CB-8F97-C63DFCB4A67B}"/>
            </c:ext>
          </c:extLst>
        </c:ser>
        <c:ser>
          <c:idx val="25"/>
          <c:order val="25"/>
          <c:tx>
            <c:strRef>
              <c:f>Sheet4!$BT$2</c:f>
              <c:strCache>
                <c:ptCount val="1"/>
                <c:pt idx="0">
                  <c:v>0.063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Sheet4!$BT$3:$BT$42</c:f>
              <c:numCache>
                <c:formatCode>General</c:formatCode>
                <c:ptCount val="40"/>
                <c:pt idx="0">
                  <c:v>0.89995548957200733</c:v>
                </c:pt>
                <c:pt idx="1">
                  <c:v>0.94222624363843888</c:v>
                </c:pt>
                <c:pt idx="2">
                  <c:v>1.0781840364507946</c:v>
                </c:pt>
                <c:pt idx="3">
                  <c:v>1.2398517348621143</c:v>
                </c:pt>
                <c:pt idx="4">
                  <c:v>1.3617173556497986</c:v>
                </c:pt>
                <c:pt idx="5">
                  <c:v>1.4209790781502603</c:v>
                </c:pt>
                <c:pt idx="6">
                  <c:v>1.4595181473381036</c:v>
                </c:pt>
                <c:pt idx="7">
                  <c:v>1.4836530990619372</c:v>
                </c:pt>
                <c:pt idx="8">
                  <c:v>1.4950245439616847</c:v>
                </c:pt>
                <c:pt idx="9">
                  <c:v>1.496297278181308</c:v>
                </c:pt>
                <c:pt idx="10">
                  <c:v>1.4883802272915325</c:v>
                </c:pt>
                <c:pt idx="11">
                  <c:v>1.4716406976905814</c:v>
                </c:pt>
                <c:pt idx="12">
                  <c:v>1.4457317240970426</c:v>
                </c:pt>
                <c:pt idx="13">
                  <c:v>1.4125916591499419</c:v>
                </c:pt>
                <c:pt idx="14">
                  <c:v>1.3728739348703982</c:v>
                </c:pt>
                <c:pt idx="15">
                  <c:v>1.3267568044394036</c:v>
                </c:pt>
                <c:pt idx="16">
                  <c:v>1.2737975661485188</c:v>
                </c:pt>
                <c:pt idx="17">
                  <c:v>1.2168155347012317</c:v>
                </c:pt>
                <c:pt idx="18">
                  <c:v>1.1557777589733322</c:v>
                </c:pt>
                <c:pt idx="19">
                  <c:v>1.0925993340473881</c:v>
                </c:pt>
                <c:pt idx="20">
                  <c:v>1.0292361850435183</c:v>
                </c:pt>
                <c:pt idx="21">
                  <c:v>0.96903829748524895</c:v>
                </c:pt>
                <c:pt idx="22">
                  <c:v>0.91102166254220041</c:v>
                </c:pt>
                <c:pt idx="23">
                  <c:v>0.85795258350221926</c:v>
                </c:pt>
                <c:pt idx="24">
                  <c:v>0.80872219636001619</c:v>
                </c:pt>
                <c:pt idx="25">
                  <c:v>0.76546535917697556</c:v>
                </c:pt>
                <c:pt idx="26">
                  <c:v>0.72834159641534013</c:v>
                </c:pt>
                <c:pt idx="27">
                  <c:v>0.6961337760457702</c:v>
                </c:pt>
                <c:pt idx="28">
                  <c:v>0.67038550212001091</c:v>
                </c:pt>
                <c:pt idx="29">
                  <c:v>0.65076115128011969</c:v>
                </c:pt>
                <c:pt idx="30">
                  <c:v>0.6371665158841826</c:v>
                </c:pt>
                <c:pt idx="31">
                  <c:v>0.629186196118795</c:v>
                </c:pt>
                <c:pt idx="32">
                  <c:v>0.62648075342342091</c:v>
                </c:pt>
                <c:pt idx="33">
                  <c:v>0.62923515431183208</c:v>
                </c:pt>
                <c:pt idx="34">
                  <c:v>0.63637471518026933</c:v>
                </c:pt>
                <c:pt idx="35">
                  <c:v>0.6473807702582195</c:v>
                </c:pt>
                <c:pt idx="36">
                  <c:v>0.66243162701343195</c:v>
                </c:pt>
                <c:pt idx="37">
                  <c:v>0.68095129603938775</c:v>
                </c:pt>
                <c:pt idx="38">
                  <c:v>0.70089729184795357</c:v>
                </c:pt>
                <c:pt idx="39">
                  <c:v>0.72324500451839624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1377-49CB-8F97-C63DFCB4A67B}"/>
            </c:ext>
          </c:extLst>
        </c:ser>
        <c:ser>
          <c:idx val="26"/>
          <c:order val="26"/>
          <c:tx>
            <c:strRef>
              <c:f>Sheet4!$BU$2</c:f>
              <c:strCache>
                <c:ptCount val="1"/>
                <c:pt idx="0">
                  <c:v>0.146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Sheet4!$BU$3:$BU$42</c:f>
              <c:numCache>
                <c:formatCode>General</c:formatCode>
                <c:ptCount val="40"/>
                <c:pt idx="0">
                  <c:v>0.93618743911401148</c:v>
                </c:pt>
                <c:pt idx="1">
                  <c:v>0.96294420169390627</c:v>
                </c:pt>
                <c:pt idx="2">
                  <c:v>1.0384692808934939</c:v>
                </c:pt>
                <c:pt idx="3">
                  <c:v>1.1047741685248345</c:v>
                </c:pt>
                <c:pt idx="4">
                  <c:v>1.1591948211873255</c:v>
                </c:pt>
                <c:pt idx="5">
                  <c:v>1.1832129848391919</c:v>
                </c:pt>
                <c:pt idx="6">
                  <c:v>1.1993615649691176</c:v>
                </c:pt>
                <c:pt idx="7">
                  <c:v>1.2106052018832476</c:v>
                </c:pt>
                <c:pt idx="8">
                  <c:v>1.2169885494752972</c:v>
                </c:pt>
                <c:pt idx="9">
                  <c:v>1.217602921705673</c:v>
                </c:pt>
                <c:pt idx="10">
                  <c:v>1.2123734885759971</c:v>
                </c:pt>
                <c:pt idx="11">
                  <c:v>1.2031641417022187</c:v>
                </c:pt>
                <c:pt idx="12">
                  <c:v>1.1923930773275009</c:v>
                </c:pt>
                <c:pt idx="13">
                  <c:v>1.1805126493355227</c:v>
                </c:pt>
                <c:pt idx="14">
                  <c:v>1.1672697372077574</c:v>
                </c:pt>
                <c:pt idx="15">
                  <c:v>1.151915907741758</c:v>
                </c:pt>
                <c:pt idx="16">
                  <c:v>1.1326476579404556</c:v>
                </c:pt>
                <c:pt idx="17">
                  <c:v>1.1107379551326901</c:v>
                </c:pt>
                <c:pt idx="18">
                  <c:v>1.0861771847058597</c:v>
                </c:pt>
                <c:pt idx="19">
                  <c:v>1.05960741083855</c:v>
                </c:pt>
                <c:pt idx="20">
                  <c:v>1.0317242535430322</c:v>
                </c:pt>
                <c:pt idx="21">
                  <c:v>1.0039651099902163</c:v>
                </c:pt>
                <c:pt idx="22">
                  <c:v>0.97573314836159852</c:v>
                </c:pt>
                <c:pt idx="23">
                  <c:v>0.94840861852138025</c:v>
                </c:pt>
                <c:pt idx="24">
                  <c:v>0.92134717993950344</c:v>
                </c:pt>
                <c:pt idx="25">
                  <c:v>0.89596789766872043</c:v>
                </c:pt>
                <c:pt idx="26">
                  <c:v>0.87251061114221962</c:v>
                </c:pt>
                <c:pt idx="27">
                  <c:v>0.85040138438121193</c:v>
                </c:pt>
                <c:pt idx="28">
                  <c:v>0.83073196140573569</c:v>
                </c:pt>
                <c:pt idx="29">
                  <c:v>0.81379178748642356</c:v>
                </c:pt>
                <c:pt idx="30">
                  <c:v>0.79977610645787689</c:v>
                </c:pt>
                <c:pt idx="31">
                  <c:v>0.78864298707257185</c:v>
                </c:pt>
                <c:pt idx="32">
                  <c:v>0.7805197039891193</c:v>
                </c:pt>
                <c:pt idx="33">
                  <c:v>0.77544862488425692</c:v>
                </c:pt>
                <c:pt idx="34">
                  <c:v>0.77346040900281621</c:v>
                </c:pt>
                <c:pt idx="35">
                  <c:v>0.77404360789014248</c:v>
                </c:pt>
                <c:pt idx="36">
                  <c:v>0.77713487995529729</c:v>
                </c:pt>
                <c:pt idx="37">
                  <c:v>0.7827061469858827</c:v>
                </c:pt>
                <c:pt idx="38">
                  <c:v>0.78994878451731232</c:v>
                </c:pt>
                <c:pt idx="39">
                  <c:v>0.7993344640590937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1377-49CB-8F97-C63DFCB4A67B}"/>
            </c:ext>
          </c:extLst>
        </c:ser>
        <c:ser>
          <c:idx val="27"/>
          <c:order val="27"/>
          <c:tx>
            <c:strRef>
              <c:f>Sheet4!$BV$2</c:f>
              <c:strCache>
                <c:ptCount val="1"/>
                <c:pt idx="0">
                  <c:v>0.34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Sheet4!$BV$3:$BV$42</c:f>
              <c:numCache>
                <c:formatCode>General</c:formatCode>
                <c:ptCount val="40"/>
                <c:pt idx="0">
                  <c:v>0.96551734955455581</c:v>
                </c:pt>
                <c:pt idx="1">
                  <c:v>0.98269060311865475</c:v>
                </c:pt>
                <c:pt idx="2">
                  <c:v>1.0261007077039412</c:v>
                </c:pt>
                <c:pt idx="3">
                  <c:v>1.0468792964010798</c:v>
                </c:pt>
                <c:pt idx="4">
                  <c:v>1.0715314258814022</c:v>
                </c:pt>
                <c:pt idx="5">
                  <c:v>1.0796601207531291</c:v>
                </c:pt>
                <c:pt idx="6">
                  <c:v>1.084962166720937</c:v>
                </c:pt>
                <c:pt idx="7">
                  <c:v>1.0889930665617809</c:v>
                </c:pt>
                <c:pt idx="8">
                  <c:v>1.0917363028876992</c:v>
                </c:pt>
                <c:pt idx="9">
                  <c:v>1.0924997712796993</c:v>
                </c:pt>
                <c:pt idx="10">
                  <c:v>1.0912271759574335</c:v>
                </c:pt>
                <c:pt idx="11">
                  <c:v>1.08761348473065</c:v>
                </c:pt>
                <c:pt idx="12">
                  <c:v>1.0816712202190804</c:v>
                </c:pt>
                <c:pt idx="13">
                  <c:v>1.0753286236010822</c:v>
                </c:pt>
                <c:pt idx="14">
                  <c:v>1.0702365631944351</c:v>
                </c:pt>
                <c:pt idx="15">
                  <c:v>1.0653645489782961</c:v>
                </c:pt>
                <c:pt idx="16">
                  <c:v>1.0585002308799705</c:v>
                </c:pt>
                <c:pt idx="17">
                  <c:v>1.050165835123871</c:v>
                </c:pt>
                <c:pt idx="18">
                  <c:v>1.0405188768661064</c:v>
                </c:pt>
                <c:pt idx="19">
                  <c:v>1.0297420894591578</c:v>
                </c:pt>
                <c:pt idx="20">
                  <c:v>1.0181424187582324</c:v>
                </c:pt>
                <c:pt idx="21">
                  <c:v>1.0062971925951938</c:v>
                </c:pt>
                <c:pt idx="22">
                  <c:v>0.99395416742199683</c:v>
                </c:pt>
                <c:pt idx="23">
                  <c:v>0.98170163674775612</c:v>
                </c:pt>
                <c:pt idx="24">
                  <c:v>0.96924475268313792</c:v>
                </c:pt>
                <c:pt idx="25">
                  <c:v>0.95719400404581967</c:v>
                </c:pt>
                <c:pt idx="26">
                  <c:v>0.94569634955627324</c:v>
                </c:pt>
                <c:pt idx="27">
                  <c:v>0.93445099601180526</c:v>
                </c:pt>
                <c:pt idx="28">
                  <c:v>0.92405691063722084</c:v>
                </c:pt>
                <c:pt idx="29">
                  <c:v>0.91466950713196393</c:v>
                </c:pt>
                <c:pt idx="30">
                  <c:v>0.90640183930345541</c:v>
                </c:pt>
                <c:pt idx="31">
                  <c:v>0.89928544263838839</c:v>
                </c:pt>
                <c:pt idx="32">
                  <c:v>0.89352715931377447</c:v>
                </c:pt>
                <c:pt idx="33">
                  <c:v>0.88905255008636397</c:v>
                </c:pt>
                <c:pt idx="34">
                  <c:v>0.88624437804172107</c:v>
                </c:pt>
                <c:pt idx="35">
                  <c:v>0.88465859617881026</c:v>
                </c:pt>
                <c:pt idx="36">
                  <c:v>0.8844771275851393</c:v>
                </c:pt>
                <c:pt idx="37">
                  <c:v>0.88551986604846178</c:v>
                </c:pt>
                <c:pt idx="38">
                  <c:v>0.88766218602223235</c:v>
                </c:pt>
                <c:pt idx="39">
                  <c:v>0.89087261381819594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1377-49CB-8F97-C63DFCB4A67B}"/>
            </c:ext>
          </c:extLst>
        </c:ser>
        <c:ser>
          <c:idx val="28"/>
          <c:order val="28"/>
          <c:tx>
            <c:strRef>
              <c:f>Sheet4!$BW$2</c:f>
              <c:strCache>
                <c:ptCount val="1"/>
                <c:pt idx="0">
                  <c:v>0.793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Sheet4!$BW$3:$BW$42</c:f>
              <c:numCache>
                <c:formatCode>General</c:formatCode>
                <c:ptCount val="40"/>
                <c:pt idx="0">
                  <c:v>0.98355986463725564</c:v>
                </c:pt>
                <c:pt idx="1">
                  <c:v>0.99765003486089898</c:v>
                </c:pt>
                <c:pt idx="2">
                  <c:v>1.0211706499092166</c:v>
                </c:pt>
                <c:pt idx="3">
                  <c:v>1.0220994017085026</c:v>
                </c:pt>
                <c:pt idx="4">
                  <c:v>1.0330157578323902</c:v>
                </c:pt>
                <c:pt idx="5">
                  <c:v>1.0341303793904719</c:v>
                </c:pt>
                <c:pt idx="6">
                  <c:v>1.034985303613329</c:v>
                </c:pt>
                <c:pt idx="7">
                  <c:v>1.0359045697554916</c:v>
                </c:pt>
                <c:pt idx="8">
                  <c:v>1.0366545248334003</c:v>
                </c:pt>
                <c:pt idx="9">
                  <c:v>1.0370937900652399</c:v>
                </c:pt>
                <c:pt idx="10">
                  <c:v>1.0367607046314311</c:v>
                </c:pt>
                <c:pt idx="11">
                  <c:v>1.0356398388842252</c:v>
                </c:pt>
                <c:pt idx="12">
                  <c:v>1.0334745327229709</c:v>
                </c:pt>
                <c:pt idx="13">
                  <c:v>1.0305140264282817</c:v>
                </c:pt>
                <c:pt idx="14">
                  <c:v>1.0278036386668745</c:v>
                </c:pt>
                <c:pt idx="15">
                  <c:v>1.0263746547801724</c:v>
                </c:pt>
                <c:pt idx="16">
                  <c:v>1.0239297247989663</c:v>
                </c:pt>
                <c:pt idx="17">
                  <c:v>1.0208833976517897</c:v>
                </c:pt>
                <c:pt idx="18">
                  <c:v>1.0171722604757651</c:v>
                </c:pt>
                <c:pt idx="19">
                  <c:v>1.0129586475174035</c:v>
                </c:pt>
                <c:pt idx="20">
                  <c:v>1.0083482106179276</c:v>
                </c:pt>
                <c:pt idx="21">
                  <c:v>1.0035605767457074</c:v>
                </c:pt>
                <c:pt idx="22">
                  <c:v>0.99850280009187242</c:v>
                </c:pt>
                <c:pt idx="23">
                  <c:v>0.99342439925267267</c:v>
                </c:pt>
                <c:pt idx="24">
                  <c:v>0.98818045473574589</c:v>
                </c:pt>
                <c:pt idx="25">
                  <c:v>0.98303229290704408</c:v>
                </c:pt>
                <c:pt idx="26">
                  <c:v>0.97804263247114509</c:v>
                </c:pt>
                <c:pt idx="27">
                  <c:v>0.97310248669099719</c:v>
                </c:pt>
                <c:pt idx="28">
                  <c:v>0.96845451459536336</c:v>
                </c:pt>
                <c:pt idx="29">
                  <c:v>0.9641686794313743</c:v>
                </c:pt>
                <c:pt idx="30">
                  <c:v>0.96030152326544982</c:v>
                </c:pt>
                <c:pt idx="31">
                  <c:v>0.95690951919397482</c:v>
                </c:pt>
                <c:pt idx="32">
                  <c:v>0.95403551396793207</c:v>
                </c:pt>
                <c:pt idx="33">
                  <c:v>0.95165690739999464</c:v>
                </c:pt>
                <c:pt idx="34">
                  <c:v>0.95001465131268603</c:v>
                </c:pt>
                <c:pt idx="35">
                  <c:v>0.94893010292060531</c:v>
                </c:pt>
                <c:pt idx="36">
                  <c:v>0.9483391212724136</c:v>
                </c:pt>
                <c:pt idx="37">
                  <c:v>0.94842308741218895</c:v>
                </c:pt>
                <c:pt idx="38">
                  <c:v>0.94889553530603477</c:v>
                </c:pt>
                <c:pt idx="39">
                  <c:v>0.94998436382741658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1377-49CB-8F97-C63DFCB4A67B}"/>
            </c:ext>
          </c:extLst>
        </c:ser>
        <c:ser>
          <c:idx val="29"/>
          <c:order val="29"/>
          <c:tx>
            <c:strRef>
              <c:f>Sheet4!$BX$2</c:f>
              <c:strCache>
                <c:ptCount val="1"/>
                <c:pt idx="0">
                  <c:v>1.846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Sheet4!$BX$3:$BX$42</c:f>
              <c:numCache>
                <c:formatCode>General</c:formatCode>
                <c:ptCount val="40"/>
                <c:pt idx="0">
                  <c:v>0.99369758636282945</c:v>
                </c:pt>
                <c:pt idx="1">
                  <c:v>0.99833805961126887</c:v>
                </c:pt>
                <c:pt idx="2">
                  <c:v>1.0046160830919491</c:v>
                </c:pt>
                <c:pt idx="3">
                  <c:v>1.0073093905582742</c:v>
                </c:pt>
                <c:pt idx="4">
                  <c:v>1.010894087919805</c:v>
                </c:pt>
                <c:pt idx="5">
                  <c:v>1.0122424131262397</c:v>
                </c:pt>
                <c:pt idx="6">
                  <c:v>1.0131525224141584</c:v>
                </c:pt>
                <c:pt idx="7">
                  <c:v>1.0137486713663162</c:v>
                </c:pt>
                <c:pt idx="8">
                  <c:v>1.0141827691370391</c:v>
                </c:pt>
                <c:pt idx="9">
                  <c:v>1.0143426525239676</c:v>
                </c:pt>
                <c:pt idx="10">
                  <c:v>1.0141360670017536</c:v>
                </c:pt>
                <c:pt idx="11">
                  <c:v>1.0138347727688948</c:v>
                </c:pt>
                <c:pt idx="12">
                  <c:v>1.0129486964627639</c:v>
                </c:pt>
                <c:pt idx="13">
                  <c:v>1.0117642737019239</c:v>
                </c:pt>
                <c:pt idx="14">
                  <c:v>1.0104982532697395</c:v>
                </c:pt>
                <c:pt idx="15">
                  <c:v>1.0098820289003796</c:v>
                </c:pt>
                <c:pt idx="16">
                  <c:v>1.009010333747751</c:v>
                </c:pt>
                <c:pt idx="17">
                  <c:v>1.0079377229592077</c:v>
                </c:pt>
                <c:pt idx="18">
                  <c:v>1.0066217733715996</c:v>
                </c:pt>
                <c:pt idx="19">
                  <c:v>1.0050473823933628</c:v>
                </c:pt>
                <c:pt idx="20">
                  <c:v>1.0033177378475853</c:v>
                </c:pt>
                <c:pt idx="21">
                  <c:v>1.0015260052658779</c:v>
                </c:pt>
                <c:pt idx="22">
                  <c:v>0.99961268447652474</c:v>
                </c:pt>
                <c:pt idx="23">
                  <c:v>0.99766277939469639</c:v>
                </c:pt>
                <c:pt idx="24">
                  <c:v>0.99565451480113032</c:v>
                </c:pt>
                <c:pt idx="25">
                  <c:v>0.99368365214529408</c:v>
                </c:pt>
                <c:pt idx="26">
                  <c:v>0.99171324674161088</c:v>
                </c:pt>
                <c:pt idx="27">
                  <c:v>0.98978169411162886</c:v>
                </c:pt>
                <c:pt idx="28">
                  <c:v>0.98795279765430799</c:v>
                </c:pt>
                <c:pt idx="29">
                  <c:v>0.98625290079712158</c:v>
                </c:pt>
                <c:pt idx="30">
                  <c:v>0.98470277327549882</c:v>
                </c:pt>
                <c:pt idx="31">
                  <c:v>0.98332369957033183</c:v>
                </c:pt>
                <c:pt idx="32">
                  <c:v>0.98213660290283389</c:v>
                </c:pt>
                <c:pt idx="33">
                  <c:v>0.9811350708725054</c:v>
                </c:pt>
                <c:pt idx="34">
                  <c:v>0.980411356582089</c:v>
                </c:pt>
                <c:pt idx="35">
                  <c:v>0.9798978661434623</c:v>
                </c:pt>
                <c:pt idx="36">
                  <c:v>0.97959706414783665</c:v>
                </c:pt>
                <c:pt idx="37">
                  <c:v>0.97948622684919051</c:v>
                </c:pt>
                <c:pt idx="38">
                  <c:v>0.97958927381199545</c:v>
                </c:pt>
                <c:pt idx="39">
                  <c:v>0.97984327691522388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1377-49CB-8F97-C63DFCB4A67B}"/>
            </c:ext>
          </c:extLst>
        </c:ser>
        <c:ser>
          <c:idx val="30"/>
          <c:order val="30"/>
          <c:tx>
            <c:strRef>
              <c:f>Sheet4!$BY$2</c:f>
              <c:strCache>
                <c:ptCount val="1"/>
                <c:pt idx="0">
                  <c:v>4.29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Sheet4!$BY$3:$BY$42</c:f>
              <c:numCache>
                <c:formatCode>General</c:formatCode>
                <c:ptCount val="40"/>
                <c:pt idx="0">
                  <c:v>0.99731754993729504</c:v>
                </c:pt>
                <c:pt idx="1">
                  <c:v>1.0068655428627415</c:v>
                </c:pt>
                <c:pt idx="2">
                  <c:v>1.01525405697773</c:v>
                </c:pt>
                <c:pt idx="3">
                  <c:v>1.0064610879555049</c:v>
                </c:pt>
                <c:pt idx="4">
                  <c:v>1.0079911685199978</c:v>
                </c:pt>
                <c:pt idx="5">
                  <c:v>1.0056846608792482</c:v>
                </c:pt>
                <c:pt idx="6">
                  <c:v>1.004113665135594</c:v>
                </c:pt>
                <c:pt idx="7">
                  <c:v>1.0033303089722307</c:v>
                </c:pt>
                <c:pt idx="8">
                  <c:v>1.0029893365317659</c:v>
                </c:pt>
                <c:pt idx="9">
                  <c:v>1.0028276068427442</c:v>
                </c:pt>
                <c:pt idx="10">
                  <c:v>1.0027743816820069</c:v>
                </c:pt>
                <c:pt idx="11">
                  <c:v>1.0029182575807447</c:v>
                </c:pt>
                <c:pt idx="12">
                  <c:v>1.0028479247400524</c:v>
                </c:pt>
                <c:pt idx="13">
                  <c:v>1.0026514192011238</c:v>
                </c:pt>
                <c:pt idx="14">
                  <c:v>1.0024701670630061</c:v>
                </c:pt>
                <c:pt idx="15">
                  <c:v>1.0024913248845477</c:v>
                </c:pt>
                <c:pt idx="16">
                  <c:v>1.0022990521930109</c:v>
                </c:pt>
                <c:pt idx="17">
                  <c:v>1.0021002203118039</c:v>
                </c:pt>
                <c:pt idx="18">
                  <c:v>1.0017639279345294</c:v>
                </c:pt>
                <c:pt idx="19">
                  <c:v>1.0013700637402503</c:v>
                </c:pt>
                <c:pt idx="20">
                  <c:v>1.0009293886948876</c:v>
                </c:pt>
                <c:pt idx="21">
                  <c:v>1.0004537164972234</c:v>
                </c:pt>
                <c:pt idx="22">
                  <c:v>0.99994321309178413</c:v>
                </c:pt>
                <c:pt idx="23">
                  <c:v>0.99940563136417793</c:v>
                </c:pt>
                <c:pt idx="24">
                  <c:v>0.99884520995668857</c:v>
                </c:pt>
                <c:pt idx="25">
                  <c:v>0.99829787445355356</c:v>
                </c:pt>
                <c:pt idx="26">
                  <c:v>0.9977159405838042</c:v>
                </c:pt>
                <c:pt idx="27">
                  <c:v>0.99715891011072277</c:v>
                </c:pt>
                <c:pt idx="28">
                  <c:v>0.99663006773060581</c:v>
                </c:pt>
                <c:pt idx="29">
                  <c:v>0.99613479057765875</c:v>
                </c:pt>
                <c:pt idx="30">
                  <c:v>0.99568192943916156</c:v>
                </c:pt>
                <c:pt idx="31">
                  <c:v>0.99527708616653587</c:v>
                </c:pt>
                <c:pt idx="32">
                  <c:v>0.99492972324025031</c:v>
                </c:pt>
                <c:pt idx="33">
                  <c:v>0.9946462928191393</c:v>
                </c:pt>
                <c:pt idx="34">
                  <c:v>0.9943370739588302</c:v>
                </c:pt>
                <c:pt idx="35">
                  <c:v>0.99418704022341198</c:v>
                </c:pt>
                <c:pt idx="36">
                  <c:v>0.99411064425743645</c:v>
                </c:pt>
                <c:pt idx="37">
                  <c:v>0.9941012109634354</c:v>
                </c:pt>
                <c:pt idx="38">
                  <c:v>0.99402072082902582</c:v>
                </c:pt>
                <c:pt idx="39">
                  <c:v>0.99413037484859079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1377-49CB-8F97-C63DFCB4A67B}"/>
            </c:ext>
          </c:extLst>
        </c:ser>
        <c:ser>
          <c:idx val="31"/>
          <c:order val="31"/>
          <c:tx>
            <c:strRef>
              <c:f>Sheet4!$BZ$2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/>
            <a:effectLst/>
            <a:sp3d/>
          </c:spPr>
          <c:cat>
            <c:numRef>
              <c:f>Sheet4!$AT$3:$AT$42</c:f>
              <c:numCache>
                <c:formatCode>General</c:formatCode>
                <c:ptCount val="4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</c:numCache>
            </c:numRef>
          </c:cat>
          <c:val>
            <c:numRef>
              <c:f>Sheet4!$BZ$3:$BZ$42</c:f>
              <c:numCache>
                <c:formatCode>General</c:formatCode>
                <c:ptCount val="4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1377-49CB-8F97-C63DFCB4A67B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47400"/>
        <c:axId val="502645440"/>
        <c:axId val="503967408"/>
      </c:surface3DChart>
      <c:catAx>
        <c:axId val="50264740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5440"/>
        <c:crosses val="autoZero"/>
        <c:auto val="1"/>
        <c:lblAlgn val="ctr"/>
        <c:lblOffset val="100"/>
        <c:tickLblSkip val="10"/>
        <c:noMultiLvlLbl val="0"/>
      </c:catAx>
      <c:valAx>
        <c:axId val="502645440"/>
        <c:scaling>
          <c:orientation val="minMax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7400"/>
        <c:crosses val="autoZero"/>
        <c:crossBetween val="midCat"/>
      </c:valAx>
      <c:serAx>
        <c:axId val="503967408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5440"/>
        <c:crosses val="autoZero"/>
      </c:ser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Normalized</a:t>
            </a:r>
            <a:r>
              <a:rPr lang="en-GB" baseline="0" dirty="0"/>
              <a:t>  peripheral insulin-dependent metabolism </a:t>
            </a:r>
            <a:r>
              <a:rPr lang="en-GB" dirty="0"/>
              <a:t>/sys</a:t>
            </a:r>
            <a:r>
              <a:rPr lang="en-GB" baseline="0" dirty="0"/>
              <a:t> glucose </a:t>
            </a:r>
            <a:r>
              <a:rPr lang="en-GB" dirty="0"/>
              <a:t> </a:t>
            </a:r>
          </a:p>
        </c:rich>
      </c:tx>
      <c:layout>
        <c:manualLayout>
          <c:xMode val="edge"/>
          <c:yMode val="edge"/>
          <c:x val="0.2212604572178487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70"/>
      <c:depthPercent val="14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914260717410324E-2"/>
          <c:y val="0.15612934018329103"/>
          <c:w val="0.85580096237970249"/>
          <c:h val="0.73256032772662028"/>
        </c:manualLayout>
      </c:layout>
      <c:surface3DChart>
        <c:wireframe val="0"/>
        <c:ser>
          <c:idx val="0"/>
          <c:order val="0"/>
          <c:tx>
            <c:strRef>
              <c:f>Sheet2!$AX$1:$AX$2</c:f>
              <c:strCache>
                <c:ptCount val="2"/>
                <c:pt idx="1">
                  <c:v>0.005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Sheet2!$AX$3:$AX$102</c:f>
              <c:numCache>
                <c:formatCode>General</c:formatCode>
                <c:ptCount val="80"/>
                <c:pt idx="0">
                  <c:v>1.0165630641427987</c:v>
                </c:pt>
                <c:pt idx="1">
                  <c:v>1.1070059458885317</c:v>
                </c:pt>
                <c:pt idx="2">
                  <c:v>1.6141143977620882</c:v>
                </c:pt>
                <c:pt idx="3">
                  <c:v>2.6596786977002571</c:v>
                </c:pt>
                <c:pt idx="4">
                  <c:v>3.6072075499044014</c:v>
                </c:pt>
                <c:pt idx="5">
                  <c:v>3.9563885614566439</c:v>
                </c:pt>
                <c:pt idx="6">
                  <c:v>3.828555352349742</c:v>
                </c:pt>
                <c:pt idx="7">
                  <c:v>3.4374155138106537</c:v>
                </c:pt>
                <c:pt idx="8">
                  <c:v>2.9258556879091047</c:v>
                </c:pt>
                <c:pt idx="9">
                  <c:v>2.4048315380133141</c:v>
                </c:pt>
                <c:pt idx="10">
                  <c:v>1.9417457728608023</c:v>
                </c:pt>
                <c:pt idx="11">
                  <c:v>1.5548182418601213</c:v>
                </c:pt>
                <c:pt idx="12">
                  <c:v>1.226566334383288</c:v>
                </c:pt>
                <c:pt idx="13">
                  <c:v>0.96505264909173538</c:v>
                </c:pt>
                <c:pt idx="14">
                  <c:v>0.759936052348408</c:v>
                </c:pt>
                <c:pt idx="15">
                  <c:v>0.60497465709178699</c:v>
                </c:pt>
                <c:pt idx="16">
                  <c:v>0.49324870209793725</c:v>
                </c:pt>
                <c:pt idx="17">
                  <c:v>0.41560738557975863</c:v>
                </c:pt>
                <c:pt idx="18">
                  <c:v>0.36190889786067537</c:v>
                </c:pt>
                <c:pt idx="19">
                  <c:v>0.32707577207009947</c:v>
                </c:pt>
                <c:pt idx="20">
                  <c:v>0.30705453667204063</c:v>
                </c:pt>
                <c:pt idx="21">
                  <c:v>0.29908061327919738</c:v>
                </c:pt>
                <c:pt idx="22">
                  <c:v>0.30089499365454542</c:v>
                </c:pt>
                <c:pt idx="23">
                  <c:v>0.3116166114064316</c:v>
                </c:pt>
                <c:pt idx="24">
                  <c:v>0.33168428335557132</c:v>
                </c:pt>
                <c:pt idx="25">
                  <c:v>0.36108128023587127</c:v>
                </c:pt>
                <c:pt idx="26">
                  <c:v>0.40016109405487899</c:v>
                </c:pt>
                <c:pt idx="27">
                  <c:v>0.45138499511093255</c:v>
                </c:pt>
                <c:pt idx="28">
                  <c:v>0.51358858242754224</c:v>
                </c:pt>
                <c:pt idx="29">
                  <c:v>0.58623997134978467</c:v>
                </c:pt>
                <c:pt idx="30">
                  <c:v>0.66796728181751674</c:v>
                </c:pt>
                <c:pt idx="31">
                  <c:v>0.75657377682468163</c:v>
                </c:pt>
                <c:pt idx="32">
                  <c:v>0.84933374354275226</c:v>
                </c:pt>
                <c:pt idx="33">
                  <c:v>0.94305690751208482</c:v>
                </c:pt>
                <c:pt idx="34">
                  <c:v>1.028715290330487</c:v>
                </c:pt>
                <c:pt idx="35">
                  <c:v>1.1080165821063297</c:v>
                </c:pt>
                <c:pt idx="36">
                  <c:v>1.1784861956073742</c:v>
                </c:pt>
                <c:pt idx="37">
                  <c:v>1.2376069891193955</c:v>
                </c:pt>
                <c:pt idx="38">
                  <c:v>1.2799495687604394</c:v>
                </c:pt>
                <c:pt idx="39">
                  <c:v>1.3094558310987359</c:v>
                </c:pt>
                <c:pt idx="40">
                  <c:v>1.3254989583321841</c:v>
                </c:pt>
                <c:pt idx="41">
                  <c:v>1.327813588061532</c:v>
                </c:pt>
                <c:pt idx="42">
                  <c:v>1.3186565858839123</c:v>
                </c:pt>
                <c:pt idx="43">
                  <c:v>1.2981264718790571</c:v>
                </c:pt>
                <c:pt idx="44">
                  <c:v>1.2737189869639751</c:v>
                </c:pt>
                <c:pt idx="45">
                  <c:v>1.2452130053992783</c:v>
                </c:pt>
                <c:pt idx="46">
                  <c:v>1.214381112534318</c:v>
                </c:pt>
                <c:pt idx="47">
                  <c:v>1.1827145534271915</c:v>
                </c:pt>
                <c:pt idx="48">
                  <c:v>1.1515127192039043</c:v>
                </c:pt>
                <c:pt idx="49">
                  <c:v>1.1218156133321553</c:v>
                </c:pt>
                <c:pt idx="50">
                  <c:v>1.0942805291084405</c:v>
                </c:pt>
                <c:pt idx="51">
                  <c:v>1.069561275673226</c:v>
                </c:pt>
                <c:pt idx="52">
                  <c:v>1.0478600435090712</c:v>
                </c:pt>
                <c:pt idx="53">
                  <c:v>1.0295902959727166</c:v>
                </c:pt>
                <c:pt idx="54">
                  <c:v>1.0146857008144279</c:v>
                </c:pt>
                <c:pt idx="55">
                  <c:v>1.0030722771387088</c:v>
                </c:pt>
                <c:pt idx="56">
                  <c:v>0.99458552230073927</c:v>
                </c:pt>
                <c:pt idx="57">
                  <c:v>0.98899036334398116</c:v>
                </c:pt>
                <c:pt idx="58">
                  <c:v>0.98605839797363448</c:v>
                </c:pt>
                <c:pt idx="59">
                  <c:v>0.98524097904740182</c:v>
                </c:pt>
                <c:pt idx="60">
                  <c:v>0.98647274041982325</c:v>
                </c:pt>
                <c:pt idx="61">
                  <c:v>0.98920969937466496</c:v>
                </c:pt>
                <c:pt idx="62">
                  <c:v>0.99320176164039442</c:v>
                </c:pt>
                <c:pt idx="63">
                  <c:v>0.99810972900877226</c:v>
                </c:pt>
                <c:pt idx="64">
                  <c:v>1.0034886353833175</c:v>
                </c:pt>
                <c:pt idx="65">
                  <c:v>1.0090514054143256</c:v>
                </c:pt>
                <c:pt idx="66">
                  <c:v>1.0145277051612269</c:v>
                </c:pt>
                <c:pt idx="67">
                  <c:v>1.0197516369868997</c:v>
                </c:pt>
                <c:pt idx="68">
                  <c:v>1.0244601148641521</c:v>
                </c:pt>
                <c:pt idx="69">
                  <c:v>1.0285251109751139</c:v>
                </c:pt>
                <c:pt idx="70">
                  <c:v>1.0318408920704933</c:v>
                </c:pt>
                <c:pt idx="71">
                  <c:v>1.0343438620217251</c:v>
                </c:pt>
                <c:pt idx="72">
                  <c:v>1.0360102696746119</c:v>
                </c:pt>
                <c:pt idx="73">
                  <c:v>1.036851286074131</c:v>
                </c:pt>
                <c:pt idx="74">
                  <c:v>1.036908800329706</c:v>
                </c:pt>
                <c:pt idx="75">
                  <c:v>1.0362494974083123</c:v>
                </c:pt>
                <c:pt idx="76">
                  <c:v>1.034959228210419</c:v>
                </c:pt>
                <c:pt idx="77">
                  <c:v>1.0331376680083135</c:v>
                </c:pt>
                <c:pt idx="78">
                  <c:v>1.0308924423716177</c:v>
                </c:pt>
                <c:pt idx="79">
                  <c:v>1.0283344470098428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6-4E6C-8DC1-36BCA42E4B02}"/>
            </c:ext>
          </c:extLst>
        </c:ser>
        <c:ser>
          <c:idx val="1"/>
          <c:order val="1"/>
          <c:tx>
            <c:strRef>
              <c:f>Sheet2!$AY$1:$AY$2</c:f>
              <c:strCache>
                <c:ptCount val="2"/>
                <c:pt idx="1">
                  <c:v>0.011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Sheet2!$AY$3:$AY$102</c:f>
              <c:numCache>
                <c:formatCode>General</c:formatCode>
                <c:ptCount val="80"/>
                <c:pt idx="0">
                  <c:v>0.98864573698253477</c:v>
                </c:pt>
                <c:pt idx="1">
                  <c:v>1.0332667100650499</c:v>
                </c:pt>
                <c:pt idx="2">
                  <c:v>1.3310668853344683</c:v>
                </c:pt>
                <c:pt idx="3">
                  <c:v>2.0367916996962743</c:v>
                </c:pt>
                <c:pt idx="4">
                  <c:v>2.6468640032997648</c:v>
                </c:pt>
                <c:pt idx="5">
                  <c:v>2.883333256887056</c:v>
                </c:pt>
                <c:pt idx="6">
                  <c:v>2.8709523682250042</c:v>
                </c:pt>
                <c:pt idx="7">
                  <c:v>2.7098467732624267</c:v>
                </c:pt>
                <c:pt idx="8">
                  <c:v>2.4532985065382005</c:v>
                </c:pt>
                <c:pt idx="9">
                  <c:v>2.1500374836705589</c:v>
                </c:pt>
                <c:pt idx="10">
                  <c:v>1.8480009546663971</c:v>
                </c:pt>
                <c:pt idx="11">
                  <c:v>1.5706231537536293</c:v>
                </c:pt>
                <c:pt idx="12">
                  <c:v>1.3166822922056889</c:v>
                </c:pt>
                <c:pt idx="13">
                  <c:v>1.0988270702879133</c:v>
                </c:pt>
                <c:pt idx="14">
                  <c:v>0.91363481010235992</c:v>
                </c:pt>
                <c:pt idx="15">
                  <c:v>0.76039754194913012</c:v>
                </c:pt>
                <c:pt idx="16">
                  <c:v>0.63779024181725363</c:v>
                </c:pt>
                <c:pt idx="17">
                  <c:v>0.54332606478948553</c:v>
                </c:pt>
                <c:pt idx="18">
                  <c:v>0.4704557105540107</c:v>
                </c:pt>
                <c:pt idx="19">
                  <c:v>0.41652960652700138</c:v>
                </c:pt>
                <c:pt idx="20">
                  <c:v>0.37877100321748708</c:v>
                </c:pt>
                <c:pt idx="21">
                  <c:v>0.35469712439328055</c:v>
                </c:pt>
                <c:pt idx="22">
                  <c:v>0.34123626439605986</c:v>
                </c:pt>
                <c:pt idx="23">
                  <c:v>0.3371102383479172</c:v>
                </c:pt>
                <c:pt idx="24">
                  <c:v>0.34152583567268047</c:v>
                </c:pt>
                <c:pt idx="25">
                  <c:v>0.35418577314539262</c:v>
                </c:pt>
                <c:pt idx="26">
                  <c:v>0.37472488444301516</c:v>
                </c:pt>
                <c:pt idx="27">
                  <c:v>0.40442435616041489</c:v>
                </c:pt>
                <c:pt idx="28">
                  <c:v>0.44285459259212406</c:v>
                </c:pt>
                <c:pt idx="29">
                  <c:v>0.48994880878071784</c:v>
                </c:pt>
                <c:pt idx="30">
                  <c:v>0.54549347029711215</c:v>
                </c:pt>
                <c:pt idx="31">
                  <c:v>0.60867023340943971</c:v>
                </c:pt>
                <c:pt idx="32">
                  <c:v>0.67847592836368009</c:v>
                </c:pt>
                <c:pt idx="33">
                  <c:v>0.75319608766194013</c:v>
                </c:pt>
                <c:pt idx="34">
                  <c:v>0.82637433828496298</c:v>
                </c:pt>
                <c:pt idx="35">
                  <c:v>0.89952446630290983</c:v>
                </c:pt>
                <c:pt idx="36">
                  <c:v>0.97036129618371614</c:v>
                </c:pt>
                <c:pt idx="37">
                  <c:v>1.0367116708053115</c:v>
                </c:pt>
                <c:pt idx="38">
                  <c:v>1.0923525070436102</c:v>
                </c:pt>
                <c:pt idx="39">
                  <c:v>1.1404520006967731</c:v>
                </c:pt>
                <c:pt idx="40">
                  <c:v>1.1797547331915867</c:v>
                </c:pt>
                <c:pt idx="41">
                  <c:v>1.206338793422933</c:v>
                </c:pt>
                <c:pt idx="42">
                  <c:v>1.2241214085854044</c:v>
                </c:pt>
                <c:pt idx="43">
                  <c:v>1.231643377481779</c:v>
                </c:pt>
                <c:pt idx="44">
                  <c:v>1.2296613292737155</c:v>
                </c:pt>
                <c:pt idx="45">
                  <c:v>1.2213144855739857</c:v>
                </c:pt>
                <c:pt idx="46">
                  <c:v>1.2078395696712765</c:v>
                </c:pt>
                <c:pt idx="47">
                  <c:v>1.1905060392187323</c:v>
                </c:pt>
                <c:pt idx="48">
                  <c:v>1.1705325984835655</c:v>
                </c:pt>
                <c:pt idx="49">
                  <c:v>1.1489939946370844</c:v>
                </c:pt>
                <c:pt idx="50">
                  <c:v>1.1268772261820954</c:v>
                </c:pt>
                <c:pt idx="51">
                  <c:v>1.1049259103372719</c:v>
                </c:pt>
                <c:pt idx="52">
                  <c:v>1.0837953328073842</c:v>
                </c:pt>
                <c:pt idx="53">
                  <c:v>1.0639848619695973</c:v>
                </c:pt>
                <c:pt idx="54">
                  <c:v>1.0456888890580076</c:v>
                </c:pt>
                <c:pt idx="55">
                  <c:v>1.0294631143038149</c:v>
                </c:pt>
                <c:pt idx="56">
                  <c:v>1.0153027111891872</c:v>
                </c:pt>
                <c:pt idx="57">
                  <c:v>1.0032589742545512</c:v>
                </c:pt>
                <c:pt idx="58">
                  <c:v>0.99331174190438132</c:v>
                </c:pt>
                <c:pt idx="59">
                  <c:v>0.98538309012606318</c:v>
                </c:pt>
                <c:pt idx="60">
                  <c:v>0.97935001764974483</c:v>
                </c:pt>
                <c:pt idx="61">
                  <c:v>0.97505531491185193</c:v>
                </c:pt>
                <c:pt idx="62">
                  <c:v>0.97231784522448728</c:v>
                </c:pt>
                <c:pt idx="63">
                  <c:v>0.97094020043643003</c:v>
                </c:pt>
                <c:pt idx="64">
                  <c:v>0.97071724063712228</c:v>
                </c:pt>
                <c:pt idx="65">
                  <c:v>0.97144174681374529</c:v>
                </c:pt>
                <c:pt idx="66">
                  <c:v>0.97291103840408699</c:v>
                </c:pt>
                <c:pt idx="67">
                  <c:v>0.97493123377141522</c:v>
                </c:pt>
                <c:pt idx="68">
                  <c:v>0.9773217780284027</c:v>
                </c:pt>
                <c:pt idx="69">
                  <c:v>0.97991872080546027</c:v>
                </c:pt>
                <c:pt idx="70">
                  <c:v>0.98257714319861966</c:v>
                </c:pt>
                <c:pt idx="71">
                  <c:v>0.98517293062608291</c:v>
                </c:pt>
                <c:pt idx="72">
                  <c:v>0.9876037742555317</c:v>
                </c:pt>
                <c:pt idx="73">
                  <c:v>0.98978905759715219</c:v>
                </c:pt>
                <c:pt idx="74">
                  <c:v>0.99166976237067239</c:v>
                </c:pt>
                <c:pt idx="75">
                  <c:v>0.99320699259041179</c:v>
                </c:pt>
                <c:pt idx="76">
                  <c:v>0.99438046319753737</c:v>
                </c:pt>
                <c:pt idx="77">
                  <c:v>0.99518659147701327</c:v>
                </c:pt>
                <c:pt idx="78">
                  <c:v>0.99563609083765825</c:v>
                </c:pt>
                <c:pt idx="79">
                  <c:v>0.99575157140012338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6-4E6C-8DC1-36BCA42E4B02}"/>
            </c:ext>
          </c:extLst>
        </c:ser>
        <c:ser>
          <c:idx val="2"/>
          <c:order val="2"/>
          <c:tx>
            <c:strRef>
              <c:f>Sheet2!$AZ$1:$AZ$2</c:f>
              <c:strCache>
                <c:ptCount val="2"/>
                <c:pt idx="1">
                  <c:v>0.027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Sheet2!$AZ$3:$AZ$102</c:f>
              <c:numCache>
                <c:formatCode>General</c:formatCode>
                <c:ptCount val="80"/>
                <c:pt idx="0">
                  <c:v>0.95845840746509003</c:v>
                </c:pt>
                <c:pt idx="1">
                  <c:v>1.0018575502903684</c:v>
                </c:pt>
                <c:pt idx="2">
                  <c:v>1.2290248838938422</c:v>
                </c:pt>
                <c:pt idx="3">
                  <c:v>1.6125013781768123</c:v>
                </c:pt>
                <c:pt idx="4">
                  <c:v>1.8889147633499346</c:v>
                </c:pt>
                <c:pt idx="5">
                  <c:v>1.9850838897498662</c:v>
                </c:pt>
                <c:pt idx="6">
                  <c:v>1.9911194829239653</c:v>
                </c:pt>
                <c:pt idx="7">
                  <c:v>1.947741203837738</c:v>
                </c:pt>
                <c:pt idx="8">
                  <c:v>1.8640445067199023</c:v>
                </c:pt>
                <c:pt idx="9">
                  <c:v>1.7463469896536736</c:v>
                </c:pt>
                <c:pt idx="10">
                  <c:v>1.607747053144698</c:v>
                </c:pt>
                <c:pt idx="11">
                  <c:v>1.4619673280432792</c:v>
                </c:pt>
                <c:pt idx="12">
                  <c:v>1.3125060169305822</c:v>
                </c:pt>
                <c:pt idx="13">
                  <c:v>1.171230192156933</c:v>
                </c:pt>
                <c:pt idx="14">
                  <c:v>1.0401579226192295</c:v>
                </c:pt>
                <c:pt idx="15">
                  <c:v>0.92122846028576177</c:v>
                </c:pt>
                <c:pt idx="16">
                  <c:v>0.81604175099247889</c:v>
                </c:pt>
                <c:pt idx="17">
                  <c:v>0.72583514463246268</c:v>
                </c:pt>
                <c:pt idx="18">
                  <c:v>0.64776917827272862</c:v>
                </c:pt>
                <c:pt idx="19">
                  <c:v>0.58197253680288086</c:v>
                </c:pt>
                <c:pt idx="20">
                  <c:v>0.52839591315110934</c:v>
                </c:pt>
                <c:pt idx="21">
                  <c:v>0.4874357538374014</c:v>
                </c:pt>
                <c:pt idx="22">
                  <c:v>0.45605159214591467</c:v>
                </c:pt>
                <c:pt idx="23">
                  <c:v>0.43433358794311999</c:v>
                </c:pt>
                <c:pt idx="24">
                  <c:v>0.42034664870076804</c:v>
                </c:pt>
                <c:pt idx="25">
                  <c:v>0.4140481022489067</c:v>
                </c:pt>
                <c:pt idx="26">
                  <c:v>0.4148761872499046</c:v>
                </c:pt>
                <c:pt idx="27">
                  <c:v>0.42245044396631282</c:v>
                </c:pt>
                <c:pt idx="28">
                  <c:v>0.43687115257519293</c:v>
                </c:pt>
                <c:pt idx="29">
                  <c:v>0.45781687638098584</c:v>
                </c:pt>
                <c:pt idx="30">
                  <c:v>0.48531853971389327</c:v>
                </c:pt>
                <c:pt idx="31">
                  <c:v>0.51912735838856572</c:v>
                </c:pt>
                <c:pt idx="32">
                  <c:v>0.55920515819110095</c:v>
                </c:pt>
                <c:pt idx="33">
                  <c:v>0.60508554804949721</c:v>
                </c:pt>
                <c:pt idx="34">
                  <c:v>0.65317948475102372</c:v>
                </c:pt>
                <c:pt idx="35">
                  <c:v>0.70487918815220429</c:v>
                </c:pt>
                <c:pt idx="36">
                  <c:v>0.75931974505704647</c:v>
                </c:pt>
                <c:pt idx="37">
                  <c:v>0.81544409883166813</c:v>
                </c:pt>
                <c:pt idx="38">
                  <c:v>0.86758237853384812</c:v>
                </c:pt>
                <c:pt idx="39">
                  <c:v>0.91861250355604862</c:v>
                </c:pt>
                <c:pt idx="40">
                  <c:v>0.96758919548942357</c:v>
                </c:pt>
                <c:pt idx="41">
                  <c:v>1.0086760801746157</c:v>
                </c:pt>
                <c:pt idx="42">
                  <c:v>1.0460787297495731</c:v>
                </c:pt>
                <c:pt idx="43">
                  <c:v>1.0785156328018493</c:v>
                </c:pt>
                <c:pt idx="44">
                  <c:v>1.0997103557932788</c:v>
                </c:pt>
                <c:pt idx="45">
                  <c:v>1.1149198511158263</c:v>
                </c:pt>
                <c:pt idx="46">
                  <c:v>1.1242844967641095</c:v>
                </c:pt>
                <c:pt idx="47">
                  <c:v>1.1287606709746312</c:v>
                </c:pt>
                <c:pt idx="48">
                  <c:v>1.1287413254256808</c:v>
                </c:pt>
                <c:pt idx="49">
                  <c:v>1.1248509966099749</c:v>
                </c:pt>
                <c:pt idx="50">
                  <c:v>1.1177533879136128</c:v>
                </c:pt>
                <c:pt idx="51">
                  <c:v>1.1081347552524696</c:v>
                </c:pt>
                <c:pt idx="52">
                  <c:v>1.0967275510583705</c:v>
                </c:pt>
                <c:pt idx="53">
                  <c:v>1.0840151894354697</c:v>
                </c:pt>
                <c:pt idx="54">
                  <c:v>1.0705778607604695</c:v>
                </c:pt>
                <c:pt idx="55">
                  <c:v>1.0568585131897115</c:v>
                </c:pt>
                <c:pt idx="56">
                  <c:v>1.0432896496677702</c:v>
                </c:pt>
                <c:pt idx="57">
                  <c:v>1.0301113938279025</c:v>
                </c:pt>
                <c:pt idx="58">
                  <c:v>1.0176023324712082</c:v>
                </c:pt>
                <c:pt idx="59">
                  <c:v>1.0059404539697543</c:v>
                </c:pt>
                <c:pt idx="60">
                  <c:v>0.99525641217001792</c:v>
                </c:pt>
                <c:pt idx="61">
                  <c:v>0.98563389797503409</c:v>
                </c:pt>
                <c:pt idx="62">
                  <c:v>0.97711646052031342</c:v>
                </c:pt>
                <c:pt idx="63">
                  <c:v>0.9697134958267587</c:v>
                </c:pt>
                <c:pt idx="64">
                  <c:v>0.96340682193306437</c:v>
                </c:pt>
                <c:pt idx="65">
                  <c:v>0.95815539260082661</c:v>
                </c:pt>
                <c:pt idx="66">
                  <c:v>0.95390038042877279</c:v>
                </c:pt>
                <c:pt idx="67">
                  <c:v>0.95056964621377016</c:v>
                </c:pt>
                <c:pt idx="68">
                  <c:v>0.94808138726090385</c:v>
                </c:pt>
                <c:pt idx="69">
                  <c:v>0.94634743280503675</c:v>
                </c:pt>
                <c:pt idx="70">
                  <c:v>0.94527656700812213</c:v>
                </c:pt>
                <c:pt idx="71">
                  <c:v>0.94477664847946419</c:v>
                </c:pt>
                <c:pt idx="72">
                  <c:v>0.94475716201910487</c:v>
                </c:pt>
                <c:pt idx="73">
                  <c:v>0.94513061295352652</c:v>
                </c:pt>
                <c:pt idx="74">
                  <c:v>0.94581463273978306</c:v>
                </c:pt>
                <c:pt idx="75">
                  <c:v>0.94673261783800222</c:v>
                </c:pt>
                <c:pt idx="76">
                  <c:v>0.94781482223493541</c:v>
                </c:pt>
                <c:pt idx="77">
                  <c:v>0.94899930004279698</c:v>
                </c:pt>
                <c:pt idx="78">
                  <c:v>0.95023166639265211</c:v>
                </c:pt>
                <c:pt idx="79">
                  <c:v>0.95146570059175095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06-4E6C-8DC1-36BCA42E4B02}"/>
            </c:ext>
          </c:extLst>
        </c:ser>
        <c:ser>
          <c:idx val="3"/>
          <c:order val="3"/>
          <c:tx>
            <c:strRef>
              <c:f>Sheet2!$BA$1:$BA$2</c:f>
              <c:strCache>
                <c:ptCount val="2"/>
                <c:pt idx="1">
                  <c:v>0.063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Sheet2!$BA$3:$BA$102</c:f>
              <c:numCache>
                <c:formatCode>General</c:formatCode>
                <c:ptCount val="80"/>
                <c:pt idx="0">
                  <c:v>0.94390750383266653</c:v>
                </c:pt>
                <c:pt idx="1">
                  <c:v>0.97646083067160971</c:v>
                </c:pt>
                <c:pt idx="2">
                  <c:v>1.1090112544113595</c:v>
                </c:pt>
                <c:pt idx="3">
                  <c:v>1.2880452937961682</c:v>
                </c:pt>
                <c:pt idx="4">
                  <c:v>1.4106217886470236</c:v>
                </c:pt>
                <c:pt idx="5">
                  <c:v>1.4491989618077408</c:v>
                </c:pt>
                <c:pt idx="6">
                  <c:v>1.4601433132240629</c:v>
                </c:pt>
                <c:pt idx="7">
                  <c:v>1.4533895284840366</c:v>
                </c:pt>
                <c:pt idx="8">
                  <c:v>1.429275352948238</c:v>
                </c:pt>
                <c:pt idx="9">
                  <c:v>1.3907241717901426</c:v>
                </c:pt>
                <c:pt idx="10">
                  <c:v>1.3406264172317863</c:v>
                </c:pt>
                <c:pt idx="11">
                  <c:v>1.2819627841728307</c:v>
                </c:pt>
                <c:pt idx="12">
                  <c:v>1.2153878205808319</c:v>
                </c:pt>
                <c:pt idx="13">
                  <c:v>1.1466965174974333</c:v>
                </c:pt>
                <c:pt idx="14">
                  <c:v>1.0776197434131594</c:v>
                </c:pt>
                <c:pt idx="15">
                  <c:v>1.0095890361937589</c:v>
                </c:pt>
                <c:pt idx="16">
                  <c:v>0.94360884878557827</c:v>
                </c:pt>
                <c:pt idx="17">
                  <c:v>0.88189596861727582</c:v>
                </c:pt>
                <c:pt idx="18">
                  <c:v>0.82373376734900972</c:v>
                </c:pt>
                <c:pt idx="19">
                  <c:v>0.77020678760309014</c:v>
                </c:pt>
                <c:pt idx="20">
                  <c:v>0.72214438611909681</c:v>
                </c:pt>
                <c:pt idx="21">
                  <c:v>0.68089268048685891</c:v>
                </c:pt>
                <c:pt idx="22">
                  <c:v>0.6451131696013368</c:v>
                </c:pt>
                <c:pt idx="23">
                  <c:v>0.61556514667320295</c:v>
                </c:pt>
                <c:pt idx="24">
                  <c:v>0.5912723830402884</c:v>
                </c:pt>
                <c:pt idx="25">
                  <c:v>0.57269603733911012</c:v>
                </c:pt>
                <c:pt idx="26">
                  <c:v>0.55957177395026059</c:v>
                </c:pt>
                <c:pt idx="27">
                  <c:v>0.55134163286891247</c:v>
                </c:pt>
                <c:pt idx="28">
                  <c:v>0.54845867899516754</c:v>
                </c:pt>
                <c:pt idx="29">
                  <c:v>0.55051407465873603</c:v>
                </c:pt>
                <c:pt idx="30">
                  <c:v>0.55748374603190243</c:v>
                </c:pt>
                <c:pt idx="31">
                  <c:v>0.56905003134240895</c:v>
                </c:pt>
                <c:pt idx="32">
                  <c:v>0.5850429838877349</c:v>
                </c:pt>
                <c:pt idx="33">
                  <c:v>0.60572926738953536</c:v>
                </c:pt>
                <c:pt idx="34">
                  <c:v>0.62919461582782432</c:v>
                </c:pt>
                <c:pt idx="35">
                  <c:v>0.65593338280409397</c:v>
                </c:pt>
                <c:pt idx="36">
                  <c:v>0.68613279615977862</c:v>
                </c:pt>
                <c:pt idx="37">
                  <c:v>0.71923803920613749</c:v>
                </c:pt>
                <c:pt idx="38">
                  <c:v>0.75207241445827744</c:v>
                </c:pt>
                <c:pt idx="39">
                  <c:v>0.78657651869061862</c:v>
                </c:pt>
                <c:pt idx="40">
                  <c:v>0.82258055525658769</c:v>
                </c:pt>
                <c:pt idx="41">
                  <c:v>0.8555663392806877</c:v>
                </c:pt>
                <c:pt idx="42">
                  <c:v>0.88903125223245849</c:v>
                </c:pt>
                <c:pt idx="43">
                  <c:v>0.92197640716803142</c:v>
                </c:pt>
                <c:pt idx="44">
                  <c:v>0.94760942864801323</c:v>
                </c:pt>
                <c:pt idx="45">
                  <c:v>0.97031887367826719</c:v>
                </c:pt>
                <c:pt idx="46">
                  <c:v>0.98986156010427506</c:v>
                </c:pt>
                <c:pt idx="47">
                  <c:v>1.0062948120285058</c:v>
                </c:pt>
                <c:pt idx="48">
                  <c:v>1.0193723092841209</c:v>
                </c:pt>
                <c:pt idx="49">
                  <c:v>1.0294067348891556</c:v>
                </c:pt>
                <c:pt idx="50">
                  <c:v>1.03651283315501</c:v>
                </c:pt>
                <c:pt idx="51">
                  <c:v>1.0409387867453563</c:v>
                </c:pt>
                <c:pt idx="52">
                  <c:v>1.0429594909255591</c:v>
                </c:pt>
                <c:pt idx="53">
                  <c:v>1.0428716383140531</c:v>
                </c:pt>
                <c:pt idx="54">
                  <c:v>1.0409803992890783</c:v>
                </c:pt>
                <c:pt idx="55">
                  <c:v>1.0375882782314052</c:v>
                </c:pt>
                <c:pt idx="56">
                  <c:v>1.0329864896139278</c:v>
                </c:pt>
                <c:pt idx="57">
                  <c:v>1.0274480575884115</c:v>
                </c:pt>
                <c:pt idx="58">
                  <c:v>1.0212237956919583</c:v>
                </c:pt>
                <c:pt idx="59">
                  <c:v>1.0145393751294292</c:v>
                </c:pt>
                <c:pt idx="60">
                  <c:v>1.0075940481293657</c:v>
                </c:pt>
                <c:pt idx="61">
                  <c:v>1.000560405552789</c:v>
                </c:pt>
                <c:pt idx="62">
                  <c:v>0.99358521439672587</c:v>
                </c:pt>
                <c:pt idx="63">
                  <c:v>0.98679031766093583</c:v>
                </c:pt>
                <c:pt idx="64">
                  <c:v>0.98027453616819504</c:v>
                </c:pt>
                <c:pt idx="65">
                  <c:v>0.97411546480276689</c:v>
                </c:pt>
                <c:pt idx="66">
                  <c:v>0.96837181572389353</c:v>
                </c:pt>
                <c:pt idx="67">
                  <c:v>0.96308477472857246</c:v>
                </c:pt>
                <c:pt idx="68">
                  <c:v>0.95828072631918793</c:v>
                </c:pt>
                <c:pt idx="69">
                  <c:v>0.95397303132634415</c:v>
                </c:pt>
                <c:pt idx="70">
                  <c:v>0.95016372896377965</c:v>
                </c:pt>
                <c:pt idx="71">
                  <c:v>0.94684534462110181</c:v>
                </c:pt>
                <c:pt idx="72">
                  <c:v>0.94400282258895607</c:v>
                </c:pt>
                <c:pt idx="73">
                  <c:v>0.94161451173799904</c:v>
                </c:pt>
                <c:pt idx="74">
                  <c:v>0.93965394041877737</c:v>
                </c:pt>
                <c:pt idx="75">
                  <c:v>0.93809072723901321</c:v>
                </c:pt>
                <c:pt idx="76">
                  <c:v>0.93689196771670935</c:v>
                </c:pt>
                <c:pt idx="77">
                  <c:v>0.93602307130322993</c:v>
                </c:pt>
                <c:pt idx="78">
                  <c:v>0.93544854896292684</c:v>
                </c:pt>
                <c:pt idx="79">
                  <c:v>0.93513295129355867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06-4E6C-8DC1-36BCA42E4B02}"/>
            </c:ext>
          </c:extLst>
        </c:ser>
        <c:ser>
          <c:idx val="4"/>
          <c:order val="4"/>
          <c:tx>
            <c:strRef>
              <c:f>Sheet2!$BB$1:$BB$2</c:f>
              <c:strCache>
                <c:ptCount val="2"/>
                <c:pt idx="1">
                  <c:v>0.146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Sheet2!$BB$3:$BB$102</c:f>
              <c:numCache>
                <c:formatCode>General</c:formatCode>
                <c:ptCount val="80"/>
                <c:pt idx="0">
                  <c:v>0.9520998991602736</c:v>
                </c:pt>
                <c:pt idx="1">
                  <c:v>0.97202047559705806</c:v>
                </c:pt>
                <c:pt idx="2">
                  <c:v>1.0514267012511966</c:v>
                </c:pt>
                <c:pt idx="3">
                  <c:v>1.1365090181672994</c:v>
                </c:pt>
                <c:pt idx="4">
                  <c:v>1.1889419429987724</c:v>
                </c:pt>
                <c:pt idx="5">
                  <c:v>1.1999839423644385</c:v>
                </c:pt>
                <c:pt idx="6">
                  <c:v>1.2034316093323154</c:v>
                </c:pt>
                <c:pt idx="7">
                  <c:v>1.2030976289983573</c:v>
                </c:pt>
                <c:pt idx="8">
                  <c:v>1.1967987346536038</c:v>
                </c:pt>
                <c:pt idx="9">
                  <c:v>1.1829469629310545</c:v>
                </c:pt>
                <c:pt idx="10">
                  <c:v>1.1620871337119696</c:v>
                </c:pt>
                <c:pt idx="11">
                  <c:v>1.1367121351410157</c:v>
                </c:pt>
                <c:pt idx="12">
                  <c:v>1.1090135786361981</c:v>
                </c:pt>
                <c:pt idx="13">
                  <c:v>1.0804792608316807</c:v>
                </c:pt>
                <c:pt idx="14">
                  <c:v>1.0510932476771719</c:v>
                </c:pt>
                <c:pt idx="15">
                  <c:v>1.0206669663509604</c:v>
                </c:pt>
                <c:pt idx="16">
                  <c:v>0.98856895552530999</c:v>
                </c:pt>
                <c:pt idx="17">
                  <c:v>0.9564269975795221</c:v>
                </c:pt>
                <c:pt idx="18">
                  <c:v>0.9241404987243691</c:v>
                </c:pt>
                <c:pt idx="19">
                  <c:v>0.89265609317592698</c:v>
                </c:pt>
                <c:pt idx="20">
                  <c:v>0.86272635114271379</c:v>
                </c:pt>
                <c:pt idx="21">
                  <c:v>0.8356596406512331</c:v>
                </c:pt>
                <c:pt idx="22">
                  <c:v>0.81047835809318847</c:v>
                </c:pt>
                <c:pt idx="23">
                  <c:v>0.7882493877449428</c:v>
                </c:pt>
                <c:pt idx="24">
                  <c:v>0.76822449334550247</c:v>
                </c:pt>
                <c:pt idx="25">
                  <c:v>0.75139452923388195</c:v>
                </c:pt>
                <c:pt idx="26">
                  <c:v>0.73757064466147881</c:v>
                </c:pt>
                <c:pt idx="27">
                  <c:v>0.72635618425456727</c:v>
                </c:pt>
                <c:pt idx="28">
                  <c:v>0.71816033733126416</c:v>
                </c:pt>
                <c:pt idx="29">
                  <c:v>0.71307579518809361</c:v>
                </c:pt>
                <c:pt idx="30">
                  <c:v>0.71112460174409819</c:v>
                </c:pt>
                <c:pt idx="31">
                  <c:v>0.71204475367428188</c:v>
                </c:pt>
                <c:pt idx="32">
                  <c:v>0.71589486569603988</c:v>
                </c:pt>
                <c:pt idx="33">
                  <c:v>0.72262194698092852</c:v>
                </c:pt>
                <c:pt idx="34">
                  <c:v>0.73153532872994786</c:v>
                </c:pt>
                <c:pt idx="35">
                  <c:v>0.7426787027353331</c:v>
                </c:pt>
                <c:pt idx="36">
                  <c:v>0.75598558253925341</c:v>
                </c:pt>
                <c:pt idx="37">
                  <c:v>0.77141376735969813</c:v>
                </c:pt>
                <c:pt idx="38">
                  <c:v>0.78740876358728273</c:v>
                </c:pt>
                <c:pt idx="39">
                  <c:v>0.80513376104759793</c:v>
                </c:pt>
                <c:pt idx="40">
                  <c:v>0.82445513104138557</c:v>
                </c:pt>
                <c:pt idx="41">
                  <c:v>0.84295375778426507</c:v>
                </c:pt>
                <c:pt idx="42">
                  <c:v>0.86256274347825967</c:v>
                </c:pt>
                <c:pt idx="43">
                  <c:v>0.88296486516007311</c:v>
                </c:pt>
                <c:pt idx="44">
                  <c:v>0.89974781064042619</c:v>
                </c:pt>
                <c:pt idx="45">
                  <c:v>0.9155413131191571</c:v>
                </c:pt>
                <c:pt idx="46">
                  <c:v>0.93018466400964228</c:v>
                </c:pt>
                <c:pt idx="47">
                  <c:v>0.94351468426955443</c:v>
                </c:pt>
                <c:pt idx="48">
                  <c:v>0.95538107707195852</c:v>
                </c:pt>
                <c:pt idx="49">
                  <c:v>0.96575834818536743</c:v>
                </c:pt>
                <c:pt idx="50">
                  <c:v>0.97465088064839889</c:v>
                </c:pt>
                <c:pt idx="51">
                  <c:v>0.9820630745066814</c:v>
                </c:pt>
                <c:pt idx="52">
                  <c:v>0.98806856056690162</c:v>
                </c:pt>
                <c:pt idx="53">
                  <c:v>0.99279697163872782</c:v>
                </c:pt>
                <c:pt idx="54">
                  <c:v>0.99623209540183122</c:v>
                </c:pt>
                <c:pt idx="55">
                  <c:v>0.99853119861330375</c:v>
                </c:pt>
                <c:pt idx="56">
                  <c:v>0.99980993407340968</c:v>
                </c:pt>
                <c:pt idx="57">
                  <c:v>1.0001877880932457</c:v>
                </c:pt>
                <c:pt idx="58">
                  <c:v>0.99978431130331069</c:v>
                </c:pt>
                <c:pt idx="59">
                  <c:v>0.99871633194682941</c:v>
                </c:pt>
                <c:pt idx="60">
                  <c:v>0.99709572469684993</c:v>
                </c:pt>
                <c:pt idx="61">
                  <c:v>0.9950277558055951</c:v>
                </c:pt>
                <c:pt idx="62">
                  <c:v>0.99261015263848162</c:v>
                </c:pt>
                <c:pt idx="63">
                  <c:v>0.98993187447527409</c:v>
                </c:pt>
                <c:pt idx="64">
                  <c:v>0.98707344980253697</c:v>
                </c:pt>
                <c:pt idx="65">
                  <c:v>0.98410608964411184</c:v>
                </c:pt>
                <c:pt idx="66">
                  <c:v>0.98109263343637343</c:v>
                </c:pt>
                <c:pt idx="67">
                  <c:v>0.97808705097614546</c:v>
                </c:pt>
                <c:pt idx="68">
                  <c:v>0.97513536603629747</c:v>
                </c:pt>
                <c:pt idx="69">
                  <c:v>0.9722759547828238</c:v>
                </c:pt>
                <c:pt idx="70">
                  <c:v>0.96954007546776733</c:v>
                </c:pt>
                <c:pt idx="71">
                  <c:v>0.96695244465024088</c:v>
                </c:pt>
                <c:pt idx="72">
                  <c:v>0.96453198243440075</c:v>
                </c:pt>
                <c:pt idx="73">
                  <c:v>0.96229210805752907</c:v>
                </c:pt>
                <c:pt idx="74">
                  <c:v>0.96024156895347423</c:v>
                </c:pt>
                <c:pt idx="75">
                  <c:v>0.9583849678398294</c:v>
                </c:pt>
                <c:pt idx="76">
                  <c:v>0.95672305890574172</c:v>
                </c:pt>
                <c:pt idx="77">
                  <c:v>0.95525369720900188</c:v>
                </c:pt>
                <c:pt idx="78">
                  <c:v>0.95397191465279174</c:v>
                </c:pt>
                <c:pt idx="79">
                  <c:v>0.9528706535998176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06-4E6C-8DC1-36BCA42E4B02}"/>
            </c:ext>
          </c:extLst>
        </c:ser>
        <c:ser>
          <c:idx val="5"/>
          <c:order val="5"/>
          <c:tx>
            <c:strRef>
              <c:f>Sheet2!$BC$1:$BC$2</c:f>
              <c:strCache>
                <c:ptCount val="2"/>
                <c:pt idx="1">
                  <c:v>0.34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Sheet2!$BC$3:$BC$102</c:f>
              <c:numCache>
                <c:formatCode>General</c:formatCode>
                <c:ptCount val="80"/>
                <c:pt idx="0">
                  <c:v>0.96994907596351287</c:v>
                </c:pt>
                <c:pt idx="1">
                  <c:v>0.98239264994780306</c:v>
                </c:pt>
                <c:pt idx="2">
                  <c:v>1.0336181180610744</c:v>
                </c:pt>
                <c:pt idx="3">
                  <c:v>1.0726423186435319</c:v>
                </c:pt>
                <c:pt idx="4">
                  <c:v>1.0938655490118294</c:v>
                </c:pt>
                <c:pt idx="5">
                  <c:v>1.090321275703273</c:v>
                </c:pt>
                <c:pt idx="6">
                  <c:v>1.0872126388113708</c:v>
                </c:pt>
                <c:pt idx="7">
                  <c:v>1.0854809464182016</c:v>
                </c:pt>
                <c:pt idx="8">
                  <c:v>1.0831401338578457</c:v>
                </c:pt>
                <c:pt idx="9">
                  <c:v>1.0783870568286047</c:v>
                </c:pt>
                <c:pt idx="10">
                  <c:v>1.0712091606158605</c:v>
                </c:pt>
                <c:pt idx="11">
                  <c:v>1.0612303998336254</c:v>
                </c:pt>
                <c:pt idx="12">
                  <c:v>1.0485598744472582</c:v>
                </c:pt>
                <c:pt idx="13">
                  <c:v>1.0355523054141007</c:v>
                </c:pt>
                <c:pt idx="14">
                  <c:v>1.023651095896507</c:v>
                </c:pt>
                <c:pt idx="15">
                  <c:v>1.0118669584246545</c:v>
                </c:pt>
                <c:pt idx="16">
                  <c:v>0.9984638684969126</c:v>
                </c:pt>
                <c:pt idx="17">
                  <c:v>0.98431902947031158</c:v>
                </c:pt>
                <c:pt idx="18">
                  <c:v>0.96942629153973892</c:v>
                </c:pt>
                <c:pt idx="19">
                  <c:v>0.95434319806371382</c:v>
                </c:pt>
                <c:pt idx="20">
                  <c:v>0.93939110029165573</c:v>
                </c:pt>
                <c:pt idx="21">
                  <c:v>0.92544891870651491</c:v>
                </c:pt>
                <c:pt idx="22">
                  <c:v>0.91199180629848964</c:v>
                </c:pt>
                <c:pt idx="23">
                  <c:v>0.89970103272935409</c:v>
                </c:pt>
                <c:pt idx="24">
                  <c:v>0.88823973437402626</c:v>
                </c:pt>
                <c:pt idx="25">
                  <c:v>0.87812244100026293</c:v>
                </c:pt>
                <c:pt idx="26">
                  <c:v>0.86937907323236296</c:v>
                </c:pt>
                <c:pt idx="27">
                  <c:v>0.8617529902525769</c:v>
                </c:pt>
                <c:pt idx="28">
                  <c:v>0.8556334458103616</c:v>
                </c:pt>
                <c:pt idx="29">
                  <c:v>0.85105830075087996</c:v>
                </c:pt>
                <c:pt idx="30">
                  <c:v>0.84803041920041189</c:v>
                </c:pt>
                <c:pt idx="31">
                  <c:v>0.84642683798041418</c:v>
                </c:pt>
                <c:pt idx="32">
                  <c:v>0.8464546586220304</c:v>
                </c:pt>
                <c:pt idx="33">
                  <c:v>0.84787639815535287</c:v>
                </c:pt>
                <c:pt idx="34">
                  <c:v>0.85073819791614491</c:v>
                </c:pt>
                <c:pt idx="35">
                  <c:v>0.85476325446177759</c:v>
                </c:pt>
                <c:pt idx="36">
                  <c:v>0.86014722594816007</c:v>
                </c:pt>
                <c:pt idx="37">
                  <c:v>0.86663153679416027</c:v>
                </c:pt>
                <c:pt idx="38">
                  <c:v>0.87367393003950045</c:v>
                </c:pt>
                <c:pt idx="39">
                  <c:v>0.88160991893285567</c:v>
                </c:pt>
                <c:pt idx="40">
                  <c:v>0.89033391207983281</c:v>
                </c:pt>
                <c:pt idx="41">
                  <c:v>0.89899447578137015</c:v>
                </c:pt>
                <c:pt idx="42">
                  <c:v>0.90852828983520739</c:v>
                </c:pt>
                <c:pt idx="43">
                  <c:v>0.91844488529735424</c:v>
                </c:pt>
                <c:pt idx="44">
                  <c:v>0.92698438271204964</c:v>
                </c:pt>
                <c:pt idx="45">
                  <c:v>0.93510648323165491</c:v>
                </c:pt>
                <c:pt idx="46">
                  <c:v>0.94283704180813022</c:v>
                </c:pt>
                <c:pt idx="47">
                  <c:v>0.95008926002575866</c:v>
                </c:pt>
                <c:pt idx="48">
                  <c:v>0.95679219370314494</c:v>
                </c:pt>
                <c:pt idx="49">
                  <c:v>0.96289779159656286</c:v>
                </c:pt>
                <c:pt idx="50">
                  <c:v>0.96845818603903666</c:v>
                </c:pt>
                <c:pt idx="51">
                  <c:v>0.973323046802541</c:v>
                </c:pt>
                <c:pt idx="52">
                  <c:v>0.9775477613725666</c:v>
                </c:pt>
                <c:pt idx="53">
                  <c:v>0.98113311810199011</c:v>
                </c:pt>
                <c:pt idx="54">
                  <c:v>0.9841218024723114</c:v>
                </c:pt>
                <c:pt idx="55">
                  <c:v>0.9865397551854187</c:v>
                </c:pt>
                <c:pt idx="56">
                  <c:v>0.98842669714199738</c:v>
                </c:pt>
                <c:pt idx="57">
                  <c:v>0.98982498743704039</c:v>
                </c:pt>
                <c:pt idx="58">
                  <c:v>0.99077987246237365</c:v>
                </c:pt>
                <c:pt idx="59">
                  <c:v>0.99133745514851102</c:v>
                </c:pt>
                <c:pt idx="60">
                  <c:v>0.9915441571063135</c:v>
                </c:pt>
                <c:pt idx="61">
                  <c:v>0.99144530430826994</c:v>
                </c:pt>
                <c:pt idx="62">
                  <c:v>0.99108495205985958</c:v>
                </c:pt>
                <c:pt idx="63">
                  <c:v>0.99050456803953768</c:v>
                </c:pt>
                <c:pt idx="64">
                  <c:v>0.98974337066669638</c:v>
                </c:pt>
                <c:pt idx="65">
                  <c:v>0.98883752076696385</c:v>
                </c:pt>
                <c:pt idx="66">
                  <c:v>0.9878203665190185</c:v>
                </c:pt>
                <c:pt idx="67">
                  <c:v>0.98672203461811614</c:v>
                </c:pt>
                <c:pt idx="68">
                  <c:v>0.98556951927275682</c:v>
                </c:pt>
                <c:pt idx="69">
                  <c:v>0.9843868332249075</c:v>
                </c:pt>
                <c:pt idx="70">
                  <c:v>0.98319504866228502</c:v>
                </c:pt>
                <c:pt idx="71">
                  <c:v>0.98201231415606705</c:v>
                </c:pt>
                <c:pt idx="72">
                  <c:v>0.98085407342889486</c:v>
                </c:pt>
                <c:pt idx="73">
                  <c:v>0.97973333260906592</c:v>
                </c:pt>
                <c:pt idx="74">
                  <c:v>0.97866071101359553</c:v>
                </c:pt>
                <c:pt idx="75">
                  <c:v>0.97764464830645437</c:v>
                </c:pt>
                <c:pt idx="76">
                  <c:v>0.97669152388146974</c:v>
                </c:pt>
                <c:pt idx="77">
                  <c:v>0.97580612184553894</c:v>
                </c:pt>
                <c:pt idx="78">
                  <c:v>0.97499136328608149</c:v>
                </c:pt>
                <c:pt idx="79">
                  <c:v>0.97424905219430624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06-4E6C-8DC1-36BCA42E4B02}"/>
            </c:ext>
          </c:extLst>
        </c:ser>
        <c:ser>
          <c:idx val="6"/>
          <c:order val="6"/>
          <c:tx>
            <c:strRef>
              <c:f>Sheet2!$BD$1:$BD$2</c:f>
              <c:strCache>
                <c:ptCount val="2"/>
                <c:pt idx="1">
                  <c:v>0.793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Sheet2!$BD$3:$BD$102</c:f>
              <c:numCache>
                <c:formatCode>General</c:formatCode>
                <c:ptCount val="80"/>
                <c:pt idx="0">
                  <c:v>0.98409734586733766</c:v>
                </c:pt>
                <c:pt idx="1">
                  <c:v>0.99502340383329513</c:v>
                </c:pt>
                <c:pt idx="2">
                  <c:v>1.0307121773716681</c:v>
                </c:pt>
                <c:pt idx="3">
                  <c:v>1.0459981070759368</c:v>
                </c:pt>
                <c:pt idx="4">
                  <c:v>1.050085626736101</c:v>
                </c:pt>
                <c:pt idx="5">
                  <c:v>1.0408631497958194</c:v>
                </c:pt>
                <c:pt idx="6">
                  <c:v>1.0357061721680207</c:v>
                </c:pt>
                <c:pt idx="7">
                  <c:v>1.0333306867542467</c:v>
                </c:pt>
                <c:pt idx="8">
                  <c:v>1.0318143621075437</c:v>
                </c:pt>
                <c:pt idx="9">
                  <c:v>1.0303995686113623</c:v>
                </c:pt>
                <c:pt idx="10">
                  <c:v>1.0280046615501615</c:v>
                </c:pt>
                <c:pt idx="11">
                  <c:v>1.0246408282804904</c:v>
                </c:pt>
                <c:pt idx="12">
                  <c:v>1.0199256032642074</c:v>
                </c:pt>
                <c:pt idx="13">
                  <c:v>1.014414269637127</c:v>
                </c:pt>
                <c:pt idx="14">
                  <c:v>1.0091401282553019</c:v>
                </c:pt>
                <c:pt idx="15">
                  <c:v>1.0049614737709964</c:v>
                </c:pt>
                <c:pt idx="16">
                  <c:v>0.99982875557625173</c:v>
                </c:pt>
                <c:pt idx="17">
                  <c:v>0.99417668136437465</c:v>
                </c:pt>
                <c:pt idx="18">
                  <c:v>0.98806134876065543</c:v>
                </c:pt>
                <c:pt idx="19">
                  <c:v>0.98168603190668413</c:v>
                </c:pt>
                <c:pt idx="20">
                  <c:v>0.9751961284906151</c:v>
                </c:pt>
                <c:pt idx="21">
                  <c:v>0.96903561068817679</c:v>
                </c:pt>
                <c:pt idx="22">
                  <c:v>0.96294209245069662</c:v>
                </c:pt>
                <c:pt idx="23">
                  <c:v>0.95734164952668643</c:v>
                </c:pt>
                <c:pt idx="24">
                  <c:v>0.95193891006625164</c:v>
                </c:pt>
                <c:pt idx="25">
                  <c:v>0.9470603577524066</c:v>
                </c:pt>
                <c:pt idx="26">
                  <c:v>0.94273176720338303</c:v>
                </c:pt>
                <c:pt idx="27">
                  <c:v>0.93890215590383475</c:v>
                </c:pt>
                <c:pt idx="28">
                  <c:v>0.93570809346857331</c:v>
                </c:pt>
                <c:pt idx="29">
                  <c:v>0.93317566128493146</c:v>
                </c:pt>
                <c:pt idx="30">
                  <c:v>0.93132000115825886</c:v>
                </c:pt>
                <c:pt idx="31">
                  <c:v>0.93015148644652446</c:v>
                </c:pt>
                <c:pt idx="32">
                  <c:v>0.92967388068104484</c:v>
                </c:pt>
                <c:pt idx="33">
                  <c:v>0.92978776115225059</c:v>
                </c:pt>
                <c:pt idx="34">
                  <c:v>0.93061767835055931</c:v>
                </c:pt>
                <c:pt idx="35">
                  <c:v>0.93203854914576201</c:v>
                </c:pt>
                <c:pt idx="36">
                  <c:v>0.93394064679689315</c:v>
                </c:pt>
                <c:pt idx="37">
                  <c:v>0.93654158389255548</c:v>
                </c:pt>
                <c:pt idx="38">
                  <c:v>0.93927688218398819</c:v>
                </c:pt>
                <c:pt idx="39">
                  <c:v>0.9426015300301982</c:v>
                </c:pt>
                <c:pt idx="40">
                  <c:v>0.94624924304527791</c:v>
                </c:pt>
                <c:pt idx="41">
                  <c:v>0.94987076521076286</c:v>
                </c:pt>
                <c:pt idx="42">
                  <c:v>0.95375078581296968</c:v>
                </c:pt>
                <c:pt idx="43">
                  <c:v>0.95827034660457078</c:v>
                </c:pt>
                <c:pt idx="44">
                  <c:v>0.96200874948528203</c:v>
                </c:pt>
                <c:pt idx="45">
                  <c:v>0.96571288957381718</c:v>
                </c:pt>
                <c:pt idx="46">
                  <c:v>0.96907280426617914</c:v>
                </c:pt>
                <c:pt idx="47">
                  <c:v>0.9723637620604707</c:v>
                </c:pt>
                <c:pt idx="48">
                  <c:v>0.97556551398603064</c:v>
                </c:pt>
                <c:pt idx="49">
                  <c:v>0.97849042120416674</c:v>
                </c:pt>
                <c:pt idx="50">
                  <c:v>0.98114395917900321</c:v>
                </c:pt>
                <c:pt idx="51">
                  <c:v>0.98352337403945778</c:v>
                </c:pt>
                <c:pt idx="52">
                  <c:v>0.98562616657126201</c:v>
                </c:pt>
                <c:pt idx="53">
                  <c:v>0.98745546802890083</c:v>
                </c:pt>
                <c:pt idx="54">
                  <c:v>0.9890219773536959</c:v>
                </c:pt>
                <c:pt idx="55">
                  <c:v>0.99036147381983952</c:v>
                </c:pt>
                <c:pt idx="56">
                  <c:v>0.99146743612322397</c:v>
                </c:pt>
                <c:pt idx="57">
                  <c:v>0.99235506351624725</c:v>
                </c:pt>
                <c:pt idx="58">
                  <c:v>0.99304112368896191</c:v>
                </c:pt>
                <c:pt idx="59">
                  <c:v>0.99354306832798178</c:v>
                </c:pt>
                <c:pt idx="60">
                  <c:v>0.99387900610140312</c:v>
                </c:pt>
                <c:pt idx="61">
                  <c:v>0.99406688329998916</c:v>
                </c:pt>
                <c:pt idx="62">
                  <c:v>0.99412455026981361</c:v>
                </c:pt>
                <c:pt idx="63">
                  <c:v>0.99406910477047183</c:v>
                </c:pt>
                <c:pt idx="64">
                  <c:v>0.99391688649412646</c:v>
                </c:pt>
                <c:pt idx="65">
                  <c:v>0.99368339410381767</c:v>
                </c:pt>
                <c:pt idx="66">
                  <c:v>0.99338313210475115</c:v>
                </c:pt>
                <c:pt idx="67">
                  <c:v>0.99302940629779068</c:v>
                </c:pt>
                <c:pt idx="68">
                  <c:v>0.99263444006976365</c:v>
                </c:pt>
                <c:pt idx="69">
                  <c:v>0.99220930491663306</c:v>
                </c:pt>
                <c:pt idx="70">
                  <c:v>0.99176391178063683</c:v>
                </c:pt>
                <c:pt idx="71">
                  <c:v>0.99130714297137001</c:v>
                </c:pt>
                <c:pt idx="72">
                  <c:v>0.99084671467722407</c:v>
                </c:pt>
                <c:pt idx="73">
                  <c:v>0.99038934981294835</c:v>
                </c:pt>
                <c:pt idx="74">
                  <c:v>0.98994078881396685</c:v>
                </c:pt>
                <c:pt idx="75">
                  <c:v>0.98950591028553481</c:v>
                </c:pt>
                <c:pt idx="76">
                  <c:v>0.98908863628477894</c:v>
                </c:pt>
                <c:pt idx="77">
                  <c:v>0.98869224317164051</c:v>
                </c:pt>
                <c:pt idx="78">
                  <c:v>0.9883190790084686</c:v>
                </c:pt>
                <c:pt idx="79">
                  <c:v>0.98797109925989601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06-4E6C-8DC1-36BCA42E4B02}"/>
            </c:ext>
          </c:extLst>
        </c:ser>
        <c:ser>
          <c:idx val="7"/>
          <c:order val="7"/>
          <c:tx>
            <c:strRef>
              <c:f>Sheet2!$BE$1:$BE$2</c:f>
              <c:strCache>
                <c:ptCount val="2"/>
                <c:pt idx="1">
                  <c:v>1.846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Sheet2!$BE$3:$BE$102</c:f>
              <c:numCache>
                <c:formatCode>General</c:formatCode>
                <c:ptCount val="80"/>
                <c:pt idx="0">
                  <c:v>0.99381462201353443</c:v>
                </c:pt>
                <c:pt idx="1">
                  <c:v>0.99782738946689631</c:v>
                </c:pt>
                <c:pt idx="2">
                  <c:v>1.0082514399348697</c:v>
                </c:pt>
                <c:pt idx="3">
                  <c:v>1.012943757137829</c:v>
                </c:pt>
                <c:pt idx="4">
                  <c:v>1.0140041789194114</c:v>
                </c:pt>
                <c:pt idx="5">
                  <c:v>1.013548450609363</c:v>
                </c:pt>
                <c:pt idx="6">
                  <c:v>1.0132175593886126</c:v>
                </c:pt>
                <c:pt idx="7">
                  <c:v>1.0129085555102855</c:v>
                </c:pt>
                <c:pt idx="8">
                  <c:v>1.0126157336225206</c:v>
                </c:pt>
                <c:pt idx="9">
                  <c:v>1.0120026382732639</c:v>
                </c:pt>
                <c:pt idx="10">
                  <c:v>1.0109061904942904</c:v>
                </c:pt>
                <c:pt idx="11">
                  <c:v>1.0097932688326019</c:v>
                </c:pt>
                <c:pt idx="12">
                  <c:v>1.007867054104741</c:v>
                </c:pt>
                <c:pt idx="13">
                  <c:v>1.0056733402272986</c:v>
                </c:pt>
                <c:pt idx="14">
                  <c:v>1.0034367720960202</c:v>
                </c:pt>
                <c:pt idx="15">
                  <c:v>1.0018347207084597</c:v>
                </c:pt>
                <c:pt idx="16">
                  <c:v>0.99997546263435066</c:v>
                </c:pt>
                <c:pt idx="17">
                  <c:v>0.9978909842263709</c:v>
                </c:pt>
                <c:pt idx="18">
                  <c:v>0.99555034678447862</c:v>
                </c:pt>
                <c:pt idx="19">
                  <c:v>0.99312595548737836</c:v>
                </c:pt>
                <c:pt idx="20">
                  <c:v>0.99066740428731292</c:v>
                </c:pt>
                <c:pt idx="21">
                  <c:v>0.98817149132918292</c:v>
                </c:pt>
                <c:pt idx="22">
                  <c:v>0.98582838583996313</c:v>
                </c:pt>
                <c:pt idx="23">
                  <c:v>0.98347900743598315</c:v>
                </c:pt>
                <c:pt idx="24">
                  <c:v>0.9813423170403458</c:v>
                </c:pt>
                <c:pt idx="25">
                  <c:v>0.97942788937201908</c:v>
                </c:pt>
                <c:pt idx="26">
                  <c:v>0.97754044576101284</c:v>
                </c:pt>
                <c:pt idx="27">
                  <c:v>0.97595962705750006</c:v>
                </c:pt>
                <c:pt idx="28">
                  <c:v>0.97462506801271109</c:v>
                </c:pt>
                <c:pt idx="29">
                  <c:v>0.97354553053907555</c:v>
                </c:pt>
                <c:pt idx="30">
                  <c:v>0.97272514051682912</c:v>
                </c:pt>
                <c:pt idx="31">
                  <c:v>0.9721675490574313</c:v>
                </c:pt>
                <c:pt idx="32">
                  <c:v>0.9718824036837086</c:v>
                </c:pt>
                <c:pt idx="33">
                  <c:v>0.97183211745124942</c:v>
                </c:pt>
                <c:pt idx="34">
                  <c:v>0.97206183838210747</c:v>
                </c:pt>
                <c:pt idx="35">
                  <c:v>0.97252461172932914</c:v>
                </c:pt>
                <c:pt idx="36">
                  <c:v>0.97321251519910035</c:v>
                </c:pt>
                <c:pt idx="37">
                  <c:v>0.97408588168039301</c:v>
                </c:pt>
                <c:pt idx="38">
                  <c:v>0.97509726236576144</c:v>
                </c:pt>
                <c:pt idx="39">
                  <c:v>0.97623707907128543</c:v>
                </c:pt>
                <c:pt idx="40">
                  <c:v>0.97776960029999782</c:v>
                </c:pt>
                <c:pt idx="41">
                  <c:v>0.97902821616978775</c:v>
                </c:pt>
                <c:pt idx="42">
                  <c:v>0.98067367444667997</c:v>
                </c:pt>
                <c:pt idx="43">
                  <c:v>0.98256940617592969</c:v>
                </c:pt>
                <c:pt idx="44">
                  <c:v>0.98402813311543014</c:v>
                </c:pt>
                <c:pt idx="45">
                  <c:v>0.9854587429567977</c:v>
                </c:pt>
                <c:pt idx="46">
                  <c:v>0.98684215372134199</c:v>
                </c:pt>
                <c:pt idx="47">
                  <c:v>0.98816192965143834</c:v>
                </c:pt>
                <c:pt idx="48">
                  <c:v>0.98943053700272732</c:v>
                </c:pt>
                <c:pt idx="49">
                  <c:v>0.9904752910404353</c:v>
                </c:pt>
                <c:pt idx="50">
                  <c:v>0.99163380922848376</c:v>
                </c:pt>
                <c:pt idx="51">
                  <c:v>0.99264233475479202</c:v>
                </c:pt>
                <c:pt idx="52">
                  <c:v>0.99351308654134529</c:v>
                </c:pt>
                <c:pt idx="53">
                  <c:v>0.99423891331552328</c:v>
                </c:pt>
                <c:pt idx="54">
                  <c:v>0.99489832087944474</c:v>
                </c:pt>
                <c:pt idx="55">
                  <c:v>0.99546342497000762</c:v>
                </c:pt>
                <c:pt idx="56">
                  <c:v>0.99593879293515397</c:v>
                </c:pt>
                <c:pt idx="57">
                  <c:v>0.99632958652674475</c:v>
                </c:pt>
                <c:pt idx="58">
                  <c:v>0.99664175801290866</c:v>
                </c:pt>
                <c:pt idx="59">
                  <c:v>0.99688154389394312</c:v>
                </c:pt>
                <c:pt idx="60">
                  <c:v>0.99705550707552837</c:v>
                </c:pt>
                <c:pt idx="61">
                  <c:v>0.99717016738641262</c:v>
                </c:pt>
                <c:pt idx="62">
                  <c:v>0.99723229478778286</c:v>
                </c:pt>
                <c:pt idx="63">
                  <c:v>0.99724805113567572</c:v>
                </c:pt>
                <c:pt idx="64">
                  <c:v>0.99722362714148505</c:v>
                </c:pt>
                <c:pt idx="65">
                  <c:v>0.99716492050872862</c:v>
                </c:pt>
                <c:pt idx="66">
                  <c:v>0.99707744830681222</c:v>
                </c:pt>
                <c:pt idx="67">
                  <c:v>0.99696628710325974</c:v>
                </c:pt>
                <c:pt idx="68">
                  <c:v>0.99683619076533381</c:v>
                </c:pt>
                <c:pt idx="69">
                  <c:v>0.99669147701543037</c:v>
                </c:pt>
                <c:pt idx="70">
                  <c:v>0.99653608596374699</c:v>
                </c:pt>
                <c:pt idx="71">
                  <c:v>0.99637356030194468</c:v>
                </c:pt>
                <c:pt idx="72">
                  <c:v>0.99620694371497276</c:v>
                </c:pt>
                <c:pt idx="73">
                  <c:v>0.99603907420765014</c:v>
                </c:pt>
                <c:pt idx="74">
                  <c:v>0.99587236589313122</c:v>
                </c:pt>
                <c:pt idx="75">
                  <c:v>0.99570873720386144</c:v>
                </c:pt>
                <c:pt idx="76">
                  <c:v>0.99555001658689346</c:v>
                </c:pt>
                <c:pt idx="77">
                  <c:v>0.9953976103278207</c:v>
                </c:pt>
                <c:pt idx="78">
                  <c:v>0.99525259623227424</c:v>
                </c:pt>
                <c:pt idx="79">
                  <c:v>0.99511592045318376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06-4E6C-8DC1-36BCA42E4B02}"/>
            </c:ext>
          </c:extLst>
        </c:ser>
        <c:ser>
          <c:idx val="8"/>
          <c:order val="8"/>
          <c:tx>
            <c:strRef>
              <c:f>Sheet2!$BF$1:$BF$2</c:f>
              <c:strCache>
                <c:ptCount val="2"/>
                <c:pt idx="1">
                  <c:v>4.29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Sheet2!$BF$3:$BF$102</c:f>
              <c:numCache>
                <c:formatCode>General</c:formatCode>
                <c:ptCount val="80"/>
                <c:pt idx="0">
                  <c:v>0.99651729316763349</c:v>
                </c:pt>
                <c:pt idx="1">
                  <c:v>1.0045570208194046</c:v>
                </c:pt>
                <c:pt idx="2">
                  <c:v>1.0249391802786363</c:v>
                </c:pt>
                <c:pt idx="3">
                  <c:v>1.0242378715479239</c:v>
                </c:pt>
                <c:pt idx="4">
                  <c:v>1.0187476993295137</c:v>
                </c:pt>
                <c:pt idx="5">
                  <c:v>1.009342279099827</c:v>
                </c:pt>
                <c:pt idx="6">
                  <c:v>1.0039463027728133</c:v>
                </c:pt>
                <c:pt idx="7">
                  <c:v>1.00167503800959</c:v>
                </c:pt>
                <c:pt idx="8">
                  <c:v>1.0008755766851816</c:v>
                </c:pt>
                <c:pt idx="9">
                  <c:v>1.0006199358814922</c:v>
                </c:pt>
                <c:pt idx="10">
                  <c:v>1.0006465181157158</c:v>
                </c:pt>
                <c:pt idx="11">
                  <c:v>1.0010011361851998</c:v>
                </c:pt>
                <c:pt idx="12">
                  <c:v>1.0009591770854982</c:v>
                </c:pt>
                <c:pt idx="13">
                  <c:v>1.0007191880613839</c:v>
                </c:pt>
                <c:pt idx="14">
                  <c:v>1.0004517641134001</c:v>
                </c:pt>
                <c:pt idx="15">
                  <c:v>1.0003108953864019</c:v>
                </c:pt>
                <c:pt idx="16">
                  <c:v>0.99994372076652693</c:v>
                </c:pt>
                <c:pt idx="17">
                  <c:v>0.99947642518426694</c:v>
                </c:pt>
                <c:pt idx="18">
                  <c:v>0.99892590651451008</c:v>
                </c:pt>
                <c:pt idx="19">
                  <c:v>0.99831990259579473</c:v>
                </c:pt>
                <c:pt idx="20">
                  <c:v>0.99765479436898863</c:v>
                </c:pt>
                <c:pt idx="21">
                  <c:v>0.99702235393920557</c:v>
                </c:pt>
                <c:pt idx="22">
                  <c:v>0.99639029781843247</c:v>
                </c:pt>
                <c:pt idx="23">
                  <c:v>0.99565031957603722</c:v>
                </c:pt>
                <c:pt idx="24">
                  <c:v>0.99501623092155056</c:v>
                </c:pt>
                <c:pt idx="25">
                  <c:v>0.99447375302138585</c:v>
                </c:pt>
                <c:pt idx="26">
                  <c:v>0.99382020409502037</c:v>
                </c:pt>
                <c:pt idx="27">
                  <c:v>0.99332771595765179</c:v>
                </c:pt>
                <c:pt idx="28">
                  <c:v>0.99290992716402071</c:v>
                </c:pt>
                <c:pt idx="29">
                  <c:v>0.99256206078333842</c:v>
                </c:pt>
                <c:pt idx="30">
                  <c:v>0.99229193849175501</c:v>
                </c:pt>
                <c:pt idx="31">
                  <c:v>0.99209882604738819</c:v>
                </c:pt>
                <c:pt idx="32">
                  <c:v>0.99199169834252654</c:v>
                </c:pt>
                <c:pt idx="33">
                  <c:v>0.99197198140331666</c:v>
                </c:pt>
                <c:pt idx="34">
                  <c:v>0.99186604387298127</c:v>
                </c:pt>
                <c:pt idx="35">
                  <c:v>0.99199483746280881</c:v>
                </c:pt>
                <c:pt idx="36">
                  <c:v>0.99220688155722336</c:v>
                </c:pt>
                <c:pt idx="37">
                  <c:v>0.99248785872475731</c:v>
                </c:pt>
                <c:pt idx="38">
                  <c:v>0.99263474409918351</c:v>
                </c:pt>
                <c:pt idx="39">
                  <c:v>0.99301360847799691</c:v>
                </c:pt>
                <c:pt idx="40">
                  <c:v>0.99345820199480928</c:v>
                </c:pt>
                <c:pt idx="41">
                  <c:v>0.99366892260799744</c:v>
                </c:pt>
                <c:pt idx="42">
                  <c:v>0.99412935052877238</c:v>
                </c:pt>
                <c:pt idx="43">
                  <c:v>0.9945923057687136</c:v>
                </c:pt>
                <c:pt idx="44">
                  <c:v>0.99502990983905404</c:v>
                </c:pt>
                <c:pt idx="45">
                  <c:v>0.99546021916520122</c:v>
                </c:pt>
                <c:pt idx="46">
                  <c:v>0.99587748820759936</c:v>
                </c:pt>
                <c:pt idx="47">
                  <c:v>0.9962766230513046</c:v>
                </c:pt>
                <c:pt idx="48">
                  <c:v>0.99665354987934618</c:v>
                </c:pt>
                <c:pt idx="49">
                  <c:v>0.99700525548786023</c:v>
                </c:pt>
                <c:pt idx="50">
                  <c:v>0.9973293672800605</c:v>
                </c:pt>
                <c:pt idx="51">
                  <c:v>0.99762447735453008</c:v>
                </c:pt>
                <c:pt idx="52">
                  <c:v>0.99788998712794019</c:v>
                </c:pt>
                <c:pt idx="53">
                  <c:v>0.99812571699751773</c:v>
                </c:pt>
                <c:pt idx="54">
                  <c:v>0.99833205987753737</c:v>
                </c:pt>
                <c:pt idx="55">
                  <c:v>0.99851000589327688</c:v>
                </c:pt>
                <c:pt idx="56">
                  <c:v>0.9986607812394106</c:v>
                </c:pt>
                <c:pt idx="57">
                  <c:v>0.99878594265933085</c:v>
                </c:pt>
                <c:pt idx="58">
                  <c:v>0.99888712751674147</c:v>
                </c:pt>
                <c:pt idx="59">
                  <c:v>0.99896622085503328</c:v>
                </c:pt>
                <c:pt idx="60">
                  <c:v>0.99902517494093668</c:v>
                </c:pt>
                <c:pt idx="61">
                  <c:v>0.99906583870308219</c:v>
                </c:pt>
                <c:pt idx="62">
                  <c:v>0.99909025971419763</c:v>
                </c:pt>
                <c:pt idx="63">
                  <c:v>0.99910031439126745</c:v>
                </c:pt>
                <c:pt idx="64">
                  <c:v>0.99909781966186051</c:v>
                </c:pt>
                <c:pt idx="65">
                  <c:v>0.99908451349414218</c:v>
                </c:pt>
                <c:pt idx="66">
                  <c:v>0.99906208533395091</c:v>
                </c:pt>
                <c:pt idx="67">
                  <c:v>0.99903214661858986</c:v>
                </c:pt>
                <c:pt idx="68">
                  <c:v>0.99899599718384635</c:v>
                </c:pt>
                <c:pt idx="69">
                  <c:v>0.99895507850675325</c:v>
                </c:pt>
                <c:pt idx="70">
                  <c:v>0.99891051054413538</c:v>
                </c:pt>
                <c:pt idx="71">
                  <c:v>0.99886339801860213</c:v>
                </c:pt>
                <c:pt idx="72">
                  <c:v>0.99881468339786161</c:v>
                </c:pt>
                <c:pt idx="73">
                  <c:v>0.99876522994711514</c:v>
                </c:pt>
                <c:pt idx="74">
                  <c:v>0.99871582701471528</c:v>
                </c:pt>
                <c:pt idx="75">
                  <c:v>0.99866714065575324</c:v>
                </c:pt>
                <c:pt idx="76">
                  <c:v>0.99861954231685035</c:v>
                </c:pt>
                <c:pt idx="77">
                  <c:v>0.99857367362713689</c:v>
                </c:pt>
                <c:pt idx="78">
                  <c:v>0.9985298285798232</c:v>
                </c:pt>
                <c:pt idx="79">
                  <c:v>0.99848831552362616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06-4E6C-8DC1-36BCA42E4B02}"/>
            </c:ext>
          </c:extLst>
        </c:ser>
        <c:ser>
          <c:idx val="9"/>
          <c:order val="9"/>
          <c:tx>
            <c:strRef>
              <c:f>Sheet2!$BG$1:$BG$2</c:f>
              <c:strCache>
                <c:ptCount val="2"/>
                <c:pt idx="1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Sheet2!$AW$3:$AW$102</c:f>
              <c:numCache>
                <c:formatCode>General</c:formatCode>
                <c:ptCount val="8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</c:numCache>
            </c:numRef>
          </c:cat>
          <c:val>
            <c:numRef>
              <c:f>Sheet2!$BG$3:$BG$102</c:f>
              <c:numCache>
                <c:formatCode>General</c:formatCode>
                <c:ptCount val="8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206-4E6C-8DC1-36BCA42E4B02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55240"/>
        <c:axId val="502656024"/>
        <c:axId val="503971224"/>
      </c:surface3DChart>
      <c:catAx>
        <c:axId val="50265524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6024"/>
        <c:crosses val="autoZero"/>
        <c:auto val="1"/>
        <c:lblAlgn val="ctr"/>
        <c:lblOffset val="100"/>
        <c:tickLblSkip val="20"/>
        <c:noMultiLvlLbl val="0"/>
      </c:catAx>
      <c:valAx>
        <c:axId val="502656024"/>
        <c:scaling>
          <c:orientation val="minMax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5240"/>
        <c:crosses val="autoZero"/>
        <c:crossBetween val="midCat"/>
      </c:valAx>
      <c:serAx>
        <c:axId val="503971224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602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5541401698357078"/>
          <c:w val="0.47862626796637014"/>
          <c:h val="0.12443469284197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dirty="0"/>
              <a:t>normalized systemic </a:t>
            </a:r>
          </a:p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dirty="0"/>
              <a:t>GLP-1*Insulin/glucose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20"/>
      <c:rotY val="130"/>
      <c:depthPercent val="200"/>
      <c:rAngAx val="0"/>
      <c:perspective val="1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04513658391146E-2"/>
          <c:y val="8.1580077286389011E-2"/>
          <c:w val="0.85081655613008955"/>
          <c:h val="0.83249330218828865"/>
        </c:manualLayout>
      </c:layout>
      <c:surface3DChart>
        <c:wireframe val="0"/>
        <c:ser>
          <c:idx val="0"/>
          <c:order val="0"/>
          <c:tx>
            <c:strRef>
              <c:f>Sheet4!$AT$3</c:f>
              <c:strCache>
                <c:ptCount val="1"/>
                <c:pt idx="0">
                  <c:v>100.39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Sheet4!$AU$3:$CV$3</c:f>
              <c:numCache>
                <c:formatCode>General</c:formatCode>
                <c:ptCount val="10"/>
                <c:pt idx="0">
                  <c:v>1.7680062314457299</c:v>
                </c:pt>
                <c:pt idx="1">
                  <c:v>1.5904024431581101</c:v>
                </c:pt>
                <c:pt idx="2">
                  <c:v>1.3827349838417935</c:v>
                </c:pt>
                <c:pt idx="3">
                  <c:v>1.2031564991309653</c:v>
                </c:pt>
                <c:pt idx="4">
                  <c:v>1.0912644955816038</c:v>
                </c:pt>
                <c:pt idx="5">
                  <c:v>1.036443418870562</c:v>
                </c:pt>
                <c:pt idx="6">
                  <c:v>1.011966940155911</c:v>
                </c:pt>
                <c:pt idx="7">
                  <c:v>1.0050238399835605</c:v>
                </c:pt>
                <c:pt idx="8">
                  <c:v>0.99806797053701524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3-4A6D-9F9F-E9A3F7EBB81A}"/>
            </c:ext>
          </c:extLst>
        </c:ser>
        <c:ser>
          <c:idx val="1"/>
          <c:order val="1"/>
          <c:tx>
            <c:strRef>
              <c:f>Sheet4!$AT$4</c:f>
              <c:strCache>
                <c:ptCount val="1"/>
                <c:pt idx="0">
                  <c:v>100.90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Sheet4!$AU$4:$CV$4</c:f>
              <c:numCache>
                <c:formatCode>General</c:formatCode>
                <c:ptCount val="10"/>
                <c:pt idx="0">
                  <c:v>2.1038580645664795</c:v>
                </c:pt>
                <c:pt idx="1">
                  <c:v>1.7522157680342361</c:v>
                </c:pt>
                <c:pt idx="2">
                  <c:v>1.5059171684125761</c:v>
                </c:pt>
                <c:pt idx="3">
                  <c:v>1.2696813271904621</c:v>
                </c:pt>
                <c:pt idx="4">
                  <c:v>1.1217211513188232</c:v>
                </c:pt>
                <c:pt idx="5">
                  <c:v>1.0500281851384219</c:v>
                </c:pt>
                <c:pt idx="6">
                  <c:v>1.0202299563180497</c:v>
                </c:pt>
                <c:pt idx="7">
                  <c:v>1.007935036198403</c:v>
                </c:pt>
                <c:pt idx="8">
                  <c:v>1.0021551361606951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53-4A6D-9F9F-E9A3F7EBB81A}"/>
            </c:ext>
          </c:extLst>
        </c:ser>
        <c:ser>
          <c:idx val="2"/>
          <c:order val="2"/>
          <c:tx>
            <c:strRef>
              <c:f>Sheet4!$AT$5</c:f>
              <c:strCache>
                <c:ptCount val="1"/>
                <c:pt idx="0">
                  <c:v>101.40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Sheet4!$AU$5:$CV$5</c:f>
              <c:numCache>
                <c:formatCode>General</c:formatCode>
                <c:ptCount val="10"/>
                <c:pt idx="0">
                  <c:v>3.9819490920703982</c:v>
                </c:pt>
                <c:pt idx="1">
                  <c:v>2.8011752097338261</c:v>
                </c:pt>
                <c:pt idx="2">
                  <c:v>2.0695225979431982</c:v>
                </c:pt>
                <c:pt idx="3">
                  <c:v>1.4998601480457807</c:v>
                </c:pt>
                <c:pt idx="4">
                  <c:v>1.2192502630196984</c:v>
                </c:pt>
                <c:pt idx="5">
                  <c:v>1.093284889577808</c:v>
                </c:pt>
                <c:pt idx="6">
                  <c:v>1.0384101559315502</c:v>
                </c:pt>
                <c:pt idx="7">
                  <c:v>1.013588313616175</c:v>
                </c:pt>
                <c:pt idx="8">
                  <c:v>1.0050248156295614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53-4A6D-9F9F-E9A3F7EBB81A}"/>
            </c:ext>
          </c:extLst>
        </c:ser>
        <c:ser>
          <c:idx val="3"/>
          <c:order val="3"/>
          <c:tx>
            <c:strRef>
              <c:f>Sheet4!$AT$6</c:f>
              <c:strCache>
                <c:ptCount val="1"/>
                <c:pt idx="0">
                  <c:v>101.90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Sheet4!$AU$6:$CV$6</c:f>
              <c:numCache>
                <c:formatCode>General</c:formatCode>
                <c:ptCount val="10"/>
                <c:pt idx="0">
                  <c:v>8.8156742673819259</c:v>
                </c:pt>
                <c:pt idx="1">
                  <c:v>5.2675145906304319</c:v>
                </c:pt>
                <c:pt idx="2">
                  <c:v>2.9626581268996461</c:v>
                </c:pt>
                <c:pt idx="3">
                  <c:v>1.8149061568529576</c:v>
                </c:pt>
                <c:pt idx="4">
                  <c:v>1.3294746963384201</c:v>
                </c:pt>
                <c:pt idx="5">
                  <c:v>1.1310660975970055</c:v>
                </c:pt>
                <c:pt idx="6">
                  <c:v>1.0518560887064983</c:v>
                </c:pt>
                <c:pt idx="7">
                  <c:v>1.0212659973439975</c:v>
                </c:pt>
                <c:pt idx="8">
                  <c:v>1.0058049515609133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53-4A6D-9F9F-E9A3F7EBB81A}"/>
            </c:ext>
          </c:extLst>
        </c:ser>
        <c:ser>
          <c:idx val="4"/>
          <c:order val="4"/>
          <c:tx>
            <c:strRef>
              <c:f>Sheet4!$AT$7</c:f>
              <c:strCache>
                <c:ptCount val="1"/>
                <c:pt idx="0">
                  <c:v>102.40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Sheet4!$AU$7:$CV$7</c:f>
              <c:numCache>
                <c:formatCode>General</c:formatCode>
                <c:ptCount val="10"/>
                <c:pt idx="0">
                  <c:v>16.057636492581533</c:v>
                </c:pt>
                <c:pt idx="1">
                  <c:v>7.8798965898326019</c:v>
                </c:pt>
                <c:pt idx="2">
                  <c:v>3.7649312125970096</c:v>
                </c:pt>
                <c:pt idx="3">
                  <c:v>2.0740408569946802</c:v>
                </c:pt>
                <c:pt idx="4">
                  <c:v>1.4374450623088564</c:v>
                </c:pt>
                <c:pt idx="5">
                  <c:v>1.1895185454715607</c:v>
                </c:pt>
                <c:pt idx="6">
                  <c:v>1.0871945195661692</c:v>
                </c:pt>
                <c:pt idx="7">
                  <c:v>1.0288947843015002</c:v>
                </c:pt>
                <c:pt idx="8">
                  <c:v>1.0216700756647883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53-4A6D-9F9F-E9A3F7EBB81A}"/>
            </c:ext>
          </c:extLst>
        </c:ser>
        <c:ser>
          <c:idx val="5"/>
          <c:order val="5"/>
          <c:tx>
            <c:strRef>
              <c:f>Sheet4!$AT$8</c:f>
              <c:strCache>
                <c:ptCount val="1"/>
                <c:pt idx="0">
                  <c:v>102.91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Sheet4!$AU$8:$CV$8</c:f>
              <c:numCache>
                <c:formatCode>General</c:formatCode>
                <c:ptCount val="10"/>
                <c:pt idx="0">
                  <c:v>22.410916810013326</c:v>
                </c:pt>
                <c:pt idx="1">
                  <c:v>9.7338431467933582</c:v>
                </c:pt>
                <c:pt idx="2">
                  <c:v>4.2293219935166864</c:v>
                </c:pt>
                <c:pt idx="3">
                  <c:v>2.1836687209231407</c:v>
                </c:pt>
                <c:pt idx="4">
                  <c:v>1.4734962410863912</c:v>
                </c:pt>
                <c:pt idx="5">
                  <c:v>1.2008508719135229</c:v>
                </c:pt>
                <c:pt idx="6">
                  <c:v>1.087430954020755</c:v>
                </c:pt>
                <c:pt idx="7">
                  <c:v>1.0300742144486381</c:v>
                </c:pt>
                <c:pt idx="8">
                  <c:v>1.0177312450841054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53-4A6D-9F9F-E9A3F7EBB81A}"/>
            </c:ext>
          </c:extLst>
        </c:ser>
        <c:ser>
          <c:idx val="6"/>
          <c:order val="6"/>
          <c:tx>
            <c:strRef>
              <c:f>Sheet4!$AT$9</c:f>
              <c:strCache>
                <c:ptCount val="1"/>
                <c:pt idx="0">
                  <c:v>103.42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Sheet4!$AU$9:$CV$9</c:f>
              <c:numCache>
                <c:formatCode>General</c:formatCode>
                <c:ptCount val="10"/>
                <c:pt idx="0">
                  <c:v>26.997867435808409</c:v>
                </c:pt>
                <c:pt idx="1">
                  <c:v>11.129135853941637</c:v>
                </c:pt>
                <c:pt idx="2">
                  <c:v>4.5621953099544523</c:v>
                </c:pt>
                <c:pt idx="3">
                  <c:v>2.2757470860542326</c:v>
                </c:pt>
                <c:pt idx="4">
                  <c:v>1.5015807274343396</c:v>
                </c:pt>
                <c:pt idx="5">
                  <c:v>1.2063212025107801</c:v>
                </c:pt>
                <c:pt idx="6">
                  <c:v>1.0852637537277294</c:v>
                </c:pt>
                <c:pt idx="7">
                  <c:v>1.0311801296067813</c:v>
                </c:pt>
                <c:pt idx="8">
                  <c:v>1.0124096315889468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53-4A6D-9F9F-E9A3F7EBB81A}"/>
            </c:ext>
          </c:extLst>
        </c:ser>
        <c:ser>
          <c:idx val="7"/>
          <c:order val="7"/>
          <c:tx>
            <c:strRef>
              <c:f>Sheet4!$AT$10</c:f>
              <c:strCache>
                <c:ptCount val="1"/>
                <c:pt idx="0">
                  <c:v>103.92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Sheet4!$AU$10:$CV$10</c:f>
              <c:numCache>
                <c:formatCode>General</c:formatCode>
                <c:ptCount val="10"/>
                <c:pt idx="0">
                  <c:v>29.840225362786068</c:v>
                </c:pt>
                <c:pt idx="1">
                  <c:v>12.178427979586008</c:v>
                </c:pt>
                <c:pt idx="2">
                  <c:v>4.8485103507765652</c:v>
                </c:pt>
                <c:pt idx="3">
                  <c:v>2.3588482748380319</c:v>
                </c:pt>
                <c:pt idx="4">
                  <c:v>1.5302350426399145</c:v>
                </c:pt>
                <c:pt idx="5">
                  <c:v>1.2136961530786723</c:v>
                </c:pt>
                <c:pt idx="6">
                  <c:v>1.0856008068885479</c:v>
                </c:pt>
                <c:pt idx="7">
                  <c:v>1.0320317062000044</c:v>
                </c:pt>
                <c:pt idx="8">
                  <c:v>1.009556994550201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53-4A6D-9F9F-E9A3F7EBB81A}"/>
            </c:ext>
          </c:extLst>
        </c:ser>
        <c:ser>
          <c:idx val="8"/>
          <c:order val="8"/>
          <c:tx>
            <c:strRef>
              <c:f>Sheet4!$AT$11</c:f>
              <c:strCache>
                <c:ptCount val="1"/>
                <c:pt idx="0">
                  <c:v>104.43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Sheet4!$AU$11:$CV$11</c:f>
              <c:numCache>
                <c:formatCode>General</c:formatCode>
                <c:ptCount val="10"/>
                <c:pt idx="0">
                  <c:v>30.745778443387948</c:v>
                </c:pt>
                <c:pt idx="1">
                  <c:v>12.812904107863631</c:v>
                </c:pt>
                <c:pt idx="2">
                  <c:v>5.081943568266043</c:v>
                </c:pt>
                <c:pt idx="3">
                  <c:v>2.42786946767324</c:v>
                </c:pt>
                <c:pt idx="4">
                  <c:v>1.556299411168323</c:v>
                </c:pt>
                <c:pt idx="5">
                  <c:v>1.2224557753453</c:v>
                </c:pt>
                <c:pt idx="6">
                  <c:v>1.0875672851270386</c:v>
                </c:pt>
                <c:pt idx="7">
                  <c:v>1.0331945891594325</c:v>
                </c:pt>
                <c:pt idx="8">
                  <c:v>1.0082687968387114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53-4A6D-9F9F-E9A3F7EBB81A}"/>
            </c:ext>
          </c:extLst>
        </c:ser>
        <c:ser>
          <c:idx val="9"/>
          <c:order val="9"/>
          <c:tx>
            <c:strRef>
              <c:f>Sheet4!$AT$12</c:f>
              <c:strCache>
                <c:ptCount val="1"/>
                <c:pt idx="0">
                  <c:v>104.95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Sheet4!$AU$12:$CV$12</c:f>
              <c:numCache>
                <c:formatCode>General</c:formatCode>
                <c:ptCount val="10"/>
                <c:pt idx="0">
                  <c:v>29.519761213240251</c:v>
                </c:pt>
                <c:pt idx="1">
                  <c:v>12.887300496389241</c:v>
                </c:pt>
                <c:pt idx="2">
                  <c:v>5.2203139254199815</c:v>
                </c:pt>
                <c:pt idx="3">
                  <c:v>2.4809442119291218</c:v>
                </c:pt>
                <c:pt idx="4">
                  <c:v>1.5738800159568087</c:v>
                </c:pt>
                <c:pt idx="5">
                  <c:v>1.2294502452565321</c:v>
                </c:pt>
                <c:pt idx="6">
                  <c:v>1.0900340920557154</c:v>
                </c:pt>
                <c:pt idx="7">
                  <c:v>1.0342051176730205</c:v>
                </c:pt>
                <c:pt idx="8">
                  <c:v>1.0077620919877939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653-4A6D-9F9F-E9A3F7EBB81A}"/>
            </c:ext>
          </c:extLst>
        </c:ser>
        <c:ser>
          <c:idx val="10"/>
          <c:order val="10"/>
          <c:tx>
            <c:strRef>
              <c:f>Sheet4!$AT$13</c:f>
              <c:strCache>
                <c:ptCount val="1"/>
                <c:pt idx="0">
                  <c:v>105.46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Sheet4!$AU$13:$CV$13</c:f>
              <c:numCache>
                <c:formatCode>General</c:formatCode>
                <c:ptCount val="10"/>
                <c:pt idx="0">
                  <c:v>26.432908379136865</c:v>
                </c:pt>
                <c:pt idx="1">
                  <c:v>12.387434234504111</c:v>
                </c:pt>
                <c:pt idx="2">
                  <c:v>5.2314533705677277</c:v>
                </c:pt>
                <c:pt idx="3">
                  <c:v>2.5114976431884233</c:v>
                </c:pt>
                <c:pt idx="4">
                  <c:v>1.5798234263343018</c:v>
                </c:pt>
                <c:pt idx="5">
                  <c:v>1.2333394590680256</c:v>
                </c:pt>
                <c:pt idx="6">
                  <c:v>1.0916814886930146</c:v>
                </c:pt>
                <c:pt idx="7">
                  <c:v>1.0347076392138408</c:v>
                </c:pt>
                <c:pt idx="8">
                  <c:v>1.0076825199766115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53-4A6D-9F9F-E9A3F7EBB81A}"/>
            </c:ext>
          </c:extLst>
        </c:ser>
        <c:ser>
          <c:idx val="11"/>
          <c:order val="11"/>
          <c:tx>
            <c:strRef>
              <c:f>Sheet4!$AT$14</c:f>
              <c:strCache>
                <c:ptCount val="1"/>
                <c:pt idx="0">
                  <c:v>105.96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Sheet4!$AU$14:$CV$14</c:f>
              <c:numCache>
                <c:formatCode>General</c:formatCode>
                <c:ptCount val="10"/>
                <c:pt idx="0">
                  <c:v>22.084205499860129</c:v>
                </c:pt>
                <c:pt idx="1">
                  <c:v>11.38371722745654</c:v>
                </c:pt>
                <c:pt idx="2">
                  <c:v>5.1095741833298023</c:v>
                </c:pt>
                <c:pt idx="3">
                  <c:v>2.5139568555173533</c:v>
                </c:pt>
                <c:pt idx="4">
                  <c:v>1.5768952611676914</c:v>
                </c:pt>
                <c:pt idx="5">
                  <c:v>1.2327728940966765</c:v>
                </c:pt>
                <c:pt idx="6">
                  <c:v>1.0920829157645324</c:v>
                </c:pt>
                <c:pt idx="7">
                  <c:v>1.0351160904260224</c:v>
                </c:pt>
                <c:pt idx="8">
                  <c:v>1.0081150121446463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653-4A6D-9F9F-E9A3F7EBB81A}"/>
            </c:ext>
          </c:extLst>
        </c:ser>
        <c:ser>
          <c:idx val="12"/>
          <c:order val="12"/>
          <c:tx>
            <c:strRef>
              <c:f>Sheet4!$AT$15</c:f>
              <c:strCache>
                <c:ptCount val="1"/>
                <c:pt idx="0">
                  <c:v>106.47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Sheet4!$AU$15:$CV$15</c:f>
              <c:numCache>
                <c:formatCode>General</c:formatCode>
                <c:ptCount val="10"/>
                <c:pt idx="0">
                  <c:v>16.935415973554246</c:v>
                </c:pt>
                <c:pt idx="1">
                  <c:v>9.915468343622047</c:v>
                </c:pt>
                <c:pt idx="2">
                  <c:v>4.8589418351485438</c:v>
                </c:pt>
                <c:pt idx="3">
                  <c:v>2.4856269443387711</c:v>
                </c:pt>
                <c:pt idx="4">
                  <c:v>1.5709002713597395</c:v>
                </c:pt>
                <c:pt idx="5">
                  <c:v>1.2276119709033617</c:v>
                </c:pt>
                <c:pt idx="6">
                  <c:v>1.0906303006513458</c:v>
                </c:pt>
                <c:pt idx="7">
                  <c:v>1.0344726800788002</c:v>
                </c:pt>
                <c:pt idx="8">
                  <c:v>1.008237662409597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653-4A6D-9F9F-E9A3F7EBB81A}"/>
            </c:ext>
          </c:extLst>
        </c:ser>
        <c:ser>
          <c:idx val="13"/>
          <c:order val="13"/>
          <c:tx>
            <c:strRef>
              <c:f>Sheet4!$AT$16</c:f>
              <c:strCache>
                <c:ptCount val="1"/>
                <c:pt idx="0">
                  <c:v>106.99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Sheet4!$AU$16:$CV$16</c:f>
              <c:numCache>
                <c:formatCode>General</c:formatCode>
                <c:ptCount val="10"/>
                <c:pt idx="0">
                  <c:v>11.97005212535124</c:v>
                </c:pt>
                <c:pt idx="1">
                  <c:v>8.2053880829429744</c:v>
                </c:pt>
                <c:pt idx="2">
                  <c:v>4.4994464802568377</c:v>
                </c:pt>
                <c:pt idx="3">
                  <c:v>2.4291663653258442</c:v>
                </c:pt>
                <c:pt idx="4">
                  <c:v>1.5612352536647467</c:v>
                </c:pt>
                <c:pt idx="5">
                  <c:v>1.2215990455881851</c:v>
                </c:pt>
                <c:pt idx="6">
                  <c:v>1.087584430800163</c:v>
                </c:pt>
                <c:pt idx="7">
                  <c:v>1.0332422135228647</c:v>
                </c:pt>
                <c:pt idx="8">
                  <c:v>1.0081475639520965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653-4A6D-9F9F-E9A3F7EBB81A}"/>
            </c:ext>
          </c:extLst>
        </c:ser>
        <c:ser>
          <c:idx val="14"/>
          <c:order val="14"/>
          <c:tx>
            <c:strRef>
              <c:f>Sheet4!$AT$17</c:f>
              <c:strCache>
                <c:ptCount val="1"/>
                <c:pt idx="0">
                  <c:v>107.50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Sheet4!$AU$17:$CV$17</c:f>
              <c:numCache>
                <c:formatCode>General</c:formatCode>
                <c:ptCount val="10"/>
                <c:pt idx="0">
                  <c:v>7.8841185524571351</c:v>
                </c:pt>
                <c:pt idx="1">
                  <c:v>6.4512053089048793</c:v>
                </c:pt>
                <c:pt idx="2">
                  <c:v>4.0617118868432645</c:v>
                </c:pt>
                <c:pt idx="3">
                  <c:v>2.3474840003001618</c:v>
                </c:pt>
                <c:pt idx="4">
                  <c:v>1.5470642505480217</c:v>
                </c:pt>
                <c:pt idx="5">
                  <c:v>1.2182746781948726</c:v>
                </c:pt>
                <c:pt idx="6">
                  <c:v>1.0850915451139282</c:v>
                </c:pt>
                <c:pt idx="7">
                  <c:v>1.0318587192743491</c:v>
                </c:pt>
                <c:pt idx="8">
                  <c:v>1.0081062024039378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53-4A6D-9F9F-E9A3F7EBB81A}"/>
            </c:ext>
          </c:extLst>
        </c:ser>
        <c:ser>
          <c:idx val="15"/>
          <c:order val="15"/>
          <c:tx>
            <c:strRef>
              <c:f>Sheet4!$AT$18</c:f>
              <c:strCache>
                <c:ptCount val="1"/>
                <c:pt idx="0">
                  <c:v>108.02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Sheet4!$AU$18:$CV$18</c:f>
              <c:numCache>
                <c:formatCode>General</c:formatCode>
                <c:ptCount val="10"/>
                <c:pt idx="0">
                  <c:v>4.989922908172514</c:v>
                </c:pt>
                <c:pt idx="1">
                  <c:v>4.8527167735909504</c:v>
                </c:pt>
                <c:pt idx="2">
                  <c:v>3.5743356356315297</c:v>
                </c:pt>
                <c:pt idx="3">
                  <c:v>2.2421024515668804</c:v>
                </c:pt>
                <c:pt idx="4">
                  <c:v>1.5262832212568851</c:v>
                </c:pt>
                <c:pt idx="5">
                  <c:v>1.2149942837582752</c:v>
                </c:pt>
                <c:pt idx="6">
                  <c:v>1.0851891148364363</c:v>
                </c:pt>
                <c:pt idx="7">
                  <c:v>1.0317628860220567</c:v>
                </c:pt>
                <c:pt idx="8">
                  <c:v>1.0084607677687598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653-4A6D-9F9F-E9A3F7EBB81A}"/>
            </c:ext>
          </c:extLst>
        </c:ser>
        <c:ser>
          <c:idx val="16"/>
          <c:order val="16"/>
          <c:tx>
            <c:strRef>
              <c:f>Sheet4!$AT$19</c:f>
              <c:strCache>
                <c:ptCount val="1"/>
                <c:pt idx="0">
                  <c:v>108.53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Sheet4!$AU$19:$CV$19</c:f>
              <c:numCache>
                <c:formatCode>General</c:formatCode>
                <c:ptCount val="10"/>
                <c:pt idx="0">
                  <c:v>3.1653138821872382</c:v>
                </c:pt>
                <c:pt idx="1">
                  <c:v>3.555420680286518</c:v>
                </c:pt>
                <c:pt idx="2">
                  <c:v>3.0719542166257003</c:v>
                </c:pt>
                <c:pt idx="3">
                  <c:v>2.1127556971962478</c:v>
                </c:pt>
                <c:pt idx="4">
                  <c:v>1.4941202311292898</c:v>
                </c:pt>
                <c:pt idx="5">
                  <c:v>1.2066796080697222</c:v>
                </c:pt>
                <c:pt idx="6">
                  <c:v>1.082881851056273</c:v>
                </c:pt>
                <c:pt idx="7">
                  <c:v>1.0310431090906325</c:v>
                </c:pt>
                <c:pt idx="8">
                  <c:v>1.0083557810502366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653-4A6D-9F9F-E9A3F7EBB81A}"/>
            </c:ext>
          </c:extLst>
        </c:ser>
        <c:ser>
          <c:idx val="17"/>
          <c:order val="17"/>
          <c:tx>
            <c:strRef>
              <c:f>Sheet4!$AT$20</c:f>
              <c:strCache>
                <c:ptCount val="1"/>
                <c:pt idx="0">
                  <c:v>109.03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Sheet4!$AU$20:$CV$20</c:f>
              <c:numCache>
                <c:formatCode>General</c:formatCode>
                <c:ptCount val="10"/>
                <c:pt idx="0">
                  <c:v>2.0841813557011206</c:v>
                </c:pt>
                <c:pt idx="1">
                  <c:v>2.5938931814442321</c:v>
                </c:pt>
                <c:pt idx="2">
                  <c:v>2.5984934182353716</c:v>
                </c:pt>
                <c:pt idx="3">
                  <c:v>1.9710993678205129</c:v>
                </c:pt>
                <c:pt idx="4">
                  <c:v>1.4544650139340665</c:v>
                </c:pt>
                <c:pt idx="5">
                  <c:v>1.1946914302127682</c:v>
                </c:pt>
                <c:pt idx="6">
                  <c:v>1.079187151476235</c:v>
                </c:pt>
                <c:pt idx="7">
                  <c:v>1.0298736715277423</c:v>
                </c:pt>
                <c:pt idx="8">
                  <c:v>1.0082506767276396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653-4A6D-9F9F-E9A3F7EBB81A}"/>
            </c:ext>
          </c:extLst>
        </c:ser>
        <c:ser>
          <c:idx val="18"/>
          <c:order val="18"/>
          <c:tx>
            <c:strRef>
              <c:f>Sheet4!$AT$21</c:f>
              <c:strCache>
                <c:ptCount val="1"/>
                <c:pt idx="0">
                  <c:v>109.53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Sheet4!$AU$21:$CV$21</c:f>
              <c:numCache>
                <c:formatCode>General</c:formatCode>
                <c:ptCount val="10"/>
                <c:pt idx="0">
                  <c:v>1.4337815142467309</c:v>
                </c:pt>
                <c:pt idx="1">
                  <c:v>1.899548315202094</c:v>
                </c:pt>
                <c:pt idx="2">
                  <c:v>2.165466426796308</c:v>
                </c:pt>
                <c:pt idx="3">
                  <c:v>1.8202502574269137</c:v>
                </c:pt>
                <c:pt idx="4">
                  <c:v>1.4083467838710477</c:v>
                </c:pt>
                <c:pt idx="5">
                  <c:v>1.1798550737693458</c:v>
                </c:pt>
                <c:pt idx="6">
                  <c:v>1.0740954887552727</c:v>
                </c:pt>
                <c:pt idx="7">
                  <c:v>1.0282294105750667</c:v>
                </c:pt>
                <c:pt idx="8">
                  <c:v>1.0078530812122426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653-4A6D-9F9F-E9A3F7EBB81A}"/>
            </c:ext>
          </c:extLst>
        </c:ser>
        <c:ser>
          <c:idx val="19"/>
          <c:order val="19"/>
          <c:tx>
            <c:strRef>
              <c:f>Sheet4!$AT$22</c:f>
              <c:strCache>
                <c:ptCount val="1"/>
                <c:pt idx="0">
                  <c:v>110.05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Sheet4!$AU$22:$CV$22</c:f>
              <c:numCache>
                <c:formatCode>General</c:formatCode>
                <c:ptCount val="10"/>
                <c:pt idx="0">
                  <c:v>1.0445667595471702</c:v>
                </c:pt>
                <c:pt idx="1">
                  <c:v>1.4199342267820809</c:v>
                </c:pt>
                <c:pt idx="2">
                  <c:v>1.7912926571463132</c:v>
                </c:pt>
                <c:pt idx="3">
                  <c:v>1.6674938552125602</c:v>
                </c:pt>
                <c:pt idx="4">
                  <c:v>1.357687973000582</c:v>
                </c:pt>
                <c:pt idx="5">
                  <c:v>1.1625913568227324</c:v>
                </c:pt>
                <c:pt idx="6">
                  <c:v>1.0680009299899704</c:v>
                </c:pt>
                <c:pt idx="7">
                  <c:v>1.0260433563626106</c:v>
                </c:pt>
                <c:pt idx="8">
                  <c:v>1.0073463664240314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653-4A6D-9F9F-E9A3F7EBB81A}"/>
            </c:ext>
          </c:extLst>
        </c:ser>
        <c:ser>
          <c:idx val="20"/>
          <c:order val="20"/>
          <c:tx>
            <c:strRef>
              <c:f>Sheet4!$AT$23</c:f>
              <c:strCache>
                <c:ptCount val="1"/>
                <c:pt idx="0">
                  <c:v>110.56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Sheet4!$AU$23:$CV$23</c:f>
              <c:numCache>
                <c:formatCode>General</c:formatCode>
                <c:ptCount val="10"/>
                <c:pt idx="0">
                  <c:v>0.81036196558525708</c:v>
                </c:pt>
                <c:pt idx="1">
                  <c:v>1.0976032592287146</c:v>
                </c:pt>
                <c:pt idx="2">
                  <c:v>1.4829844959197866</c:v>
                </c:pt>
                <c:pt idx="3">
                  <c:v>1.5191992926667872</c:v>
                </c:pt>
                <c:pt idx="4">
                  <c:v>1.3044503425837413</c:v>
                </c:pt>
                <c:pt idx="5">
                  <c:v>1.1436849117277648</c:v>
                </c:pt>
                <c:pt idx="6">
                  <c:v>1.0611531556847107</c:v>
                </c:pt>
                <c:pt idx="7">
                  <c:v>1.0235586186026902</c:v>
                </c:pt>
                <c:pt idx="8">
                  <c:v>1.0067621481752613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653-4A6D-9F9F-E9A3F7EBB81A}"/>
            </c:ext>
          </c:extLst>
        </c:ser>
        <c:ser>
          <c:idx val="21"/>
          <c:order val="21"/>
          <c:tx>
            <c:strRef>
              <c:f>Sheet4!$AT$24</c:f>
              <c:strCache>
                <c:ptCount val="1"/>
                <c:pt idx="0">
                  <c:v>111.07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Sheet4!$AU$24:$CV$24</c:f>
              <c:numCache>
                <c:formatCode>General</c:formatCode>
                <c:ptCount val="10"/>
                <c:pt idx="0">
                  <c:v>0.67245772231587109</c:v>
                </c:pt>
                <c:pt idx="1">
                  <c:v>0.88757020614736115</c:v>
                </c:pt>
                <c:pt idx="2">
                  <c:v>1.2443199466347354</c:v>
                </c:pt>
                <c:pt idx="3">
                  <c:v>1.3838175810711431</c:v>
                </c:pt>
                <c:pt idx="4">
                  <c:v>1.2518308568204002</c:v>
                </c:pt>
                <c:pt idx="5">
                  <c:v>1.1241737027772647</c:v>
                </c:pt>
                <c:pt idx="6">
                  <c:v>1.0538881829812459</c:v>
                </c:pt>
                <c:pt idx="7">
                  <c:v>1.0209866687463034</c:v>
                </c:pt>
                <c:pt idx="8">
                  <c:v>1.0060931412008733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653-4A6D-9F9F-E9A3F7EBB81A}"/>
            </c:ext>
          </c:extLst>
        </c:ser>
        <c:ser>
          <c:idx val="22"/>
          <c:order val="22"/>
          <c:tx>
            <c:strRef>
              <c:f>Sheet4!$AT$25</c:f>
              <c:strCache>
                <c:ptCount val="1"/>
                <c:pt idx="0">
                  <c:v>111.58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Sheet4!$AU$25:$CV$25</c:f>
              <c:numCache>
                <c:formatCode>General</c:formatCode>
                <c:ptCount val="10"/>
                <c:pt idx="0">
                  <c:v>0.58973836519539347</c:v>
                </c:pt>
                <c:pt idx="1">
                  <c:v>0.74678692785988698</c:v>
                </c:pt>
                <c:pt idx="2">
                  <c:v>1.0567222159444922</c:v>
                </c:pt>
                <c:pt idx="3">
                  <c:v>1.2588629594111749</c:v>
                </c:pt>
                <c:pt idx="4">
                  <c:v>1.1990881293860138</c:v>
                </c:pt>
                <c:pt idx="5">
                  <c:v>1.1038603047878837</c:v>
                </c:pt>
                <c:pt idx="6">
                  <c:v>1.0461762527891032</c:v>
                </c:pt>
                <c:pt idx="7">
                  <c:v>1.0181518920854997</c:v>
                </c:pt>
                <c:pt idx="8">
                  <c:v>1.0053610179494392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653-4A6D-9F9F-E9A3F7EBB81A}"/>
            </c:ext>
          </c:extLst>
        </c:ser>
        <c:ser>
          <c:idx val="23"/>
          <c:order val="23"/>
          <c:tx>
            <c:strRef>
              <c:f>Sheet4!$AT$26</c:f>
              <c:strCache>
                <c:ptCount val="1"/>
                <c:pt idx="0">
                  <c:v>112.08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Sheet4!$AU$26:$CV$26</c:f>
              <c:numCache>
                <c:formatCode>General</c:formatCode>
                <c:ptCount val="10"/>
                <c:pt idx="0">
                  <c:v>0.54625214538005673</c:v>
                </c:pt>
                <c:pt idx="1">
                  <c:v>0.65674927836419461</c:v>
                </c:pt>
                <c:pt idx="2">
                  <c:v>0.91727215997863909</c:v>
                </c:pt>
                <c:pt idx="3">
                  <c:v>1.1498000756507847</c:v>
                </c:pt>
                <c:pt idx="4">
                  <c:v>1.1489589821078203</c:v>
                </c:pt>
                <c:pt idx="5">
                  <c:v>1.083775301959818</c:v>
                </c:pt>
                <c:pt idx="6">
                  <c:v>1.0383872416864397</c:v>
                </c:pt>
                <c:pt idx="7">
                  <c:v>1.0152958822783318</c:v>
                </c:pt>
                <c:pt idx="8">
                  <c:v>1.0046223845331355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E653-4A6D-9F9F-E9A3F7EBB81A}"/>
            </c:ext>
          </c:extLst>
        </c:ser>
        <c:ser>
          <c:idx val="24"/>
          <c:order val="24"/>
          <c:tx>
            <c:strRef>
              <c:f>Sheet4!$AT$27</c:f>
              <c:strCache>
                <c:ptCount val="1"/>
                <c:pt idx="0">
                  <c:v>112.59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Sheet4!$AU$27:$CV$27</c:f>
              <c:numCache>
                <c:formatCode>General</c:formatCode>
                <c:ptCount val="10"/>
                <c:pt idx="0">
                  <c:v>0.53040810770829938</c:v>
                </c:pt>
                <c:pt idx="1">
                  <c:v>0.60065400464429142</c:v>
                </c:pt>
                <c:pt idx="2">
                  <c:v>0.81151131139258004</c:v>
                </c:pt>
                <c:pt idx="3">
                  <c:v>1.0533043193728042</c:v>
                </c:pt>
                <c:pt idx="4">
                  <c:v>1.100362279002614</c:v>
                </c:pt>
                <c:pt idx="5">
                  <c:v>1.0635083335503712</c:v>
                </c:pt>
                <c:pt idx="6">
                  <c:v>1.0303782133632822</c:v>
                </c:pt>
                <c:pt idx="7">
                  <c:v>1.0123105973898996</c:v>
                </c:pt>
                <c:pt idx="8">
                  <c:v>1.0038144406609855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653-4A6D-9F9F-E9A3F7EBB81A}"/>
            </c:ext>
          </c:extLst>
        </c:ser>
        <c:ser>
          <c:idx val="25"/>
          <c:order val="25"/>
          <c:tx>
            <c:strRef>
              <c:f>Sheet4!$AT$28</c:f>
              <c:strCache>
                <c:ptCount val="1"/>
                <c:pt idx="0">
                  <c:v>113.10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Sheet4!$AU$28:$CV$28</c:f>
              <c:numCache>
                <c:formatCode>General</c:formatCode>
                <c:ptCount val="10"/>
                <c:pt idx="0">
                  <c:v>0.53825265994794202</c:v>
                </c:pt>
                <c:pt idx="1">
                  <c:v>0.57238932588013935</c:v>
                </c:pt>
                <c:pt idx="2">
                  <c:v>0.73642395531942262</c:v>
                </c:pt>
                <c:pt idx="3">
                  <c:v>0.97253304222515491</c:v>
                </c:pt>
                <c:pt idx="4">
                  <c:v>1.0557995980903574</c:v>
                </c:pt>
                <c:pt idx="5">
                  <c:v>1.0441017101740053</c:v>
                </c:pt>
                <c:pt idx="6">
                  <c:v>1.0225482368357237</c:v>
                </c:pt>
                <c:pt idx="7">
                  <c:v>1.0093803493874802</c:v>
                </c:pt>
                <c:pt idx="8">
                  <c:v>1.0030132283584263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E653-4A6D-9F9F-E9A3F7EBB81A}"/>
            </c:ext>
          </c:extLst>
        </c:ser>
        <c:ser>
          <c:idx val="26"/>
          <c:order val="26"/>
          <c:tx>
            <c:strRef>
              <c:f>Sheet4!$AT$29</c:f>
              <c:strCache>
                <c:ptCount val="1"/>
                <c:pt idx="0">
                  <c:v>113.60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Sheet4!$AU$29:$CV$29</c:f>
              <c:numCache>
                <c:formatCode>General</c:formatCode>
                <c:ptCount val="10"/>
                <c:pt idx="0">
                  <c:v>0.56655371423671952</c:v>
                </c:pt>
                <c:pt idx="1">
                  <c:v>0.56547740959794424</c:v>
                </c:pt>
                <c:pt idx="2">
                  <c:v>0.68577471083594532</c:v>
                </c:pt>
                <c:pt idx="3">
                  <c:v>0.90640186814592749</c:v>
                </c:pt>
                <c:pt idx="4">
                  <c:v>1.0155982366125833</c:v>
                </c:pt>
                <c:pt idx="5">
                  <c:v>1.0258053035803851</c:v>
                </c:pt>
                <c:pt idx="6">
                  <c:v>1.0150081501034671</c:v>
                </c:pt>
                <c:pt idx="7">
                  <c:v>1.006504129599777</c:v>
                </c:pt>
                <c:pt idx="8">
                  <c:v>1.0022000929449979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E653-4A6D-9F9F-E9A3F7EBB81A}"/>
            </c:ext>
          </c:extLst>
        </c:ser>
        <c:ser>
          <c:idx val="27"/>
          <c:order val="27"/>
          <c:tx>
            <c:strRef>
              <c:f>Sheet4!$AT$30</c:f>
              <c:strCache>
                <c:ptCount val="1"/>
                <c:pt idx="0">
                  <c:v>114.12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Sheet4!$AU$30:$CV$30</c:f>
              <c:numCache>
                <c:formatCode>General</c:formatCode>
                <c:ptCount val="10"/>
                <c:pt idx="0">
                  <c:v>0.61598552239680426</c:v>
                </c:pt>
                <c:pt idx="1">
                  <c:v>0.57704025499701272</c:v>
                </c:pt>
                <c:pt idx="2">
                  <c:v>0.65304902259562136</c:v>
                </c:pt>
                <c:pt idx="3">
                  <c:v>0.85165826595725802</c:v>
                </c:pt>
                <c:pt idx="4">
                  <c:v>0.97863419804412632</c:v>
                </c:pt>
                <c:pt idx="5">
                  <c:v>1.0081467749575268</c:v>
                </c:pt>
                <c:pt idx="6">
                  <c:v>1.0075882340083382</c:v>
                </c:pt>
                <c:pt idx="7">
                  <c:v>1.0036677344837572</c:v>
                </c:pt>
                <c:pt idx="8">
                  <c:v>1.0013978071979557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653-4A6D-9F9F-E9A3F7EBB81A}"/>
            </c:ext>
          </c:extLst>
        </c:ser>
        <c:ser>
          <c:idx val="28"/>
          <c:order val="28"/>
          <c:tx>
            <c:strRef>
              <c:f>Sheet4!$AT$31</c:f>
              <c:strCache>
                <c:ptCount val="1"/>
                <c:pt idx="0">
                  <c:v>114.64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Sheet4!$AU$31:$CV$31</c:f>
              <c:numCache>
                <c:formatCode>General</c:formatCode>
                <c:ptCount val="10"/>
                <c:pt idx="0">
                  <c:v>0.68545300660406339</c:v>
                </c:pt>
                <c:pt idx="1">
                  <c:v>0.60581318507596738</c:v>
                </c:pt>
                <c:pt idx="2">
                  <c:v>0.63766769942512724</c:v>
                </c:pt>
                <c:pt idx="3">
                  <c:v>0.80994594132692355</c:v>
                </c:pt>
                <c:pt idx="4">
                  <c:v>0.94659635307972489</c:v>
                </c:pt>
                <c:pt idx="5">
                  <c:v>0.99205442048383974</c:v>
                </c:pt>
                <c:pt idx="6">
                  <c:v>1.0006699135259436</c:v>
                </c:pt>
                <c:pt idx="7">
                  <c:v>1.0009993461901545</c:v>
                </c:pt>
                <c:pt idx="8">
                  <c:v>1.0006379206308351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E653-4A6D-9F9F-E9A3F7EBB81A}"/>
            </c:ext>
          </c:extLst>
        </c:ser>
        <c:ser>
          <c:idx val="29"/>
          <c:order val="29"/>
          <c:tx>
            <c:strRef>
              <c:f>Sheet4!$AT$32</c:f>
              <c:strCache>
                <c:ptCount val="1"/>
                <c:pt idx="0">
                  <c:v>115.15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Sheet4!$AU$32:$CV$32</c:f>
              <c:numCache>
                <c:formatCode>General</c:formatCode>
                <c:ptCount val="10"/>
                <c:pt idx="0">
                  <c:v>0.77477933567679602</c:v>
                </c:pt>
                <c:pt idx="1">
                  <c:v>0.65054941862907834</c:v>
                </c:pt>
                <c:pt idx="2">
                  <c:v>0.63685194672806111</c:v>
                </c:pt>
                <c:pt idx="3">
                  <c:v>0.77977543895702273</c:v>
                </c:pt>
                <c:pt idx="4">
                  <c:v>0.9196873609056897</c:v>
                </c:pt>
                <c:pt idx="5">
                  <c:v>0.97772515913484892</c:v>
                </c:pt>
                <c:pt idx="6">
                  <c:v>0.99435110527909754</c:v>
                </c:pt>
                <c:pt idx="7">
                  <c:v>0.99853770376029272</c:v>
                </c:pt>
                <c:pt idx="8">
                  <c:v>0.99993126644394792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E653-4A6D-9F9F-E9A3F7EBB81A}"/>
            </c:ext>
          </c:extLst>
        </c:ser>
        <c:ser>
          <c:idx val="30"/>
          <c:order val="30"/>
          <c:tx>
            <c:strRef>
              <c:f>Sheet4!$AT$33</c:f>
              <c:strCache>
                <c:ptCount val="1"/>
                <c:pt idx="0">
                  <c:v>115.67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Sheet4!$AU$33:$CV$33</c:f>
              <c:numCache>
                <c:formatCode>General</c:formatCode>
                <c:ptCount val="10"/>
                <c:pt idx="0">
                  <c:v>0.88318939551125619</c:v>
                </c:pt>
                <c:pt idx="1">
                  <c:v>0.71060902476062371</c:v>
                </c:pt>
                <c:pt idx="2">
                  <c:v>0.64918150403756991</c:v>
                </c:pt>
                <c:pt idx="3">
                  <c:v>0.76024187825426559</c:v>
                </c:pt>
                <c:pt idx="4">
                  <c:v>0.89795863231151651</c:v>
                </c:pt>
                <c:pt idx="5">
                  <c:v>0.96527991164077853</c:v>
                </c:pt>
                <c:pt idx="6">
                  <c:v>0.988702633285239</c:v>
                </c:pt>
                <c:pt idx="7">
                  <c:v>0.99631049834298047</c:v>
                </c:pt>
                <c:pt idx="8">
                  <c:v>0.99928857818558026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653-4A6D-9F9F-E9A3F7EBB81A}"/>
            </c:ext>
          </c:extLst>
        </c:ser>
        <c:ser>
          <c:idx val="31"/>
          <c:order val="31"/>
          <c:tx>
            <c:strRef>
              <c:f>Sheet4!$AT$34</c:f>
              <c:strCache>
                <c:ptCount val="1"/>
                <c:pt idx="0">
                  <c:v>116.19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Sheet4!$AU$34:$CV$34</c:f>
              <c:numCache>
                <c:formatCode>General</c:formatCode>
                <c:ptCount val="10"/>
                <c:pt idx="0">
                  <c:v>1.009457107553388</c:v>
                </c:pt>
                <c:pt idx="1">
                  <c:v>0.78507505430921798</c:v>
                </c:pt>
                <c:pt idx="2">
                  <c:v>0.67329360242388758</c:v>
                </c:pt>
                <c:pt idx="3">
                  <c:v>0.7501457428638989</c:v>
                </c:pt>
                <c:pt idx="4">
                  <c:v>0.88114497484720111</c:v>
                </c:pt>
                <c:pt idx="5">
                  <c:v>0.95472989715946832</c:v>
                </c:pt>
                <c:pt idx="6">
                  <c:v>0.9837918289215154</c:v>
                </c:pt>
                <c:pt idx="7">
                  <c:v>0.99434374721333074</c:v>
                </c:pt>
                <c:pt idx="8">
                  <c:v>0.99871776124542944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E653-4A6D-9F9F-E9A3F7EBB81A}"/>
            </c:ext>
          </c:extLst>
        </c:ser>
        <c:ser>
          <c:idx val="32"/>
          <c:order val="32"/>
          <c:tx>
            <c:strRef>
              <c:f>Sheet4!$AT$35</c:f>
              <c:strCache>
                <c:ptCount val="1"/>
                <c:pt idx="0">
                  <c:v>116.71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Sheet4!$AU$35:$CV$35</c:f>
              <c:numCache>
                <c:formatCode>General</c:formatCode>
                <c:ptCount val="10"/>
                <c:pt idx="0">
                  <c:v>1.1516509204525134</c:v>
                </c:pt>
                <c:pt idx="1">
                  <c:v>0.8734022566601416</c:v>
                </c:pt>
                <c:pt idx="2">
                  <c:v>0.70864535249013472</c:v>
                </c:pt>
                <c:pt idx="3">
                  <c:v>0.74858538709998657</c:v>
                </c:pt>
                <c:pt idx="4">
                  <c:v>0.86921537438771146</c:v>
                </c:pt>
                <c:pt idx="5">
                  <c:v>0.94628250273106451</c:v>
                </c:pt>
                <c:pt idx="6">
                  <c:v>0.9796621852352182</c:v>
                </c:pt>
                <c:pt idx="7">
                  <c:v>0.9926607993841442</c:v>
                </c:pt>
                <c:pt idx="8">
                  <c:v>0.99822958549871377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E653-4A6D-9F9F-E9A3F7EBB81A}"/>
            </c:ext>
          </c:extLst>
        </c:ser>
        <c:ser>
          <c:idx val="33"/>
          <c:order val="33"/>
          <c:tx>
            <c:strRef>
              <c:f>Sheet4!$AT$36</c:f>
              <c:strCache>
                <c:ptCount val="1"/>
                <c:pt idx="0">
                  <c:v>117.24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Sheet4!$AU$36:$CV$36</c:f>
              <c:numCache>
                <c:formatCode>General</c:formatCode>
                <c:ptCount val="10"/>
                <c:pt idx="0">
                  <c:v>1.3069501186250525</c:v>
                </c:pt>
                <c:pt idx="1">
                  <c:v>0.97416527751601389</c:v>
                </c:pt>
                <c:pt idx="2">
                  <c:v>0.7543862985595341</c:v>
                </c:pt>
                <c:pt idx="3">
                  <c:v>0.75557505510825529</c:v>
                </c:pt>
                <c:pt idx="4">
                  <c:v>0.86204855306008932</c:v>
                </c:pt>
                <c:pt idx="5">
                  <c:v>0.93980377767410639</c:v>
                </c:pt>
                <c:pt idx="6">
                  <c:v>0.97627925760574286</c:v>
                </c:pt>
                <c:pt idx="7">
                  <c:v>0.99125297490596187</c:v>
                </c:pt>
                <c:pt idx="8">
                  <c:v>0.99783126170366943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E653-4A6D-9F9F-E9A3F7EBB81A}"/>
            </c:ext>
          </c:extLst>
        </c:ser>
        <c:ser>
          <c:idx val="34"/>
          <c:order val="34"/>
          <c:tx>
            <c:strRef>
              <c:f>Sheet4!$AT$37</c:f>
              <c:strCache>
                <c:ptCount val="1"/>
                <c:pt idx="0">
                  <c:v>117.74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Sheet4!$AU$37:$CV$37</c:f>
              <c:numCache>
                <c:formatCode>General</c:formatCode>
                <c:ptCount val="10"/>
                <c:pt idx="0">
                  <c:v>1.4614193184454281</c:v>
                </c:pt>
                <c:pt idx="1">
                  <c:v>1.0791752988081904</c:v>
                </c:pt>
                <c:pt idx="2">
                  <c:v>0.8065049763983656</c:v>
                </c:pt>
                <c:pt idx="3">
                  <c:v>0.76917367602954989</c:v>
                </c:pt>
                <c:pt idx="4">
                  <c:v>0.85951148997435223</c:v>
                </c:pt>
                <c:pt idx="5">
                  <c:v>0.93574374643948433</c:v>
                </c:pt>
                <c:pt idx="6">
                  <c:v>0.97393252453953705</c:v>
                </c:pt>
                <c:pt idx="7">
                  <c:v>0.99023150253826286</c:v>
                </c:pt>
                <c:pt idx="8">
                  <c:v>0.99742455667367236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E653-4A6D-9F9F-E9A3F7EBB81A}"/>
            </c:ext>
          </c:extLst>
        </c:ser>
        <c:ser>
          <c:idx val="35"/>
          <c:order val="35"/>
          <c:tx>
            <c:strRef>
              <c:f>Sheet4!$AT$38</c:f>
              <c:strCache>
                <c:ptCount val="1"/>
                <c:pt idx="0">
                  <c:v>118.25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Sheet4!$AU$38:$CV$38</c:f>
              <c:numCache>
                <c:formatCode>General</c:formatCode>
                <c:ptCount val="10"/>
                <c:pt idx="0">
                  <c:v>1.6180822466749889</c:v>
                </c:pt>
                <c:pt idx="1">
                  <c:v>1.1910915121105252</c:v>
                </c:pt>
                <c:pt idx="2">
                  <c:v>0.86626177374723512</c:v>
                </c:pt>
                <c:pt idx="3">
                  <c:v>0.78869276449899439</c:v>
                </c:pt>
                <c:pt idx="4">
                  <c:v>0.86076909888265829</c:v>
                </c:pt>
                <c:pt idx="5">
                  <c:v>0.93345210308188209</c:v>
                </c:pt>
                <c:pt idx="6">
                  <c:v>0.97236658491945804</c:v>
                </c:pt>
                <c:pt idx="7">
                  <c:v>0.98950125388344523</c:v>
                </c:pt>
                <c:pt idx="8">
                  <c:v>0.99721062220985379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E653-4A6D-9F9F-E9A3F7EBB81A}"/>
            </c:ext>
          </c:extLst>
        </c:ser>
        <c:ser>
          <c:idx val="36"/>
          <c:order val="36"/>
          <c:tx>
            <c:strRef>
              <c:f>Sheet4!$AT$39</c:f>
              <c:strCache>
                <c:ptCount val="1"/>
                <c:pt idx="0">
                  <c:v>118.77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Sheet4!$AU$39:$CV$39</c:f>
              <c:numCache>
                <c:formatCode>General</c:formatCode>
                <c:ptCount val="10"/>
                <c:pt idx="0">
                  <c:v>1.7724170999333073</c:v>
                </c:pt>
                <c:pt idx="1">
                  <c:v>1.3073419360752425</c:v>
                </c:pt>
                <c:pt idx="2">
                  <c:v>0.93286140342964485</c:v>
                </c:pt>
                <c:pt idx="3">
                  <c:v>0.81437598831780977</c:v>
                </c:pt>
                <c:pt idx="4">
                  <c:v>0.86564704059240949</c:v>
                </c:pt>
                <c:pt idx="5">
                  <c:v>0.93311091305238647</c:v>
                </c:pt>
                <c:pt idx="6">
                  <c:v>0.97149063341432274</c:v>
                </c:pt>
                <c:pt idx="7">
                  <c:v>0.98906004789170066</c:v>
                </c:pt>
                <c:pt idx="8">
                  <c:v>0.99709364606705975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E653-4A6D-9F9F-E9A3F7EBB81A}"/>
            </c:ext>
          </c:extLst>
        </c:ser>
        <c:ser>
          <c:idx val="37"/>
          <c:order val="37"/>
          <c:tx>
            <c:strRef>
              <c:f>Sheet4!$AT$40</c:f>
              <c:strCache>
                <c:ptCount val="1"/>
                <c:pt idx="0">
                  <c:v>119.30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Sheet4!$AU$40:$CV$40</c:f>
              <c:numCache>
                <c:formatCode>General</c:formatCode>
                <c:ptCount val="10"/>
                <c:pt idx="0">
                  <c:v>1.9188584252984744</c:v>
                </c:pt>
                <c:pt idx="1">
                  <c:v>1.4250034959002045</c:v>
                </c:pt>
                <c:pt idx="2">
                  <c:v>1.0053963389526017</c:v>
                </c:pt>
                <c:pt idx="3">
                  <c:v>0.84539964145812074</c:v>
                </c:pt>
                <c:pt idx="4">
                  <c:v>0.87404214859185747</c:v>
                </c:pt>
                <c:pt idx="5">
                  <c:v>0.93445893903333244</c:v>
                </c:pt>
                <c:pt idx="6">
                  <c:v>0.97150380671698777</c:v>
                </c:pt>
                <c:pt idx="7">
                  <c:v>0.98887627980927573</c:v>
                </c:pt>
                <c:pt idx="8">
                  <c:v>0.99706484283200991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E653-4A6D-9F9F-E9A3F7EBB81A}"/>
            </c:ext>
          </c:extLst>
        </c:ser>
        <c:ser>
          <c:idx val="38"/>
          <c:order val="38"/>
          <c:tx>
            <c:strRef>
              <c:f>Sheet4!$AT$41</c:f>
              <c:strCache>
                <c:ptCount val="1"/>
                <c:pt idx="0">
                  <c:v>119.80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Sheet4!$AU$41:$CV$41</c:f>
              <c:numCache>
                <c:formatCode>General</c:formatCode>
                <c:ptCount val="10"/>
                <c:pt idx="0">
                  <c:v>2.0410461701957292</c:v>
                </c:pt>
                <c:pt idx="1">
                  <c:v>1.5323031274448371</c:v>
                </c:pt>
                <c:pt idx="2">
                  <c:v>1.0765004183295563</c:v>
                </c:pt>
                <c:pt idx="3">
                  <c:v>0.87846944177598596</c:v>
                </c:pt>
                <c:pt idx="4">
                  <c:v>0.88473593232782444</c:v>
                </c:pt>
                <c:pt idx="5">
                  <c:v>0.93728940556318086</c:v>
                </c:pt>
                <c:pt idx="6">
                  <c:v>0.97205317004373015</c:v>
                </c:pt>
                <c:pt idx="7">
                  <c:v>0.98897375505457308</c:v>
                </c:pt>
                <c:pt idx="8">
                  <c:v>0.99696494996961094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E653-4A6D-9F9F-E9A3F7EBB81A}"/>
            </c:ext>
          </c:extLst>
        </c:ser>
        <c:ser>
          <c:idx val="39"/>
          <c:order val="39"/>
          <c:tx>
            <c:strRef>
              <c:f>Sheet4!$AT$42</c:f>
              <c:strCache>
                <c:ptCount val="1"/>
                <c:pt idx="0">
                  <c:v>120.32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/>
            <a:effectLst/>
            <a:sp3d/>
          </c:spPr>
          <c:cat>
            <c:numRef>
              <c:f>Sheet4!$AU$2:$CV$2</c:f>
              <c:numCache>
                <c:formatCode>General</c:formatCode>
                <c:ptCount val="10"/>
                <c:pt idx="0">
                  <c:v>5.0000000000000001E-3</c:v>
                </c:pt>
                <c:pt idx="1">
                  <c:v>1.0999999999999999E-2</c:v>
                </c:pt>
                <c:pt idx="2">
                  <c:v>2.7E-2</c:v>
                </c:pt>
                <c:pt idx="3">
                  <c:v>6.3E-2</c:v>
                </c:pt>
                <c:pt idx="4">
                  <c:v>0.14599999999999999</c:v>
                </c:pt>
                <c:pt idx="5">
                  <c:v>0.34</c:v>
                </c:pt>
                <c:pt idx="6">
                  <c:v>0.79300000000000004</c:v>
                </c:pt>
                <c:pt idx="7">
                  <c:v>1.8460000000000001</c:v>
                </c:pt>
                <c:pt idx="8">
                  <c:v>4.29</c:v>
                </c:pt>
                <c:pt idx="9">
                  <c:v>10</c:v>
                </c:pt>
              </c:numCache>
            </c:numRef>
          </c:cat>
          <c:val>
            <c:numRef>
              <c:f>Sheet4!$AU$42:$CV$42</c:f>
              <c:numCache>
                <c:formatCode>General</c:formatCode>
                <c:ptCount val="10"/>
                <c:pt idx="0">
                  <c:v>2.1458496736362354</c:v>
                </c:pt>
                <c:pt idx="1">
                  <c:v>1.6344983016281958</c:v>
                </c:pt>
                <c:pt idx="2">
                  <c:v>1.1500305787529643</c:v>
                </c:pt>
                <c:pt idx="3">
                  <c:v>0.91531140959144985</c:v>
                </c:pt>
                <c:pt idx="4">
                  <c:v>0.89838862920966212</c:v>
                </c:pt>
                <c:pt idx="5">
                  <c:v>0.94153816609562568</c:v>
                </c:pt>
                <c:pt idx="6">
                  <c:v>0.9733885553075986</c:v>
                </c:pt>
                <c:pt idx="7">
                  <c:v>0.98927023983143092</c:v>
                </c:pt>
                <c:pt idx="8">
                  <c:v>0.99708952015051566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E653-4A6D-9F9F-E9A3F7EBB81A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502646224"/>
        <c:axId val="502647008"/>
        <c:axId val="503985640"/>
      </c:surface3DChart>
      <c:catAx>
        <c:axId val="502646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7008"/>
        <c:crossesAt val="0.5"/>
        <c:auto val="1"/>
        <c:lblAlgn val="ctr"/>
        <c:lblOffset val="100"/>
        <c:noMultiLvlLbl val="0"/>
      </c:catAx>
      <c:valAx>
        <c:axId val="502647008"/>
        <c:scaling>
          <c:logBase val="10"/>
          <c:orientation val="minMax"/>
          <c:max val="60"/>
          <c:min val="0.5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6224"/>
        <c:crosses val="autoZero"/>
        <c:crossBetween val="midCat"/>
      </c:valAx>
      <c:serAx>
        <c:axId val="50398564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47008"/>
        <c:crossesAt val="0.5"/>
        <c:tickLblSkip val="10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7972940427596099"/>
          <c:y val="0.19498350458858787"/>
          <c:w val="0.35001386930994405"/>
          <c:h val="0.259930881319749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dirty="0"/>
              <a:t>Shunt/control  splanchnic hormones</a:t>
            </a:r>
            <a:r>
              <a:rPr lang="en-GB" sz="1600" baseline="0" dirty="0"/>
              <a:t> glucose and gluconeogenesis </a:t>
            </a:r>
            <a:endParaRPr lang="en-GB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349640163438629"/>
          <c:y val="0.16309817151328126"/>
          <c:w val="0.73225836459088334"/>
          <c:h val="0.4824142674031243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insulin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Sheet1!$B$2:$B$110</c:f>
              <c:numCache>
                <c:formatCode>General</c:formatCode>
                <c:ptCount val="60"/>
                <c:pt idx="0">
                  <c:v>1.305007145542828</c:v>
                </c:pt>
                <c:pt idx="1">
                  <c:v>1.0718329909463489</c:v>
                </c:pt>
                <c:pt idx="2">
                  <c:v>0.98904491640893621</c:v>
                </c:pt>
                <c:pt idx="3">
                  <c:v>0.93323095564716629</c:v>
                </c:pt>
                <c:pt idx="4">
                  <c:v>0.9062980737916313</c:v>
                </c:pt>
                <c:pt idx="5">
                  <c:v>0.91488330018363317</c:v>
                </c:pt>
                <c:pt idx="6">
                  <c:v>0.99750153464073688</c:v>
                </c:pt>
                <c:pt idx="7">
                  <c:v>1.1277036926761008</c:v>
                </c:pt>
                <c:pt idx="8">
                  <c:v>1.3040934014774344</c:v>
                </c:pt>
                <c:pt idx="9">
                  <c:v>1.5214863820488809</c:v>
                </c:pt>
                <c:pt idx="10">
                  <c:v>1.7603709246488273</c:v>
                </c:pt>
                <c:pt idx="11">
                  <c:v>1.9958132885745208</c:v>
                </c:pt>
                <c:pt idx="12">
                  <c:v>2.2094710670946487</c:v>
                </c:pt>
                <c:pt idx="13">
                  <c:v>2.3671163843730936</c:v>
                </c:pt>
                <c:pt idx="14">
                  <c:v>2.4610603899446066</c:v>
                </c:pt>
                <c:pt idx="15">
                  <c:v>2.4929908380308001</c:v>
                </c:pt>
                <c:pt idx="16">
                  <c:v>2.4747192701787388</c:v>
                </c:pt>
                <c:pt idx="17">
                  <c:v>2.4253774002898569</c:v>
                </c:pt>
                <c:pt idx="18">
                  <c:v>2.3572260051657015</c:v>
                </c:pt>
                <c:pt idx="19">
                  <c:v>2.2793802678545645</c:v>
                </c:pt>
                <c:pt idx="20">
                  <c:v>2.1973376925460806</c:v>
                </c:pt>
                <c:pt idx="21">
                  <c:v>2.1162099694604795</c:v>
                </c:pt>
                <c:pt idx="22">
                  <c:v>2.0342201682833063</c:v>
                </c:pt>
                <c:pt idx="23">
                  <c:v>1.9550493446341108</c:v>
                </c:pt>
                <c:pt idx="24">
                  <c:v>1.8766468813072241</c:v>
                </c:pt>
                <c:pt idx="25">
                  <c:v>1.8028060397788925</c:v>
                </c:pt>
                <c:pt idx="26">
                  <c:v>1.7344994432824865</c:v>
                </c:pt>
                <c:pt idx="27">
                  <c:v>1.6701309116883307</c:v>
                </c:pt>
                <c:pt idx="28">
                  <c:v>1.6131048903685259</c:v>
                </c:pt>
                <c:pt idx="29">
                  <c:v>1.5639531613842226</c:v>
                </c:pt>
                <c:pt idx="30">
                  <c:v>1.5226998323305077</c:v>
                </c:pt>
                <c:pt idx="31">
                  <c:v>1.4892477782214051</c:v>
                </c:pt>
                <c:pt idx="32">
                  <c:v>1.4631152931634224</c:v>
                </c:pt>
                <c:pt idx="33">
                  <c:v>1.4437255845780446</c:v>
                </c:pt>
                <c:pt idx="34">
                  <c:v>1.4312468457954899</c:v>
                </c:pt>
                <c:pt idx="35">
                  <c:v>1.4238661718188725</c:v>
                </c:pt>
                <c:pt idx="36">
                  <c:v>1.4209563747989766</c:v>
                </c:pt>
                <c:pt idx="37">
                  <c:v>1.4220347784334375</c:v>
                </c:pt>
                <c:pt idx="38">
                  <c:v>1.4261849408578553</c:v>
                </c:pt>
                <c:pt idx="39">
                  <c:v>1.4329542190605349</c:v>
                </c:pt>
                <c:pt idx="40">
                  <c:v>1.4420841343546196</c:v>
                </c:pt>
                <c:pt idx="41">
                  <c:v>1.4520315244320234</c:v>
                </c:pt>
                <c:pt idx="42">
                  <c:v>1.463555412308579</c:v>
                </c:pt>
                <c:pt idx="43">
                  <c:v>1.4763473446638322</c:v>
                </c:pt>
                <c:pt idx="44">
                  <c:v>1.4872628681511637</c:v>
                </c:pt>
                <c:pt idx="45">
                  <c:v>1.4978551038432759</c:v>
                </c:pt>
                <c:pt idx="46">
                  <c:v>1.5078159464736431</c:v>
                </c:pt>
                <c:pt idx="47">
                  <c:v>1.517001250350636</c:v>
                </c:pt>
                <c:pt idx="48">
                  <c:v>1.5252439472975539</c:v>
                </c:pt>
                <c:pt idx="49">
                  <c:v>1.532438422903851</c:v>
                </c:pt>
                <c:pt idx="50">
                  <c:v>1.5385733281702381</c:v>
                </c:pt>
                <c:pt idx="51">
                  <c:v>1.543587548013446</c:v>
                </c:pt>
                <c:pt idx="52">
                  <c:v>1.5475479156167533</c:v>
                </c:pt>
                <c:pt idx="53">
                  <c:v>1.5504356602066878</c:v>
                </c:pt>
                <c:pt idx="54">
                  <c:v>1.5523669161421596</c:v>
                </c:pt>
                <c:pt idx="55">
                  <c:v>1.5534444609419289</c:v>
                </c:pt>
                <c:pt idx="56">
                  <c:v>1.5537875218571084</c:v>
                </c:pt>
                <c:pt idx="57">
                  <c:v>1.5535255532889485</c:v>
                </c:pt>
                <c:pt idx="58">
                  <c:v>1.5527875719666675</c:v>
                </c:pt>
                <c:pt idx="59">
                  <c:v>1.5517218387734768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FB2-4104-A9AE-5E2DA43828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glucagon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Sheet1!$C$2:$C$110</c:f>
              <c:numCache>
                <c:formatCode>General</c:formatCode>
                <c:ptCount val="60"/>
                <c:pt idx="0">
                  <c:v>4.5221170354372271</c:v>
                </c:pt>
                <c:pt idx="1">
                  <c:v>3.7577452428798552</c:v>
                </c:pt>
                <c:pt idx="2">
                  <c:v>3.7337859377754792</c:v>
                </c:pt>
                <c:pt idx="3">
                  <c:v>4.0181521550999024</c:v>
                </c:pt>
                <c:pt idx="4">
                  <c:v>4.6593219645160255</c:v>
                </c:pt>
                <c:pt idx="5">
                  <c:v>5.6054798760531073</c:v>
                </c:pt>
                <c:pt idx="6">
                  <c:v>7.1636103126021276</c:v>
                </c:pt>
                <c:pt idx="7">
                  <c:v>9.6071210605702042</c:v>
                </c:pt>
                <c:pt idx="8">
                  <c:v>14.100122730368886</c:v>
                </c:pt>
                <c:pt idx="9">
                  <c:v>23.242584059617201</c:v>
                </c:pt>
                <c:pt idx="10">
                  <c:v>41.168016005080659</c:v>
                </c:pt>
                <c:pt idx="11">
                  <c:v>71.073901200204588</c:v>
                </c:pt>
                <c:pt idx="12">
                  <c:v>112.52178793867347</c:v>
                </c:pt>
                <c:pt idx="13">
                  <c:v>153.7476127294355</c:v>
                </c:pt>
                <c:pt idx="14">
                  <c:v>180.98537363699958</c:v>
                </c:pt>
                <c:pt idx="15">
                  <c:v>185.7379479809133</c:v>
                </c:pt>
                <c:pt idx="16">
                  <c:v>169.92707935725943</c:v>
                </c:pt>
                <c:pt idx="17">
                  <c:v>143.09099107060428</c:v>
                </c:pt>
                <c:pt idx="18">
                  <c:v>113.08037425232969</c:v>
                </c:pt>
                <c:pt idx="19">
                  <c:v>85.664854273994578</c:v>
                </c:pt>
                <c:pt idx="20">
                  <c:v>63.377483042810915</c:v>
                </c:pt>
                <c:pt idx="21">
                  <c:v>46.845211724396606</c:v>
                </c:pt>
                <c:pt idx="22">
                  <c:v>34.520158396768835</c:v>
                </c:pt>
                <c:pt idx="23">
                  <c:v>25.778547521630927</c:v>
                </c:pt>
                <c:pt idx="24">
                  <c:v>19.374191790368904</c:v>
                </c:pt>
                <c:pt idx="25">
                  <c:v>14.8515522116175</c:v>
                </c:pt>
                <c:pt idx="26">
                  <c:v>11.630632636851912</c:v>
                </c:pt>
                <c:pt idx="27">
                  <c:v>9.2310968424048809</c:v>
                </c:pt>
                <c:pt idx="28">
                  <c:v>7.5052988822394919</c:v>
                </c:pt>
                <c:pt idx="29">
                  <c:v>6.2591943316992333</c:v>
                </c:pt>
                <c:pt idx="30">
                  <c:v>5.3529865684213069</c:v>
                </c:pt>
                <c:pt idx="31">
                  <c:v>4.6965569668123681</c:v>
                </c:pt>
                <c:pt idx="32">
                  <c:v>4.2240020558566771</c:v>
                </c:pt>
                <c:pt idx="33">
                  <c:v>3.8906999175362906</c:v>
                </c:pt>
                <c:pt idx="34">
                  <c:v>3.6798613836683427</c:v>
                </c:pt>
                <c:pt idx="35">
                  <c:v>3.5511738785143101</c:v>
                </c:pt>
                <c:pt idx="36">
                  <c:v>3.4904236422329884</c:v>
                </c:pt>
                <c:pt idx="37">
                  <c:v>3.4893908093208732</c:v>
                </c:pt>
                <c:pt idx="38">
                  <c:v>3.5373428244717933</c:v>
                </c:pt>
                <c:pt idx="39">
                  <c:v>3.6277341139957819</c:v>
                </c:pt>
                <c:pt idx="40">
                  <c:v>3.7591563751581849</c:v>
                </c:pt>
                <c:pt idx="41">
                  <c:v>3.9111417732646045</c:v>
                </c:pt>
                <c:pt idx="42">
                  <c:v>4.0956590624965807</c:v>
                </c:pt>
                <c:pt idx="43">
                  <c:v>4.3098668256283652</c:v>
                </c:pt>
                <c:pt idx="44">
                  <c:v>4.5007072129852475</c:v>
                </c:pt>
                <c:pt idx="45">
                  <c:v>4.6911323402233993</c:v>
                </c:pt>
                <c:pt idx="46">
                  <c:v>4.8745591619073458</c:v>
                </c:pt>
                <c:pt idx="47">
                  <c:v>5.0462559155122273</c:v>
                </c:pt>
                <c:pt idx="48">
                  <c:v>5.2014949136319233</c:v>
                </c:pt>
                <c:pt idx="49">
                  <c:v>5.3367179585390607</c:v>
                </c:pt>
                <c:pt idx="50">
                  <c:v>5.4505017346598787</c:v>
                </c:pt>
                <c:pt idx="51">
                  <c:v>5.5408999851535334</c:v>
                </c:pt>
                <c:pt idx="52">
                  <c:v>5.6088151013329028</c:v>
                </c:pt>
                <c:pt idx="53">
                  <c:v>5.6537845614212925</c:v>
                </c:pt>
                <c:pt idx="54">
                  <c:v>5.6783363470899575</c:v>
                </c:pt>
                <c:pt idx="55">
                  <c:v>5.6849085250517692</c:v>
                </c:pt>
                <c:pt idx="56">
                  <c:v>5.6763479016347915</c:v>
                </c:pt>
                <c:pt idx="57">
                  <c:v>5.6556923259163021</c:v>
                </c:pt>
                <c:pt idx="58">
                  <c:v>5.6259501080146901</c:v>
                </c:pt>
                <c:pt idx="59">
                  <c:v>5.5902388184295368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FB2-4104-A9AE-5E2DA43828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GLP</c:v>
                </c:pt>
              </c:strCache>
            </c:strRef>
          </c:tx>
          <c:spPr>
            <a:ln w="19050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Sheet1!$D$2:$D$110</c:f>
              <c:numCache>
                <c:formatCode>General</c:formatCode>
                <c:ptCount val="60"/>
                <c:pt idx="0">
                  <c:v>0.72713288628195383</c:v>
                </c:pt>
                <c:pt idx="1">
                  <c:v>0.75343107377679219</c:v>
                </c:pt>
                <c:pt idx="2">
                  <c:v>0.89051006612564743</c:v>
                </c:pt>
                <c:pt idx="3">
                  <c:v>1.0108833328108078</c:v>
                </c:pt>
                <c:pt idx="4">
                  <c:v>1.1466921055415549</c:v>
                </c:pt>
                <c:pt idx="5">
                  <c:v>1.2761787609907005</c:v>
                </c:pt>
                <c:pt idx="6">
                  <c:v>1.4168563586709018</c:v>
                </c:pt>
                <c:pt idx="7">
                  <c:v>1.5476180351181876</c:v>
                </c:pt>
                <c:pt idx="8">
                  <c:v>1.6804631653394191</c:v>
                </c:pt>
                <c:pt idx="9">
                  <c:v>1.8198385159473798</c:v>
                </c:pt>
                <c:pt idx="10">
                  <c:v>1.9520799078701729</c:v>
                </c:pt>
                <c:pt idx="11">
                  <c:v>2.0534583545358482</c:v>
                </c:pt>
                <c:pt idx="12">
                  <c:v>2.0972845746436946</c:v>
                </c:pt>
                <c:pt idx="13">
                  <c:v>2.0552724006914027</c:v>
                </c:pt>
                <c:pt idx="14">
                  <c:v>1.9241290028011675</c:v>
                </c:pt>
                <c:pt idx="15">
                  <c:v>1.7231421239992533</c:v>
                </c:pt>
                <c:pt idx="16">
                  <c:v>1.4915206922806605</c:v>
                </c:pt>
                <c:pt idx="17">
                  <c:v>1.2684100160158656</c:v>
                </c:pt>
                <c:pt idx="18">
                  <c:v>1.0707250982831913</c:v>
                </c:pt>
                <c:pt idx="19">
                  <c:v>0.91095130075254516</c:v>
                </c:pt>
                <c:pt idx="20">
                  <c:v>0.79110267325636774</c:v>
                </c:pt>
                <c:pt idx="21">
                  <c:v>0.70907635839222816</c:v>
                </c:pt>
                <c:pt idx="22">
                  <c:v>0.65479845515231827</c:v>
                </c:pt>
                <c:pt idx="23">
                  <c:v>0.62388381278213167</c:v>
                </c:pt>
                <c:pt idx="24">
                  <c:v>0.61000635286253813</c:v>
                </c:pt>
                <c:pt idx="25">
                  <c:v>0.60977240613898731</c:v>
                </c:pt>
                <c:pt idx="26">
                  <c:v>0.6193346928481942</c:v>
                </c:pt>
                <c:pt idx="27">
                  <c:v>0.63652547855239761</c:v>
                </c:pt>
                <c:pt idx="28">
                  <c:v>0.65881591037699472</c:v>
                </c:pt>
                <c:pt idx="29">
                  <c:v>0.6843895796962608</c:v>
                </c:pt>
                <c:pt idx="30">
                  <c:v>0.71175518779866798</c:v>
                </c:pt>
                <c:pt idx="31">
                  <c:v>0.73976537143897536</c:v>
                </c:pt>
                <c:pt idx="32">
                  <c:v>0.76753444280614092</c:v>
                </c:pt>
                <c:pt idx="33">
                  <c:v>0.79434424045281671</c:v>
                </c:pt>
                <c:pt idx="34">
                  <c:v>0.81810865286616241</c:v>
                </c:pt>
                <c:pt idx="35">
                  <c:v>0.83978046211386792</c:v>
                </c:pt>
                <c:pt idx="36">
                  <c:v>0.8590685120697451</c:v>
                </c:pt>
                <c:pt idx="37">
                  <c:v>0.87563819677639465</c:v>
                </c:pt>
                <c:pt idx="38">
                  <c:v>0.88816966803652819</c:v>
                </c:pt>
                <c:pt idx="39">
                  <c:v>0.89783916552693932</c:v>
                </c:pt>
                <c:pt idx="40">
                  <c:v>0.90450356293263046</c:v>
                </c:pt>
                <c:pt idx="41">
                  <c:v>0.90768173550976439</c:v>
                </c:pt>
                <c:pt idx="42">
                  <c:v>0.90809190490431191</c:v>
                </c:pt>
                <c:pt idx="43">
                  <c:v>0.90553455702659846</c:v>
                </c:pt>
                <c:pt idx="44">
                  <c:v>0.90118825515516499</c:v>
                </c:pt>
                <c:pt idx="45">
                  <c:v>0.89533530132333761</c:v>
                </c:pt>
                <c:pt idx="46">
                  <c:v>0.88835641940927867</c:v>
                </c:pt>
                <c:pt idx="47">
                  <c:v>0.88065678923642954</c:v>
                </c:pt>
                <c:pt idx="48">
                  <c:v>0.87260785639725014</c:v>
                </c:pt>
                <c:pt idx="49">
                  <c:v>0.86455355005436552</c:v>
                </c:pt>
                <c:pt idx="50">
                  <c:v>0.85676391561505605</c:v>
                </c:pt>
                <c:pt idx="51">
                  <c:v>0.84949941219651715</c:v>
                </c:pt>
                <c:pt idx="52">
                  <c:v>0.84290840352938257</c:v>
                </c:pt>
                <c:pt idx="53">
                  <c:v>0.83718217577374054</c:v>
                </c:pt>
                <c:pt idx="54">
                  <c:v>0.83237259465803304</c:v>
                </c:pt>
                <c:pt idx="55">
                  <c:v>0.82850970435581239</c:v>
                </c:pt>
                <c:pt idx="56">
                  <c:v>0.82558216773548343</c:v>
                </c:pt>
                <c:pt idx="57">
                  <c:v>0.82354469939407238</c:v>
                </c:pt>
                <c:pt idx="58">
                  <c:v>0.8223452793291367</c:v>
                </c:pt>
                <c:pt idx="59">
                  <c:v>0.82181935364253611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FB2-4104-A9AE-5E2DA43828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Sheet1!$E$2:$E$110</c:f>
            </c:numRef>
          </c:yVal>
          <c:smooth val="1"/>
          <c:extLst>
            <c:ext xmlns:c16="http://schemas.microsoft.com/office/drawing/2014/chart" uri="{C3380CC4-5D6E-409C-BE32-E72D297353CC}">
              <c16:uniqueId val="{00000003-7FB2-4104-A9AE-5E2DA43828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SmaGLc1:36(0.00500)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Sheet1!$F$2:$F$110</c:f>
            </c:numRef>
          </c:yVal>
          <c:smooth val="1"/>
          <c:extLst>
            <c:ext xmlns:c16="http://schemas.microsoft.com/office/drawing/2014/chart" uri="{C3380CC4-5D6E-409C-BE32-E72D297353CC}">
              <c16:uniqueId val="{00000004-7FB2-4104-A9AE-5E2DA43828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SmaGLc1:45(10.0000)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Sheet1!$G$2:$G$110</c:f>
            </c:numRef>
          </c:yVal>
          <c:smooth val="1"/>
          <c:extLst>
            <c:ext xmlns:c16="http://schemas.microsoft.com/office/drawing/2014/chart" uri="{C3380CC4-5D6E-409C-BE32-E72D297353CC}">
              <c16:uniqueId val="{00000005-7FB2-4104-A9AE-5E2DA43828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glucose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Sheet1!$H$2:$H$110</c:f>
              <c:numCache>
                <c:formatCode>General</c:formatCode>
                <c:ptCount val="60"/>
                <c:pt idx="1">
                  <c:v>0.72451631899212854</c:v>
                </c:pt>
                <c:pt idx="2">
                  <c:v>0.87289256720929664</c:v>
                </c:pt>
                <c:pt idx="3">
                  <c:v>0.9080465878845797</c:v>
                </c:pt>
                <c:pt idx="4">
                  <c:v>0.86938168944142558</c:v>
                </c:pt>
                <c:pt idx="5">
                  <c:v>0.77009940633011964</c:v>
                </c:pt>
                <c:pt idx="6">
                  <c:v>0.66235402060351178</c:v>
                </c:pt>
                <c:pt idx="7">
                  <c:v>0.54467704500219871</c:v>
                </c:pt>
                <c:pt idx="8">
                  <c:v>0.44191758825416083</c:v>
                </c:pt>
                <c:pt idx="9">
                  <c:v>0.35480628854867557</c:v>
                </c:pt>
                <c:pt idx="10">
                  <c:v>0.28543672304510126</c:v>
                </c:pt>
                <c:pt idx="11">
                  <c:v>0.2343469315103606</c:v>
                </c:pt>
                <c:pt idx="12">
                  <c:v>0.19903377686975882</c:v>
                </c:pt>
                <c:pt idx="13">
                  <c:v>0.17584178922599147</c:v>
                </c:pt>
                <c:pt idx="14">
                  <c:v>0.16410065227866918</c:v>
                </c:pt>
                <c:pt idx="15">
                  <c:v>0.16202968461250872</c:v>
                </c:pt>
                <c:pt idx="16">
                  <c:v>0.16897193662711479</c:v>
                </c:pt>
                <c:pt idx="17">
                  <c:v>0.18454077941004324</c:v>
                </c:pt>
                <c:pt idx="18">
                  <c:v>0.20783515971559177</c:v>
                </c:pt>
                <c:pt idx="19">
                  <c:v>0.23912606650901325</c:v>
                </c:pt>
                <c:pt idx="20">
                  <c:v>0.27776707617566565</c:v>
                </c:pt>
                <c:pt idx="21">
                  <c:v>0.32262237826337264</c:v>
                </c:pt>
                <c:pt idx="22">
                  <c:v>0.37081671971370928</c:v>
                </c:pt>
                <c:pt idx="23">
                  <c:v>0.42257308424871143</c:v>
                </c:pt>
                <c:pt idx="24">
                  <c:v>0.47453858208314259</c:v>
                </c:pt>
                <c:pt idx="25">
                  <c:v>0.52701942374176836</c:v>
                </c:pt>
                <c:pt idx="26">
                  <c:v>0.57645720416583079</c:v>
                </c:pt>
                <c:pt idx="27">
                  <c:v>0.62143297042685808</c:v>
                </c:pt>
                <c:pt idx="28">
                  <c:v>0.66241323111650674</c:v>
                </c:pt>
                <c:pt idx="29">
                  <c:v>0.69664406055178918</c:v>
                </c:pt>
                <c:pt idx="30">
                  <c:v>0.72341909027734819</c:v>
                </c:pt>
                <c:pt idx="31">
                  <c:v>0.74275054463901358</c:v>
                </c:pt>
                <c:pt idx="32">
                  <c:v>0.75476726216885526</c:v>
                </c:pt>
                <c:pt idx="33">
                  <c:v>0.76008026343720569</c:v>
                </c:pt>
                <c:pt idx="34">
                  <c:v>0.75947186782024345</c:v>
                </c:pt>
                <c:pt idx="35">
                  <c:v>0.75407123002799525</c:v>
                </c:pt>
                <c:pt idx="36">
                  <c:v>0.74490086725664839</c:v>
                </c:pt>
                <c:pt idx="37">
                  <c:v>0.73278005969573257</c:v>
                </c:pt>
                <c:pt idx="38">
                  <c:v>0.71840707483765576</c:v>
                </c:pt>
                <c:pt idx="39">
                  <c:v>0.70373832894439692</c:v>
                </c:pt>
                <c:pt idx="40">
                  <c:v>0.68831842681404432</c:v>
                </c:pt>
                <c:pt idx="41">
                  <c:v>0.67248841689544303</c:v>
                </c:pt>
                <c:pt idx="42">
                  <c:v>0.65833070249740822</c:v>
                </c:pt>
                <c:pt idx="43">
                  <c:v>0.64438379236582977</c:v>
                </c:pt>
                <c:pt idx="44">
                  <c:v>0.63111004825495387</c:v>
                </c:pt>
                <c:pt idx="45">
                  <c:v>0.62129672958624993</c:v>
                </c:pt>
                <c:pt idx="46">
                  <c:v>0.61295632967184999</c:v>
                </c:pt>
                <c:pt idx="47">
                  <c:v>0.60616814355688975</c:v>
                </c:pt>
                <c:pt idx="48">
                  <c:v>0.60084556447333004</c:v>
                </c:pt>
                <c:pt idx="49">
                  <c:v>0.59693731671110406</c:v>
                </c:pt>
                <c:pt idx="50">
                  <c:v>0.5943451789669314</c:v>
                </c:pt>
                <c:pt idx="51">
                  <c:v>0.59290958282396922</c:v>
                </c:pt>
                <c:pt idx="52">
                  <c:v>0.59252647708904638</c:v>
                </c:pt>
                <c:pt idx="53">
                  <c:v>0.59301558973822532</c:v>
                </c:pt>
                <c:pt idx="54">
                  <c:v>0.59426244019442276</c:v>
                </c:pt>
                <c:pt idx="55">
                  <c:v>0.59608377160006454</c:v>
                </c:pt>
                <c:pt idx="56">
                  <c:v>0.59832259467840254</c:v>
                </c:pt>
                <c:pt idx="57">
                  <c:v>0.6008292585057653</c:v>
                </c:pt>
                <c:pt idx="58">
                  <c:v>0.60346503830316744</c:v>
                </c:pt>
                <c:pt idx="59">
                  <c:v>0.60609801116599149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7FB2-4104-A9AE-5E2DA43828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Sheet1!$I$2:$I$110</c:f>
            </c:numRef>
          </c:yVal>
          <c:smooth val="1"/>
          <c:extLst>
            <c:ext xmlns:c16="http://schemas.microsoft.com/office/drawing/2014/chart" uri="{C3380CC4-5D6E-409C-BE32-E72D297353CC}">
              <c16:uniqueId val="{00000007-7FB2-4104-A9AE-5E2DA438283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hep met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Sheet1!$J$2:$J$110</c:f>
            </c:numRef>
          </c:yVal>
          <c:smooth val="1"/>
          <c:extLst>
            <c:ext xmlns:c16="http://schemas.microsoft.com/office/drawing/2014/chart" uri="{C3380CC4-5D6E-409C-BE32-E72D297353CC}">
              <c16:uniqueId val="{00000008-7FB2-4104-A9AE-5E2DA438283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Sheet1!$K$2:$K$110</c:f>
            </c:numRef>
          </c:yVal>
          <c:smooth val="1"/>
          <c:extLst>
            <c:ext xmlns:c16="http://schemas.microsoft.com/office/drawing/2014/chart" uri="{C3380CC4-5D6E-409C-BE32-E72D297353CC}">
              <c16:uniqueId val="{00000009-7FB2-4104-A9AE-5E2DA438283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Sheet1!$L$2:$L$110</c:f>
            </c:numRef>
          </c:yVal>
          <c:smooth val="1"/>
          <c:extLst>
            <c:ext xmlns:c16="http://schemas.microsoft.com/office/drawing/2014/chart" uri="{C3380CC4-5D6E-409C-BE32-E72D297353CC}">
              <c16:uniqueId val="{0000000A-7FB2-4104-A9AE-5E2DA438283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Sheet1!$M$2:$M$110</c:f>
            </c:numRef>
          </c:yVal>
          <c:smooth val="1"/>
          <c:extLst>
            <c:ext xmlns:c16="http://schemas.microsoft.com/office/drawing/2014/chart" uri="{C3380CC4-5D6E-409C-BE32-E72D297353CC}">
              <c16:uniqueId val="{0000000B-7FB2-4104-A9AE-5E2DA438283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Sheet1!$N$2:$N$110</c:f>
            </c:numRef>
          </c:yVal>
          <c:smooth val="1"/>
          <c:extLst>
            <c:ext xmlns:c16="http://schemas.microsoft.com/office/drawing/2014/chart" uri="{C3380CC4-5D6E-409C-BE32-E72D297353CC}">
              <c16:uniqueId val="{0000000C-7FB2-4104-A9AE-5E2DA438283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Sheet1!$O$2:$O$110</c:f>
            </c:numRef>
          </c:yVal>
          <c:smooth val="1"/>
          <c:extLst>
            <c:ext xmlns:c16="http://schemas.microsoft.com/office/drawing/2014/chart" uri="{C3380CC4-5D6E-409C-BE32-E72D297353CC}">
              <c16:uniqueId val="{0000000D-7FB2-4104-A9AE-5E2DA438283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Sheet1!$P$2:$P$110</c:f>
            </c:numRef>
          </c:yVal>
          <c:smooth val="1"/>
          <c:extLst>
            <c:ext xmlns:c16="http://schemas.microsoft.com/office/drawing/2014/chart" uri="{C3380CC4-5D6E-409C-BE32-E72D297353CC}">
              <c16:uniqueId val="{0000000E-7FB2-4104-A9AE-5E2DA438283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Sheet1!$Q$2:$Q$110</c:f>
            </c:numRef>
          </c:yVal>
          <c:smooth val="1"/>
          <c:extLst>
            <c:ext xmlns:c16="http://schemas.microsoft.com/office/drawing/2014/chart" uri="{C3380CC4-5D6E-409C-BE32-E72D297353CC}">
              <c16:uniqueId val="{0000000F-7FB2-4104-A9AE-5E2DA438283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Sheet1!$R$2:$R$110</c:f>
            </c:numRef>
          </c:yVal>
          <c:smooth val="1"/>
          <c:extLst>
            <c:ext xmlns:c16="http://schemas.microsoft.com/office/drawing/2014/chart" uri="{C3380CC4-5D6E-409C-BE32-E72D297353CC}">
              <c16:uniqueId val="{00000010-7FB2-4104-A9AE-5E2DA438283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hepglmet1:36(0.00500)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Sheet1!$S$2:$S$110</c:f>
            </c:numRef>
          </c:yVal>
          <c:smooth val="1"/>
          <c:extLst>
            <c:ext xmlns:c16="http://schemas.microsoft.com/office/drawing/2014/chart" uri="{C3380CC4-5D6E-409C-BE32-E72D297353CC}">
              <c16:uniqueId val="{00000011-7FB2-4104-A9AE-5E2DA438283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hepglmet1:45(10.0000)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Sheet1!$T$2:$T$110</c:f>
            </c:numRef>
          </c:yVal>
          <c:smooth val="1"/>
          <c:extLst>
            <c:ext xmlns:c16="http://schemas.microsoft.com/office/drawing/2014/chart" uri="{C3380CC4-5D6E-409C-BE32-E72D297353CC}">
              <c16:uniqueId val="{00000012-7FB2-4104-A9AE-5E2DA438283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hep met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Sheet1!$U$2:$U$110</c:f>
            </c:numRef>
          </c:yVal>
          <c:smooth val="1"/>
          <c:extLst>
            <c:ext xmlns:c16="http://schemas.microsoft.com/office/drawing/2014/chart" uri="{C3380CC4-5D6E-409C-BE32-E72D297353CC}">
              <c16:uniqueId val="{00000013-7FB2-4104-A9AE-5E2DA438283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hep gluconeogenesis</c:v>
                </c:pt>
              </c:strCache>
            </c:strRef>
          </c:tx>
          <c:spPr>
            <a:ln w="19050" cap="rnd">
              <a:solidFill>
                <a:srgbClr val="FFC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Sheet1!$A$2:$A$110</c:f>
              <c:numCache>
                <c:formatCode>General</c:formatCode>
                <c:ptCount val="6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</c:numCache>
            </c:numRef>
          </c:xVal>
          <c:yVal>
            <c:numRef>
              <c:f>Sheet1!$V$2:$V$110</c:f>
              <c:numCache>
                <c:formatCode>General</c:formatCode>
                <c:ptCount val="60"/>
                <c:pt idx="1">
                  <c:v>1.1466300871671955</c:v>
                </c:pt>
                <c:pt idx="2">
                  <c:v>0.92422334695692643</c:v>
                </c:pt>
                <c:pt idx="3">
                  <c:v>0.80519140730798655</c:v>
                </c:pt>
                <c:pt idx="4">
                  <c:v>0.65680284843228443</c:v>
                </c:pt>
                <c:pt idx="5">
                  <c:v>0.49910011206428234</c:v>
                </c:pt>
                <c:pt idx="6">
                  <c:v>0.37900985302582307</c:v>
                </c:pt>
                <c:pt idx="7">
                  <c:v>0.34042475573622072</c:v>
                </c:pt>
                <c:pt idx="8">
                  <c:v>0.3691543951542734</c:v>
                </c:pt>
                <c:pt idx="9">
                  <c:v>0.47057032355021161</c:v>
                </c:pt>
                <c:pt idx="10">
                  <c:v>0.68322904607192225</c:v>
                </c:pt>
                <c:pt idx="11">
                  <c:v>1.0840215332146088</c:v>
                </c:pt>
                <c:pt idx="12">
                  <c:v>1.769561807745174</c:v>
                </c:pt>
                <c:pt idx="13">
                  <c:v>2.8421067153593853</c:v>
                </c:pt>
                <c:pt idx="14">
                  <c:v>4.1950672373377529</c:v>
                </c:pt>
                <c:pt idx="15">
                  <c:v>5.57849700295115</c:v>
                </c:pt>
                <c:pt idx="16">
                  <c:v>6.648620311899319</c:v>
                </c:pt>
                <c:pt idx="17">
                  <c:v>7.1559071345730505</c:v>
                </c:pt>
                <c:pt idx="18">
                  <c:v>7.1160349963108214</c:v>
                </c:pt>
                <c:pt idx="19">
                  <c:v>6.6694441274551997</c:v>
                </c:pt>
                <c:pt idx="20">
                  <c:v>5.9907618026969791</c:v>
                </c:pt>
                <c:pt idx="21">
                  <c:v>5.2343176226338022</c:v>
                </c:pt>
                <c:pt idx="22">
                  <c:v>4.5195068639135068</c:v>
                </c:pt>
                <c:pt idx="23">
                  <c:v>3.8667139978993648</c:v>
                </c:pt>
                <c:pt idx="24">
                  <c:v>3.3131369067995768</c:v>
                </c:pt>
                <c:pt idx="25">
                  <c:v>2.8365056630862919</c:v>
                </c:pt>
                <c:pt idx="26">
                  <c:v>2.4458985156414053</c:v>
                </c:pt>
                <c:pt idx="27">
                  <c:v>2.1273992898894671</c:v>
                </c:pt>
                <c:pt idx="28">
                  <c:v>1.8582446004667772</c:v>
                </c:pt>
                <c:pt idx="29">
                  <c:v>1.6403662569014996</c:v>
                </c:pt>
                <c:pt idx="30">
                  <c:v>1.4651550038493482</c:v>
                </c:pt>
                <c:pt idx="31">
                  <c:v>1.3246741817983982</c:v>
                </c:pt>
                <c:pt idx="32">
                  <c:v>1.2136461210145459</c:v>
                </c:pt>
                <c:pt idx="33">
                  <c:v>1.1272611344035846</c:v>
                </c:pt>
                <c:pt idx="34">
                  <c:v>1.0618833747122816</c:v>
                </c:pt>
                <c:pt idx="35">
                  <c:v>1.0179831949980391</c:v>
                </c:pt>
                <c:pt idx="36">
                  <c:v>0.98963152333935012</c:v>
                </c:pt>
                <c:pt idx="37">
                  <c:v>0.97515107097306486</c:v>
                </c:pt>
                <c:pt idx="38">
                  <c:v>0.9737306110996744</c:v>
                </c:pt>
                <c:pt idx="39">
                  <c:v>0.98375717440096955</c:v>
                </c:pt>
                <c:pt idx="40">
                  <c:v>1.0038612843742358</c:v>
                </c:pt>
                <c:pt idx="41">
                  <c:v>1.0338779264180236</c:v>
                </c:pt>
                <c:pt idx="42">
                  <c:v>1.0691842068580588</c:v>
                </c:pt>
                <c:pt idx="43">
                  <c:v>1.1123855200769175</c:v>
                </c:pt>
                <c:pt idx="44">
                  <c:v>1.1627702997743228</c:v>
                </c:pt>
                <c:pt idx="45">
                  <c:v>1.2078884118700639</c:v>
                </c:pt>
                <c:pt idx="46">
                  <c:v>1.2528849818895487</c:v>
                </c:pt>
                <c:pt idx="47">
                  <c:v>1.2962174577329277</c:v>
                </c:pt>
                <c:pt idx="48">
                  <c:v>1.3366682679999196</c:v>
                </c:pt>
                <c:pt idx="49">
                  <c:v>1.3731072376510265</c:v>
                </c:pt>
                <c:pt idx="50">
                  <c:v>1.4046692890672046</c:v>
                </c:pt>
                <c:pt idx="51">
                  <c:v>1.430975404308646</c:v>
                </c:pt>
                <c:pt idx="52">
                  <c:v>1.4515688382828891</c:v>
                </c:pt>
                <c:pt idx="53">
                  <c:v>1.4666353381770756</c:v>
                </c:pt>
                <c:pt idx="54">
                  <c:v>1.4760415612217119</c:v>
                </c:pt>
                <c:pt idx="55">
                  <c:v>1.4803455018266169</c:v>
                </c:pt>
                <c:pt idx="56">
                  <c:v>1.4800934109399535</c:v>
                </c:pt>
                <c:pt idx="57">
                  <c:v>1.475930553391136</c:v>
                </c:pt>
                <c:pt idx="58">
                  <c:v>1.4685568239245392</c:v>
                </c:pt>
                <c:pt idx="59">
                  <c:v>1.4586493994580634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4-7FB2-4104-A9AE-5E2DA4382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2657592"/>
        <c:axId val="502663472"/>
      </c:scatterChart>
      <c:valAx>
        <c:axId val="502657592"/>
        <c:scaling>
          <c:orientation val="minMax"/>
          <c:max val="13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63472"/>
        <c:crossesAt val="0.1"/>
        <c:crossBetween val="midCat"/>
      </c:valAx>
      <c:valAx>
        <c:axId val="502663472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7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907162872555606"/>
          <c:y val="0.74255405965824772"/>
          <c:w val="0.55858101304440599"/>
          <c:h val="0.243368398979484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initial effects of shunting on flow, metabolism and normalized systemic glucose </a:t>
            </a:r>
          </a:p>
        </c:rich>
      </c:tx>
      <c:layout>
        <c:manualLayout>
          <c:xMode val="edge"/>
          <c:yMode val="edge"/>
          <c:x val="2.9319550625136671E-2"/>
          <c:y val="1.4670321678665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389042644632914"/>
          <c:y val="0.15240237215037436"/>
          <c:w val="0.45544288444857262"/>
          <c:h val="0.3928159288523746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Sheet1!$H$1:$H$4</c:f>
              <c:strCache>
                <c:ptCount val="4"/>
                <c:pt idx="3">
                  <c:v>shunt  insulin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Sheet1!$H$5:$H$104</c:f>
              <c:numCache>
                <c:formatCode>General</c:formatCode>
                <c:ptCount val="100"/>
                <c:pt idx="0">
                  <c:v>1</c:v>
                </c:pt>
                <c:pt idx="1">
                  <c:v>1.1659796965149671</c:v>
                </c:pt>
                <c:pt idx="2">
                  <c:v>1.5045937254749768</c:v>
                </c:pt>
                <c:pt idx="3">
                  <c:v>1.7228610406802756</c:v>
                </c:pt>
                <c:pt idx="4">
                  <c:v>1.7285424913542555</c:v>
                </c:pt>
                <c:pt idx="5">
                  <c:v>1.624520279768527</c:v>
                </c:pt>
                <c:pt idx="6">
                  <c:v>1.4591599074625063</c:v>
                </c:pt>
                <c:pt idx="7">
                  <c:v>1.2662741045941028</c:v>
                </c:pt>
                <c:pt idx="8">
                  <c:v>1.0727188494476212</c:v>
                </c:pt>
                <c:pt idx="9">
                  <c:v>0.90346142402525165</c:v>
                </c:pt>
                <c:pt idx="10">
                  <c:v>0.76887968616594649</c:v>
                </c:pt>
                <c:pt idx="11">
                  <c:v>0.66693078229972491</c:v>
                </c:pt>
                <c:pt idx="12">
                  <c:v>0.58986776969979215</c:v>
                </c:pt>
                <c:pt idx="13">
                  <c:v>0.5381372193906151</c:v>
                </c:pt>
                <c:pt idx="14">
                  <c:v>0.50810349883142314</c:v>
                </c:pt>
                <c:pt idx="15">
                  <c:v>0.49789758565970693</c:v>
                </c:pt>
                <c:pt idx="16">
                  <c:v>0.50556448517933994</c:v>
                </c:pt>
                <c:pt idx="17">
                  <c:v>0.52771246755150802</c:v>
                </c:pt>
                <c:pt idx="18">
                  <c:v>0.56267221417298385</c:v>
                </c:pt>
                <c:pt idx="19">
                  <c:v>0.60828660103662691</c:v>
                </c:pt>
                <c:pt idx="20">
                  <c:v>0.66219206273231401</c:v>
                </c:pt>
                <c:pt idx="21">
                  <c:v>0.72036541745362348</c:v>
                </c:pt>
                <c:pt idx="22">
                  <c:v>0.78279696299362678</c:v>
                </c:pt>
                <c:pt idx="23">
                  <c:v>0.84528079264874567</c:v>
                </c:pt>
                <c:pt idx="24">
                  <c:v>0.90802388683345836</c:v>
                </c:pt>
                <c:pt idx="25">
                  <c:v>0.9665486770501841</c:v>
                </c:pt>
                <c:pt idx="26">
                  <c:v>1.0189281972005899</c:v>
                </c:pt>
                <c:pt idx="27">
                  <c:v>1.0654804640673377</c:v>
                </c:pt>
                <c:pt idx="28">
                  <c:v>1.1029325998464896</c:v>
                </c:pt>
                <c:pt idx="29">
                  <c:v>1.1305240593171371</c:v>
                </c:pt>
                <c:pt idx="30">
                  <c:v>1.148553185342337</c:v>
                </c:pt>
                <c:pt idx="31">
                  <c:v>1.1574317827050615</c:v>
                </c:pt>
                <c:pt idx="32">
                  <c:v>1.1581950229834501</c:v>
                </c:pt>
                <c:pt idx="33">
                  <c:v>1.152048944399886</c:v>
                </c:pt>
                <c:pt idx="34">
                  <c:v>1.1407132631324761</c:v>
                </c:pt>
                <c:pt idx="35">
                  <c:v>1.1252501013341614</c:v>
                </c:pt>
                <c:pt idx="36">
                  <c:v>1.1066954391003252</c:v>
                </c:pt>
                <c:pt idx="37">
                  <c:v>1.0858836662268334</c:v>
                </c:pt>
                <c:pt idx="38">
                  <c:v>1.0653742788026181</c:v>
                </c:pt>
                <c:pt idx="39">
                  <c:v>1.0443652277215769</c:v>
                </c:pt>
                <c:pt idx="40">
                  <c:v>1.0232561900080206</c:v>
                </c:pt>
                <c:pt idx="41">
                  <c:v>1.0047306343949705</c:v>
                </c:pt>
                <c:pt idx="42">
                  <c:v>0.98683114063456756</c:v>
                </c:pt>
                <c:pt idx="43">
                  <c:v>0.97019023871741139</c:v>
                </c:pt>
                <c:pt idx="44">
                  <c:v>0.95826299233310053</c:v>
                </c:pt>
                <c:pt idx="45">
                  <c:v>0.94850877079506346</c:v>
                </c:pt>
                <c:pt idx="46">
                  <c:v>0.9410332203565237</c:v>
                </c:pt>
                <c:pt idx="47">
                  <c:v>0.93570724776418035</c:v>
                </c:pt>
                <c:pt idx="48">
                  <c:v>0.93245700844307611</c:v>
                </c:pt>
                <c:pt idx="49">
                  <c:v>0.9311412813812493</c:v>
                </c:pt>
                <c:pt idx="50">
                  <c:v>0.9315218234974515</c:v>
                </c:pt>
                <c:pt idx="51">
                  <c:v>0.9334482505842886</c:v>
                </c:pt>
                <c:pt idx="52">
                  <c:v>0.93664324122704889</c:v>
                </c:pt>
                <c:pt idx="53">
                  <c:v>0.9409397018619613</c:v>
                </c:pt>
                <c:pt idx="54">
                  <c:v>0.94604953084439392</c:v>
                </c:pt>
                <c:pt idx="55">
                  <c:v>0.9517250523919174</c:v>
                </c:pt>
                <c:pt idx="56">
                  <c:v>0.95772640638879558</c:v>
                </c:pt>
                <c:pt idx="57">
                  <c:v>0.96382882504118061</c:v>
                </c:pt>
                <c:pt idx="58">
                  <c:v>0.96981832078514574</c:v>
                </c:pt>
                <c:pt idx="59">
                  <c:v>0.9755525945857374</c:v>
                </c:pt>
                <c:pt idx="60">
                  <c:v>0.98083409872965766</c:v>
                </c:pt>
                <c:pt idx="61">
                  <c:v>0.98559949936612246</c:v>
                </c:pt>
                <c:pt idx="62">
                  <c:v>0.98972239829931086</c:v>
                </c:pt>
                <c:pt idx="63">
                  <c:v>0.99307154622993798</c:v>
                </c:pt>
                <c:pt idx="64">
                  <c:v>0.99568602149146646</c:v>
                </c:pt>
                <c:pt idx="65">
                  <c:v>0.99762376781972006</c:v>
                </c:pt>
                <c:pt idx="66">
                  <c:v>0.99883492665131568</c:v>
                </c:pt>
                <c:pt idx="67">
                  <c:v>0.99944616568782174</c:v>
                </c:pt>
                <c:pt idx="68">
                  <c:v>0.999435924469397</c:v>
                </c:pt>
                <c:pt idx="69">
                  <c:v>0.99890526765154852</c:v>
                </c:pt>
                <c:pt idx="70">
                  <c:v>0.99793531646442957</c:v>
                </c:pt>
                <c:pt idx="71">
                  <c:v>0.99661096521866621</c:v>
                </c:pt>
                <c:pt idx="72">
                  <c:v>0.99501899476512035</c:v>
                </c:pt>
                <c:pt idx="73">
                  <c:v>0.9932424128741818</c:v>
                </c:pt>
                <c:pt idx="74">
                  <c:v>0.99136072374151607</c:v>
                </c:pt>
                <c:pt idx="75">
                  <c:v>0.98944642441333996</c:v>
                </c:pt>
                <c:pt idx="76">
                  <c:v>0.98756392676342997</c:v>
                </c:pt>
                <c:pt idx="77">
                  <c:v>0.98576901848162612</c:v>
                </c:pt>
                <c:pt idx="78">
                  <c:v>0.98410724603934352</c:v>
                </c:pt>
                <c:pt idx="79">
                  <c:v>0.98261472320681653</c:v>
                </c:pt>
                <c:pt idx="80">
                  <c:v>0.98131786154735112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689-4C68-9148-57BB12B22E5B}"/>
            </c:ext>
          </c:extLst>
        </c:ser>
        <c:ser>
          <c:idx val="1"/>
          <c:order val="1"/>
          <c:tx>
            <c:strRef>
              <c:f>Sheet1!$I$1:$I$4</c:f>
              <c:strCache>
                <c:ptCount val="4"/>
                <c:pt idx="3">
                  <c:v>shunt  GLN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Sheet1!$I$5:$I$104</c:f>
              <c:numCache>
                <c:formatCode>General</c:formatCode>
                <c:ptCount val="100"/>
                <c:pt idx="0">
                  <c:v>1</c:v>
                </c:pt>
                <c:pt idx="1">
                  <c:v>1.0146831950210957</c:v>
                </c:pt>
                <c:pt idx="2">
                  <c:v>1.0761500911465411</c:v>
                </c:pt>
                <c:pt idx="3">
                  <c:v>1.0377884088946472</c:v>
                </c:pt>
                <c:pt idx="4">
                  <c:v>0.89124057363200337</c:v>
                </c:pt>
                <c:pt idx="5">
                  <c:v>0.72563686298990915</c:v>
                </c:pt>
                <c:pt idx="6">
                  <c:v>0.58335691618160723</c:v>
                </c:pt>
                <c:pt idx="7">
                  <c:v>0.48548071744908489</c:v>
                </c:pt>
                <c:pt idx="8">
                  <c:v>0.44427676494503476</c:v>
                </c:pt>
                <c:pt idx="9">
                  <c:v>0.47756136350518275</c:v>
                </c:pt>
                <c:pt idx="10">
                  <c:v>0.59810511580626169</c:v>
                </c:pt>
                <c:pt idx="11">
                  <c:v>0.80334818539088793</c:v>
                </c:pt>
                <c:pt idx="12">
                  <c:v>1.0845485738494327</c:v>
                </c:pt>
                <c:pt idx="13">
                  <c:v>1.3940769598467686</c:v>
                </c:pt>
                <c:pt idx="14">
                  <c:v>1.6871137899981452</c:v>
                </c:pt>
                <c:pt idx="15">
                  <c:v>1.9233662970183623</c:v>
                </c:pt>
                <c:pt idx="16">
                  <c:v>2.0766437899028798</c:v>
                </c:pt>
                <c:pt idx="17">
                  <c:v>2.1481068249790281</c:v>
                </c:pt>
                <c:pt idx="18">
                  <c:v>2.1505422560744281</c:v>
                </c:pt>
                <c:pt idx="19">
                  <c:v>2.0990922331266826</c:v>
                </c:pt>
                <c:pt idx="20">
                  <c:v>2.0117932920852972</c:v>
                </c:pt>
                <c:pt idx="21">
                  <c:v>1.9078414044580831</c:v>
                </c:pt>
                <c:pt idx="22">
                  <c:v>1.7949760407601281</c:v>
                </c:pt>
                <c:pt idx="23">
                  <c:v>1.6838753278949885</c:v>
                </c:pt>
                <c:pt idx="24">
                  <c:v>1.5741172963240457</c:v>
                </c:pt>
                <c:pt idx="25">
                  <c:v>1.471599993051232</c:v>
                </c:pt>
                <c:pt idx="26">
                  <c:v>1.3769695414205412</c:v>
                </c:pt>
                <c:pt idx="27">
                  <c:v>1.2869151897265829</c:v>
                </c:pt>
                <c:pt idx="28">
                  <c:v>1.2054324795501681</c:v>
                </c:pt>
                <c:pt idx="29">
                  <c:v>1.1330167908011761</c:v>
                </c:pt>
                <c:pt idx="30">
                  <c:v>1.0696064811831287</c:v>
                </c:pt>
                <c:pt idx="31">
                  <c:v>1.0154867864133654</c:v>
                </c:pt>
                <c:pt idx="32">
                  <c:v>0.97044251883872645</c:v>
                </c:pt>
                <c:pt idx="33">
                  <c:v>0.9341761142825763</c:v>
                </c:pt>
                <c:pt idx="34">
                  <c:v>0.9081972486241161</c:v>
                </c:pt>
                <c:pt idx="35">
                  <c:v>0.88993095502409947</c:v>
                </c:pt>
                <c:pt idx="36">
                  <c:v>0.87878042397571521</c:v>
                </c:pt>
                <c:pt idx="37">
                  <c:v>0.87440494169479333</c:v>
                </c:pt>
                <c:pt idx="38">
                  <c:v>0.87621834598027792</c:v>
                </c:pt>
                <c:pt idx="39">
                  <c:v>0.88308417703891717</c:v>
                </c:pt>
                <c:pt idx="40">
                  <c:v>0.89469646492637389</c:v>
                </c:pt>
                <c:pt idx="41">
                  <c:v>0.90895825079336445</c:v>
                </c:pt>
                <c:pt idx="42">
                  <c:v>0.9265974741228441</c:v>
                </c:pt>
                <c:pt idx="43">
                  <c:v>0.94713052307971646</c:v>
                </c:pt>
                <c:pt idx="44">
                  <c:v>0.96540242052486736</c:v>
                </c:pt>
                <c:pt idx="45">
                  <c:v>0.98341654109383692</c:v>
                </c:pt>
                <c:pt idx="46">
                  <c:v>1.0005587033598975</c:v>
                </c:pt>
                <c:pt idx="47">
                  <c:v>1.0163548220246805</c:v>
                </c:pt>
                <c:pt idx="48">
                  <c:v>1.0304002994694839</c:v>
                </c:pt>
                <c:pt idx="49">
                  <c:v>1.042398131902186</c:v>
                </c:pt>
                <c:pt idx="50">
                  <c:v>1.0522474501103678</c:v>
                </c:pt>
                <c:pt idx="51">
                  <c:v>1.0597997521979683</c:v>
                </c:pt>
                <c:pt idx="52">
                  <c:v>1.0651559073774062</c:v>
                </c:pt>
                <c:pt idx="53">
                  <c:v>1.0682615583508781</c:v>
                </c:pt>
                <c:pt idx="54">
                  <c:v>1.0693386173857053</c:v>
                </c:pt>
                <c:pt idx="55">
                  <c:v>1.0685921852138065</c:v>
                </c:pt>
                <c:pt idx="56">
                  <c:v>1.0662626667914457</c:v>
                </c:pt>
                <c:pt idx="57">
                  <c:v>1.0626140032244527</c:v>
                </c:pt>
                <c:pt idx="58">
                  <c:v>1.0579011694664411</c:v>
                </c:pt>
                <c:pt idx="59">
                  <c:v>1.052466560455122</c:v>
                </c:pt>
                <c:pt idx="60">
                  <c:v>1.0464838953896607</c:v>
                </c:pt>
                <c:pt idx="61">
                  <c:v>1.0402406515254508</c:v>
                </c:pt>
                <c:pt idx="62">
                  <c:v>1.03393856728733</c:v>
                </c:pt>
                <c:pt idx="63">
                  <c:v>1.0278174872470496</c:v>
                </c:pt>
                <c:pt idx="64">
                  <c:v>1.0220488890657213</c:v>
                </c:pt>
                <c:pt idx="65">
                  <c:v>1.0167263569570897</c:v>
                </c:pt>
                <c:pt idx="66">
                  <c:v>1.0120017551242961</c:v>
                </c:pt>
                <c:pt idx="67">
                  <c:v>1.0078711608757467</c:v>
                </c:pt>
                <c:pt idx="68">
                  <c:v>1.0044629022650182</c:v>
                </c:pt>
                <c:pt idx="69">
                  <c:v>1.0017713754469768</c:v>
                </c:pt>
                <c:pt idx="70">
                  <c:v>0.99979209734551477</c:v>
                </c:pt>
                <c:pt idx="71">
                  <c:v>0.99850041104204079</c:v>
                </c:pt>
                <c:pt idx="72">
                  <c:v>0.99785260654450669</c:v>
                </c:pt>
                <c:pt idx="73">
                  <c:v>0.99779208501705541</c:v>
                </c:pt>
                <c:pt idx="74">
                  <c:v>0.99824879839550706</c:v>
                </c:pt>
                <c:pt idx="75">
                  <c:v>0.9991465343860344</c:v>
                </c:pt>
                <c:pt idx="76">
                  <c:v>1.0004034768496752</c:v>
                </c:pt>
                <c:pt idx="77">
                  <c:v>1.0019372492629544</c:v>
                </c:pt>
                <c:pt idx="78">
                  <c:v>1.0036649147178829</c:v>
                </c:pt>
                <c:pt idx="79">
                  <c:v>1.0055091401516065</c:v>
                </c:pt>
                <c:pt idx="80">
                  <c:v>1.0073976359618917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689-4C68-9148-57BB12B22E5B}"/>
            </c:ext>
          </c:extLst>
        </c:ser>
        <c:ser>
          <c:idx val="2"/>
          <c:order val="2"/>
          <c:tx>
            <c:strRef>
              <c:f>Sheet1!$J$1:$J$4</c:f>
              <c:strCache>
                <c:ptCount val="4"/>
                <c:pt idx="3">
                  <c:v>GLP shunt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Sheet1!$J$5:$J$104</c:f>
              <c:numCache>
                <c:formatCode>General</c:formatCode>
                <c:ptCount val="100"/>
                <c:pt idx="0">
                  <c:v>1</c:v>
                </c:pt>
                <c:pt idx="1">
                  <c:v>1.8848660212389825</c:v>
                </c:pt>
                <c:pt idx="2">
                  <c:v>5.5023561182603711</c:v>
                </c:pt>
                <c:pt idx="3">
                  <c:v>11.329381197642357</c:v>
                </c:pt>
                <c:pt idx="4">
                  <c:v>15.875545452732236</c:v>
                </c:pt>
                <c:pt idx="5">
                  <c:v>17.038828500739474</c:v>
                </c:pt>
                <c:pt idx="6">
                  <c:v>15.326761713946189</c:v>
                </c:pt>
                <c:pt idx="7">
                  <c:v>12.432041635643314</c:v>
                </c:pt>
                <c:pt idx="8">
                  <c:v>9.492123030122718</c:v>
                </c:pt>
                <c:pt idx="9">
                  <c:v>7.0960528959406126</c:v>
                </c:pt>
                <c:pt idx="10">
                  <c:v>5.35014039808447</c:v>
                </c:pt>
                <c:pt idx="11">
                  <c:v>4.1150750708556982</c:v>
                </c:pt>
                <c:pt idx="12">
                  <c:v>3.2027059656888959</c:v>
                </c:pt>
                <c:pt idx="13">
                  <c:v>2.5481560521879536</c:v>
                </c:pt>
                <c:pt idx="14">
                  <c:v>2.0622869119153164</c:v>
                </c:pt>
                <c:pt idx="15">
                  <c:v>1.697771141927765</c:v>
                </c:pt>
                <c:pt idx="16">
                  <c:v>1.4282941781883725</c:v>
                </c:pt>
                <c:pt idx="17">
                  <c:v>1.2290461133676698</c:v>
                </c:pt>
                <c:pt idx="18">
                  <c:v>1.0795411397725412</c:v>
                </c:pt>
                <c:pt idx="19">
                  <c:v>0.97251968742468842</c:v>
                </c:pt>
                <c:pt idx="20">
                  <c:v>0.9025343928310321</c:v>
                </c:pt>
                <c:pt idx="21">
                  <c:v>0.86574887012521551</c:v>
                </c:pt>
                <c:pt idx="22">
                  <c:v>0.85581056724817939</c:v>
                </c:pt>
                <c:pt idx="23">
                  <c:v>0.86881560338944208</c:v>
                </c:pt>
                <c:pt idx="24">
                  <c:v>0.90127753157883517</c:v>
                </c:pt>
                <c:pt idx="25">
                  <c:v>0.94808754154321317</c:v>
                </c:pt>
                <c:pt idx="26">
                  <c:v>1.0039785839525228</c:v>
                </c:pt>
                <c:pt idx="27">
                  <c:v>1.0663600898135999</c:v>
                </c:pt>
                <c:pt idx="28">
                  <c:v>1.1281229875834287</c:v>
                </c:pt>
                <c:pt idx="29">
                  <c:v>1.1844939348816588</c:v>
                </c:pt>
                <c:pt idx="30">
                  <c:v>1.2319760137384974</c:v>
                </c:pt>
                <c:pt idx="31">
                  <c:v>1.2678854127521293</c:v>
                </c:pt>
                <c:pt idx="32">
                  <c:v>1.2910691479013134</c:v>
                </c:pt>
                <c:pt idx="33">
                  <c:v>1.3014677379013504</c:v>
                </c:pt>
                <c:pt idx="34">
                  <c:v>1.299459039763464</c:v>
                </c:pt>
                <c:pt idx="35">
                  <c:v>1.2872164480264152</c:v>
                </c:pt>
                <c:pt idx="36">
                  <c:v>1.2662603873306038</c:v>
                </c:pt>
                <c:pt idx="37">
                  <c:v>1.2378966473019613</c:v>
                </c:pt>
                <c:pt idx="38">
                  <c:v>1.206272303519303</c:v>
                </c:pt>
                <c:pt idx="39">
                  <c:v>1.1709046661081497</c:v>
                </c:pt>
                <c:pt idx="40">
                  <c:v>1.1325869508327591</c:v>
                </c:pt>
                <c:pt idx="41">
                  <c:v>1.0965293742051443</c:v>
                </c:pt>
                <c:pt idx="42">
                  <c:v>1.0592974756522298</c:v>
                </c:pt>
                <c:pt idx="43">
                  <c:v>1.0219448943917777</c:v>
                </c:pt>
                <c:pt idx="44">
                  <c:v>0.99259146059809933</c:v>
                </c:pt>
                <c:pt idx="45">
                  <c:v>0.96611987252247367</c:v>
                </c:pt>
                <c:pt idx="46">
                  <c:v>0.94290976192182341</c:v>
                </c:pt>
                <c:pt idx="47">
                  <c:v>0.92298896499984406</c:v>
                </c:pt>
                <c:pt idx="48">
                  <c:v>0.9064438299607408</c:v>
                </c:pt>
                <c:pt idx="49">
                  <c:v>0.89325229535028494</c:v>
                </c:pt>
                <c:pt idx="50">
                  <c:v>0.88320681148491453</c:v>
                </c:pt>
                <c:pt idx="51">
                  <c:v>0.87625647046684585</c:v>
                </c:pt>
                <c:pt idx="52">
                  <c:v>0.87208643240906258</c:v>
                </c:pt>
                <c:pt idx="53">
                  <c:v>0.87062468359185208</c:v>
                </c:pt>
                <c:pt idx="54">
                  <c:v>0.87150602230601415</c:v>
                </c:pt>
                <c:pt idx="55">
                  <c:v>0.87442060525626975</c:v>
                </c:pt>
                <c:pt idx="56">
                  <c:v>0.87903761984431084</c:v>
                </c:pt>
                <c:pt idx="57">
                  <c:v>0.88501333878389599</c:v>
                </c:pt>
                <c:pt idx="58">
                  <c:v>0.89201525664235781</c:v>
                </c:pt>
                <c:pt idx="59">
                  <c:v>0.89964419215630387</c:v>
                </c:pt>
                <c:pt idx="60">
                  <c:v>0.90764392665434723</c:v>
                </c:pt>
                <c:pt idx="61">
                  <c:v>0.91569276700069513</c:v>
                </c:pt>
                <c:pt idx="62">
                  <c:v>0.92352343649306645</c:v>
                </c:pt>
                <c:pt idx="63">
                  <c:v>0.93082155940870448</c:v>
                </c:pt>
                <c:pt idx="64">
                  <c:v>0.93741798883059702</c:v>
                </c:pt>
                <c:pt idx="65">
                  <c:v>0.94323706598440349</c:v>
                </c:pt>
                <c:pt idx="66">
                  <c:v>0.94809379410882988</c:v>
                </c:pt>
                <c:pt idx="67">
                  <c:v>0.95205192753014334</c:v>
                </c:pt>
                <c:pt idx="68">
                  <c:v>0.95497030570581698</c:v>
                </c:pt>
                <c:pt idx="69">
                  <c:v>0.95690955667930944</c:v>
                </c:pt>
                <c:pt idx="70">
                  <c:v>0.9579209842532137</c:v>
                </c:pt>
                <c:pt idx="71">
                  <c:v>0.95808153047953037</c:v>
                </c:pt>
                <c:pt idx="72">
                  <c:v>0.9574876596129489</c:v>
                </c:pt>
                <c:pt idx="73">
                  <c:v>0.95624922841224247</c:v>
                </c:pt>
                <c:pt idx="74">
                  <c:v>0.95448376599835982</c:v>
                </c:pt>
                <c:pt idx="75">
                  <c:v>0.95231134074378843</c:v>
                </c:pt>
                <c:pt idx="76">
                  <c:v>0.94985013706019739</c:v>
                </c:pt>
                <c:pt idx="77">
                  <c:v>0.9472126738249077</c:v>
                </c:pt>
                <c:pt idx="78">
                  <c:v>0.94450295113588578</c:v>
                </c:pt>
                <c:pt idx="79">
                  <c:v>0.94181415679422276</c:v>
                </c:pt>
                <c:pt idx="80">
                  <c:v>0.93922716459623701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689-4C68-9148-57BB12B22E5B}"/>
            </c:ext>
          </c:extLst>
        </c:ser>
        <c:ser>
          <c:idx val="3"/>
          <c:order val="3"/>
          <c:tx>
            <c:strRef>
              <c:f>Sheet1!$K$1:$K$4</c:f>
              <c:strCache>
                <c:ptCount val="4"/>
                <c:pt idx="3">
                  <c:v>hep metabolism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Sheet1!$K$5:$K$104</c:f>
              <c:numCache>
                <c:formatCode>General</c:formatCode>
                <c:ptCount val="100"/>
                <c:pt idx="0">
                  <c:v>1</c:v>
                </c:pt>
                <c:pt idx="1">
                  <c:v>0.97110507837228632</c:v>
                </c:pt>
                <c:pt idx="2">
                  <c:v>0.8801075714261416</c:v>
                </c:pt>
                <c:pt idx="3">
                  <c:v>0.68734378690367859</c:v>
                </c:pt>
                <c:pt idx="4">
                  <c:v>0.46266106231604248</c:v>
                </c:pt>
                <c:pt idx="5">
                  <c:v>0.30218240406486552</c:v>
                </c:pt>
                <c:pt idx="6">
                  <c:v>0.22319717933702518</c:v>
                </c:pt>
                <c:pt idx="7">
                  <c:v>0.19637121398689988</c:v>
                </c:pt>
                <c:pt idx="8">
                  <c:v>0.20097606481239455</c:v>
                </c:pt>
                <c:pt idx="9">
                  <c:v>0.23474949287224889</c:v>
                </c:pt>
                <c:pt idx="10">
                  <c:v>0.30579168727098544</c:v>
                </c:pt>
                <c:pt idx="11">
                  <c:v>0.42395622396237742</c:v>
                </c:pt>
                <c:pt idx="12">
                  <c:v>0.60157664822823642</c:v>
                </c:pt>
                <c:pt idx="13">
                  <c:v>0.82866258038603346</c:v>
                </c:pt>
                <c:pt idx="14">
                  <c:v>1.0880285350068464</c:v>
                </c:pt>
                <c:pt idx="15">
                  <c:v>1.3523048587496385</c:v>
                </c:pt>
                <c:pt idx="16">
                  <c:v>1.5895915341591447</c:v>
                </c:pt>
                <c:pt idx="17">
                  <c:v>1.7802688361190155</c:v>
                </c:pt>
                <c:pt idx="18">
                  <c:v>1.9197516669862364</c:v>
                </c:pt>
                <c:pt idx="19">
                  <c:v>2.0030478041099644</c:v>
                </c:pt>
                <c:pt idx="20">
                  <c:v>2.032745720893117</c:v>
                </c:pt>
                <c:pt idx="21">
                  <c:v>2.0173388524599893</c:v>
                </c:pt>
                <c:pt idx="22">
                  <c:v>1.9668551468554023</c:v>
                </c:pt>
                <c:pt idx="23">
                  <c:v>1.8925153265616952</c:v>
                </c:pt>
                <c:pt idx="24">
                  <c:v>1.7994458058679135</c:v>
                </c:pt>
                <c:pt idx="25">
                  <c:v>1.6972038148414916</c:v>
                </c:pt>
                <c:pt idx="26">
                  <c:v>1.5913723058287141</c:v>
                </c:pt>
                <c:pt idx="27">
                  <c:v>1.4817003135026268</c:v>
                </c:pt>
                <c:pt idx="28">
                  <c:v>1.3755622870988211</c:v>
                </c:pt>
                <c:pt idx="29">
                  <c:v>1.2758570934165796</c:v>
                </c:pt>
                <c:pt idx="30">
                  <c:v>1.1843513121680411</c:v>
                </c:pt>
                <c:pt idx="31">
                  <c:v>1.1026396908411473</c:v>
                </c:pt>
                <c:pt idx="32">
                  <c:v>1.0313652250169758</c:v>
                </c:pt>
                <c:pt idx="33">
                  <c:v>0.97077147709303113</c:v>
                </c:pt>
                <c:pt idx="34">
                  <c:v>0.92402022018093699</c:v>
                </c:pt>
                <c:pt idx="35">
                  <c:v>0.88736132281850921</c:v>
                </c:pt>
                <c:pt idx="36">
                  <c:v>0.86014969493731475</c:v>
                </c:pt>
                <c:pt idx="37">
                  <c:v>0.84205007411295363</c:v>
                </c:pt>
                <c:pt idx="38">
                  <c:v>0.83335033198407016</c:v>
                </c:pt>
                <c:pt idx="39">
                  <c:v>0.83174767600076571</c:v>
                </c:pt>
                <c:pt idx="40">
                  <c:v>0.83691734024998854</c:v>
                </c:pt>
                <c:pt idx="41">
                  <c:v>0.84727645804276586</c:v>
                </c:pt>
                <c:pt idx="42">
                  <c:v>0.86283634442573431</c:v>
                </c:pt>
                <c:pt idx="43">
                  <c:v>0.88333923300667483</c:v>
                </c:pt>
                <c:pt idx="44">
                  <c:v>0.90334652254491143</c:v>
                </c:pt>
                <c:pt idx="45">
                  <c:v>0.92441978577462947</c:v>
                </c:pt>
                <c:pt idx="46">
                  <c:v>0.94580034881881325</c:v>
                </c:pt>
                <c:pt idx="47">
                  <c:v>0.96675180677521166</c:v>
                </c:pt>
                <c:pt idx="48">
                  <c:v>0.98664672827051525</c:v>
                </c:pt>
                <c:pt idx="49">
                  <c:v>1.0049427614522988</c:v>
                </c:pt>
                <c:pt idx="50">
                  <c:v>1.0212901269320729</c:v>
                </c:pt>
                <c:pt idx="51">
                  <c:v>1.0353183050816079</c:v>
                </c:pt>
                <c:pt idx="52">
                  <c:v>1.0469278438633345</c:v>
                </c:pt>
                <c:pt idx="53">
                  <c:v>1.0558576305201763</c:v>
                </c:pt>
                <c:pt idx="54">
                  <c:v>1.0621818628685924</c:v>
                </c:pt>
                <c:pt idx="55">
                  <c:v>1.0659897371804765</c:v>
                </c:pt>
                <c:pt idx="56">
                  <c:v>1.0674449605135568</c:v>
                </c:pt>
                <c:pt idx="57">
                  <c:v>1.066771402269276</c:v>
                </c:pt>
                <c:pt idx="58">
                  <c:v>1.064197590277852</c:v>
                </c:pt>
                <c:pt idx="59">
                  <c:v>1.0601749828628202</c:v>
                </c:pt>
                <c:pt idx="60">
                  <c:v>1.0548247232468992</c:v>
                </c:pt>
                <c:pt idx="61">
                  <c:v>1.0485828620305446</c:v>
                </c:pt>
                <c:pt idx="62">
                  <c:v>1.0416886281891444</c:v>
                </c:pt>
                <c:pt idx="63">
                  <c:v>1.034442785292139</c:v>
                </c:pt>
                <c:pt idx="64">
                  <c:v>1.0271748660169078</c:v>
                </c:pt>
                <c:pt idx="65">
                  <c:v>1.0200921283134474</c:v>
                </c:pt>
                <c:pt idx="66">
                  <c:v>1.0134101599320451</c:v>
                </c:pt>
                <c:pt idx="67">
                  <c:v>1.0072250906199816</c:v>
                </c:pt>
                <c:pt idx="68">
                  <c:v>1.0017311900981882</c:v>
                </c:pt>
                <c:pt idx="69">
                  <c:v>0.99699640883290575</c:v>
                </c:pt>
                <c:pt idx="70">
                  <c:v>0.99307545627835281</c:v>
                </c:pt>
                <c:pt idx="71">
                  <c:v>0.9899908903041017</c:v>
                </c:pt>
                <c:pt idx="72">
                  <c:v>0.98773647559721811</c:v>
                </c:pt>
                <c:pt idx="73">
                  <c:v>0.98628096336933002</c:v>
                </c:pt>
                <c:pt idx="74">
                  <c:v>0.98557222014492141</c:v>
                </c:pt>
                <c:pt idx="75">
                  <c:v>0.98554133247505904</c:v>
                </c:pt>
                <c:pt idx="76">
                  <c:v>0.98610680794938832</c:v>
                </c:pt>
                <c:pt idx="77">
                  <c:v>0.9871785354624576</c:v>
                </c:pt>
                <c:pt idx="78">
                  <c:v>0.9886615889953515</c:v>
                </c:pt>
                <c:pt idx="79">
                  <c:v>0.99045967027881876</c:v>
                </c:pt>
                <c:pt idx="80">
                  <c:v>0.99247819033788676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689-4C68-9148-57BB12B22E5B}"/>
            </c:ext>
          </c:extLst>
        </c:ser>
        <c:ser>
          <c:idx val="4"/>
          <c:order val="4"/>
          <c:tx>
            <c:strRef>
              <c:f>Sheet1!$L$1:$L$4</c:f>
              <c:strCache>
                <c:ptCount val="4"/>
                <c:pt idx="3">
                  <c:v>insulin-sensitive metabolism 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Sheet1!$L$5:$L$104</c:f>
              <c:numCache>
                <c:formatCode>General</c:formatCode>
                <c:ptCount val="100"/>
                <c:pt idx="0">
                  <c:v>1</c:v>
                </c:pt>
                <c:pt idx="1">
                  <c:v>1.0741032589245996</c:v>
                </c:pt>
                <c:pt idx="2">
                  <c:v>1.6264033162512768</c:v>
                </c:pt>
                <c:pt idx="3">
                  <c:v>3.3106799030864766</c:v>
                </c:pt>
                <c:pt idx="4">
                  <c:v>5.8576657874792382</c:v>
                </c:pt>
                <c:pt idx="5">
                  <c:v>7.9812911512895832</c:v>
                </c:pt>
                <c:pt idx="6">
                  <c:v>8.6469619871285897</c:v>
                </c:pt>
                <c:pt idx="7">
                  <c:v>7.9694864212032446</c:v>
                </c:pt>
                <c:pt idx="8">
                  <c:v>6.606373345168806</c:v>
                </c:pt>
                <c:pt idx="9">
                  <c:v>5.1545862846761175</c:v>
                </c:pt>
                <c:pt idx="10">
                  <c:v>3.9392468498756807</c:v>
                </c:pt>
                <c:pt idx="11">
                  <c:v>3.0251947234037999</c:v>
                </c:pt>
                <c:pt idx="12">
                  <c:v>2.3475101191284473</c:v>
                </c:pt>
                <c:pt idx="13">
                  <c:v>1.8831670447194906</c:v>
                </c:pt>
                <c:pt idx="14">
                  <c:v>1.5646579028871375</c:v>
                </c:pt>
                <c:pt idx="15">
                  <c:v>1.3465689448613691</c:v>
                </c:pt>
                <c:pt idx="16">
                  <c:v>1.198767710565166</c:v>
                </c:pt>
                <c:pt idx="17">
                  <c:v>1.0971928825284745</c:v>
                </c:pt>
                <c:pt idx="18">
                  <c:v>1.0259222604771694</c:v>
                </c:pt>
                <c:pt idx="19">
                  <c:v>0.97832832533190273</c:v>
                </c:pt>
                <c:pt idx="20">
                  <c:v>0.94988439343091136</c:v>
                </c:pt>
                <c:pt idx="21">
                  <c:v>0.93767797525119723</c:v>
                </c:pt>
                <c:pt idx="22">
                  <c:v>0.93897643786610974</c:v>
                </c:pt>
                <c:pt idx="23">
                  <c:v>0.95267538986488431</c:v>
                </c:pt>
                <c:pt idx="24">
                  <c:v>0.9789791035231491</c:v>
                </c:pt>
                <c:pt idx="25">
                  <c:v>1.016920316587745</c:v>
                </c:pt>
                <c:pt idx="26">
                  <c:v>1.0652244804310003</c:v>
                </c:pt>
                <c:pt idx="27">
                  <c:v>1.1242380134065493</c:v>
                </c:pt>
                <c:pt idx="28">
                  <c:v>1.189203955206259</c:v>
                </c:pt>
                <c:pt idx="29">
                  <c:v>1.2559724765057618</c:v>
                </c:pt>
                <c:pt idx="30">
                  <c:v>1.3199556035990718</c:v>
                </c:pt>
                <c:pt idx="31">
                  <c:v>1.376529826260702</c:v>
                </c:pt>
                <c:pt idx="32">
                  <c:v>1.4219916538512223</c:v>
                </c:pt>
                <c:pt idx="33">
                  <c:v>1.4538389809363714</c:v>
                </c:pt>
                <c:pt idx="34">
                  <c:v>1.4692636699374759</c:v>
                </c:pt>
                <c:pt idx="35">
                  <c:v>1.4702729070913167</c:v>
                </c:pt>
                <c:pt idx="36">
                  <c:v>1.4577897221361915</c:v>
                </c:pt>
                <c:pt idx="37">
                  <c:v>1.4328398244479212</c:v>
                </c:pt>
                <c:pt idx="38">
                  <c:v>1.3998403615928654</c:v>
                </c:pt>
                <c:pt idx="39">
                  <c:v>1.3592687771624432</c:v>
                </c:pt>
                <c:pt idx="40">
                  <c:v>1.3123522098865439</c:v>
                </c:pt>
                <c:pt idx="41">
                  <c:v>1.2660661858896103</c:v>
                </c:pt>
                <c:pt idx="42">
                  <c:v>1.2166039495873082</c:v>
                </c:pt>
                <c:pt idx="43">
                  <c:v>1.1655016820061794</c:v>
                </c:pt>
                <c:pt idx="44">
                  <c:v>1.124278817692471</c:v>
                </c:pt>
                <c:pt idx="45">
                  <c:v>1.0863019844930335</c:v>
                </c:pt>
                <c:pt idx="46">
                  <c:v>1.0522023946095531</c:v>
                </c:pt>
                <c:pt idx="47">
                  <c:v>1.0221381646499761</c:v>
                </c:pt>
                <c:pt idx="48">
                  <c:v>0.99629132520948993</c:v>
                </c:pt>
                <c:pt idx="49">
                  <c:v>0.97468771342815541</c:v>
                </c:pt>
                <c:pt idx="50">
                  <c:v>0.95710599950098363</c:v>
                </c:pt>
                <c:pt idx="51">
                  <c:v>0.9435242762088939</c:v>
                </c:pt>
                <c:pt idx="52">
                  <c:v>0.93358400097395144</c:v>
                </c:pt>
                <c:pt idx="53">
                  <c:v>0.92725666096521531</c:v>
                </c:pt>
                <c:pt idx="54">
                  <c:v>0.9241374743217291</c:v>
                </c:pt>
                <c:pt idx="55">
                  <c:v>0.92390025760213956</c:v>
                </c:pt>
                <c:pt idx="56">
                  <c:v>0.92619315745571229</c:v>
                </c:pt>
                <c:pt idx="57">
                  <c:v>0.93064358392739244</c:v>
                </c:pt>
                <c:pt idx="58">
                  <c:v>0.93689901474372572</c:v>
                </c:pt>
                <c:pt idx="59">
                  <c:v>0.94443543256891072</c:v>
                </c:pt>
                <c:pt idx="60">
                  <c:v>0.95302281160259827</c:v>
                </c:pt>
                <c:pt idx="61">
                  <c:v>0.96219307317144964</c:v>
                </c:pt>
                <c:pt idx="62">
                  <c:v>0.97162906429083162</c:v>
                </c:pt>
                <c:pt idx="63">
                  <c:v>0.98093645501728832</c:v>
                </c:pt>
                <c:pt idx="64">
                  <c:v>0.98978989806286666</c:v>
                </c:pt>
                <c:pt idx="65">
                  <c:v>0.99799975383643902</c:v>
                </c:pt>
                <c:pt idx="66">
                  <c:v>1.0052943560983343</c:v>
                </c:pt>
                <c:pt idx="67">
                  <c:v>1.0116482021698514</c:v>
                </c:pt>
                <c:pt idx="68">
                  <c:v>1.0168313498659813</c:v>
                </c:pt>
                <c:pt idx="69">
                  <c:v>1.0208369427288435</c:v>
                </c:pt>
                <c:pt idx="70">
                  <c:v>1.0236636429129979</c:v>
                </c:pt>
                <c:pt idx="71">
                  <c:v>1.0253520874736863</c:v>
                </c:pt>
                <c:pt idx="72">
                  <c:v>1.0259787008316716</c:v>
                </c:pt>
                <c:pt idx="73">
                  <c:v>1.0256475840852584</c:v>
                </c:pt>
                <c:pt idx="74">
                  <c:v>1.0244834913217311</c:v>
                </c:pt>
                <c:pt idx="75">
                  <c:v>1.0226241370060758</c:v>
                </c:pt>
                <c:pt idx="76">
                  <c:v>1.0202134231384383</c:v>
                </c:pt>
                <c:pt idx="77">
                  <c:v>1.0173955025649841</c:v>
                </c:pt>
                <c:pt idx="78">
                  <c:v>1.0143095948268193</c:v>
                </c:pt>
                <c:pt idx="79">
                  <c:v>1.0110857217776488</c:v>
                </c:pt>
                <c:pt idx="80">
                  <c:v>1.0078418646622174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8689-4C68-9148-57BB12B22E5B}"/>
            </c:ext>
          </c:extLst>
        </c:ser>
        <c:ser>
          <c:idx val="5"/>
          <c:order val="5"/>
          <c:tx>
            <c:strRef>
              <c:f>Sheet1!$M$1:$M$4</c:f>
              <c:strCache>
                <c:ptCount val="4"/>
                <c:pt idx="3">
                  <c:v>glucose shunt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Sheet1!$M$5:$M$104</c:f>
              <c:numCache>
                <c:formatCode>General</c:formatCode>
                <c:ptCount val="100"/>
                <c:pt idx="0">
                  <c:v>1</c:v>
                </c:pt>
                <c:pt idx="1">
                  <c:v>2.4936161121095544</c:v>
                </c:pt>
                <c:pt idx="2">
                  <c:v>6.5558041555938251</c:v>
                </c:pt>
                <c:pt idx="3">
                  <c:v>11.743222521028304</c:v>
                </c:pt>
                <c:pt idx="4">
                  <c:v>13.5060965004732</c:v>
                </c:pt>
                <c:pt idx="5">
                  <c:v>11.291842585470961</c:v>
                </c:pt>
                <c:pt idx="6">
                  <c:v>7.9381939299545348</c:v>
                </c:pt>
                <c:pt idx="7">
                  <c:v>5.2189009932041648</c:v>
                </c:pt>
                <c:pt idx="8">
                  <c:v>3.3194270763475595</c:v>
                </c:pt>
                <c:pt idx="9">
                  <c:v>2.119982012843812</c:v>
                </c:pt>
                <c:pt idx="10">
                  <c:v>1.4065079682382411</c:v>
                </c:pt>
                <c:pt idx="11">
                  <c:v>0.98562535490319114</c:v>
                </c:pt>
                <c:pt idx="12">
                  <c:v>0.7273291935155185</c:v>
                </c:pt>
                <c:pt idx="13">
                  <c:v>0.57735168541986037</c:v>
                </c:pt>
                <c:pt idx="14">
                  <c:v>0.49175276854601013</c:v>
                </c:pt>
                <c:pt idx="15">
                  <c:v>0.44843352739439024</c:v>
                </c:pt>
                <c:pt idx="16">
                  <c:v>0.43453519767868304</c:v>
                </c:pt>
                <c:pt idx="17">
                  <c:v>0.44022561923254622</c:v>
                </c:pt>
                <c:pt idx="18">
                  <c:v>0.46035575953790403</c:v>
                </c:pt>
                <c:pt idx="19">
                  <c:v>0.49163188563659632</c:v>
                </c:pt>
                <c:pt idx="20">
                  <c:v>0.53154819488897387</c:v>
                </c:pt>
                <c:pt idx="21">
                  <c:v>0.57685693674812111</c:v>
                </c:pt>
                <c:pt idx="22">
                  <c:v>0.62767225541328819</c:v>
                </c:pt>
                <c:pt idx="23">
                  <c:v>0.6808127898978521</c:v>
                </c:pt>
                <c:pt idx="24">
                  <c:v>0.73666905641492153</c:v>
                </c:pt>
                <c:pt idx="25">
                  <c:v>0.79133901280315666</c:v>
                </c:pt>
                <c:pt idx="26">
                  <c:v>0.8426852144835405</c:v>
                </c:pt>
                <c:pt idx="27">
                  <c:v>0.89053979859406729</c:v>
                </c:pt>
                <c:pt idx="28">
                  <c:v>0.93089150280803112</c:v>
                </c:pt>
                <c:pt idx="29">
                  <c:v>0.96201924993741217</c:v>
                </c:pt>
                <c:pt idx="30">
                  <c:v>0.9832967113619312</c:v>
                </c:pt>
                <c:pt idx="31">
                  <c:v>0.99441422477830521</c:v>
                </c:pt>
                <c:pt idx="32">
                  <c:v>0.9959809059125051</c:v>
                </c:pt>
                <c:pt idx="33">
                  <c:v>0.98906798682562003</c:v>
                </c:pt>
                <c:pt idx="34">
                  <c:v>0.97554960362959886</c:v>
                </c:pt>
                <c:pt idx="35">
                  <c:v>0.95671699931327769</c:v>
                </c:pt>
                <c:pt idx="36">
                  <c:v>0.93387948934330289</c:v>
                </c:pt>
                <c:pt idx="37">
                  <c:v>0.90812421338160754</c:v>
                </c:pt>
                <c:pt idx="38">
                  <c:v>0.88268435150415392</c:v>
                </c:pt>
                <c:pt idx="39">
                  <c:v>0.85660713499089269</c:v>
                </c:pt>
                <c:pt idx="40">
                  <c:v>0.83039288388810795</c:v>
                </c:pt>
                <c:pt idx="41">
                  <c:v>0.80735166324048357</c:v>
                </c:pt>
                <c:pt idx="42">
                  <c:v>0.78500527258968722</c:v>
                </c:pt>
                <c:pt idx="43">
                  <c:v>0.76405854918244431</c:v>
                </c:pt>
                <c:pt idx="44">
                  <c:v>0.74880498526169803</c:v>
                </c:pt>
                <c:pt idx="45">
                  <c:v>0.73603607398161397</c:v>
                </c:pt>
                <c:pt idx="46">
                  <c:v>0.72584704870441508</c:v>
                </c:pt>
                <c:pt idx="47">
                  <c:v>0.71807622283473382</c:v>
                </c:pt>
                <c:pt idx="48">
                  <c:v>0.71263635395326641</c:v>
                </c:pt>
                <c:pt idx="49">
                  <c:v>0.70937576271454261</c:v>
                </c:pt>
                <c:pt idx="50">
                  <c:v>0.70804277155911566</c:v>
                </c:pt>
                <c:pt idx="51">
                  <c:v>0.70849345861731028</c:v>
                </c:pt>
                <c:pt idx="52">
                  <c:v>0.71044315318023143</c:v>
                </c:pt>
                <c:pt idx="53">
                  <c:v>0.71374153425658327</c:v>
                </c:pt>
                <c:pt idx="54">
                  <c:v>0.71809520795675486</c:v>
                </c:pt>
                <c:pt idx="55">
                  <c:v>0.72325369589334398</c:v>
                </c:pt>
                <c:pt idx="56">
                  <c:v>0.72896963964869443</c:v>
                </c:pt>
                <c:pt idx="57">
                  <c:v>0.73500429786444543</c:v>
                </c:pt>
                <c:pt idx="58">
                  <c:v>0.7411280556243488</c:v>
                </c:pt>
                <c:pt idx="59">
                  <c:v>0.74715568860210213</c:v>
                </c:pt>
                <c:pt idx="60">
                  <c:v>0.75288041921102056</c:v>
                </c:pt>
                <c:pt idx="61">
                  <c:v>0.75819235872079249</c:v>
                </c:pt>
                <c:pt idx="62">
                  <c:v>0.76293831024964287</c:v>
                </c:pt>
                <c:pt idx="63">
                  <c:v>0.76695112194907944</c:v>
                </c:pt>
                <c:pt idx="64">
                  <c:v>0.7702308150433862</c:v>
                </c:pt>
                <c:pt idx="65">
                  <c:v>0.77280999003275785</c:v>
                </c:pt>
                <c:pt idx="66">
                  <c:v>0.77461345989119179</c:v>
                </c:pt>
                <c:pt idx="67">
                  <c:v>0.77575765042846578</c:v>
                </c:pt>
                <c:pt idx="68">
                  <c:v>0.77619970981522224</c:v>
                </c:pt>
                <c:pt idx="69">
                  <c:v>0.776035614263623</c:v>
                </c:pt>
                <c:pt idx="70">
                  <c:v>0.77534346913871843</c:v>
                </c:pt>
                <c:pt idx="71">
                  <c:v>0.77420959360345931</c:v>
                </c:pt>
                <c:pt idx="72">
                  <c:v>0.77272439249546254</c:v>
                </c:pt>
                <c:pt idx="73">
                  <c:v>0.77097857840446293</c:v>
                </c:pt>
                <c:pt idx="74">
                  <c:v>0.76905996680543209</c:v>
                </c:pt>
                <c:pt idx="75">
                  <c:v>0.76705091853235818</c:v>
                </c:pt>
                <c:pt idx="76">
                  <c:v>0.76502620673770627</c:v>
                </c:pt>
                <c:pt idx="77">
                  <c:v>0.76305165853824342</c:v>
                </c:pt>
                <c:pt idx="78">
                  <c:v>0.7611831574736917</c:v>
                </c:pt>
                <c:pt idx="79">
                  <c:v>0.75946619779676439</c:v>
                </c:pt>
                <c:pt idx="80">
                  <c:v>0.75793583141245602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8689-4C68-9148-57BB12B22E5B}"/>
            </c:ext>
          </c:extLst>
        </c:ser>
        <c:ser>
          <c:idx val="6"/>
          <c:order val="6"/>
          <c:tx>
            <c:strRef>
              <c:f>Sheet1!$N$1:$N$4</c:f>
              <c:strCache>
                <c:ptCount val="4"/>
                <c:pt idx="1">
                  <c:v>sys glucose</c:v>
                </c:pt>
                <c:pt idx="3">
                  <c:v>sys glc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Sheet1!$G$5:$G$104</c:f>
              <c:numCache>
                <c:formatCode>General</c:formatCode>
                <c:ptCount val="100"/>
                <c:pt idx="0">
                  <c:v>100.39354843999999</c:v>
                </c:pt>
                <c:pt idx="1">
                  <c:v>100.896786362</c:v>
                </c:pt>
                <c:pt idx="2">
                  <c:v>101.39714139500001</c:v>
                </c:pt>
                <c:pt idx="3">
                  <c:v>101.89868544300001</c:v>
                </c:pt>
                <c:pt idx="4">
                  <c:v>102.39917097899999</c:v>
                </c:pt>
                <c:pt idx="5">
                  <c:v>102.90848137600001</c:v>
                </c:pt>
                <c:pt idx="6">
                  <c:v>103.41966376600001</c:v>
                </c:pt>
                <c:pt idx="7">
                  <c:v>103.92292295499999</c:v>
                </c:pt>
                <c:pt idx="8">
                  <c:v>104.434651618</c:v>
                </c:pt>
                <c:pt idx="9">
                  <c:v>104.94892352700001</c:v>
                </c:pt>
                <c:pt idx="10">
                  <c:v>105.45752467299999</c:v>
                </c:pt>
                <c:pt idx="11">
                  <c:v>105.958325958</c:v>
                </c:pt>
                <c:pt idx="12">
                  <c:v>106.47361532800001</c:v>
                </c:pt>
                <c:pt idx="13">
                  <c:v>106.98519859299999</c:v>
                </c:pt>
                <c:pt idx="14">
                  <c:v>107.49991819700001</c:v>
                </c:pt>
                <c:pt idx="15">
                  <c:v>108.01661744899999</c:v>
                </c:pt>
                <c:pt idx="16">
                  <c:v>108.52621510700001</c:v>
                </c:pt>
                <c:pt idx="17">
                  <c:v>109.02629366199999</c:v>
                </c:pt>
                <c:pt idx="18">
                  <c:v>109.533795306</c:v>
                </c:pt>
                <c:pt idx="19">
                  <c:v>110.04686261800001</c:v>
                </c:pt>
                <c:pt idx="20">
                  <c:v>110.56309524400001</c:v>
                </c:pt>
                <c:pt idx="21">
                  <c:v>111.066798719</c:v>
                </c:pt>
                <c:pt idx="22">
                  <c:v>111.577784197</c:v>
                </c:pt>
                <c:pt idx="23">
                  <c:v>112.079751712</c:v>
                </c:pt>
                <c:pt idx="24">
                  <c:v>112.592782804</c:v>
                </c:pt>
                <c:pt idx="25">
                  <c:v>113.09973073900001</c:v>
                </c:pt>
                <c:pt idx="26">
                  <c:v>113.60171917699999</c:v>
                </c:pt>
                <c:pt idx="27">
                  <c:v>114.12048391200001</c:v>
                </c:pt>
                <c:pt idx="28">
                  <c:v>114.637928046</c:v>
                </c:pt>
                <c:pt idx="29">
                  <c:v>115.15437987499999</c:v>
                </c:pt>
                <c:pt idx="30">
                  <c:v>115.67133129999999</c:v>
                </c:pt>
                <c:pt idx="31">
                  <c:v>116.18958259799999</c:v>
                </c:pt>
                <c:pt idx="32">
                  <c:v>116.711397562</c:v>
                </c:pt>
                <c:pt idx="33">
                  <c:v>117.23840717499999</c:v>
                </c:pt>
                <c:pt idx="34">
                  <c:v>117.742155267</c:v>
                </c:pt>
                <c:pt idx="35">
                  <c:v>118.25103981499998</c:v>
                </c:pt>
                <c:pt idx="36">
                  <c:v>118.76844168699999</c:v>
                </c:pt>
                <c:pt idx="37">
                  <c:v>119.29797039299999</c:v>
                </c:pt>
                <c:pt idx="38">
                  <c:v>119.80077009700001</c:v>
                </c:pt>
                <c:pt idx="39">
                  <c:v>120.31832144800001</c:v>
                </c:pt>
                <c:pt idx="40">
                  <c:v>120.85873556999999</c:v>
                </c:pt>
                <c:pt idx="41">
                  <c:v>121.36803104999998</c:v>
                </c:pt>
                <c:pt idx="42">
                  <c:v>121.910993488</c:v>
                </c:pt>
                <c:pt idx="43">
                  <c:v>122.490687155</c:v>
                </c:pt>
                <c:pt idx="44">
                  <c:v>122.990687155</c:v>
                </c:pt>
                <c:pt idx="45">
                  <c:v>123.490687155</c:v>
                </c:pt>
                <c:pt idx="46">
                  <c:v>123.990687155</c:v>
                </c:pt>
                <c:pt idx="47">
                  <c:v>124.490687155</c:v>
                </c:pt>
                <c:pt idx="48">
                  <c:v>124.990687155</c:v>
                </c:pt>
                <c:pt idx="49">
                  <c:v>125.490687155</c:v>
                </c:pt>
                <c:pt idx="50">
                  <c:v>125.990687155</c:v>
                </c:pt>
                <c:pt idx="51">
                  <c:v>126.490687155</c:v>
                </c:pt>
                <c:pt idx="52">
                  <c:v>126.990687155</c:v>
                </c:pt>
                <c:pt idx="53">
                  <c:v>127.490687155</c:v>
                </c:pt>
                <c:pt idx="54">
                  <c:v>127.990687155</c:v>
                </c:pt>
                <c:pt idx="55">
                  <c:v>128.49068715499999</c:v>
                </c:pt>
                <c:pt idx="56">
                  <c:v>128.99068715499999</c:v>
                </c:pt>
                <c:pt idx="57">
                  <c:v>129.49068715499999</c:v>
                </c:pt>
                <c:pt idx="58">
                  <c:v>129.99068715499999</c:v>
                </c:pt>
                <c:pt idx="59">
                  <c:v>130.49068715499999</c:v>
                </c:pt>
                <c:pt idx="60">
                  <c:v>130.99068715499999</c:v>
                </c:pt>
                <c:pt idx="61">
                  <c:v>131.49068715499999</c:v>
                </c:pt>
                <c:pt idx="62">
                  <c:v>131.99068715499999</c:v>
                </c:pt>
                <c:pt idx="63">
                  <c:v>132.49068715499999</c:v>
                </c:pt>
                <c:pt idx="64">
                  <c:v>132.99068715499999</c:v>
                </c:pt>
                <c:pt idx="65">
                  <c:v>133.49068715499999</c:v>
                </c:pt>
                <c:pt idx="66">
                  <c:v>133.99068715499999</c:v>
                </c:pt>
                <c:pt idx="67">
                  <c:v>134.49068715499999</c:v>
                </c:pt>
                <c:pt idx="68">
                  <c:v>134.99068715499999</c:v>
                </c:pt>
                <c:pt idx="69">
                  <c:v>135.49068715499999</c:v>
                </c:pt>
                <c:pt idx="70">
                  <c:v>135.99068715499999</c:v>
                </c:pt>
                <c:pt idx="71">
                  <c:v>136.49068715499999</c:v>
                </c:pt>
                <c:pt idx="72">
                  <c:v>136.99068715499999</c:v>
                </c:pt>
                <c:pt idx="73">
                  <c:v>137.49068715499999</c:v>
                </c:pt>
                <c:pt idx="74">
                  <c:v>137.99068715499999</c:v>
                </c:pt>
                <c:pt idx="75">
                  <c:v>138.49068715499999</c:v>
                </c:pt>
                <c:pt idx="76">
                  <c:v>138.99068715499999</c:v>
                </c:pt>
                <c:pt idx="77">
                  <c:v>139.49068715499999</c:v>
                </c:pt>
                <c:pt idx="78">
                  <c:v>139.99068715499999</c:v>
                </c:pt>
                <c:pt idx="79">
                  <c:v>140.49068715499999</c:v>
                </c:pt>
                <c:pt idx="80">
                  <c:v>140.99068715499999</c:v>
                </c:pt>
                <c:pt idx="81">
                  <c:v>141.49068715499999</c:v>
                </c:pt>
                <c:pt idx="82">
                  <c:v>141.99068715499999</c:v>
                </c:pt>
                <c:pt idx="83">
                  <c:v>142.49068715499999</c:v>
                </c:pt>
                <c:pt idx="84">
                  <c:v>142.99068715499999</c:v>
                </c:pt>
                <c:pt idx="85">
                  <c:v>143.49068715499999</c:v>
                </c:pt>
                <c:pt idx="86">
                  <c:v>143.99068715499999</c:v>
                </c:pt>
                <c:pt idx="87">
                  <c:v>144.49068715499999</c:v>
                </c:pt>
                <c:pt idx="88">
                  <c:v>144.99068715499999</c:v>
                </c:pt>
                <c:pt idx="89">
                  <c:v>145.49068715499999</c:v>
                </c:pt>
                <c:pt idx="90">
                  <c:v>145.99068715499999</c:v>
                </c:pt>
                <c:pt idx="91">
                  <c:v>146.49068715499999</c:v>
                </c:pt>
                <c:pt idx="92">
                  <c:v>146.99068715499999</c:v>
                </c:pt>
                <c:pt idx="93">
                  <c:v>147.49068715499999</c:v>
                </c:pt>
                <c:pt idx="94">
                  <c:v>147.99068715499999</c:v>
                </c:pt>
                <c:pt idx="95">
                  <c:v>148.49068715499999</c:v>
                </c:pt>
                <c:pt idx="96">
                  <c:v>148.99068715499999</c:v>
                </c:pt>
                <c:pt idx="97">
                  <c:v>149.49068715499999</c:v>
                </c:pt>
                <c:pt idx="98">
                  <c:v>149.99068715499999</c:v>
                </c:pt>
                <c:pt idx="99">
                  <c:v>150</c:v>
                </c:pt>
              </c:numCache>
            </c:numRef>
          </c:xVal>
          <c:yVal>
            <c:numRef>
              <c:f>Sheet1!$N$5:$N$104</c:f>
            </c:numRef>
          </c:yVal>
          <c:smooth val="1"/>
          <c:extLst>
            <c:ext xmlns:c16="http://schemas.microsoft.com/office/drawing/2014/chart" uri="{C3380CC4-5D6E-409C-BE32-E72D297353CC}">
              <c16:uniqueId val="{00000006-8689-4C68-9148-57BB12B22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2659160"/>
        <c:axId val="502659944"/>
      </c:scatterChart>
      <c:valAx>
        <c:axId val="502659160"/>
        <c:scaling>
          <c:orientation val="minMax"/>
          <c:max val="11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9944"/>
        <c:crossesAt val="0.1"/>
        <c:crossBetween val="midCat"/>
      </c:valAx>
      <c:valAx>
        <c:axId val="502659944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591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662817147856518"/>
          <c:y val="0.62152972460382605"/>
          <c:w val="0.6610032079323418"/>
          <c:h val="0.37235741749838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Normalized</a:t>
            </a:r>
            <a:r>
              <a:rPr lang="en-GB" baseline="0" dirty="0"/>
              <a:t> ratios/glucose to </a:t>
            </a:r>
            <a:r>
              <a:rPr lang="en-GB" sz="1400" b="0" i="0" u="none" strike="noStrike" baseline="0" dirty="0">
                <a:effectLst/>
              </a:rPr>
              <a:t>NAFLD /</a:t>
            </a:r>
            <a:r>
              <a:rPr lang="en-GB" baseline="0" dirty="0"/>
              <a:t>control </a:t>
            </a:r>
            <a:r>
              <a:rPr lang="en-GB" dirty="0"/>
              <a:t> </a:t>
            </a:r>
            <a:r>
              <a:rPr lang="en-GB" baseline="0" dirty="0"/>
              <a:t> </a:t>
            </a:r>
            <a:endParaRPr lang="en-GB" dirty="0"/>
          </a:p>
        </c:rich>
      </c:tx>
      <c:layout>
        <c:manualLayout>
          <c:xMode val="edge"/>
          <c:yMode val="edge"/>
          <c:x val="0.16279155730533687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726773130185932"/>
          <c:y val="0.21447912642521202"/>
          <c:w val="0.63823769866372426"/>
          <c:h val="0.5714416512198551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Sheet2!$C$30</c:f>
              <c:strCache>
                <c:ptCount val="1"/>
                <c:pt idx="0">
                  <c:v>insulin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Sheet2!$B$31:$B$43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Sheet2!$C$31:$C$43</c:f>
              <c:numCache>
                <c:formatCode>General</c:formatCode>
                <c:ptCount val="13"/>
                <c:pt idx="0">
                  <c:v>2</c:v>
                </c:pt>
                <c:pt idx="1">
                  <c:v>8</c:v>
                </c:pt>
                <c:pt idx="2">
                  <c:v>6.8783068783068781</c:v>
                </c:pt>
                <c:pt idx="3">
                  <c:v>6.1574074074074066</c:v>
                </c:pt>
                <c:pt idx="4">
                  <c:v>3.0650154798761613</c:v>
                </c:pt>
                <c:pt idx="5">
                  <c:v>2.5850340136054419</c:v>
                </c:pt>
                <c:pt idx="6">
                  <c:v>2.3786407766990294</c:v>
                </c:pt>
                <c:pt idx="7">
                  <c:v>2.1296296296296298</c:v>
                </c:pt>
                <c:pt idx="8">
                  <c:v>1.9969969969969967</c:v>
                </c:pt>
                <c:pt idx="9">
                  <c:v>1.8333333333333335</c:v>
                </c:pt>
                <c:pt idx="10">
                  <c:v>2.4</c:v>
                </c:pt>
                <c:pt idx="11">
                  <c:v>2</c:v>
                </c:pt>
                <c:pt idx="12">
                  <c:v>1.8909090909090909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EA6-4DEA-BBED-C6F89AA4873C}"/>
            </c:ext>
          </c:extLst>
        </c:ser>
        <c:ser>
          <c:idx val="1"/>
          <c:order val="1"/>
          <c:tx>
            <c:strRef>
              <c:f>Sheet2!$D$30</c:f>
              <c:strCache>
                <c:ptCount val="1"/>
                <c:pt idx="0">
                  <c:v>glucagon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Sheet2!$B$31:$B$43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Sheet2!$D$31:$D$43</c:f>
              <c:numCache>
                <c:formatCode>General</c:formatCode>
                <c:ptCount val="13"/>
                <c:pt idx="0">
                  <c:v>3.25</c:v>
                </c:pt>
                <c:pt idx="1">
                  <c:v>2.1428571428571428</c:v>
                </c:pt>
                <c:pt idx="2">
                  <c:v>1.4814814814814814</c:v>
                </c:pt>
                <c:pt idx="3">
                  <c:v>2.2685185185185186</c:v>
                </c:pt>
                <c:pt idx="4">
                  <c:v>2.6470588235294117</c:v>
                </c:pt>
                <c:pt idx="5">
                  <c:v>2.1811224489795915</c:v>
                </c:pt>
                <c:pt idx="6">
                  <c:v>3.8058252427184467</c:v>
                </c:pt>
                <c:pt idx="7">
                  <c:v>2.6388888888888888</c:v>
                </c:pt>
                <c:pt idx="8">
                  <c:v>2.2735042735042734</c:v>
                </c:pt>
                <c:pt idx="9">
                  <c:v>1.6041666666666667</c:v>
                </c:pt>
                <c:pt idx="10">
                  <c:v>1.1519999999999999</c:v>
                </c:pt>
                <c:pt idx="11">
                  <c:v>1.125</c:v>
                </c:pt>
                <c:pt idx="12">
                  <c:v>1.04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EA6-4DEA-BBED-C6F89AA4873C}"/>
            </c:ext>
          </c:extLst>
        </c:ser>
        <c:ser>
          <c:idx val="2"/>
          <c:order val="2"/>
          <c:tx>
            <c:strRef>
              <c:f>Sheet2!$E$30</c:f>
              <c:strCache>
                <c:ptCount val="1"/>
                <c:pt idx="0">
                  <c:v>GLP-1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Sheet2!$B$31:$B$43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Sheet2!$E$31:$E$43</c:f>
              <c:numCache>
                <c:formatCode>General</c:formatCode>
                <c:ptCount val="13"/>
                <c:pt idx="0">
                  <c:v>1.0526315789473684</c:v>
                </c:pt>
                <c:pt idx="1">
                  <c:v>1.1499999999999999</c:v>
                </c:pt>
                <c:pt idx="2">
                  <c:v>1.1688311688311688</c:v>
                </c:pt>
                <c:pt idx="3">
                  <c:v>1.2962962962962961</c:v>
                </c:pt>
                <c:pt idx="4">
                  <c:v>1.2100840336134453</c:v>
                </c:pt>
                <c:pt idx="5">
                  <c:v>1.0536823425022181</c:v>
                </c:pt>
                <c:pt idx="6">
                  <c:v>1.0219345559151385</c:v>
                </c:pt>
                <c:pt idx="7">
                  <c:v>0.89743589743589747</c:v>
                </c:pt>
                <c:pt idx="8">
                  <c:v>0.81018518518518523</c:v>
                </c:pt>
                <c:pt idx="9">
                  <c:v>0.91666666666666674</c:v>
                </c:pt>
                <c:pt idx="10">
                  <c:v>0.96</c:v>
                </c:pt>
                <c:pt idx="11">
                  <c:v>1</c:v>
                </c:pt>
                <c:pt idx="12">
                  <c:v>0.94545454545454544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EA6-4DEA-BBED-C6F89AA48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2660728"/>
        <c:axId val="502661120"/>
      </c:scatterChart>
      <c:valAx>
        <c:axId val="502660728"/>
        <c:scaling>
          <c:orientation val="minMax"/>
          <c:max val="2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61120"/>
        <c:crosses val="autoZero"/>
        <c:crossBetween val="midCat"/>
      </c:valAx>
      <c:valAx>
        <c:axId val="50266112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6072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baseline="0" dirty="0"/>
              <a:t>Normalized ratios /glucose </a:t>
            </a:r>
            <a:r>
              <a:rPr lang="en-GB" sz="1100" b="0" i="0" u="none" strike="noStrike" baseline="0" dirty="0">
                <a:effectLst/>
              </a:rPr>
              <a:t>T2DM  /</a:t>
            </a:r>
            <a:r>
              <a:rPr lang="en-GB" sz="1100" baseline="0" dirty="0"/>
              <a:t>control data. </a:t>
            </a:r>
            <a:endParaRPr lang="en-GB" sz="11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291382278658006E-2"/>
          <c:y val="0.2398351519090588"/>
          <c:w val="0.80431017155042084"/>
          <c:h val="0.5560470533966395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Sheet2!$O$30</c:f>
              <c:strCache>
                <c:ptCount val="1"/>
                <c:pt idx="0">
                  <c:v>insulin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Sheet2!$N$31:$N$43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Sheet2!$O$31:$O$43</c:f>
              <c:numCache>
                <c:formatCode>General</c:formatCode>
                <c:ptCount val="13"/>
                <c:pt idx="0">
                  <c:v>0.8</c:v>
                </c:pt>
                <c:pt idx="1">
                  <c:v>0.82</c:v>
                </c:pt>
                <c:pt idx="2">
                  <c:v>0.49275362318840576</c:v>
                </c:pt>
                <c:pt idx="3">
                  <c:v>0.36666666666666664</c:v>
                </c:pt>
                <c:pt idx="4">
                  <c:v>0.26644736842105265</c:v>
                </c:pt>
                <c:pt idx="5">
                  <c:v>0.3619047619047619</c:v>
                </c:pt>
                <c:pt idx="6">
                  <c:v>0.36105263157894735</c:v>
                </c:pt>
                <c:pt idx="7">
                  <c:v>0.35679012345679012</c:v>
                </c:pt>
                <c:pt idx="8">
                  <c:v>0.36724960254372024</c:v>
                </c:pt>
                <c:pt idx="9">
                  <c:v>0.43164556962025313</c:v>
                </c:pt>
                <c:pt idx="10">
                  <c:v>0.98028169014084499</c:v>
                </c:pt>
                <c:pt idx="11">
                  <c:v>1.9230769230769229</c:v>
                </c:pt>
                <c:pt idx="12">
                  <c:v>2.08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5EC-4B78-ACEE-BC34390666E1}"/>
            </c:ext>
          </c:extLst>
        </c:ser>
        <c:ser>
          <c:idx val="1"/>
          <c:order val="1"/>
          <c:tx>
            <c:strRef>
              <c:f>Sheet2!$P$30</c:f>
              <c:strCache>
                <c:ptCount val="1"/>
                <c:pt idx="0">
                  <c:v>glucagon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Sheet2!$N$31:$N$43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Sheet2!$P$31:$P$43</c:f>
              <c:numCache>
                <c:formatCode>General</c:formatCode>
                <c:ptCount val="13"/>
                <c:pt idx="0">
                  <c:v>1.75</c:v>
                </c:pt>
                <c:pt idx="1">
                  <c:v>1</c:v>
                </c:pt>
                <c:pt idx="2">
                  <c:v>0.92753623188405787</c:v>
                </c:pt>
                <c:pt idx="3">
                  <c:v>1.5</c:v>
                </c:pt>
                <c:pt idx="4">
                  <c:v>2.1732954545454546</c:v>
                </c:pt>
                <c:pt idx="5">
                  <c:v>1.6285714285714286</c:v>
                </c:pt>
                <c:pt idx="6">
                  <c:v>2.5789473684210527</c:v>
                </c:pt>
                <c:pt idx="7">
                  <c:v>1.7708333333333333</c:v>
                </c:pt>
                <c:pt idx="8">
                  <c:v>1.2669683257918551</c:v>
                </c:pt>
                <c:pt idx="9">
                  <c:v>0.60917721518987333</c:v>
                </c:pt>
                <c:pt idx="10">
                  <c:v>0.3380281690140845</c:v>
                </c:pt>
                <c:pt idx="11">
                  <c:v>0.33653846153846151</c:v>
                </c:pt>
                <c:pt idx="12">
                  <c:v>0.46800000000000003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5EC-4B78-ACEE-BC34390666E1}"/>
            </c:ext>
          </c:extLst>
        </c:ser>
        <c:ser>
          <c:idx val="2"/>
          <c:order val="2"/>
          <c:tx>
            <c:strRef>
              <c:f>Sheet2!$Q$30</c:f>
              <c:strCache>
                <c:ptCount val="1"/>
                <c:pt idx="0">
                  <c:v>GLP-1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Sheet2!$N$31:$N$43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80</c:v>
                </c:pt>
                <c:pt idx="8">
                  <c:v>100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  <c:pt idx="12">
                  <c:v>240</c:v>
                </c:pt>
              </c:numCache>
            </c:numRef>
          </c:xVal>
          <c:yVal>
            <c:numRef>
              <c:f>Sheet2!$Q$31:$Q$43</c:f>
              <c:numCache>
                <c:formatCode>General</c:formatCode>
                <c:ptCount val="13"/>
                <c:pt idx="0">
                  <c:v>0.63157894736842102</c:v>
                </c:pt>
                <c:pt idx="1">
                  <c:v>0.625</c:v>
                </c:pt>
                <c:pt idx="2">
                  <c:v>0.80632411067193666</c:v>
                </c:pt>
                <c:pt idx="3">
                  <c:v>0.7592592592592593</c:v>
                </c:pt>
                <c:pt idx="4">
                  <c:v>0.90401785714285721</c:v>
                </c:pt>
                <c:pt idx="5">
                  <c:v>0.86542443064182195</c:v>
                </c:pt>
                <c:pt idx="6">
                  <c:v>0.74502923976608193</c:v>
                </c:pt>
                <c:pt idx="7">
                  <c:v>0.63568376068376076</c:v>
                </c:pt>
                <c:pt idx="8">
                  <c:v>0.49754901960784315</c:v>
                </c:pt>
                <c:pt idx="9">
                  <c:v>0.39556962025316456</c:v>
                </c:pt>
                <c:pt idx="10">
                  <c:v>0.38873239436619711</c:v>
                </c:pt>
                <c:pt idx="11">
                  <c:v>0.3923076923076923</c:v>
                </c:pt>
                <c:pt idx="12">
                  <c:v>0.57200000000000006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5EC-4B78-ACEE-BC34390666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2661904"/>
        <c:axId val="502662296"/>
      </c:scatterChart>
      <c:valAx>
        <c:axId val="502661904"/>
        <c:scaling>
          <c:orientation val="minMax"/>
          <c:max val="2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62296"/>
        <c:crosses val="autoZero"/>
        <c:crossBetween val="midCat"/>
      </c:valAx>
      <c:valAx>
        <c:axId val="50266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61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79215569751892"/>
          <c:y val="0.91416630331904769"/>
          <c:w val="0.8144357537993655"/>
          <c:h val="3.9537183754639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SMA flow ml min</a:t>
            </a:r>
            <a:r>
              <a:rPr lang="en-GB" baseline="30000" dirty="0"/>
              <a:t>-1</a:t>
            </a:r>
          </a:p>
        </c:rich>
      </c:tx>
      <c:layout>
        <c:manualLayout>
          <c:xMode val="edge"/>
          <c:yMode val="edge"/>
          <c:x val="0.25615686274509802"/>
          <c:y val="0.1199657240788346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0"/>
      <c:rotY val="3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smafl!$D$2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smafl!$D$3:$D$34</c:f>
              <c:numCache>
                <c:formatCode>General</c:formatCode>
                <c:ptCount val="32"/>
                <c:pt idx="0">
                  <c:v>156.45931286000001</c:v>
                </c:pt>
                <c:pt idx="1">
                  <c:v>156.47447292000001</c:v>
                </c:pt>
                <c:pt idx="2">
                  <c:v>156.66854563999999</c:v>
                </c:pt>
                <c:pt idx="3">
                  <c:v>157.52631119</c:v>
                </c:pt>
                <c:pt idx="4">
                  <c:v>159.25827717999999</c:v>
                </c:pt>
                <c:pt idx="5">
                  <c:v>161.31503171</c:v>
                </c:pt>
                <c:pt idx="6">
                  <c:v>163.18030167000001</c:v>
                </c:pt>
                <c:pt idx="7">
                  <c:v>164.64220151999999</c:v>
                </c:pt>
                <c:pt idx="8">
                  <c:v>165.74595545</c:v>
                </c:pt>
                <c:pt idx="9">
                  <c:v>166.51546995000001</c:v>
                </c:pt>
                <c:pt idx="10">
                  <c:v>167.00613677999999</c:v>
                </c:pt>
                <c:pt idx="11">
                  <c:v>167.25838669000001</c:v>
                </c:pt>
                <c:pt idx="12">
                  <c:v>167.32742519999999</c:v>
                </c:pt>
                <c:pt idx="13">
                  <c:v>167.25707763</c:v>
                </c:pt>
                <c:pt idx="14">
                  <c:v>167.08493962</c:v>
                </c:pt>
                <c:pt idx="15">
                  <c:v>166.84291565000001</c:v>
                </c:pt>
                <c:pt idx="16">
                  <c:v>166.55478908000001</c:v>
                </c:pt>
                <c:pt idx="17">
                  <c:v>166.24075378000001</c:v>
                </c:pt>
                <c:pt idx="18">
                  <c:v>165.91585982000001</c:v>
                </c:pt>
                <c:pt idx="19">
                  <c:v>165.58529759999999</c:v>
                </c:pt>
                <c:pt idx="20">
                  <c:v>165.25669027999999</c:v>
                </c:pt>
                <c:pt idx="21">
                  <c:v>164.93936726000001</c:v>
                </c:pt>
                <c:pt idx="22">
                  <c:v>164.62776188999999</c:v>
                </c:pt>
                <c:pt idx="23">
                  <c:v>164.32253223000001</c:v>
                </c:pt>
                <c:pt idx="24">
                  <c:v>164.03828103000001</c:v>
                </c:pt>
                <c:pt idx="25">
                  <c:v>163.75891754</c:v>
                </c:pt>
                <c:pt idx="26">
                  <c:v>163.48229875000001</c:v>
                </c:pt>
                <c:pt idx="27">
                  <c:v>163.21155815</c:v>
                </c:pt>
                <c:pt idx="28">
                  <c:v>162.96820310000001</c:v>
                </c:pt>
                <c:pt idx="29">
                  <c:v>162.72298061000001</c:v>
                </c:pt>
                <c:pt idx="30">
                  <c:v>162.49705818999999</c:v>
                </c:pt>
                <c:pt idx="31">
                  <c:v>162.27176962999999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1-4964-BBE9-5F9BE5A9F59F}"/>
            </c:ext>
          </c:extLst>
        </c:ser>
        <c:ser>
          <c:idx val="1"/>
          <c:order val="1"/>
          <c:tx>
            <c:strRef>
              <c:f>smafl!$E$2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smafl!$E$3:$E$34</c:f>
              <c:numCache>
                <c:formatCode>General</c:formatCode>
                <c:ptCount val="32"/>
                <c:pt idx="0">
                  <c:v>160.83256983999999</c:v>
                </c:pt>
                <c:pt idx="1">
                  <c:v>160.84446905999999</c:v>
                </c:pt>
                <c:pt idx="2">
                  <c:v>161.18164037</c:v>
                </c:pt>
                <c:pt idx="3">
                  <c:v>163.01371793999999</c:v>
                </c:pt>
                <c:pt idx="4">
                  <c:v>166.74972437</c:v>
                </c:pt>
                <c:pt idx="5">
                  <c:v>171.07936698</c:v>
                </c:pt>
                <c:pt idx="6">
                  <c:v>174.88464432999999</c:v>
                </c:pt>
                <c:pt idx="7">
                  <c:v>177.75882844</c:v>
                </c:pt>
                <c:pt idx="8">
                  <c:v>179.82288083</c:v>
                </c:pt>
                <c:pt idx="9">
                  <c:v>181.16827871000001</c:v>
                </c:pt>
                <c:pt idx="10">
                  <c:v>181.93777667000001</c:v>
                </c:pt>
                <c:pt idx="11">
                  <c:v>182.24146246000001</c:v>
                </c:pt>
                <c:pt idx="12">
                  <c:v>182.19448351</c:v>
                </c:pt>
                <c:pt idx="13">
                  <c:v>181.89023341000001</c:v>
                </c:pt>
                <c:pt idx="14">
                  <c:v>181.41725382999999</c:v>
                </c:pt>
                <c:pt idx="15">
                  <c:v>180.84213141999999</c:v>
                </c:pt>
                <c:pt idx="16">
                  <c:v>180.20577492000001</c:v>
                </c:pt>
                <c:pt idx="17">
                  <c:v>179.54318121</c:v>
                </c:pt>
                <c:pt idx="18">
                  <c:v>178.87941592999999</c:v>
                </c:pt>
                <c:pt idx="19">
                  <c:v>178.21977819</c:v>
                </c:pt>
                <c:pt idx="20">
                  <c:v>177.57545952000001</c:v>
                </c:pt>
                <c:pt idx="21">
                  <c:v>176.96025918999999</c:v>
                </c:pt>
                <c:pt idx="22">
                  <c:v>176.36253406</c:v>
                </c:pt>
                <c:pt idx="23">
                  <c:v>175.77998149000001</c:v>
                </c:pt>
                <c:pt idx="24">
                  <c:v>175.23912916</c:v>
                </c:pt>
                <c:pt idx="25">
                  <c:v>174.70818790000001</c:v>
                </c:pt>
                <c:pt idx="26">
                  <c:v>174.18253306</c:v>
                </c:pt>
                <c:pt idx="27">
                  <c:v>173.66740374</c:v>
                </c:pt>
                <c:pt idx="28">
                  <c:v>173.20421499</c:v>
                </c:pt>
                <c:pt idx="29">
                  <c:v>172.73576918000001</c:v>
                </c:pt>
                <c:pt idx="30">
                  <c:v>172.3026136</c:v>
                </c:pt>
                <c:pt idx="31">
                  <c:v>171.87084135999999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1-4964-BBE9-5F9BE5A9F59F}"/>
            </c:ext>
          </c:extLst>
        </c:ser>
        <c:ser>
          <c:idx val="2"/>
          <c:order val="2"/>
          <c:tx>
            <c:strRef>
              <c:f>smafl!$F$2</c:f>
              <c:strCache>
                <c:ptCount val="1"/>
                <c:pt idx="0">
                  <c:v>0.48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smafl!$F$3:$F$34</c:f>
              <c:numCache>
                <c:formatCode>General</c:formatCode>
                <c:ptCount val="32"/>
                <c:pt idx="0">
                  <c:v>169.38190592000001</c:v>
                </c:pt>
                <c:pt idx="1">
                  <c:v>169.43971762000001</c:v>
                </c:pt>
                <c:pt idx="2">
                  <c:v>170.26057082</c:v>
                </c:pt>
                <c:pt idx="3">
                  <c:v>174.0947463</c:v>
                </c:pt>
                <c:pt idx="4">
                  <c:v>181.71727855</c:v>
                </c:pt>
                <c:pt idx="5">
                  <c:v>190.39675381000001</c:v>
                </c:pt>
                <c:pt idx="6">
                  <c:v>197.73790414999999</c:v>
                </c:pt>
                <c:pt idx="7">
                  <c:v>202.94790576</c:v>
                </c:pt>
                <c:pt idx="8">
                  <c:v>206.40782236000001</c:v>
                </c:pt>
                <c:pt idx="9">
                  <c:v>208.38984821</c:v>
                </c:pt>
                <c:pt idx="10">
                  <c:v>209.23052089999999</c:v>
                </c:pt>
                <c:pt idx="11">
                  <c:v>209.22437224999999</c:v>
                </c:pt>
                <c:pt idx="12">
                  <c:v>208.63117905999999</c:v>
                </c:pt>
                <c:pt idx="13">
                  <c:v>207.65801583999999</c:v>
                </c:pt>
                <c:pt idx="14">
                  <c:v>206.47116410000001</c:v>
                </c:pt>
                <c:pt idx="15">
                  <c:v>205.19352818999999</c:v>
                </c:pt>
                <c:pt idx="16">
                  <c:v>203.88486197</c:v>
                </c:pt>
                <c:pt idx="17">
                  <c:v>202.58990087999999</c:v>
                </c:pt>
                <c:pt idx="18">
                  <c:v>201.33691809000001</c:v>
                </c:pt>
                <c:pt idx="19">
                  <c:v>200.12070348</c:v>
                </c:pt>
                <c:pt idx="20">
                  <c:v>198.95289346000001</c:v>
                </c:pt>
                <c:pt idx="21">
                  <c:v>197.84931298000001</c:v>
                </c:pt>
                <c:pt idx="22">
                  <c:v>196.77921896000001</c:v>
                </c:pt>
                <c:pt idx="23">
                  <c:v>195.73964484999999</c:v>
                </c:pt>
                <c:pt idx="24">
                  <c:v>194.77095688</c:v>
                </c:pt>
                <c:pt idx="25">
                  <c:v>193.81973138999999</c:v>
                </c:pt>
                <c:pt idx="26">
                  <c:v>192.87303213000001</c:v>
                </c:pt>
                <c:pt idx="27">
                  <c:v>191.94138304000001</c:v>
                </c:pt>
                <c:pt idx="28">
                  <c:v>191.10070727999999</c:v>
                </c:pt>
                <c:pt idx="29">
                  <c:v>190.24660467999999</c:v>
                </c:pt>
                <c:pt idx="30">
                  <c:v>189.45625303</c:v>
                </c:pt>
                <c:pt idx="31">
                  <c:v>188.66462351000001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31-4964-BBE9-5F9BE5A9F59F}"/>
            </c:ext>
          </c:extLst>
        </c:ser>
        <c:ser>
          <c:idx val="3"/>
          <c:order val="3"/>
          <c:tx>
            <c:strRef>
              <c:f>smafl!$G$2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smafl!$G$3:$G$34</c:f>
              <c:numCache>
                <c:formatCode>General</c:formatCode>
                <c:ptCount val="32"/>
                <c:pt idx="0">
                  <c:v>184.91738382</c:v>
                </c:pt>
                <c:pt idx="1">
                  <c:v>185.09347686000001</c:v>
                </c:pt>
                <c:pt idx="2">
                  <c:v>187.14301677</c:v>
                </c:pt>
                <c:pt idx="3">
                  <c:v>195.07069085000001</c:v>
                </c:pt>
                <c:pt idx="4">
                  <c:v>209.93271344999999</c:v>
                </c:pt>
                <c:pt idx="5">
                  <c:v>226.24097603999999</c:v>
                </c:pt>
                <c:pt idx="6">
                  <c:v>239.21146512000001</c:v>
                </c:pt>
                <c:pt idx="7">
                  <c:v>247.54830953999999</c:v>
                </c:pt>
                <c:pt idx="8">
                  <c:v>252.30797222000001</c:v>
                </c:pt>
                <c:pt idx="9">
                  <c:v>254.34340431999999</c:v>
                </c:pt>
                <c:pt idx="10">
                  <c:v>254.44972353</c:v>
                </c:pt>
                <c:pt idx="11">
                  <c:v>253.27365875999999</c:v>
                </c:pt>
                <c:pt idx="12">
                  <c:v>251.33129008</c:v>
                </c:pt>
                <c:pt idx="13">
                  <c:v>248.98918652</c:v>
                </c:pt>
                <c:pt idx="14">
                  <c:v>246.52296358999999</c:v>
                </c:pt>
                <c:pt idx="15">
                  <c:v>244.07565597999999</c:v>
                </c:pt>
                <c:pt idx="16">
                  <c:v>241.70043572</c:v>
                </c:pt>
                <c:pt idx="17">
                  <c:v>239.42595059000001</c:v>
                </c:pt>
                <c:pt idx="18">
                  <c:v>237.26910433</c:v>
                </c:pt>
                <c:pt idx="19">
                  <c:v>235.19738606999999</c:v>
                </c:pt>
                <c:pt idx="20">
                  <c:v>233.20773407999999</c:v>
                </c:pt>
                <c:pt idx="21">
                  <c:v>231.31792719000001</c:v>
                </c:pt>
                <c:pt idx="22">
                  <c:v>229.47809423999999</c:v>
                </c:pt>
                <c:pt idx="23">
                  <c:v>227.67510781999999</c:v>
                </c:pt>
                <c:pt idx="24">
                  <c:v>225.98450349000001</c:v>
                </c:pt>
                <c:pt idx="25">
                  <c:v>224.31074570999999</c:v>
                </c:pt>
                <c:pt idx="26">
                  <c:v>222.63260707000001</c:v>
                </c:pt>
                <c:pt idx="27">
                  <c:v>220.97307021</c:v>
                </c:pt>
                <c:pt idx="28">
                  <c:v>219.47205334</c:v>
                </c:pt>
                <c:pt idx="29">
                  <c:v>217.94534163</c:v>
                </c:pt>
                <c:pt idx="30">
                  <c:v>216.53193927000001</c:v>
                </c:pt>
                <c:pt idx="31">
                  <c:v>215.11517333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31-4964-BBE9-5F9BE5A9F59F}"/>
            </c:ext>
          </c:extLst>
        </c:ser>
        <c:ser>
          <c:idx val="4"/>
          <c:order val="4"/>
          <c:tx>
            <c:strRef>
              <c:f>smafl!$H$2</c:f>
              <c:strCache>
                <c:ptCount val="1"/>
                <c:pt idx="0">
                  <c:v>2.15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smafl!$H$3:$H$34</c:f>
              <c:numCache>
                <c:formatCode>General</c:formatCode>
                <c:ptCount val="32"/>
                <c:pt idx="0">
                  <c:v>206.60503383</c:v>
                </c:pt>
                <c:pt idx="1">
                  <c:v>206.86536287999999</c:v>
                </c:pt>
                <c:pt idx="2">
                  <c:v>210.50453051</c:v>
                </c:pt>
                <c:pt idx="3">
                  <c:v>226.44144292999999</c:v>
                </c:pt>
                <c:pt idx="4">
                  <c:v>256.17326279000002</c:v>
                </c:pt>
                <c:pt idx="5">
                  <c:v>286.36490369000001</c:v>
                </c:pt>
                <c:pt idx="6">
                  <c:v>307.60346436999998</c:v>
                </c:pt>
                <c:pt idx="7">
                  <c:v>319.12521814000002</c:v>
                </c:pt>
                <c:pt idx="8">
                  <c:v>324.11074855999999</c:v>
                </c:pt>
                <c:pt idx="9">
                  <c:v>324.72107664999999</c:v>
                </c:pt>
                <c:pt idx="10">
                  <c:v>322.56743824</c:v>
                </c:pt>
                <c:pt idx="11">
                  <c:v>318.92935714999999</c:v>
                </c:pt>
                <c:pt idx="12">
                  <c:v>314.60340944000001</c:v>
                </c:pt>
                <c:pt idx="13">
                  <c:v>310.09142417999999</c:v>
                </c:pt>
                <c:pt idx="14">
                  <c:v>305.70106643000003</c:v>
                </c:pt>
                <c:pt idx="15">
                  <c:v>301.52478178000001</c:v>
                </c:pt>
                <c:pt idx="16">
                  <c:v>297.55483930999998</c:v>
                </c:pt>
                <c:pt idx="17">
                  <c:v>293.76487352999999</c:v>
                </c:pt>
                <c:pt idx="18">
                  <c:v>290.14059673000003</c:v>
                </c:pt>
                <c:pt idx="19">
                  <c:v>286.61369317999998</c:v>
                </c:pt>
                <c:pt idx="20">
                  <c:v>283.17885416000001</c:v>
                </c:pt>
                <c:pt idx="21">
                  <c:v>279.87853582000002</c:v>
                </c:pt>
                <c:pt idx="22">
                  <c:v>276.62829290000002</c:v>
                </c:pt>
                <c:pt idx="23">
                  <c:v>273.4190941</c:v>
                </c:pt>
                <c:pt idx="24">
                  <c:v>270.39567701999999</c:v>
                </c:pt>
                <c:pt idx="25">
                  <c:v>267.39598977000003</c:v>
                </c:pt>
                <c:pt idx="26">
                  <c:v>264.39550806</c:v>
                </c:pt>
                <c:pt idx="27">
                  <c:v>261.43798742000001</c:v>
                </c:pt>
                <c:pt idx="28">
                  <c:v>258.77630333000002</c:v>
                </c:pt>
                <c:pt idx="29">
                  <c:v>256.0874321</c:v>
                </c:pt>
                <c:pt idx="30">
                  <c:v>253.61473960000001</c:v>
                </c:pt>
                <c:pt idx="31">
                  <c:v>251.16243883999999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31-4964-BBE9-5F9BE5A9F59F}"/>
            </c:ext>
          </c:extLst>
        </c:ser>
        <c:ser>
          <c:idx val="5"/>
          <c:order val="5"/>
          <c:tx>
            <c:strRef>
              <c:f>smafl!$I$2</c:f>
              <c:strCache>
                <c:ptCount val="1"/>
                <c:pt idx="0">
                  <c:v>4.64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smafl!$I$3:$I$34</c:f>
              <c:numCache>
                <c:formatCode>General</c:formatCode>
                <c:ptCount val="32"/>
                <c:pt idx="0">
                  <c:v>236.94093028</c:v>
                </c:pt>
                <c:pt idx="1">
                  <c:v>237.58273428999999</c:v>
                </c:pt>
                <c:pt idx="2">
                  <c:v>245.07211472</c:v>
                </c:pt>
                <c:pt idx="3">
                  <c:v>275.92139326</c:v>
                </c:pt>
                <c:pt idx="4">
                  <c:v>330.2151417</c:v>
                </c:pt>
                <c:pt idx="5">
                  <c:v>380.55094817999998</c:v>
                </c:pt>
                <c:pt idx="6">
                  <c:v>411.50543750999998</c:v>
                </c:pt>
                <c:pt idx="7">
                  <c:v>425.28770551000002</c:v>
                </c:pt>
                <c:pt idx="8">
                  <c:v>428.86127025000002</c:v>
                </c:pt>
                <c:pt idx="9">
                  <c:v>426.46024978999998</c:v>
                </c:pt>
                <c:pt idx="10">
                  <c:v>420.70121104999998</c:v>
                </c:pt>
                <c:pt idx="11">
                  <c:v>413.52488188000001</c:v>
                </c:pt>
                <c:pt idx="12">
                  <c:v>405.92282244</c:v>
                </c:pt>
                <c:pt idx="13">
                  <c:v>398.37286009000002</c:v>
                </c:pt>
                <c:pt idx="14">
                  <c:v>391.11140281000002</c:v>
                </c:pt>
                <c:pt idx="15">
                  <c:v>384.13468191999999</c:v>
                </c:pt>
                <c:pt idx="16">
                  <c:v>377.34500056000002</c:v>
                </c:pt>
                <c:pt idx="17">
                  <c:v>370.70712557000002</c:v>
                </c:pt>
                <c:pt idx="18">
                  <c:v>364.22748159999998</c:v>
                </c:pt>
                <c:pt idx="19">
                  <c:v>357.81492070000002</c:v>
                </c:pt>
                <c:pt idx="20">
                  <c:v>351.51035003999999</c:v>
                </c:pt>
                <c:pt idx="21">
                  <c:v>345.41839117000001</c:v>
                </c:pt>
                <c:pt idx="22">
                  <c:v>339.41993821</c:v>
                </c:pt>
                <c:pt idx="23">
                  <c:v>333.52366652000001</c:v>
                </c:pt>
                <c:pt idx="24">
                  <c:v>328.01527958000003</c:v>
                </c:pt>
                <c:pt idx="25">
                  <c:v>322.6127793</c:v>
                </c:pt>
                <c:pt idx="26">
                  <c:v>317.27212693000001</c:v>
                </c:pt>
                <c:pt idx="27">
                  <c:v>312.08981771999999</c:v>
                </c:pt>
                <c:pt idx="28">
                  <c:v>307.50989729999998</c:v>
                </c:pt>
                <c:pt idx="29">
                  <c:v>302.95680498000002</c:v>
                </c:pt>
                <c:pt idx="30">
                  <c:v>298.85839372999999</c:v>
                </c:pt>
                <c:pt idx="31">
                  <c:v>294.87220342000001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31-4964-BBE9-5F9BE5A9F59F}"/>
            </c:ext>
          </c:extLst>
        </c:ser>
        <c:ser>
          <c:idx val="6"/>
          <c:order val="6"/>
          <c:tx>
            <c:strRef>
              <c:f>smafl!$J$2</c:f>
              <c:strCache>
                <c:ptCount val="1"/>
                <c:pt idx="0">
                  <c:v>10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smafl!$J$3:$J$34</c:f>
              <c:numCache>
                <c:formatCode>General</c:formatCode>
                <c:ptCount val="32"/>
                <c:pt idx="0">
                  <c:v>279.59303858999999</c:v>
                </c:pt>
                <c:pt idx="1">
                  <c:v>279.69466119999998</c:v>
                </c:pt>
                <c:pt idx="2">
                  <c:v>290.75203785999997</c:v>
                </c:pt>
                <c:pt idx="3">
                  <c:v>349.63193776000003</c:v>
                </c:pt>
                <c:pt idx="4">
                  <c:v>445.76049069999999</c:v>
                </c:pt>
                <c:pt idx="5">
                  <c:v>522.78745094999999</c:v>
                </c:pt>
                <c:pt idx="6">
                  <c:v>562.67977079000002</c:v>
                </c:pt>
                <c:pt idx="7">
                  <c:v>576.88791749999996</c:v>
                </c:pt>
                <c:pt idx="8">
                  <c:v>577.93985190000001</c:v>
                </c:pt>
                <c:pt idx="9">
                  <c:v>571.67765541999995</c:v>
                </c:pt>
                <c:pt idx="10">
                  <c:v>561.47091757999999</c:v>
                </c:pt>
                <c:pt idx="11">
                  <c:v>549.66782568999997</c:v>
                </c:pt>
                <c:pt idx="12">
                  <c:v>537.23810275000005</c:v>
                </c:pt>
                <c:pt idx="13">
                  <c:v>524.57109608999997</c:v>
                </c:pt>
                <c:pt idx="14">
                  <c:v>511.92310615000002</c:v>
                </c:pt>
                <c:pt idx="15">
                  <c:v>499.31971331</c:v>
                </c:pt>
                <c:pt idx="16">
                  <c:v>486.69522475999997</c:v>
                </c:pt>
                <c:pt idx="17">
                  <c:v>474.13049597999998</c:v>
                </c:pt>
                <c:pt idx="18">
                  <c:v>461.76008825999997</c:v>
                </c:pt>
                <c:pt idx="19">
                  <c:v>449.52581343000003</c:v>
                </c:pt>
                <c:pt idx="20">
                  <c:v>437.58306434999997</c:v>
                </c:pt>
                <c:pt idx="21">
                  <c:v>426.18947968999998</c:v>
                </c:pt>
                <c:pt idx="22">
                  <c:v>415.16100317000001</c:v>
                </c:pt>
                <c:pt idx="23">
                  <c:v>404.54029364000002</c:v>
                </c:pt>
                <c:pt idx="24">
                  <c:v>394.80458192999998</c:v>
                </c:pt>
                <c:pt idx="25">
                  <c:v>385.42555153000001</c:v>
                </c:pt>
                <c:pt idx="26">
                  <c:v>376.30172897</c:v>
                </c:pt>
                <c:pt idx="27">
                  <c:v>367.58131696999999</c:v>
                </c:pt>
                <c:pt idx="28">
                  <c:v>359.97400232000001</c:v>
                </c:pt>
                <c:pt idx="29">
                  <c:v>352.50751329000002</c:v>
                </c:pt>
                <c:pt idx="30">
                  <c:v>345.86575541000002</c:v>
                </c:pt>
                <c:pt idx="31">
                  <c:v>339.46971155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31-4964-BBE9-5F9BE5A9F59F}"/>
            </c:ext>
          </c:extLst>
        </c:ser>
        <c:ser>
          <c:idx val="7"/>
          <c:order val="7"/>
          <c:tx>
            <c:strRef>
              <c:f>smafl!$K$2</c:f>
              <c:strCache>
                <c:ptCount val="1"/>
                <c:pt idx="0">
                  <c:v>21.54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smafl!$K$3:$K$34</c:f>
              <c:numCache>
                <c:formatCode>General</c:formatCode>
                <c:ptCount val="32"/>
                <c:pt idx="0">
                  <c:v>339.04342835</c:v>
                </c:pt>
                <c:pt idx="1">
                  <c:v>341.41174266000002</c:v>
                </c:pt>
                <c:pt idx="2">
                  <c:v>370.16508239000001</c:v>
                </c:pt>
                <c:pt idx="3">
                  <c:v>465.49269951999997</c:v>
                </c:pt>
                <c:pt idx="4">
                  <c:v>604.45040650999999</c:v>
                </c:pt>
                <c:pt idx="5">
                  <c:v>711.72268295000003</c:v>
                </c:pt>
                <c:pt idx="6">
                  <c:v>767.36730450000005</c:v>
                </c:pt>
                <c:pt idx="7">
                  <c:v>786.83020243999999</c:v>
                </c:pt>
                <c:pt idx="8">
                  <c:v>788.01296156000001</c:v>
                </c:pt>
                <c:pt idx="9">
                  <c:v>778.85383833000003</c:v>
                </c:pt>
                <c:pt idx="10">
                  <c:v>763.23797262999994</c:v>
                </c:pt>
                <c:pt idx="11">
                  <c:v>743.93750862000002</c:v>
                </c:pt>
                <c:pt idx="12">
                  <c:v>722.23795490999998</c:v>
                </c:pt>
                <c:pt idx="13">
                  <c:v>698.84095170000001</c:v>
                </c:pt>
                <c:pt idx="14">
                  <c:v>674.55281425999999</c:v>
                </c:pt>
                <c:pt idx="15">
                  <c:v>649.81932572999995</c:v>
                </c:pt>
                <c:pt idx="16">
                  <c:v>624.89057840999999</c:v>
                </c:pt>
                <c:pt idx="17">
                  <c:v>600.18465375999995</c:v>
                </c:pt>
                <c:pt idx="18">
                  <c:v>576.05558537000002</c:v>
                </c:pt>
                <c:pt idx="19">
                  <c:v>552.45278965</c:v>
                </c:pt>
                <c:pt idx="20">
                  <c:v>529.71412952000003</c:v>
                </c:pt>
                <c:pt idx="21">
                  <c:v>508.34706370999999</c:v>
                </c:pt>
                <c:pt idx="22">
                  <c:v>488.02441886999998</c:v>
                </c:pt>
                <c:pt idx="23">
                  <c:v>468.83089890000002</c:v>
                </c:pt>
                <c:pt idx="24">
                  <c:v>451.63036317000001</c:v>
                </c:pt>
                <c:pt idx="25">
                  <c:v>435.49575756000002</c:v>
                </c:pt>
                <c:pt idx="26">
                  <c:v>420.35448233</c:v>
                </c:pt>
                <c:pt idx="27">
                  <c:v>406.43678906999997</c:v>
                </c:pt>
                <c:pt idx="28">
                  <c:v>394.73532438000001</c:v>
                </c:pt>
                <c:pt idx="29">
                  <c:v>383.81771230999999</c:v>
                </c:pt>
                <c:pt idx="30">
                  <c:v>374.53902549999998</c:v>
                </c:pt>
                <c:pt idx="31">
                  <c:v>366.08977249999998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31-4964-BBE9-5F9BE5A9F59F}"/>
            </c:ext>
          </c:extLst>
        </c:ser>
        <c:ser>
          <c:idx val="8"/>
          <c:order val="8"/>
          <c:tx>
            <c:strRef>
              <c:f>smafl!$L$2</c:f>
              <c:strCache>
                <c:ptCount val="1"/>
                <c:pt idx="0">
                  <c:v>46.4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smafl!$L$3:$L$34</c:f>
              <c:numCache>
                <c:formatCode>General</c:formatCode>
                <c:ptCount val="32"/>
                <c:pt idx="0">
                  <c:v>421.79033962</c:v>
                </c:pt>
                <c:pt idx="1">
                  <c:v>426.16272156000002</c:v>
                </c:pt>
                <c:pt idx="2">
                  <c:v>473.88052794999999</c:v>
                </c:pt>
                <c:pt idx="3">
                  <c:v>622.67284747999997</c:v>
                </c:pt>
                <c:pt idx="4">
                  <c:v>824.19853042</c:v>
                </c:pt>
                <c:pt idx="5">
                  <c:v>971.68185903000006</c:v>
                </c:pt>
                <c:pt idx="6">
                  <c:v>1049.9780251499999</c:v>
                </c:pt>
                <c:pt idx="7">
                  <c:v>1080.0011507199999</c:v>
                </c:pt>
                <c:pt idx="8">
                  <c:v>1084.33391403</c:v>
                </c:pt>
                <c:pt idx="9">
                  <c:v>1070.92996481</c:v>
                </c:pt>
                <c:pt idx="10">
                  <c:v>1044.2666964299999</c:v>
                </c:pt>
                <c:pt idx="11">
                  <c:v>1008.2075842100001</c:v>
                </c:pt>
                <c:pt idx="12">
                  <c:v>965.21512455000004</c:v>
                </c:pt>
                <c:pt idx="13">
                  <c:v>917.35387445000003</c:v>
                </c:pt>
                <c:pt idx="14">
                  <c:v>866.97291055999995</c:v>
                </c:pt>
                <c:pt idx="15">
                  <c:v>815.79611740999997</c:v>
                </c:pt>
                <c:pt idx="16">
                  <c:v>765.02792189000002</c:v>
                </c:pt>
                <c:pt idx="17">
                  <c:v>716.07354581000004</c:v>
                </c:pt>
                <c:pt idx="18">
                  <c:v>670.09663355999999</c:v>
                </c:pt>
                <c:pt idx="19">
                  <c:v>627.18097091000004</c:v>
                </c:pt>
                <c:pt idx="20">
                  <c:v>587.96231064999995</c:v>
                </c:pt>
                <c:pt idx="21">
                  <c:v>553.07426006000003</c:v>
                </c:pt>
                <c:pt idx="22">
                  <c:v>521.80982525000002</c:v>
                </c:pt>
                <c:pt idx="23">
                  <c:v>494.06477111999999</c:v>
                </c:pt>
                <c:pt idx="24">
                  <c:v>470.82870616999998</c:v>
                </c:pt>
                <c:pt idx="25">
                  <c:v>450.64652161999999</c:v>
                </c:pt>
                <c:pt idx="26">
                  <c:v>433.3012329</c:v>
                </c:pt>
                <c:pt idx="27">
                  <c:v>418.93424448000002</c:v>
                </c:pt>
                <c:pt idx="28">
                  <c:v>408.28515528000003</c:v>
                </c:pt>
                <c:pt idx="29">
                  <c:v>399.73016805999998</c:v>
                </c:pt>
                <c:pt idx="30">
                  <c:v>393.82184330000001</c:v>
                </c:pt>
                <c:pt idx="31">
                  <c:v>389.6848392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31-4964-BBE9-5F9BE5A9F59F}"/>
            </c:ext>
          </c:extLst>
        </c:ser>
        <c:ser>
          <c:idx val="9"/>
          <c:order val="9"/>
          <c:tx>
            <c:strRef>
              <c:f>smafl!$M$2</c:f>
              <c:strCache>
                <c:ptCount val="1"/>
                <c:pt idx="0">
                  <c:v>100</c:v>
                </c:pt>
              </c:strCache>
            </c:strRef>
          </c:tx>
          <c:cat>
            <c:numRef>
              <c:f>smafl!$C$3:$C$34</c:f>
              <c:numCache>
                <c:formatCode>0</c:formatCode>
                <c:ptCount val="32"/>
                <c:pt idx="0">
                  <c:v>99.705365616999998</c:v>
                </c:pt>
                <c:pt idx="1">
                  <c:v>100.211159943</c:v>
                </c:pt>
                <c:pt idx="2">
                  <c:v>100.71553904</c:v>
                </c:pt>
                <c:pt idx="3">
                  <c:v>101.21588422800001</c:v>
                </c:pt>
                <c:pt idx="4">
                  <c:v>101.719134639</c:v>
                </c:pt>
                <c:pt idx="5">
                  <c:v>102.223249471</c:v>
                </c:pt>
                <c:pt idx="6">
                  <c:v>102.73140433</c:v>
                </c:pt>
                <c:pt idx="7">
                  <c:v>103.23207976900001</c:v>
                </c:pt>
                <c:pt idx="8">
                  <c:v>103.737562135</c:v>
                </c:pt>
                <c:pt idx="9">
                  <c:v>104.24083631000001</c:v>
                </c:pt>
                <c:pt idx="10">
                  <c:v>104.747677772</c:v>
                </c:pt>
                <c:pt idx="11">
                  <c:v>105.24921995499999</c:v>
                </c:pt>
                <c:pt idx="12">
                  <c:v>105.75140169399999</c:v>
                </c:pt>
                <c:pt idx="13">
                  <c:v>106.25613290700001</c:v>
                </c:pt>
                <c:pt idx="14">
                  <c:v>106.758395884</c:v>
                </c:pt>
                <c:pt idx="15">
                  <c:v>107.25861665100001</c:v>
                </c:pt>
                <c:pt idx="16">
                  <c:v>107.76065029700001</c:v>
                </c:pt>
                <c:pt idx="17">
                  <c:v>108.26356775500001</c:v>
                </c:pt>
                <c:pt idx="18">
                  <c:v>108.76501554199999</c:v>
                </c:pt>
                <c:pt idx="19">
                  <c:v>109.271211569</c:v>
                </c:pt>
                <c:pt idx="20">
                  <c:v>109.77977116500001</c:v>
                </c:pt>
                <c:pt idx="21">
                  <c:v>110.28281966</c:v>
                </c:pt>
                <c:pt idx="22">
                  <c:v>110.79183049400001</c:v>
                </c:pt>
                <c:pt idx="23">
                  <c:v>111.308206255</c:v>
                </c:pt>
                <c:pt idx="24">
                  <c:v>111.80840425</c:v>
                </c:pt>
                <c:pt idx="25">
                  <c:v>112.31857254399999</c:v>
                </c:pt>
                <c:pt idx="26">
                  <c:v>112.84487762099999</c:v>
                </c:pt>
                <c:pt idx="27">
                  <c:v>113.38126460999999</c:v>
                </c:pt>
                <c:pt idx="28">
                  <c:v>113.88147753200001</c:v>
                </c:pt>
                <c:pt idx="29">
                  <c:v>114.405287888</c:v>
                </c:pt>
                <c:pt idx="30">
                  <c:v>114.905529777</c:v>
                </c:pt>
                <c:pt idx="31">
                  <c:v>115.421891526</c:v>
                </c:pt>
              </c:numCache>
            </c:numRef>
          </c:cat>
          <c:val>
            <c:numRef>
              <c:f>smafl!$M$3:$M$34</c:f>
              <c:numCache>
                <c:formatCode>General</c:formatCode>
                <c:ptCount val="32"/>
                <c:pt idx="0">
                  <c:v>536.64561895999998</c:v>
                </c:pt>
                <c:pt idx="1">
                  <c:v>537.24337877000005</c:v>
                </c:pt>
                <c:pt idx="2">
                  <c:v>594.40933409000002</c:v>
                </c:pt>
                <c:pt idx="3">
                  <c:v>835.95715452000002</c:v>
                </c:pt>
                <c:pt idx="4">
                  <c:v>1117.38225102</c:v>
                </c:pt>
                <c:pt idx="5">
                  <c:v>1324.8195612</c:v>
                </c:pt>
                <c:pt idx="6">
                  <c:v>1432.4505572200001</c:v>
                </c:pt>
                <c:pt idx="7">
                  <c:v>1479.8228782599999</c:v>
                </c:pt>
                <c:pt idx="8">
                  <c:v>1487.1696464500001</c:v>
                </c:pt>
                <c:pt idx="9">
                  <c:v>1460.48572375</c:v>
                </c:pt>
                <c:pt idx="10">
                  <c:v>1404.5059189200001</c:v>
                </c:pt>
                <c:pt idx="11">
                  <c:v>1326.28662568</c:v>
                </c:pt>
                <c:pt idx="12">
                  <c:v>1233.21997984</c:v>
                </c:pt>
                <c:pt idx="13">
                  <c:v>1133.4999229099999</c:v>
                </c:pt>
                <c:pt idx="14">
                  <c:v>1035.34678465</c:v>
                </c:pt>
                <c:pt idx="15">
                  <c:v>943.37094732000003</c:v>
                </c:pt>
                <c:pt idx="16">
                  <c:v>859.32237214999998</c:v>
                </c:pt>
                <c:pt idx="17">
                  <c:v>784.39860530999999</c:v>
                </c:pt>
                <c:pt idx="18">
                  <c:v>719.10521337</c:v>
                </c:pt>
                <c:pt idx="19">
                  <c:v>662.52777846000004</c:v>
                </c:pt>
                <c:pt idx="20">
                  <c:v>614.78043772000001</c:v>
                </c:pt>
                <c:pt idx="21">
                  <c:v>576.11061151000001</c:v>
                </c:pt>
                <c:pt idx="22">
                  <c:v>545.17817041000001</c:v>
                </c:pt>
                <c:pt idx="23">
                  <c:v>521.65019663999999</c:v>
                </c:pt>
                <c:pt idx="24">
                  <c:v>505.74005159000001</c:v>
                </c:pt>
                <c:pt idx="25">
                  <c:v>495.69280521000002</c:v>
                </c:pt>
                <c:pt idx="26">
                  <c:v>490.90338795000002</c:v>
                </c:pt>
                <c:pt idx="27">
                  <c:v>490.73752453999998</c:v>
                </c:pt>
                <c:pt idx="28">
                  <c:v>493.85511258999998</c:v>
                </c:pt>
                <c:pt idx="29">
                  <c:v>499.50383625000001</c:v>
                </c:pt>
                <c:pt idx="30">
                  <c:v>506.33451227</c:v>
                </c:pt>
                <c:pt idx="31">
                  <c:v>514.11329921000004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E31-4964-BBE9-5F9BE5A9F59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16392"/>
        <c:axId val="216717960"/>
        <c:axId val="210325408"/>
      </c:surface3DChart>
      <c:catAx>
        <c:axId val="21671639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7960"/>
        <c:crossesAt val="-0.30000000000000004"/>
        <c:auto val="1"/>
        <c:lblAlgn val="ctr"/>
        <c:lblOffset val="100"/>
        <c:noMultiLvlLbl val="0"/>
      </c:catAx>
      <c:valAx>
        <c:axId val="2167179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6392"/>
        <c:crosses val="autoZero"/>
        <c:crossBetween val="midCat"/>
      </c:valAx>
      <c:serAx>
        <c:axId val="2103254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7960"/>
        <c:crossesAt val="-0.30000000000000004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2161247491122438"/>
          <c:y val="0.82002260134149896"/>
          <c:w val="0.58618681488343372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PV pressure mmHg</a:t>
            </a:r>
          </a:p>
        </c:rich>
      </c:tx>
      <c:layout>
        <c:manualLayout>
          <c:xMode val="edge"/>
          <c:yMode val="edge"/>
          <c:x val="7.7825832217374852E-2"/>
          <c:y val="4.6296296296296294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50"/>
      <c:depthPercent val="1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'intest P'!$C$2</c:f>
              <c:strCache>
                <c:ptCount val="1"/>
                <c:pt idx="0">
                  <c:v>0.1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P'!$C$3:$C$61</c:f>
              <c:numCache>
                <c:formatCode>General</c:formatCode>
                <c:ptCount val="59"/>
                <c:pt idx="0">
                  <c:v>0.78198020000000001</c:v>
                </c:pt>
                <c:pt idx="1">
                  <c:v>0.78294043000000002</c:v>
                </c:pt>
                <c:pt idx="2">
                  <c:v>0.78720456999999999</c:v>
                </c:pt>
                <c:pt idx="3">
                  <c:v>0.79584372999999997</c:v>
                </c:pt>
                <c:pt idx="4">
                  <c:v>0.80612209000000001</c:v>
                </c:pt>
                <c:pt idx="5">
                  <c:v>0.81545245</c:v>
                </c:pt>
                <c:pt idx="6">
                  <c:v>0.82276784999999997</c:v>
                </c:pt>
                <c:pt idx="7">
                  <c:v>0.82829266000000001</c:v>
                </c:pt>
                <c:pt idx="8">
                  <c:v>0.83214589000000005</c:v>
                </c:pt>
                <c:pt idx="9">
                  <c:v>0.83460440999999996</c:v>
                </c:pt>
                <c:pt idx="10">
                  <c:v>0.83587016000000003</c:v>
                </c:pt>
                <c:pt idx="11">
                  <c:v>0.83621919</c:v>
                </c:pt>
                <c:pt idx="12">
                  <c:v>0.83587062999999995</c:v>
                </c:pt>
                <c:pt idx="13">
                  <c:v>0.83501249</c:v>
                </c:pt>
                <c:pt idx="14">
                  <c:v>0.83380436000000002</c:v>
                </c:pt>
                <c:pt idx="15">
                  <c:v>0.83236529999999997</c:v>
                </c:pt>
                <c:pt idx="16">
                  <c:v>0.83079636000000001</c:v>
                </c:pt>
                <c:pt idx="17">
                  <c:v>0.82917286999999995</c:v>
                </c:pt>
                <c:pt idx="18">
                  <c:v>0.82752086000000002</c:v>
                </c:pt>
                <c:pt idx="19">
                  <c:v>0.82587851000000001</c:v>
                </c:pt>
                <c:pt idx="20">
                  <c:v>0.82429247000000005</c:v>
                </c:pt>
                <c:pt idx="21">
                  <c:v>0.82273496000000002</c:v>
                </c:pt>
                <c:pt idx="22">
                  <c:v>0.82120930000000003</c:v>
                </c:pt>
                <c:pt idx="23">
                  <c:v>0.81978848999999998</c:v>
                </c:pt>
                <c:pt idx="24">
                  <c:v>0.81839209999999996</c:v>
                </c:pt>
                <c:pt idx="25">
                  <c:v>0.81700943000000004</c:v>
                </c:pt>
                <c:pt idx="26">
                  <c:v>0.81565615000000002</c:v>
                </c:pt>
                <c:pt idx="27">
                  <c:v>0.81443975999999996</c:v>
                </c:pt>
                <c:pt idx="28">
                  <c:v>0.81321403999999997</c:v>
                </c:pt>
                <c:pt idx="29">
                  <c:v>0.81208480000000005</c:v>
                </c:pt>
                <c:pt idx="30">
                  <c:v>0.81095872999999996</c:v>
                </c:pt>
                <c:pt idx="31">
                  <c:v>0.80990105999999995</c:v>
                </c:pt>
                <c:pt idx="32">
                  <c:v>0.80887489000000001</c:v>
                </c:pt>
                <c:pt idx="33">
                  <c:v>0.80785658999999999</c:v>
                </c:pt>
                <c:pt idx="34">
                  <c:v>0.80688369999999998</c:v>
                </c:pt>
                <c:pt idx="35">
                  <c:v>0.80594078999999996</c:v>
                </c:pt>
                <c:pt idx="36">
                  <c:v>0.80500757000000001</c:v>
                </c:pt>
                <c:pt idx="37">
                  <c:v>0.80413506000000001</c:v>
                </c:pt>
                <c:pt idx="38">
                  <c:v>0.80317205000000003</c:v>
                </c:pt>
                <c:pt idx="39">
                  <c:v>0.80234165999999996</c:v>
                </c:pt>
                <c:pt idx="40">
                  <c:v>0.80145812000000005</c:v>
                </c:pt>
                <c:pt idx="41">
                  <c:v>0.80055913999999995</c:v>
                </c:pt>
                <c:pt idx="42">
                  <c:v>0.79978335</c:v>
                </c:pt>
                <c:pt idx="43">
                  <c:v>0.7989967</c:v>
                </c:pt>
                <c:pt idx="44">
                  <c:v>0.79827789000000005</c:v>
                </c:pt>
                <c:pt idx="45">
                  <c:v>0.79759608999999998</c:v>
                </c:pt>
                <c:pt idx="46">
                  <c:v>0.79692998999999998</c:v>
                </c:pt>
                <c:pt idx="47">
                  <c:v>0.79626149000000002</c:v>
                </c:pt>
                <c:pt idx="48">
                  <c:v>0.79566959000000004</c:v>
                </c:pt>
                <c:pt idx="49">
                  <c:v>0.79503893000000003</c:v>
                </c:pt>
                <c:pt idx="50">
                  <c:v>0.79449645999999996</c:v>
                </c:pt>
                <c:pt idx="51">
                  <c:v>0.79397319</c:v>
                </c:pt>
                <c:pt idx="52">
                  <c:v>0.79346865</c:v>
                </c:pt>
                <c:pt idx="53">
                  <c:v>0.79298236</c:v>
                </c:pt>
                <c:pt idx="54">
                  <c:v>0.79251382000000004</c:v>
                </c:pt>
                <c:pt idx="55">
                  <c:v>0.79206257999999996</c:v>
                </c:pt>
                <c:pt idx="56">
                  <c:v>0.79162814999999997</c:v>
                </c:pt>
                <c:pt idx="57">
                  <c:v>0.79121005</c:v>
                </c:pt>
                <c:pt idx="58">
                  <c:v>0.79080782999999999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C-4DAF-AAAE-8B462FF8422C}"/>
            </c:ext>
          </c:extLst>
        </c:ser>
        <c:ser>
          <c:idx val="1"/>
          <c:order val="1"/>
          <c:tx>
            <c:strRef>
              <c:f>'intest P'!$D$2</c:f>
              <c:strCache>
                <c:ptCount val="1"/>
                <c:pt idx="0">
                  <c:v>0.21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P'!$D$3:$D$61</c:f>
              <c:numCache>
                <c:formatCode>General</c:formatCode>
                <c:ptCount val="59"/>
                <c:pt idx="0">
                  <c:v>0.80381932</c:v>
                </c:pt>
                <c:pt idx="1">
                  <c:v>0.80548388999999998</c:v>
                </c:pt>
                <c:pt idx="2">
                  <c:v>0.81458872999999998</c:v>
                </c:pt>
                <c:pt idx="3">
                  <c:v>0.83322596999999998</c:v>
                </c:pt>
                <c:pt idx="4">
                  <c:v>0.85486580999999995</c:v>
                </c:pt>
                <c:pt idx="5">
                  <c:v>0.87390350999999999</c:v>
                </c:pt>
                <c:pt idx="6">
                  <c:v>0.88828885999999996</c:v>
                </c:pt>
                <c:pt idx="7">
                  <c:v>0.89862313000000005</c:v>
                </c:pt>
                <c:pt idx="8">
                  <c:v>0.90536274000000005</c:v>
                </c:pt>
                <c:pt idx="9">
                  <c:v>0.90922137000000003</c:v>
                </c:pt>
                <c:pt idx="10">
                  <c:v>0.91074911999999997</c:v>
                </c:pt>
                <c:pt idx="11">
                  <c:v>0.91052182000000004</c:v>
                </c:pt>
                <c:pt idx="12">
                  <c:v>0.90900654999999997</c:v>
                </c:pt>
                <c:pt idx="13">
                  <c:v>0.90664619999999996</c:v>
                </c:pt>
                <c:pt idx="14">
                  <c:v>0.90377401999999996</c:v>
                </c:pt>
                <c:pt idx="15">
                  <c:v>0.90059482000000002</c:v>
                </c:pt>
                <c:pt idx="16">
                  <c:v>0.89728383</c:v>
                </c:pt>
                <c:pt idx="17">
                  <c:v>0.89396655000000003</c:v>
                </c:pt>
                <c:pt idx="18">
                  <c:v>0.89066964000000004</c:v>
                </c:pt>
                <c:pt idx="19">
                  <c:v>0.88744913999999997</c:v>
                </c:pt>
                <c:pt idx="20">
                  <c:v>0.88437410000000005</c:v>
                </c:pt>
                <c:pt idx="21">
                  <c:v>0.88138636999999997</c:v>
                </c:pt>
                <c:pt idx="22">
                  <c:v>0.87847447000000001</c:v>
                </c:pt>
                <c:pt idx="23">
                  <c:v>0.87577101999999996</c:v>
                </c:pt>
                <c:pt idx="24">
                  <c:v>0.87311711999999997</c:v>
                </c:pt>
                <c:pt idx="25">
                  <c:v>0.87048966000000005</c:v>
                </c:pt>
                <c:pt idx="26">
                  <c:v>0.86791483999999997</c:v>
                </c:pt>
                <c:pt idx="27">
                  <c:v>0.86559965000000005</c:v>
                </c:pt>
                <c:pt idx="28">
                  <c:v>0.86325819999999998</c:v>
                </c:pt>
                <c:pt idx="29">
                  <c:v>0.86109314999999997</c:v>
                </c:pt>
                <c:pt idx="30">
                  <c:v>0.85893501999999999</c:v>
                </c:pt>
                <c:pt idx="31">
                  <c:v>0.85690482000000001</c:v>
                </c:pt>
                <c:pt idx="32">
                  <c:v>0.85493419000000004</c:v>
                </c:pt>
                <c:pt idx="33">
                  <c:v>0.85296899999999998</c:v>
                </c:pt>
                <c:pt idx="34">
                  <c:v>0.85108839999999997</c:v>
                </c:pt>
                <c:pt idx="35">
                  <c:v>0.84926886999999995</c:v>
                </c:pt>
                <c:pt idx="36">
                  <c:v>0.84746547999999999</c:v>
                </c:pt>
                <c:pt idx="37">
                  <c:v>0.84577895000000003</c:v>
                </c:pt>
                <c:pt idx="38">
                  <c:v>0.84390891999999995</c:v>
                </c:pt>
                <c:pt idx="39">
                  <c:v>0.84229995999999996</c:v>
                </c:pt>
                <c:pt idx="40">
                  <c:v>0.84058621</c:v>
                </c:pt>
                <c:pt idx="41">
                  <c:v>0.83884446000000001</c:v>
                </c:pt>
                <c:pt idx="42">
                  <c:v>0.83734452999999998</c:v>
                </c:pt>
                <c:pt idx="43">
                  <c:v>0.83582575999999997</c:v>
                </c:pt>
                <c:pt idx="44">
                  <c:v>0.83443738999999995</c:v>
                </c:pt>
                <c:pt idx="45">
                  <c:v>0.83312094999999997</c:v>
                </c:pt>
                <c:pt idx="46">
                  <c:v>0.83183450999999997</c:v>
                </c:pt>
                <c:pt idx="47">
                  <c:v>0.83054333999999996</c:v>
                </c:pt>
                <c:pt idx="48">
                  <c:v>0.82940243000000002</c:v>
                </c:pt>
                <c:pt idx="49">
                  <c:v>0.82818663000000003</c:v>
                </c:pt>
                <c:pt idx="50">
                  <c:v>0.82714350000000003</c:v>
                </c:pt>
                <c:pt idx="51">
                  <c:v>0.82613842999999998</c:v>
                </c:pt>
                <c:pt idx="52">
                  <c:v>0.82517045</c:v>
                </c:pt>
                <c:pt idx="53">
                  <c:v>0.82423860000000004</c:v>
                </c:pt>
                <c:pt idx="54">
                  <c:v>0.82334191999999995</c:v>
                </c:pt>
                <c:pt idx="55">
                  <c:v>0.82247943000000001</c:v>
                </c:pt>
                <c:pt idx="56">
                  <c:v>0.82165016999999996</c:v>
                </c:pt>
                <c:pt idx="57">
                  <c:v>0.82085317999999996</c:v>
                </c:pt>
                <c:pt idx="58">
                  <c:v>0.82008749999999997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C-4DAF-AAAE-8B462FF8422C}"/>
            </c:ext>
          </c:extLst>
        </c:ser>
        <c:ser>
          <c:idx val="2"/>
          <c:order val="2"/>
          <c:tx>
            <c:strRef>
              <c:f>'intest P'!$E$2</c:f>
              <c:strCache>
                <c:ptCount val="1"/>
                <c:pt idx="0">
                  <c:v>0.46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P'!$E$3:$E$61</c:f>
              <c:numCache>
                <c:formatCode>General</c:formatCode>
                <c:ptCount val="59"/>
                <c:pt idx="0">
                  <c:v>0.84677073999999997</c:v>
                </c:pt>
                <c:pt idx="1">
                  <c:v>0.85082992000000002</c:v>
                </c:pt>
                <c:pt idx="2">
                  <c:v>0.86988971999999998</c:v>
                </c:pt>
                <c:pt idx="3">
                  <c:v>0.90791727</c:v>
                </c:pt>
                <c:pt idx="4">
                  <c:v>0.95130358999999998</c:v>
                </c:pt>
                <c:pt idx="5">
                  <c:v>0.98804055000000002</c:v>
                </c:pt>
                <c:pt idx="6">
                  <c:v>1.0141258900000001</c:v>
                </c:pt>
                <c:pt idx="7">
                  <c:v>1.0314574700000001</c:v>
                </c:pt>
                <c:pt idx="8">
                  <c:v>1.04139475</c:v>
                </c:pt>
                <c:pt idx="9">
                  <c:v>1.0456206100000001</c:v>
                </c:pt>
                <c:pt idx="10">
                  <c:v>1.0456074500000001</c:v>
                </c:pt>
                <c:pt idx="11">
                  <c:v>1.04265473</c:v>
                </c:pt>
                <c:pt idx="12">
                  <c:v>1.03779851</c:v>
                </c:pt>
                <c:pt idx="13">
                  <c:v>1.03187088</c:v>
                </c:pt>
                <c:pt idx="14">
                  <c:v>1.02548734</c:v>
                </c:pt>
                <c:pt idx="15">
                  <c:v>1.0189473600000001</c:v>
                </c:pt>
                <c:pt idx="16">
                  <c:v>1.0124750499999999</c:v>
                </c:pt>
                <c:pt idx="17">
                  <c:v>1.0062121399999999</c:v>
                </c:pt>
                <c:pt idx="18">
                  <c:v>1.0001328199999999</c:v>
                </c:pt>
                <c:pt idx="19">
                  <c:v>0.99429539</c:v>
                </c:pt>
                <c:pt idx="20">
                  <c:v>0.98877901999999995</c:v>
                </c:pt>
                <c:pt idx="21">
                  <c:v>0.98343009000000003</c:v>
                </c:pt>
                <c:pt idx="22">
                  <c:v>0.97823377</c:v>
                </c:pt>
                <c:pt idx="23">
                  <c:v>0.97339182999999996</c:v>
                </c:pt>
                <c:pt idx="24">
                  <c:v>0.96863723000000002</c:v>
                </c:pt>
                <c:pt idx="25">
                  <c:v>0.96390529999999996</c:v>
                </c:pt>
                <c:pt idx="26">
                  <c:v>0.95924863000000005</c:v>
                </c:pt>
                <c:pt idx="27">
                  <c:v>0.95504670000000003</c:v>
                </c:pt>
                <c:pt idx="28">
                  <c:v>0.95077767999999996</c:v>
                </c:pt>
                <c:pt idx="29">
                  <c:v>0.94682730999999998</c:v>
                </c:pt>
                <c:pt idx="30">
                  <c:v>0.94287054999999997</c:v>
                </c:pt>
                <c:pt idx="31">
                  <c:v>0.93914224000000002</c:v>
                </c:pt>
                <c:pt idx="32">
                  <c:v>0.93551830999999996</c:v>
                </c:pt>
                <c:pt idx="33">
                  <c:v>0.93189893999999995</c:v>
                </c:pt>
                <c:pt idx="34">
                  <c:v>0.92843949000000003</c:v>
                </c:pt>
                <c:pt idx="35">
                  <c:v>0.92508272999999996</c:v>
                </c:pt>
                <c:pt idx="36">
                  <c:v>0.92175861999999997</c:v>
                </c:pt>
                <c:pt idx="37">
                  <c:v>0.91865061999999997</c:v>
                </c:pt>
                <c:pt idx="38">
                  <c:v>0.91522455000000003</c:v>
                </c:pt>
                <c:pt idx="39">
                  <c:v>0.91227082000000004</c:v>
                </c:pt>
                <c:pt idx="40">
                  <c:v>0.90914247000000004</c:v>
                </c:pt>
                <c:pt idx="41">
                  <c:v>0.90596927999999999</c:v>
                </c:pt>
                <c:pt idx="42">
                  <c:v>0.90323624000000002</c:v>
                </c:pt>
                <c:pt idx="43">
                  <c:v>0.90047579</c:v>
                </c:pt>
                <c:pt idx="44">
                  <c:v>0.89796003000000002</c:v>
                </c:pt>
                <c:pt idx="45">
                  <c:v>0.89557834000000003</c:v>
                </c:pt>
                <c:pt idx="46">
                  <c:v>0.89326280000000002</c:v>
                </c:pt>
                <c:pt idx="47">
                  <c:v>0.89094644000000001</c:v>
                </c:pt>
                <c:pt idx="48">
                  <c:v>0.88890466999999995</c:v>
                </c:pt>
                <c:pt idx="49">
                  <c:v>0.88673798999999998</c:v>
                </c:pt>
                <c:pt idx="50">
                  <c:v>0.88488116000000006</c:v>
                </c:pt>
                <c:pt idx="51">
                  <c:v>0.88309479000000002</c:v>
                </c:pt>
                <c:pt idx="52">
                  <c:v>0.88139109999999998</c:v>
                </c:pt>
                <c:pt idx="53">
                  <c:v>0.87974985000000006</c:v>
                </c:pt>
                <c:pt idx="54">
                  <c:v>0.87817701999999997</c:v>
                </c:pt>
                <c:pt idx="55">
                  <c:v>0.87666931999999997</c:v>
                </c:pt>
                <c:pt idx="56">
                  <c:v>0.87522469999999997</c:v>
                </c:pt>
                <c:pt idx="57">
                  <c:v>0.87384112999999997</c:v>
                </c:pt>
                <c:pt idx="58">
                  <c:v>0.87251661999999996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7C-4DAF-AAAE-8B462FF8422C}"/>
            </c:ext>
          </c:extLst>
        </c:ser>
        <c:ser>
          <c:idx val="3"/>
          <c:order val="3"/>
          <c:tx>
            <c:strRef>
              <c:f>'intest P'!$F$2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P'!$F$3:$F$61</c:f>
              <c:numCache>
                <c:formatCode>General</c:formatCode>
                <c:ptCount val="59"/>
                <c:pt idx="0">
                  <c:v>0.92499021999999997</c:v>
                </c:pt>
                <c:pt idx="1">
                  <c:v>0.93514063000000003</c:v>
                </c:pt>
                <c:pt idx="2">
                  <c:v>0.97457050999999995</c:v>
                </c:pt>
                <c:pt idx="3">
                  <c:v>1.0487253700000001</c:v>
                </c:pt>
                <c:pt idx="4">
                  <c:v>1.13026465</c:v>
                </c:pt>
                <c:pt idx="5">
                  <c:v>1.1951979800000001</c:v>
                </c:pt>
                <c:pt idx="6">
                  <c:v>1.23696359</c:v>
                </c:pt>
                <c:pt idx="7">
                  <c:v>1.2608286500000001</c:v>
                </c:pt>
                <c:pt idx="8">
                  <c:v>1.27105768</c:v>
                </c:pt>
                <c:pt idx="9">
                  <c:v>1.2716286699999999</c:v>
                </c:pt>
                <c:pt idx="10">
                  <c:v>1.2657761199999999</c:v>
                </c:pt>
                <c:pt idx="11">
                  <c:v>1.25608287</c:v>
                </c:pt>
                <c:pt idx="12">
                  <c:v>1.2443842000000001</c:v>
                </c:pt>
                <c:pt idx="13">
                  <c:v>1.2320604500000001</c:v>
                </c:pt>
                <c:pt idx="14">
                  <c:v>1.2198286899999999</c:v>
                </c:pt>
                <c:pt idx="15">
                  <c:v>1.2079560600000001</c:v>
                </c:pt>
                <c:pt idx="16">
                  <c:v>1.19658654</c:v>
                </c:pt>
                <c:pt idx="17">
                  <c:v>1.1858050200000001</c:v>
                </c:pt>
                <c:pt idx="18">
                  <c:v>1.17544918</c:v>
                </c:pt>
                <c:pt idx="19">
                  <c:v>1.16550376</c:v>
                </c:pt>
                <c:pt idx="20">
                  <c:v>1.15605761</c:v>
                </c:pt>
                <c:pt idx="21">
                  <c:v>1.14686142</c:v>
                </c:pt>
                <c:pt idx="22">
                  <c:v>1.1378495399999999</c:v>
                </c:pt>
                <c:pt idx="23">
                  <c:v>1.1293994599999999</c:v>
                </c:pt>
                <c:pt idx="24">
                  <c:v>1.1210336400000001</c:v>
                </c:pt>
                <c:pt idx="25">
                  <c:v>1.1126459399999999</c:v>
                </c:pt>
                <c:pt idx="26">
                  <c:v>1.10435123</c:v>
                </c:pt>
                <c:pt idx="27">
                  <c:v>1.0968488300000001</c:v>
                </c:pt>
                <c:pt idx="28">
                  <c:v>1.08921797</c:v>
                </c:pt>
                <c:pt idx="29">
                  <c:v>1.0821534399999999</c:v>
                </c:pt>
                <c:pt idx="30">
                  <c:v>1.07507207</c:v>
                </c:pt>
                <c:pt idx="31">
                  <c:v>1.0684161599999999</c:v>
                </c:pt>
                <c:pt idx="32">
                  <c:v>1.06196574</c:v>
                </c:pt>
                <c:pt idx="33">
                  <c:v>1.0555477</c:v>
                </c:pt>
                <c:pt idx="34">
                  <c:v>1.0494245799999999</c:v>
                </c:pt>
                <c:pt idx="35">
                  <c:v>1.0435135600000001</c:v>
                </c:pt>
                <c:pt idx="36">
                  <c:v>1.0376892099999999</c:v>
                </c:pt>
                <c:pt idx="37">
                  <c:v>1.03227969</c:v>
                </c:pt>
                <c:pt idx="38">
                  <c:v>1.02633</c:v>
                </c:pt>
                <c:pt idx="39">
                  <c:v>1.02125343</c:v>
                </c:pt>
                <c:pt idx="40">
                  <c:v>1.0158917599999999</c:v>
                </c:pt>
                <c:pt idx="41">
                  <c:v>1.0104903199999999</c:v>
                </c:pt>
                <c:pt idx="42">
                  <c:v>1.0058871300000001</c:v>
                </c:pt>
                <c:pt idx="43">
                  <c:v>1.00127538</c:v>
                </c:pt>
                <c:pt idx="44">
                  <c:v>0.99710001999999998</c:v>
                </c:pt>
                <c:pt idx="45">
                  <c:v>0.99317763999999997</c:v>
                </c:pt>
                <c:pt idx="46">
                  <c:v>0.98939301999999996</c:v>
                </c:pt>
                <c:pt idx="47">
                  <c:v>0.98563696000000001</c:v>
                </c:pt>
                <c:pt idx="48">
                  <c:v>0.98234803000000004</c:v>
                </c:pt>
                <c:pt idx="49">
                  <c:v>0.97888799000000004</c:v>
                </c:pt>
                <c:pt idx="50">
                  <c:v>0.97594183999999995</c:v>
                </c:pt>
                <c:pt idx="51">
                  <c:v>0.97314504000000002</c:v>
                </c:pt>
                <c:pt idx="52">
                  <c:v>0.97048285000000001</c:v>
                </c:pt>
                <c:pt idx="53">
                  <c:v>0.96794957000000004</c:v>
                </c:pt>
                <c:pt idx="54">
                  <c:v>0.96553917</c:v>
                </c:pt>
                <c:pt idx="55">
                  <c:v>0.96323884999999998</c:v>
                </c:pt>
                <c:pt idx="56">
                  <c:v>0.96105620999999997</c:v>
                </c:pt>
                <c:pt idx="57">
                  <c:v>0.95898251999999995</c:v>
                </c:pt>
                <c:pt idx="58">
                  <c:v>0.95701248999999999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7C-4DAF-AAAE-8B462FF8422C}"/>
            </c:ext>
          </c:extLst>
        </c:ser>
        <c:ser>
          <c:idx val="4"/>
          <c:order val="4"/>
          <c:tx>
            <c:strRef>
              <c:f>'intest P'!$G$2</c:f>
              <c:strCache>
                <c:ptCount val="1"/>
                <c:pt idx="0">
                  <c:v>2.1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P'!$G$3:$G$61</c:f>
              <c:numCache>
                <c:formatCode>General</c:formatCode>
                <c:ptCount val="59"/>
                <c:pt idx="0">
                  <c:v>1.0337896499999999</c:v>
                </c:pt>
                <c:pt idx="1">
                  <c:v>1.0517939000000001</c:v>
                </c:pt>
                <c:pt idx="2">
                  <c:v>1.1310378699999999</c:v>
                </c:pt>
                <c:pt idx="3">
                  <c:v>1.27942519</c:v>
                </c:pt>
                <c:pt idx="4">
                  <c:v>1.4304527300000001</c:v>
                </c:pt>
                <c:pt idx="5">
                  <c:v>1.5368554400000001</c:v>
                </c:pt>
                <c:pt idx="6">
                  <c:v>1.594633</c:v>
                </c:pt>
                <c:pt idx="7">
                  <c:v>1.61968172</c:v>
                </c:pt>
                <c:pt idx="8">
                  <c:v>1.62281809</c:v>
                </c:pt>
                <c:pt idx="9">
                  <c:v>1.61210703</c:v>
                </c:pt>
                <c:pt idx="10">
                  <c:v>1.5939517700000001</c:v>
                </c:pt>
                <c:pt idx="11">
                  <c:v>1.5723421200000001</c:v>
                </c:pt>
                <c:pt idx="12">
                  <c:v>1.54979332</c:v>
                </c:pt>
                <c:pt idx="13">
                  <c:v>1.5278482799999999</c:v>
                </c:pt>
                <c:pt idx="14">
                  <c:v>1.50697196</c:v>
                </c:pt>
                <c:pt idx="15">
                  <c:v>1.48712712</c:v>
                </c:pt>
                <c:pt idx="16">
                  <c:v>1.46818246</c:v>
                </c:pt>
                <c:pt idx="17">
                  <c:v>1.4500666</c:v>
                </c:pt>
                <c:pt idx="18">
                  <c:v>1.43243795</c:v>
                </c:pt>
                <c:pt idx="19">
                  <c:v>1.41526979</c:v>
                </c:pt>
                <c:pt idx="20">
                  <c:v>1.3987742000000001</c:v>
                </c:pt>
                <c:pt idx="21">
                  <c:v>1.3825289599999999</c:v>
                </c:pt>
                <c:pt idx="22">
                  <c:v>1.3664888500000001</c:v>
                </c:pt>
                <c:pt idx="23">
                  <c:v>1.3513772399999999</c:v>
                </c:pt>
                <c:pt idx="24">
                  <c:v>1.3363841400000001</c:v>
                </c:pt>
                <c:pt idx="25">
                  <c:v>1.3213869300000001</c:v>
                </c:pt>
                <c:pt idx="26">
                  <c:v>1.3066043199999999</c:v>
                </c:pt>
                <c:pt idx="27">
                  <c:v>1.2933002600000001</c:v>
                </c:pt>
                <c:pt idx="28">
                  <c:v>1.27986018</c:v>
                </c:pt>
                <c:pt idx="29">
                  <c:v>1.26750053</c:v>
                </c:pt>
                <c:pt idx="30">
                  <c:v>1.2552426999999999</c:v>
                </c:pt>
                <c:pt idx="31">
                  <c:v>1.2438329299999999</c:v>
                </c:pt>
                <c:pt idx="32">
                  <c:v>1.23289099</c:v>
                </c:pt>
                <c:pt idx="33">
                  <c:v>1.2221148100000001</c:v>
                </c:pt>
                <c:pt idx="34">
                  <c:v>1.21197467</c:v>
                </c:pt>
                <c:pt idx="35">
                  <c:v>1.20230393</c:v>
                </c:pt>
                <c:pt idx="36">
                  <c:v>1.1928983900000001</c:v>
                </c:pt>
                <c:pt idx="37">
                  <c:v>1.1842650800000001</c:v>
                </c:pt>
                <c:pt idx="38">
                  <c:v>1.17492548</c:v>
                </c:pt>
                <c:pt idx="39">
                  <c:v>1.16707172</c:v>
                </c:pt>
                <c:pt idx="40">
                  <c:v>1.1589006799999999</c:v>
                </c:pt>
                <c:pt idx="41">
                  <c:v>1.1507878199999999</c:v>
                </c:pt>
                <c:pt idx="42">
                  <c:v>1.14399085</c:v>
                </c:pt>
                <c:pt idx="43">
                  <c:v>1.1372804700000001</c:v>
                </c:pt>
                <c:pt idx="44">
                  <c:v>1.1313207700000001</c:v>
                </c:pt>
                <c:pt idx="45">
                  <c:v>1.1258140299999999</c:v>
                </c:pt>
                <c:pt idx="46">
                  <c:v>1.1205711700000001</c:v>
                </c:pt>
                <c:pt idx="47">
                  <c:v>1.11546988</c:v>
                </c:pt>
                <c:pt idx="48">
                  <c:v>1.11107193</c:v>
                </c:pt>
                <c:pt idx="49">
                  <c:v>1.1065256999999999</c:v>
                </c:pt>
                <c:pt idx="50">
                  <c:v>1.10271567</c:v>
                </c:pt>
                <c:pt idx="51">
                  <c:v>1.0991614999999999</c:v>
                </c:pt>
                <c:pt idx="52">
                  <c:v>1.0958357999999999</c:v>
                </c:pt>
                <c:pt idx="53">
                  <c:v>1.09272459</c:v>
                </c:pt>
                <c:pt idx="54">
                  <c:v>1.0898032799999999</c:v>
                </c:pt>
                <c:pt idx="55">
                  <c:v>1.0870737800000001</c:v>
                </c:pt>
                <c:pt idx="56">
                  <c:v>1.0845214599999999</c:v>
                </c:pt>
                <c:pt idx="57">
                  <c:v>1.0821191699999999</c:v>
                </c:pt>
                <c:pt idx="58">
                  <c:v>1.07986922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7C-4DAF-AAAE-8B462FF8422C}"/>
            </c:ext>
          </c:extLst>
        </c:ser>
        <c:ser>
          <c:idx val="5"/>
          <c:order val="5"/>
          <c:tx>
            <c:strRef>
              <c:f>'intest P'!$H$2</c:f>
              <c:strCache>
                <c:ptCount val="1"/>
                <c:pt idx="0">
                  <c:v>4.64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P'!$H$3:$H$61</c:f>
              <c:numCache>
                <c:formatCode>General</c:formatCode>
                <c:ptCount val="59"/>
                <c:pt idx="0">
                  <c:v>1.18727026</c:v>
                </c:pt>
                <c:pt idx="1">
                  <c:v>1.2243424300000001</c:v>
                </c:pt>
                <c:pt idx="2">
                  <c:v>1.3777792099999999</c:v>
                </c:pt>
                <c:pt idx="3">
                  <c:v>1.6488410099999999</c:v>
                </c:pt>
                <c:pt idx="4">
                  <c:v>1.9007729099999999</c:v>
                </c:pt>
                <c:pt idx="5">
                  <c:v>2.0559787300000001</c:v>
                </c:pt>
                <c:pt idx="6">
                  <c:v>2.12518151</c:v>
                </c:pt>
                <c:pt idx="7">
                  <c:v>2.1432336200000002</c:v>
                </c:pt>
                <c:pt idx="8">
                  <c:v>2.1313455700000001</c:v>
                </c:pt>
                <c:pt idx="9">
                  <c:v>2.10262094</c:v>
                </c:pt>
                <c:pt idx="10">
                  <c:v>2.0667779899999998</c:v>
                </c:pt>
                <c:pt idx="11">
                  <c:v>2.0287890200000001</c:v>
                </c:pt>
                <c:pt idx="12">
                  <c:v>1.99105281</c:v>
                </c:pt>
                <c:pt idx="13">
                  <c:v>1.9547569499999999</c:v>
                </c:pt>
                <c:pt idx="14">
                  <c:v>1.9198849</c:v>
                </c:pt>
                <c:pt idx="15">
                  <c:v>1.88594883</c:v>
                </c:pt>
                <c:pt idx="16">
                  <c:v>1.85277235</c:v>
                </c:pt>
                <c:pt idx="17">
                  <c:v>1.82038711</c:v>
                </c:pt>
                <c:pt idx="18">
                  <c:v>1.7883371299999999</c:v>
                </c:pt>
                <c:pt idx="19">
                  <c:v>1.7568265599999999</c:v>
                </c:pt>
                <c:pt idx="20">
                  <c:v>1.72637817</c:v>
                </c:pt>
                <c:pt idx="21">
                  <c:v>1.69639658</c:v>
                </c:pt>
                <c:pt idx="22">
                  <c:v>1.6669251199999999</c:v>
                </c:pt>
                <c:pt idx="23">
                  <c:v>1.63939188</c:v>
                </c:pt>
                <c:pt idx="24">
                  <c:v>1.6123873799999999</c:v>
                </c:pt>
                <c:pt idx="25">
                  <c:v>1.5856915499999999</c:v>
                </c:pt>
                <c:pt idx="26">
                  <c:v>1.5597867400000001</c:v>
                </c:pt>
                <c:pt idx="27">
                  <c:v>1.5368926999999999</c:v>
                </c:pt>
                <c:pt idx="28">
                  <c:v>1.5141324199999999</c:v>
                </c:pt>
                <c:pt idx="29">
                  <c:v>1.4936447399999999</c:v>
                </c:pt>
                <c:pt idx="30">
                  <c:v>1.4737177699999999</c:v>
                </c:pt>
                <c:pt idx="31">
                  <c:v>1.45553266</c:v>
                </c:pt>
                <c:pt idx="32">
                  <c:v>1.4384708399999999</c:v>
                </c:pt>
                <c:pt idx="33">
                  <c:v>1.42204978</c:v>
                </c:pt>
                <c:pt idx="34">
                  <c:v>1.4069180999999999</c:v>
                </c:pt>
                <c:pt idx="35">
                  <c:v>1.39275952</c:v>
                </c:pt>
                <c:pt idx="36">
                  <c:v>1.37924191</c:v>
                </c:pt>
                <c:pt idx="37">
                  <c:v>1.36704424</c:v>
                </c:pt>
                <c:pt idx="38">
                  <c:v>1.3539732</c:v>
                </c:pt>
                <c:pt idx="39">
                  <c:v>1.3431202200000001</c:v>
                </c:pt>
                <c:pt idx="40">
                  <c:v>1.33191992</c:v>
                </c:pt>
                <c:pt idx="41">
                  <c:v>1.32091801</c:v>
                </c:pt>
                <c:pt idx="42">
                  <c:v>1.31173743</c:v>
                </c:pt>
                <c:pt idx="43">
                  <c:v>1.30271592</c:v>
                </c:pt>
                <c:pt idx="44">
                  <c:v>1.29471717</c:v>
                </c:pt>
                <c:pt idx="45">
                  <c:v>1.2873359</c:v>
                </c:pt>
                <c:pt idx="46">
                  <c:v>1.2803145199999999</c:v>
                </c:pt>
                <c:pt idx="47">
                  <c:v>1.27345741</c:v>
                </c:pt>
                <c:pt idx="48">
                  <c:v>1.2675603900000001</c:v>
                </c:pt>
                <c:pt idx="49">
                  <c:v>1.2614512600000001</c:v>
                </c:pt>
                <c:pt idx="50">
                  <c:v>1.2563227699999999</c:v>
                </c:pt>
                <c:pt idx="51">
                  <c:v>1.2515127100000001</c:v>
                </c:pt>
                <c:pt idx="52">
                  <c:v>1.24698599</c:v>
                </c:pt>
                <c:pt idx="53">
                  <c:v>1.2427428</c:v>
                </c:pt>
                <c:pt idx="54">
                  <c:v>1.2387673699999999</c:v>
                </c:pt>
                <c:pt idx="55">
                  <c:v>1.2350188799999999</c:v>
                </c:pt>
                <c:pt idx="56">
                  <c:v>1.2315052</c:v>
                </c:pt>
                <c:pt idx="57">
                  <c:v>1.2282087500000001</c:v>
                </c:pt>
                <c:pt idx="58">
                  <c:v>1.2251057000000001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7C-4DAF-AAAE-8B462FF8422C}"/>
            </c:ext>
          </c:extLst>
        </c:ser>
        <c:ser>
          <c:idx val="6"/>
          <c:order val="6"/>
          <c:tx>
            <c:strRef>
              <c:f>'intest P'!$I$2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P'!$I$3:$I$61</c:f>
              <c:numCache>
                <c:formatCode>General</c:formatCode>
                <c:ptCount val="59"/>
                <c:pt idx="0">
                  <c:v>1.3977514099999999</c:v>
                </c:pt>
                <c:pt idx="1">
                  <c:v>1.45231979</c:v>
                </c:pt>
                <c:pt idx="2">
                  <c:v>1.7451131200000001</c:v>
                </c:pt>
                <c:pt idx="3">
                  <c:v>2.22538627</c:v>
                </c:pt>
                <c:pt idx="4">
                  <c:v>2.6111867000000002</c:v>
                </c:pt>
                <c:pt idx="5">
                  <c:v>2.8113879000000002</c:v>
                </c:pt>
                <c:pt idx="6">
                  <c:v>2.8828351099999998</c:v>
                </c:pt>
                <c:pt idx="7">
                  <c:v>2.8883366800000001</c:v>
                </c:pt>
                <c:pt idx="8">
                  <c:v>2.8571740800000001</c:v>
                </c:pt>
                <c:pt idx="9">
                  <c:v>2.80623019</c:v>
                </c:pt>
                <c:pt idx="10">
                  <c:v>2.7472696999999999</c:v>
                </c:pt>
                <c:pt idx="11">
                  <c:v>2.6851602699999999</c:v>
                </c:pt>
                <c:pt idx="12">
                  <c:v>2.6218589699999999</c:v>
                </c:pt>
                <c:pt idx="13">
                  <c:v>2.55865111</c:v>
                </c:pt>
                <c:pt idx="14">
                  <c:v>2.4956655099999998</c:v>
                </c:pt>
                <c:pt idx="15">
                  <c:v>2.4325734300000001</c:v>
                </c:pt>
                <c:pt idx="16">
                  <c:v>2.3697782599999999</c:v>
                </c:pt>
                <c:pt idx="17">
                  <c:v>2.3079521000000001</c:v>
                </c:pt>
                <c:pt idx="18">
                  <c:v>2.2468039100000001</c:v>
                </c:pt>
                <c:pt idx="19">
                  <c:v>2.1871103999999999</c:v>
                </c:pt>
                <c:pt idx="20">
                  <c:v>2.1301595799999999</c:v>
                </c:pt>
                <c:pt idx="21">
                  <c:v>2.0750316600000001</c:v>
                </c:pt>
                <c:pt idx="22">
                  <c:v>2.0219406100000001</c:v>
                </c:pt>
                <c:pt idx="23">
                  <c:v>1.9732729200000001</c:v>
                </c:pt>
                <c:pt idx="24">
                  <c:v>1.92638786</c:v>
                </c:pt>
                <c:pt idx="25">
                  <c:v>1.8807781100000001</c:v>
                </c:pt>
                <c:pt idx="26">
                  <c:v>1.83718447</c:v>
                </c:pt>
                <c:pt idx="27">
                  <c:v>1.79915476</c:v>
                </c:pt>
                <c:pt idx="28">
                  <c:v>1.7618286000000001</c:v>
                </c:pt>
                <c:pt idx="29">
                  <c:v>1.72862498</c:v>
                </c:pt>
                <c:pt idx="30">
                  <c:v>1.6966493899999999</c:v>
                </c:pt>
                <c:pt idx="31">
                  <c:v>1.66785245</c:v>
                </c:pt>
                <c:pt idx="32">
                  <c:v>1.64106613</c:v>
                </c:pt>
                <c:pt idx="33">
                  <c:v>1.6155976999999999</c:v>
                </c:pt>
                <c:pt idx="34">
                  <c:v>1.59238736</c:v>
                </c:pt>
                <c:pt idx="35">
                  <c:v>1.5710279899999999</c:v>
                </c:pt>
                <c:pt idx="36">
                  <c:v>1.5509503499999999</c:v>
                </c:pt>
                <c:pt idx="37">
                  <c:v>1.53319768</c:v>
                </c:pt>
                <c:pt idx="38">
                  <c:v>1.51474826</c:v>
                </c:pt>
                <c:pt idx="39">
                  <c:v>1.49983873</c:v>
                </c:pt>
                <c:pt idx="40">
                  <c:v>1.4849899600000001</c:v>
                </c:pt>
                <c:pt idx="41">
                  <c:v>1.47091704</c:v>
                </c:pt>
                <c:pt idx="42">
                  <c:v>1.45973267</c:v>
                </c:pt>
                <c:pt idx="43">
                  <c:v>1.4491910400000001</c:v>
                </c:pt>
                <c:pt idx="44">
                  <c:v>1.4403019699999999</c:v>
                </c:pt>
                <c:pt idx="45">
                  <c:v>1.4325629799999999</c:v>
                </c:pt>
                <c:pt idx="46">
                  <c:v>1.42558264</c:v>
                </c:pt>
                <c:pt idx="47">
                  <c:v>1.41920055</c:v>
                </c:pt>
                <c:pt idx="48">
                  <c:v>1.4140751499999999</c:v>
                </c:pt>
                <c:pt idx="49">
                  <c:v>1.4090902000000001</c:v>
                </c:pt>
                <c:pt idx="50">
                  <c:v>1.40528254</c:v>
                </c:pt>
                <c:pt idx="51">
                  <c:v>1.40200262</c:v>
                </c:pt>
                <c:pt idx="52">
                  <c:v>1.39913234</c:v>
                </c:pt>
                <c:pt idx="53">
                  <c:v>1.39669742</c:v>
                </c:pt>
                <c:pt idx="54">
                  <c:v>1.394644</c:v>
                </c:pt>
                <c:pt idx="55">
                  <c:v>1.39293421</c:v>
                </c:pt>
                <c:pt idx="56">
                  <c:v>1.3915326299999999</c:v>
                </c:pt>
                <c:pt idx="57">
                  <c:v>1.3904063</c:v>
                </c:pt>
                <c:pt idx="58">
                  <c:v>1.38952458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7C-4DAF-AAAE-8B462FF8422C}"/>
            </c:ext>
          </c:extLst>
        </c:ser>
        <c:ser>
          <c:idx val="7"/>
          <c:order val="7"/>
          <c:tx>
            <c:strRef>
              <c:f>'intest P'!$J$2</c:f>
              <c:strCache>
                <c:ptCount val="1"/>
                <c:pt idx="0">
                  <c:v>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P'!$J$3:$J$61</c:f>
              <c:numCache>
                <c:formatCode>General</c:formatCode>
                <c:ptCount val="59"/>
                <c:pt idx="0">
                  <c:v>1.70599444</c:v>
                </c:pt>
                <c:pt idx="1">
                  <c:v>1.84846157</c:v>
                </c:pt>
                <c:pt idx="2">
                  <c:v>2.3230916499999998</c:v>
                </c:pt>
                <c:pt idx="3">
                  <c:v>3.01743709</c:v>
                </c:pt>
                <c:pt idx="4">
                  <c:v>3.5548162099999998</c:v>
                </c:pt>
                <c:pt idx="5">
                  <c:v>3.83409377</c:v>
                </c:pt>
                <c:pt idx="6">
                  <c:v>3.9319713699999999</c:v>
                </c:pt>
                <c:pt idx="7">
                  <c:v>3.9382146800000002</c:v>
                </c:pt>
                <c:pt idx="8">
                  <c:v>3.8926417099999999</c:v>
                </c:pt>
                <c:pt idx="9">
                  <c:v>3.8147232400000002</c:v>
                </c:pt>
                <c:pt idx="10">
                  <c:v>3.7183429600000002</c:v>
                </c:pt>
                <c:pt idx="11">
                  <c:v>3.6099470899999999</c:v>
                </c:pt>
                <c:pt idx="12">
                  <c:v>3.4930521300000001</c:v>
                </c:pt>
                <c:pt idx="13">
                  <c:v>3.3716914</c:v>
                </c:pt>
                <c:pt idx="14">
                  <c:v>3.2480936900000001</c:v>
                </c:pt>
                <c:pt idx="15">
                  <c:v>3.1235096000000002</c:v>
                </c:pt>
                <c:pt idx="16">
                  <c:v>3.0000317700000001</c:v>
                </c:pt>
                <c:pt idx="17">
                  <c:v>2.8794313800000002</c:v>
                </c:pt>
                <c:pt idx="18">
                  <c:v>2.7614550900000001</c:v>
                </c:pt>
                <c:pt idx="19">
                  <c:v>2.6477921699999998</c:v>
                </c:pt>
                <c:pt idx="20">
                  <c:v>2.5409802699999999</c:v>
                </c:pt>
                <c:pt idx="21">
                  <c:v>2.4393848199999999</c:v>
                </c:pt>
                <c:pt idx="22">
                  <c:v>2.3434301099999999</c:v>
                </c:pt>
                <c:pt idx="23">
                  <c:v>2.25743589</c:v>
                </c:pt>
                <c:pt idx="24">
                  <c:v>2.1767681200000002</c:v>
                </c:pt>
                <c:pt idx="25">
                  <c:v>2.1010642000000002</c:v>
                </c:pt>
                <c:pt idx="26">
                  <c:v>2.0314757700000001</c:v>
                </c:pt>
                <c:pt idx="27">
                  <c:v>1.97296669</c:v>
                </c:pt>
                <c:pt idx="28">
                  <c:v>1.9183752199999999</c:v>
                </c:pt>
                <c:pt idx="29">
                  <c:v>1.87197737</c:v>
                </c:pt>
                <c:pt idx="30">
                  <c:v>1.8297255699999999</c:v>
                </c:pt>
                <c:pt idx="31">
                  <c:v>1.79369573</c:v>
                </c:pt>
                <c:pt idx="32">
                  <c:v>1.76237724</c:v>
                </c:pt>
                <c:pt idx="33">
                  <c:v>1.7346711100000001</c:v>
                </c:pt>
                <c:pt idx="34">
                  <c:v>1.7113991</c:v>
                </c:pt>
                <c:pt idx="35">
                  <c:v>1.6918330500000001</c:v>
                </c:pt>
                <c:pt idx="36">
                  <c:v>1.6753461000000001</c:v>
                </c:pt>
                <c:pt idx="37">
                  <c:v>1.6624850600000001</c:v>
                </c:pt>
                <c:pt idx="38">
                  <c:v>1.6510889399999999</c:v>
                </c:pt>
                <c:pt idx="39">
                  <c:v>1.6437123600000001</c:v>
                </c:pt>
                <c:pt idx="40">
                  <c:v>1.6379691700000001</c:v>
                </c:pt>
                <c:pt idx="41">
                  <c:v>1.6342783400000001</c:v>
                </c:pt>
                <c:pt idx="42">
                  <c:v>1.6327701699999999</c:v>
                </c:pt>
                <c:pt idx="43">
                  <c:v>1.63278539</c:v>
                </c:pt>
                <c:pt idx="44">
                  <c:v>1.6340215199999999</c:v>
                </c:pt>
                <c:pt idx="45">
                  <c:v>1.6361482199999999</c:v>
                </c:pt>
                <c:pt idx="46">
                  <c:v>1.6389962499999999</c:v>
                </c:pt>
                <c:pt idx="47">
                  <c:v>1.6425879800000001</c:v>
                </c:pt>
                <c:pt idx="48">
                  <c:v>1.6462561499999999</c:v>
                </c:pt>
                <c:pt idx="49">
                  <c:v>1.65059727</c:v>
                </c:pt>
                <c:pt idx="50">
                  <c:v>1.6545887399999999</c:v>
                </c:pt>
                <c:pt idx="51">
                  <c:v>1.6586183800000001</c:v>
                </c:pt>
                <c:pt idx="52">
                  <c:v>1.6626072700000001</c:v>
                </c:pt>
                <c:pt idx="53">
                  <c:v>1.6664920999999999</c:v>
                </c:pt>
                <c:pt idx="54">
                  <c:v>1.6702157900000001</c:v>
                </c:pt>
                <c:pt idx="55">
                  <c:v>1.67374318</c:v>
                </c:pt>
                <c:pt idx="56">
                  <c:v>1.6770707</c:v>
                </c:pt>
                <c:pt idx="57">
                  <c:v>1.68015424</c:v>
                </c:pt>
                <c:pt idx="58">
                  <c:v>1.6829861100000001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7C-4DAF-AAAE-8B462FF8422C}"/>
            </c:ext>
          </c:extLst>
        </c:ser>
        <c:ser>
          <c:idx val="8"/>
          <c:order val="8"/>
          <c:tx>
            <c:strRef>
              <c:f>'intest P'!$K$2</c:f>
              <c:strCache>
                <c:ptCount val="1"/>
                <c:pt idx="0">
                  <c:v>46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P'!$K$3:$K$61</c:f>
              <c:numCache>
                <c:formatCode>General</c:formatCode>
                <c:ptCount val="59"/>
                <c:pt idx="0">
                  <c:v>2.1293786799999999</c:v>
                </c:pt>
                <c:pt idx="1">
                  <c:v>2.3658911800000002</c:v>
                </c:pt>
                <c:pt idx="2">
                  <c:v>3.1069288400000001</c:v>
                </c:pt>
                <c:pt idx="3">
                  <c:v>4.1143435799999999</c:v>
                </c:pt>
                <c:pt idx="4">
                  <c:v>4.8531493899999996</c:v>
                </c:pt>
                <c:pt idx="5">
                  <c:v>5.2460740599999998</c:v>
                </c:pt>
                <c:pt idx="6">
                  <c:v>5.3969241999999999</c:v>
                </c:pt>
                <c:pt idx="7">
                  <c:v>5.4190928500000002</c:v>
                </c:pt>
                <c:pt idx="8">
                  <c:v>5.35248217</c:v>
                </c:pt>
                <c:pt idx="9">
                  <c:v>5.2195148400000004</c:v>
                </c:pt>
                <c:pt idx="10">
                  <c:v>5.03951276</c:v>
                </c:pt>
                <c:pt idx="11">
                  <c:v>4.8247985399999997</c:v>
                </c:pt>
                <c:pt idx="12">
                  <c:v>4.5857030200000004</c:v>
                </c:pt>
                <c:pt idx="13">
                  <c:v>4.3339708200000002</c:v>
                </c:pt>
                <c:pt idx="14">
                  <c:v>4.0782189400000002</c:v>
                </c:pt>
                <c:pt idx="15">
                  <c:v>3.8244725000000002</c:v>
                </c:pt>
                <c:pt idx="16">
                  <c:v>3.5797626</c:v>
                </c:pt>
                <c:pt idx="17">
                  <c:v>3.3499136200000001</c:v>
                </c:pt>
                <c:pt idx="18">
                  <c:v>3.1353507700000001</c:v>
                </c:pt>
                <c:pt idx="19">
                  <c:v>2.93925758</c:v>
                </c:pt>
                <c:pt idx="20">
                  <c:v>2.7648064200000002</c:v>
                </c:pt>
                <c:pt idx="21">
                  <c:v>2.6084648399999999</c:v>
                </c:pt>
                <c:pt idx="22">
                  <c:v>2.4697137100000002</c:v>
                </c:pt>
                <c:pt idx="23">
                  <c:v>2.35350401</c:v>
                </c:pt>
                <c:pt idx="24">
                  <c:v>2.2525598599999999</c:v>
                </c:pt>
                <c:pt idx="25">
                  <c:v>2.16579671</c:v>
                </c:pt>
                <c:pt idx="26">
                  <c:v>2.0939227599999999</c:v>
                </c:pt>
                <c:pt idx="27">
                  <c:v>2.0406402300000002</c:v>
                </c:pt>
                <c:pt idx="28">
                  <c:v>1.9978264400000001</c:v>
                </c:pt>
                <c:pt idx="29">
                  <c:v>1.9682484</c:v>
                </c:pt>
                <c:pt idx="30">
                  <c:v>1.94752708</c:v>
                </c:pt>
                <c:pt idx="31">
                  <c:v>1.9361796099999999</c:v>
                </c:pt>
                <c:pt idx="32">
                  <c:v>1.93203821</c:v>
                </c:pt>
                <c:pt idx="33">
                  <c:v>1.9338375000000001</c:v>
                </c:pt>
                <c:pt idx="34">
                  <c:v>1.94088174</c:v>
                </c:pt>
                <c:pt idx="35">
                  <c:v>1.9519172600000001</c:v>
                </c:pt>
                <c:pt idx="36">
                  <c:v>1.9660949700000001</c:v>
                </c:pt>
                <c:pt idx="37">
                  <c:v>1.9817028999999999</c:v>
                </c:pt>
                <c:pt idx="38">
                  <c:v>2.0008116299999998</c:v>
                </c:pt>
                <c:pt idx="39">
                  <c:v>2.01815393</c:v>
                </c:pt>
                <c:pt idx="40">
                  <c:v>2.0368971199999999</c:v>
                </c:pt>
                <c:pt idx="41">
                  <c:v>2.0556239700000001</c:v>
                </c:pt>
                <c:pt idx="42">
                  <c:v>2.0710576999999999</c:v>
                </c:pt>
                <c:pt idx="43">
                  <c:v>2.0856644700000002</c:v>
                </c:pt>
                <c:pt idx="44">
                  <c:v>2.09781174</c:v>
                </c:pt>
                <c:pt idx="45">
                  <c:v>2.1080782199999999</c:v>
                </c:pt>
                <c:pt idx="46">
                  <c:v>2.1168396500000002</c:v>
                </c:pt>
                <c:pt idx="47">
                  <c:v>2.12408486</c:v>
                </c:pt>
                <c:pt idx="48">
                  <c:v>2.1293667699999999</c:v>
                </c:pt>
                <c:pt idx="49">
                  <c:v>2.1335674899999999</c:v>
                </c:pt>
                <c:pt idx="50">
                  <c:v>2.1360998800000002</c:v>
                </c:pt>
                <c:pt idx="51">
                  <c:v>2.1375984099999998</c:v>
                </c:pt>
                <c:pt idx="52">
                  <c:v>2.13819508</c:v>
                </c:pt>
                <c:pt idx="53">
                  <c:v>2.1380217400000001</c:v>
                </c:pt>
                <c:pt idx="54">
                  <c:v>2.1372067700000001</c:v>
                </c:pt>
                <c:pt idx="55">
                  <c:v>2.1358725199999999</c:v>
                </c:pt>
                <c:pt idx="56">
                  <c:v>2.1341333300000001</c:v>
                </c:pt>
                <c:pt idx="57">
                  <c:v>2.1320941599999998</c:v>
                </c:pt>
                <c:pt idx="58">
                  <c:v>2.12984968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7C-4DAF-AAAE-8B462FF8422C}"/>
            </c:ext>
          </c:extLst>
        </c:ser>
        <c:ser>
          <c:idx val="9"/>
          <c:order val="9"/>
          <c:tx>
            <c:strRef>
              <c:f>'intest P'!$L$2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'intest P'!$B$3:$B$61</c:f>
              <c:numCache>
                <c:formatCode>General</c:formatCode>
                <c:ptCount val="59"/>
                <c:pt idx="0">
                  <c:v>100.21115994300001</c:v>
                </c:pt>
                <c:pt idx="1">
                  <c:v>100.71553904</c:v>
                </c:pt>
                <c:pt idx="2">
                  <c:v>101.21588422800001</c:v>
                </c:pt>
                <c:pt idx="3">
                  <c:v>101.719134639</c:v>
                </c:pt>
                <c:pt idx="4">
                  <c:v>102.223249471</c:v>
                </c:pt>
                <c:pt idx="5">
                  <c:v>102.73140433</c:v>
                </c:pt>
                <c:pt idx="6">
                  <c:v>103.23207976900001</c:v>
                </c:pt>
                <c:pt idx="7">
                  <c:v>103.737562135</c:v>
                </c:pt>
                <c:pt idx="8">
                  <c:v>104.24083631000001</c:v>
                </c:pt>
                <c:pt idx="9">
                  <c:v>104.747677772</c:v>
                </c:pt>
                <c:pt idx="10">
                  <c:v>105.24921995499997</c:v>
                </c:pt>
                <c:pt idx="11">
                  <c:v>105.75140169399999</c:v>
                </c:pt>
                <c:pt idx="12">
                  <c:v>106.25613290700001</c:v>
                </c:pt>
                <c:pt idx="13">
                  <c:v>106.75839588399998</c:v>
                </c:pt>
                <c:pt idx="14">
                  <c:v>107.25861665100001</c:v>
                </c:pt>
                <c:pt idx="15">
                  <c:v>107.76065029700001</c:v>
                </c:pt>
                <c:pt idx="16">
                  <c:v>108.26356775500001</c:v>
                </c:pt>
                <c:pt idx="17">
                  <c:v>108.76501554199999</c:v>
                </c:pt>
                <c:pt idx="18">
                  <c:v>109.271211569</c:v>
                </c:pt>
                <c:pt idx="19">
                  <c:v>109.77977116500001</c:v>
                </c:pt>
                <c:pt idx="20">
                  <c:v>110.28281966</c:v>
                </c:pt>
                <c:pt idx="21">
                  <c:v>110.79183049400001</c:v>
                </c:pt>
                <c:pt idx="22">
                  <c:v>111.308206255</c:v>
                </c:pt>
                <c:pt idx="23">
                  <c:v>111.80840425</c:v>
                </c:pt>
                <c:pt idx="24">
                  <c:v>112.31857254399999</c:v>
                </c:pt>
                <c:pt idx="25">
                  <c:v>112.84487762099999</c:v>
                </c:pt>
                <c:pt idx="26">
                  <c:v>113.38126460999999</c:v>
                </c:pt>
                <c:pt idx="27">
                  <c:v>113.88147753200001</c:v>
                </c:pt>
                <c:pt idx="28">
                  <c:v>114.405287888</c:v>
                </c:pt>
                <c:pt idx="29">
                  <c:v>114.905529777</c:v>
                </c:pt>
                <c:pt idx="30">
                  <c:v>115.421891526</c:v>
                </c:pt>
                <c:pt idx="31">
                  <c:v>115.923200079</c:v>
                </c:pt>
                <c:pt idx="32">
                  <c:v>116.42500909499999</c:v>
                </c:pt>
                <c:pt idx="33">
                  <c:v>116.941287708</c:v>
                </c:pt>
                <c:pt idx="34">
                  <c:v>117.45084068999999</c:v>
                </c:pt>
                <c:pt idx="35">
                  <c:v>117.96086144900001</c:v>
                </c:pt>
                <c:pt idx="36">
                  <c:v>118.48238366000001</c:v>
                </c:pt>
                <c:pt idx="37">
                  <c:v>118.985746077</c:v>
                </c:pt>
                <c:pt idx="38">
                  <c:v>119.56098851900001</c:v>
                </c:pt>
                <c:pt idx="39">
                  <c:v>120.073921953</c:v>
                </c:pt>
                <c:pt idx="40">
                  <c:v>120.638780814</c:v>
                </c:pt>
                <c:pt idx="41">
                  <c:v>121.23487150700001</c:v>
                </c:pt>
                <c:pt idx="42">
                  <c:v>121.76847559800001</c:v>
                </c:pt>
                <c:pt idx="43">
                  <c:v>122.328928228</c:v>
                </c:pt>
                <c:pt idx="44">
                  <c:v>122.860096578</c:v>
                </c:pt>
                <c:pt idx="45">
                  <c:v>123.38212061300001</c:v>
                </c:pt>
                <c:pt idx="46">
                  <c:v>123.91119602000001</c:v>
                </c:pt>
                <c:pt idx="47">
                  <c:v>124.46275921099999</c:v>
                </c:pt>
                <c:pt idx="48">
                  <c:v>124.968826189</c:v>
                </c:pt>
                <c:pt idx="49">
                  <c:v>125.52916908899999</c:v>
                </c:pt>
                <c:pt idx="50">
                  <c:v>126.02916908899999</c:v>
                </c:pt>
                <c:pt idx="51">
                  <c:v>126.52916908899999</c:v>
                </c:pt>
                <c:pt idx="52">
                  <c:v>127.02916908899999</c:v>
                </c:pt>
                <c:pt idx="53">
                  <c:v>127.52916908899999</c:v>
                </c:pt>
                <c:pt idx="54">
                  <c:v>128.02916908899999</c:v>
                </c:pt>
                <c:pt idx="55">
                  <c:v>128.52916908899999</c:v>
                </c:pt>
                <c:pt idx="56">
                  <c:v>129.02916908899999</c:v>
                </c:pt>
                <c:pt idx="57">
                  <c:v>129.52916908899999</c:v>
                </c:pt>
                <c:pt idx="58">
                  <c:v>130.02916908899999</c:v>
                </c:pt>
              </c:numCache>
            </c:numRef>
          </c:cat>
          <c:val>
            <c:numRef>
              <c:f>'intest P'!$L$3:$L$61</c:f>
              <c:numCache>
                <c:formatCode>General</c:formatCode>
                <c:ptCount val="59"/>
                <c:pt idx="0">
                  <c:v>2.68474046</c:v>
                </c:pt>
                <c:pt idx="1">
                  <c:v>2.9670467500000002</c:v>
                </c:pt>
                <c:pt idx="2">
                  <c:v>4.1701625699999996</c:v>
                </c:pt>
                <c:pt idx="3">
                  <c:v>5.5780185700000002</c:v>
                </c:pt>
                <c:pt idx="4">
                  <c:v>6.6169516799999997</c:v>
                </c:pt>
                <c:pt idx="5">
                  <c:v>7.1568960600000002</c:v>
                </c:pt>
                <c:pt idx="6">
                  <c:v>7.3947627999999996</c:v>
                </c:pt>
                <c:pt idx="7">
                  <c:v>7.4323903500000004</c:v>
                </c:pt>
                <c:pt idx="8">
                  <c:v>7.2998167599999997</c:v>
                </c:pt>
                <c:pt idx="9">
                  <c:v>7.0207121499999996</c:v>
                </c:pt>
                <c:pt idx="10">
                  <c:v>6.6302848000000001</c:v>
                </c:pt>
                <c:pt idx="11">
                  <c:v>6.1654431699999996</c:v>
                </c:pt>
                <c:pt idx="12">
                  <c:v>5.6671467599999996</c:v>
                </c:pt>
                <c:pt idx="13">
                  <c:v>5.1765303600000001</c:v>
                </c:pt>
                <c:pt idx="14">
                  <c:v>4.7166988600000002</c:v>
                </c:pt>
                <c:pt idx="15">
                  <c:v>4.2964436299999997</c:v>
                </c:pt>
                <c:pt idx="16">
                  <c:v>3.92177731</c:v>
                </c:pt>
                <c:pt idx="17">
                  <c:v>3.5952410000000001</c:v>
                </c:pt>
                <c:pt idx="18">
                  <c:v>3.3122677199999999</c:v>
                </c:pt>
                <c:pt idx="19">
                  <c:v>3.0734313599999998</c:v>
                </c:pt>
                <c:pt idx="20">
                  <c:v>2.8799728600000001</c:v>
                </c:pt>
                <c:pt idx="21">
                  <c:v>2.7251919400000002</c:v>
                </c:pt>
                <c:pt idx="22">
                  <c:v>2.6074273300000002</c:v>
                </c:pt>
                <c:pt idx="23">
                  <c:v>2.5277562900000001</c:v>
                </c:pt>
                <c:pt idx="24">
                  <c:v>2.4774028800000001</c:v>
                </c:pt>
                <c:pt idx="25">
                  <c:v>2.4533456500000002</c:v>
                </c:pt>
                <c:pt idx="26">
                  <c:v>2.4524192399999998</c:v>
                </c:pt>
                <c:pt idx="27">
                  <c:v>2.4679325300000001</c:v>
                </c:pt>
                <c:pt idx="28">
                  <c:v>2.4961149900000001</c:v>
                </c:pt>
                <c:pt idx="29">
                  <c:v>2.5302256399999998</c:v>
                </c:pt>
                <c:pt idx="30">
                  <c:v>2.5690900499999998</c:v>
                </c:pt>
                <c:pt idx="31">
                  <c:v>2.6074845199999999</c:v>
                </c:pt>
                <c:pt idx="32">
                  <c:v>2.6443728399999999</c:v>
                </c:pt>
                <c:pt idx="33">
                  <c:v>2.6790527399999999</c:v>
                </c:pt>
                <c:pt idx="34">
                  <c:v>2.7089227600000001</c:v>
                </c:pt>
                <c:pt idx="35">
                  <c:v>2.7338487499999999</c:v>
                </c:pt>
                <c:pt idx="36">
                  <c:v>2.7539308999999998</c:v>
                </c:pt>
                <c:pt idx="37">
                  <c:v>2.7681739900000002</c:v>
                </c:pt>
                <c:pt idx="38">
                  <c:v>2.77861066</c:v>
                </c:pt>
                <c:pt idx="39">
                  <c:v>2.78314964</c:v>
                </c:pt>
                <c:pt idx="40">
                  <c:v>2.7836350799999998</c:v>
                </c:pt>
                <c:pt idx="41">
                  <c:v>2.7798944200000002</c:v>
                </c:pt>
                <c:pt idx="42">
                  <c:v>2.7736364099999999</c:v>
                </c:pt>
                <c:pt idx="43">
                  <c:v>2.7648906000000002</c:v>
                </c:pt>
                <c:pt idx="44">
                  <c:v>2.7552153100000001</c:v>
                </c:pt>
                <c:pt idx="45">
                  <c:v>2.7449603900000001</c:v>
                </c:pt>
                <c:pt idx="46">
                  <c:v>2.7343045500000001</c:v>
                </c:pt>
                <c:pt idx="47">
                  <c:v>2.7233652899999998</c:v>
                </c:pt>
                <c:pt idx="48">
                  <c:v>2.7138059700000001</c:v>
                </c:pt>
                <c:pt idx="49">
                  <c:v>2.7040394499999998</c:v>
                </c:pt>
                <c:pt idx="50">
                  <c:v>2.6962264500000002</c:v>
                </c:pt>
                <c:pt idx="51">
                  <c:v>2.68937136</c:v>
                </c:pt>
                <c:pt idx="52">
                  <c:v>2.6835279600000002</c:v>
                </c:pt>
                <c:pt idx="53">
                  <c:v>2.6787082</c:v>
                </c:pt>
                <c:pt idx="54">
                  <c:v>2.6748888700000002</c:v>
                </c:pt>
                <c:pt idx="55">
                  <c:v>2.67201807</c:v>
                </c:pt>
                <c:pt idx="56">
                  <c:v>2.6700218200000001</c:v>
                </c:pt>
                <c:pt idx="57">
                  <c:v>2.6688100800000001</c:v>
                </c:pt>
                <c:pt idx="58">
                  <c:v>2.6682824900000002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7C-4DAF-AAAE-8B462FF8422C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19528"/>
        <c:axId val="216732856"/>
        <c:axId val="218840472"/>
      </c:surface3DChart>
      <c:catAx>
        <c:axId val="21671952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2856"/>
        <c:crosses val="autoZero"/>
        <c:auto val="1"/>
        <c:lblAlgn val="ctr"/>
        <c:lblOffset val="100"/>
        <c:noMultiLvlLbl val="0"/>
      </c:catAx>
      <c:valAx>
        <c:axId val="21673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19528"/>
        <c:crosses val="autoZero"/>
        <c:crossBetween val="midCat"/>
      </c:valAx>
      <c:serAx>
        <c:axId val="2188404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2856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285161022884354"/>
          <c:y val="0.79224482356372106"/>
          <c:w val="0.37554511432148413"/>
          <c:h val="0.179977398658501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PV flow</a:t>
            </a:r>
            <a:r>
              <a:rPr lang="en-GB" baseline="0" dirty="0"/>
              <a:t> ml min</a:t>
            </a:r>
            <a:r>
              <a:rPr lang="en-GB" sz="1400" b="0" i="0" u="none" strike="noStrike" baseline="30000" dirty="0">
                <a:effectLst/>
              </a:rPr>
              <a:t>-1</a:t>
            </a:r>
            <a:r>
              <a:rPr lang="en-GB" dirty="0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pvfl!$B$2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pvfl!$B$3:$B$32</c:f>
              <c:numCache>
                <c:formatCode>General</c:formatCode>
                <c:ptCount val="30"/>
                <c:pt idx="0">
                  <c:v>156.38121172999999</c:v>
                </c:pt>
                <c:pt idx="1">
                  <c:v>156.47290823</c:v>
                </c:pt>
                <c:pt idx="2">
                  <c:v>157.17488453000001</c:v>
                </c:pt>
                <c:pt idx="3">
                  <c:v>158.78851040000001</c:v>
                </c:pt>
                <c:pt idx="4">
                  <c:v>160.81663171</c:v>
                </c:pt>
                <c:pt idx="5">
                  <c:v>162.75045628000001</c:v>
                </c:pt>
                <c:pt idx="6">
                  <c:v>164.31090813</c:v>
                </c:pt>
                <c:pt idx="7">
                  <c:v>165.47029207</c:v>
                </c:pt>
                <c:pt idx="8">
                  <c:v>166.29943895</c:v>
                </c:pt>
                <c:pt idx="9">
                  <c:v>166.83676274999999</c:v>
                </c:pt>
                <c:pt idx="10">
                  <c:v>167.13872018000001</c:v>
                </c:pt>
                <c:pt idx="11">
                  <c:v>167.23996213999999</c:v>
                </c:pt>
                <c:pt idx="12">
                  <c:v>167.18964948999999</c:v>
                </c:pt>
                <c:pt idx="13">
                  <c:v>167.03199330000001</c:v>
                </c:pt>
                <c:pt idx="14">
                  <c:v>166.79560495000001</c:v>
                </c:pt>
                <c:pt idx="15">
                  <c:v>166.51098033</c:v>
                </c:pt>
                <c:pt idx="16">
                  <c:v>166.20017084</c:v>
                </c:pt>
                <c:pt idx="17">
                  <c:v>165.86974008999999</c:v>
                </c:pt>
                <c:pt idx="18">
                  <c:v>165.53863926</c:v>
                </c:pt>
                <c:pt idx="19">
                  <c:v>165.20692403999999</c:v>
                </c:pt>
                <c:pt idx="20">
                  <c:v>164.88391820000001</c:v>
                </c:pt>
                <c:pt idx="21">
                  <c:v>164.57448694000001</c:v>
                </c:pt>
                <c:pt idx="22">
                  <c:v>164.27192927999999</c:v>
                </c:pt>
                <c:pt idx="23">
                  <c:v>163.98538943</c:v>
                </c:pt>
                <c:pt idx="24">
                  <c:v>163.70292837</c:v>
                </c:pt>
                <c:pt idx="25">
                  <c:v>163.43340405999999</c:v>
                </c:pt>
                <c:pt idx="26">
                  <c:v>163.17444467999999</c:v>
                </c:pt>
                <c:pt idx="27">
                  <c:v>162.92276867000001</c:v>
                </c:pt>
                <c:pt idx="28">
                  <c:v>162.67550667</c:v>
                </c:pt>
                <c:pt idx="29">
                  <c:v>162.4356204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0-46F1-A74C-FEF2FC3AFFED}"/>
            </c:ext>
          </c:extLst>
        </c:ser>
        <c:ser>
          <c:idx val="1"/>
          <c:order val="1"/>
          <c:tx>
            <c:strRef>
              <c:f>pvfl!$C$2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pvfl!$C$3:$C$32</c:f>
              <c:numCache>
                <c:formatCode>General</c:formatCode>
                <c:ptCount val="30"/>
                <c:pt idx="0">
                  <c:v>159.98450210999999</c:v>
                </c:pt>
                <c:pt idx="1">
                  <c:v>160.18512466999999</c:v>
                </c:pt>
                <c:pt idx="2">
                  <c:v>161.55237246999999</c:v>
                </c:pt>
                <c:pt idx="3">
                  <c:v>164.62423622</c:v>
                </c:pt>
                <c:pt idx="4">
                  <c:v>168.45064002999999</c:v>
                </c:pt>
                <c:pt idx="5">
                  <c:v>172.03874958</c:v>
                </c:pt>
                <c:pt idx="6">
                  <c:v>174.87547064</c:v>
                </c:pt>
                <c:pt idx="7">
                  <c:v>176.91441811000001</c:v>
                </c:pt>
                <c:pt idx="8">
                  <c:v>178.30690981000001</c:v>
                </c:pt>
                <c:pt idx="9">
                  <c:v>179.14384999999999</c:v>
                </c:pt>
                <c:pt idx="10">
                  <c:v>179.54229978999999</c:v>
                </c:pt>
                <c:pt idx="11">
                  <c:v>179.57819966</c:v>
                </c:pt>
                <c:pt idx="12">
                  <c:v>179.36338766</c:v>
                </c:pt>
                <c:pt idx="13">
                  <c:v>178.97555406000001</c:v>
                </c:pt>
                <c:pt idx="14">
                  <c:v>178.46558349</c:v>
                </c:pt>
                <c:pt idx="15">
                  <c:v>177.89274757000001</c:v>
                </c:pt>
                <c:pt idx="16">
                  <c:v>177.29327373000001</c:v>
                </c:pt>
                <c:pt idx="17">
                  <c:v>176.67440787000001</c:v>
                </c:pt>
                <c:pt idx="18">
                  <c:v>176.06762461</c:v>
                </c:pt>
                <c:pt idx="19">
                  <c:v>175.46932303</c:v>
                </c:pt>
                <c:pt idx="20">
                  <c:v>174.89278361999999</c:v>
                </c:pt>
                <c:pt idx="21">
                  <c:v>174.34589460000001</c:v>
                </c:pt>
                <c:pt idx="22">
                  <c:v>173.81355155</c:v>
                </c:pt>
                <c:pt idx="23">
                  <c:v>173.31096105</c:v>
                </c:pt>
                <c:pt idx="24">
                  <c:v>172.81623020999999</c:v>
                </c:pt>
                <c:pt idx="25">
                  <c:v>172.34428052999999</c:v>
                </c:pt>
                <c:pt idx="26">
                  <c:v>171.89036741000001</c:v>
                </c:pt>
                <c:pt idx="27">
                  <c:v>171.44877031999999</c:v>
                </c:pt>
                <c:pt idx="28">
                  <c:v>171.01437748999999</c:v>
                </c:pt>
                <c:pt idx="29">
                  <c:v>170.59216542999999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80-46F1-A74C-FEF2FC3AFFED}"/>
            </c:ext>
          </c:extLst>
        </c:ser>
        <c:ser>
          <c:idx val="2"/>
          <c:order val="2"/>
          <c:tx>
            <c:strRef>
              <c:f>pvfl!$D$2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pvfl!$D$3:$D$32</c:f>
              <c:numCache>
                <c:formatCode>General</c:formatCode>
                <c:ptCount val="30"/>
                <c:pt idx="0">
                  <c:v>166.48512532000001</c:v>
                </c:pt>
                <c:pt idx="1">
                  <c:v>166.99401756</c:v>
                </c:pt>
                <c:pt idx="2">
                  <c:v>169.69399117</c:v>
                </c:pt>
                <c:pt idx="3">
                  <c:v>175.36975047999999</c:v>
                </c:pt>
                <c:pt idx="4">
                  <c:v>182.35117628</c:v>
                </c:pt>
                <c:pt idx="5">
                  <c:v>188.78491062000001</c:v>
                </c:pt>
                <c:pt idx="6">
                  <c:v>193.68600044999999</c:v>
                </c:pt>
                <c:pt idx="7">
                  <c:v>197.02246661999999</c:v>
                </c:pt>
                <c:pt idx="8">
                  <c:v>199.11137167000001</c:v>
                </c:pt>
                <c:pt idx="9">
                  <c:v>200.17312717999999</c:v>
                </c:pt>
                <c:pt idx="10">
                  <c:v>200.46895728999999</c:v>
                </c:pt>
                <c:pt idx="11">
                  <c:v>200.17763499</c:v>
                </c:pt>
                <c:pt idx="12">
                  <c:v>199.50784314000001</c:v>
                </c:pt>
                <c:pt idx="13">
                  <c:v>198.60678709000001</c:v>
                </c:pt>
                <c:pt idx="14">
                  <c:v>197.55463263999999</c:v>
                </c:pt>
                <c:pt idx="15">
                  <c:v>196.45577967</c:v>
                </c:pt>
                <c:pt idx="16">
                  <c:v>195.35879434</c:v>
                </c:pt>
                <c:pt idx="17">
                  <c:v>194.26272026000001</c:v>
                </c:pt>
                <c:pt idx="18">
                  <c:v>193.21229392999999</c:v>
                </c:pt>
                <c:pt idx="19">
                  <c:v>192.19408271</c:v>
                </c:pt>
                <c:pt idx="20">
                  <c:v>191.22323657000001</c:v>
                </c:pt>
                <c:pt idx="21">
                  <c:v>190.30535985</c:v>
                </c:pt>
                <c:pt idx="22">
                  <c:v>189.41637861999999</c:v>
                </c:pt>
                <c:pt idx="23">
                  <c:v>188.57594574999999</c:v>
                </c:pt>
                <c:pt idx="24">
                  <c:v>187.74808440000001</c:v>
                </c:pt>
                <c:pt idx="25">
                  <c:v>186.95627931000001</c:v>
                </c:pt>
                <c:pt idx="26">
                  <c:v>186.19267406</c:v>
                </c:pt>
                <c:pt idx="27">
                  <c:v>185.448374</c:v>
                </c:pt>
                <c:pt idx="28">
                  <c:v>184.71227895000001</c:v>
                </c:pt>
                <c:pt idx="29">
                  <c:v>183.99454015000001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80-46F1-A74C-FEF2FC3AFFED}"/>
            </c:ext>
          </c:extLst>
        </c:ser>
        <c:ser>
          <c:idx val="3"/>
          <c:order val="3"/>
          <c:tx>
            <c:strRef>
              <c:f>pvfl!$E$2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pvfl!$E$3:$E$32</c:f>
              <c:numCache>
                <c:formatCode>General</c:formatCode>
                <c:ptCount val="30"/>
                <c:pt idx="0">
                  <c:v>177.60489240999999</c:v>
                </c:pt>
                <c:pt idx="1">
                  <c:v>178.20763789</c:v>
                </c:pt>
                <c:pt idx="2">
                  <c:v>182.95773915000001</c:v>
                </c:pt>
                <c:pt idx="3">
                  <c:v>193.93344572999999</c:v>
                </c:pt>
                <c:pt idx="4">
                  <c:v>206.93704460999999</c:v>
                </c:pt>
                <c:pt idx="5">
                  <c:v>218.09123546999999</c:v>
                </c:pt>
                <c:pt idx="6">
                  <c:v>225.85436612000001</c:v>
                </c:pt>
                <c:pt idx="7">
                  <c:v>230.58088986999999</c:v>
                </c:pt>
                <c:pt idx="8">
                  <c:v>233.08792222</c:v>
                </c:pt>
                <c:pt idx="9">
                  <c:v>233.87488687000001</c:v>
                </c:pt>
                <c:pt idx="10">
                  <c:v>233.45574192999999</c:v>
                </c:pt>
                <c:pt idx="11">
                  <c:v>232.24455455</c:v>
                </c:pt>
                <c:pt idx="12">
                  <c:v>230.57349619999999</c:v>
                </c:pt>
                <c:pt idx="13">
                  <c:v>228.71140742</c:v>
                </c:pt>
                <c:pt idx="14">
                  <c:v>226.74057904</c:v>
                </c:pt>
                <c:pt idx="15">
                  <c:v>224.81092720000001</c:v>
                </c:pt>
                <c:pt idx="16">
                  <c:v>222.9608399</c:v>
                </c:pt>
                <c:pt idx="17">
                  <c:v>221.15914755</c:v>
                </c:pt>
                <c:pt idx="18">
                  <c:v>219.46198387999999</c:v>
                </c:pt>
                <c:pt idx="19">
                  <c:v>217.82603223999999</c:v>
                </c:pt>
                <c:pt idx="20">
                  <c:v>216.27016463000001</c:v>
                </c:pt>
                <c:pt idx="21">
                  <c:v>214.79691550999999</c:v>
                </c:pt>
                <c:pt idx="22">
                  <c:v>213.36295655000001</c:v>
                </c:pt>
                <c:pt idx="23">
                  <c:v>212.00102398999999</c:v>
                </c:pt>
                <c:pt idx="24">
                  <c:v>210.65147274</c:v>
                </c:pt>
                <c:pt idx="25">
                  <c:v>209.35297338000001</c:v>
                </c:pt>
                <c:pt idx="26">
                  <c:v>208.09535296999999</c:v>
                </c:pt>
                <c:pt idx="27">
                  <c:v>206.86513188999999</c:v>
                </c:pt>
                <c:pt idx="28">
                  <c:v>205.64387787000001</c:v>
                </c:pt>
                <c:pt idx="29">
                  <c:v>204.45188325999999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80-46F1-A74C-FEF2FC3AFFED}"/>
            </c:ext>
          </c:extLst>
        </c:ser>
        <c:ser>
          <c:idx val="4"/>
          <c:order val="4"/>
          <c:tx>
            <c:strRef>
              <c:f>pvfl!$F$2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pvfl!$F$3:$F$32</c:f>
              <c:numCache>
                <c:formatCode>General</c:formatCode>
                <c:ptCount val="30"/>
                <c:pt idx="0">
                  <c:v>194.41191702</c:v>
                </c:pt>
                <c:pt idx="1">
                  <c:v>195.87358929000001</c:v>
                </c:pt>
                <c:pt idx="2">
                  <c:v>204.62651059999999</c:v>
                </c:pt>
                <c:pt idx="3">
                  <c:v>224.20245295000001</c:v>
                </c:pt>
                <c:pt idx="4">
                  <c:v>246.71557992999999</c:v>
                </c:pt>
                <c:pt idx="5">
                  <c:v>264.71752507000002</c:v>
                </c:pt>
                <c:pt idx="6">
                  <c:v>275.91857272999999</c:v>
                </c:pt>
                <c:pt idx="7">
                  <c:v>281.73895427000002</c:v>
                </c:pt>
                <c:pt idx="8">
                  <c:v>283.87993232000002</c:v>
                </c:pt>
                <c:pt idx="9">
                  <c:v>283.48898303999999</c:v>
                </c:pt>
                <c:pt idx="10">
                  <c:v>281.45822727000001</c:v>
                </c:pt>
                <c:pt idx="11">
                  <c:v>278.58309102999999</c:v>
                </c:pt>
                <c:pt idx="12">
                  <c:v>275.32752422999999</c:v>
                </c:pt>
                <c:pt idx="13">
                  <c:v>272.03422361000003</c:v>
                </c:pt>
                <c:pt idx="14">
                  <c:v>268.75870779000002</c:v>
                </c:pt>
                <c:pt idx="15">
                  <c:v>265.66339159</c:v>
                </c:pt>
                <c:pt idx="16">
                  <c:v>262.74978198999997</c:v>
                </c:pt>
                <c:pt idx="17">
                  <c:v>259.93343069999997</c:v>
                </c:pt>
                <c:pt idx="18">
                  <c:v>257.26989322999998</c:v>
                </c:pt>
                <c:pt idx="19">
                  <c:v>254.68696242999999</c:v>
                </c:pt>
                <c:pt idx="20">
                  <c:v>252.20312279999999</c:v>
                </c:pt>
                <c:pt idx="21">
                  <c:v>249.83174345</c:v>
                </c:pt>
                <c:pt idx="22">
                  <c:v>247.50259885</c:v>
                </c:pt>
                <c:pt idx="23">
                  <c:v>245.27457910999999</c:v>
                </c:pt>
                <c:pt idx="24">
                  <c:v>243.0558039</c:v>
                </c:pt>
                <c:pt idx="25">
                  <c:v>240.91336942000001</c:v>
                </c:pt>
                <c:pt idx="26">
                  <c:v>238.83517818000001</c:v>
                </c:pt>
                <c:pt idx="27">
                  <c:v>236.80247244</c:v>
                </c:pt>
                <c:pt idx="28">
                  <c:v>234.78951169000001</c:v>
                </c:pt>
                <c:pt idx="29">
                  <c:v>232.82968847999999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80-46F1-A74C-FEF2FC3AFFED}"/>
            </c:ext>
          </c:extLst>
        </c:ser>
        <c:ser>
          <c:idx val="5"/>
          <c:order val="5"/>
          <c:tx>
            <c:strRef>
              <c:f>pvfl!$G$2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pvfl!$G$3:$G$32</c:f>
              <c:numCache>
                <c:formatCode>General</c:formatCode>
                <c:ptCount val="30"/>
                <c:pt idx="0">
                  <c:v>215.68737761</c:v>
                </c:pt>
                <c:pt idx="1">
                  <c:v>219.37779746999999</c:v>
                </c:pt>
                <c:pt idx="2">
                  <c:v>236.27138607000001</c:v>
                </c:pt>
                <c:pt idx="3">
                  <c:v>269.55754761999998</c:v>
                </c:pt>
                <c:pt idx="4">
                  <c:v>305.97711235000003</c:v>
                </c:pt>
                <c:pt idx="5">
                  <c:v>333.10004076000001</c:v>
                </c:pt>
                <c:pt idx="6">
                  <c:v>348.03664277000001</c:v>
                </c:pt>
                <c:pt idx="7">
                  <c:v>354.24230836999999</c:v>
                </c:pt>
                <c:pt idx="8">
                  <c:v>354.93532816999999</c:v>
                </c:pt>
                <c:pt idx="9">
                  <c:v>352.28250007999998</c:v>
                </c:pt>
                <c:pt idx="10">
                  <c:v>347.74961167999999</c:v>
                </c:pt>
                <c:pt idx="11">
                  <c:v>342.48436555000001</c:v>
                </c:pt>
                <c:pt idx="12">
                  <c:v>337.06210834000001</c:v>
                </c:pt>
                <c:pt idx="13">
                  <c:v>331.83181316000002</c:v>
                </c:pt>
                <c:pt idx="14">
                  <c:v>326.72695639</c:v>
                </c:pt>
                <c:pt idx="15">
                  <c:v>321.91777063000001</c:v>
                </c:pt>
                <c:pt idx="16">
                  <c:v>317.34603913000001</c:v>
                </c:pt>
                <c:pt idx="17">
                  <c:v>312.86287634000001</c:v>
                </c:pt>
                <c:pt idx="18">
                  <c:v>308.55783925999998</c:v>
                </c:pt>
                <c:pt idx="19">
                  <c:v>304.32768967999999</c:v>
                </c:pt>
                <c:pt idx="20">
                  <c:v>300.21994877999998</c:v>
                </c:pt>
                <c:pt idx="21">
                  <c:v>296.26750621000002</c:v>
                </c:pt>
                <c:pt idx="22">
                  <c:v>292.37450827999999</c:v>
                </c:pt>
                <c:pt idx="23">
                  <c:v>288.64759550999997</c:v>
                </c:pt>
                <c:pt idx="24">
                  <c:v>284.94865475</c:v>
                </c:pt>
                <c:pt idx="25">
                  <c:v>281.39158609999998</c:v>
                </c:pt>
                <c:pt idx="26">
                  <c:v>277.96251458</c:v>
                </c:pt>
                <c:pt idx="27">
                  <c:v>274.63417227000002</c:v>
                </c:pt>
                <c:pt idx="28">
                  <c:v>271.37355557000001</c:v>
                </c:pt>
                <c:pt idx="29">
                  <c:v>268.23269905000001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80-46F1-A74C-FEF2FC3AFFED}"/>
            </c:ext>
          </c:extLst>
        </c:ser>
        <c:ser>
          <c:idx val="6"/>
          <c:order val="6"/>
          <c:tx>
            <c:strRef>
              <c:f>pvfl!$H$2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pvfl!$H$3:$H$32</c:f>
              <c:numCache>
                <c:formatCode>General</c:formatCode>
                <c:ptCount val="30"/>
                <c:pt idx="0">
                  <c:v>244.79488393</c:v>
                </c:pt>
                <c:pt idx="1">
                  <c:v>250.72441834</c:v>
                </c:pt>
                <c:pt idx="2">
                  <c:v>279.12384615000002</c:v>
                </c:pt>
                <c:pt idx="3">
                  <c:v>336.57306105999999</c:v>
                </c:pt>
                <c:pt idx="4">
                  <c:v>394.63981883999998</c:v>
                </c:pt>
                <c:pt idx="5">
                  <c:v>432.56748332000001</c:v>
                </c:pt>
                <c:pt idx="6">
                  <c:v>449.96887984</c:v>
                </c:pt>
                <c:pt idx="7">
                  <c:v>454.85788312</c:v>
                </c:pt>
                <c:pt idx="8">
                  <c:v>452.71112614999998</c:v>
                </c:pt>
                <c:pt idx="9">
                  <c:v>446.68837969999998</c:v>
                </c:pt>
                <c:pt idx="10">
                  <c:v>438.73462738000001</c:v>
                </c:pt>
                <c:pt idx="11">
                  <c:v>430.29659235999998</c:v>
                </c:pt>
                <c:pt idx="12">
                  <c:v>421.88377732999999</c:v>
                </c:pt>
                <c:pt idx="13">
                  <c:v>413.77541502000003</c:v>
                </c:pt>
                <c:pt idx="14">
                  <c:v>405.73693436999997</c:v>
                </c:pt>
                <c:pt idx="15">
                  <c:v>397.97525280999997</c:v>
                </c:pt>
                <c:pt idx="16">
                  <c:v>390.43188169000001</c:v>
                </c:pt>
                <c:pt idx="17">
                  <c:v>382.89004331000001</c:v>
                </c:pt>
                <c:pt idx="18">
                  <c:v>375.55656501999999</c:v>
                </c:pt>
                <c:pt idx="19">
                  <c:v>368.30291520999998</c:v>
                </c:pt>
                <c:pt idx="20">
                  <c:v>361.25199207999998</c:v>
                </c:pt>
                <c:pt idx="21">
                  <c:v>354.49174952999999</c:v>
                </c:pt>
                <c:pt idx="22">
                  <c:v>347.87515029999997</c:v>
                </c:pt>
                <c:pt idx="23">
                  <c:v>341.60781857000001</c:v>
                </c:pt>
                <c:pt idx="24">
                  <c:v>335.46423592000002</c:v>
                </c:pt>
                <c:pt idx="25">
                  <c:v>329.63778152999998</c:v>
                </c:pt>
                <c:pt idx="26">
                  <c:v>324.11533816999997</c:v>
                </c:pt>
                <c:pt idx="27">
                  <c:v>318.84688576000002</c:v>
                </c:pt>
                <c:pt idx="28">
                  <c:v>313.77376686999997</c:v>
                </c:pt>
                <c:pt idx="29">
                  <c:v>308.98887843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80-46F1-A74C-FEF2FC3AFFED}"/>
            </c:ext>
          </c:extLst>
        </c:ser>
        <c:ser>
          <c:idx val="7"/>
          <c:order val="7"/>
          <c:tx>
            <c:strRef>
              <c:f>pvfl!$I$2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pvfl!$I$3:$I$32</c:f>
              <c:numCache>
                <c:formatCode>General</c:formatCode>
                <c:ptCount val="30"/>
                <c:pt idx="0">
                  <c:v>283.20343536000001</c:v>
                </c:pt>
                <c:pt idx="1">
                  <c:v>292.99451397000001</c:v>
                </c:pt>
                <c:pt idx="2">
                  <c:v>344.13822378999998</c:v>
                </c:pt>
                <c:pt idx="3">
                  <c:v>434.75433636999998</c:v>
                </c:pt>
                <c:pt idx="4">
                  <c:v>517.34316722000005</c:v>
                </c:pt>
                <c:pt idx="5">
                  <c:v>566.42530679000004</c:v>
                </c:pt>
                <c:pt idx="6">
                  <c:v>586.53192525999998</c:v>
                </c:pt>
                <c:pt idx="7">
                  <c:v>590.20912903999999</c:v>
                </c:pt>
                <c:pt idx="8">
                  <c:v>585.19995215999995</c:v>
                </c:pt>
                <c:pt idx="9">
                  <c:v>575.48699648000002</c:v>
                </c:pt>
                <c:pt idx="10">
                  <c:v>563.40993101000004</c:v>
                </c:pt>
                <c:pt idx="11">
                  <c:v>550.53845533000003</c:v>
                </c:pt>
                <c:pt idx="12">
                  <c:v>537.34235328</c:v>
                </c:pt>
                <c:pt idx="13">
                  <c:v>524.16259262999995</c:v>
                </c:pt>
                <c:pt idx="14">
                  <c:v>510.64894239</c:v>
                </c:pt>
                <c:pt idx="15">
                  <c:v>497.26602004</c:v>
                </c:pt>
                <c:pt idx="16">
                  <c:v>484.06127648</c:v>
                </c:pt>
                <c:pt idx="17">
                  <c:v>470.78534817000002</c:v>
                </c:pt>
                <c:pt idx="18">
                  <c:v>457.90427491999998</c:v>
                </c:pt>
                <c:pt idx="19">
                  <c:v>445.26568874999998</c:v>
                </c:pt>
                <c:pt idx="20">
                  <c:v>433.14295014999999</c:v>
                </c:pt>
                <c:pt idx="21">
                  <c:v>421.70693925</c:v>
                </c:pt>
                <c:pt idx="22">
                  <c:v>410.72211392000003</c:v>
                </c:pt>
                <c:pt idx="23">
                  <c:v>400.47295972000001</c:v>
                </c:pt>
                <c:pt idx="24">
                  <c:v>390.56773609999999</c:v>
                </c:pt>
                <c:pt idx="25">
                  <c:v>381.29309533000003</c:v>
                </c:pt>
                <c:pt idx="26">
                  <c:v>372.58031425000001</c:v>
                </c:pt>
                <c:pt idx="27">
                  <c:v>364.35831884999999</c:v>
                </c:pt>
                <c:pt idx="28">
                  <c:v>356.50758824000002</c:v>
                </c:pt>
                <c:pt idx="29">
                  <c:v>349.16615153999999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80-46F1-A74C-FEF2FC3AFFED}"/>
            </c:ext>
          </c:extLst>
        </c:ser>
        <c:ser>
          <c:idx val="8"/>
          <c:order val="8"/>
          <c:tx>
            <c:strRef>
              <c:f>pvfl!$J$2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pvfl!$J$3:$J$32</c:f>
              <c:numCache>
                <c:formatCode>General</c:formatCode>
                <c:ptCount val="30"/>
                <c:pt idx="0">
                  <c:v>335.03100124999997</c:v>
                </c:pt>
                <c:pt idx="1">
                  <c:v>352.85065018</c:v>
                </c:pt>
                <c:pt idx="2">
                  <c:v>434.56293804000001</c:v>
                </c:pt>
                <c:pt idx="3">
                  <c:v>566.74022880999996</c:v>
                </c:pt>
                <c:pt idx="4">
                  <c:v>680.23904619999996</c:v>
                </c:pt>
                <c:pt idx="5">
                  <c:v>744.43257119999998</c:v>
                </c:pt>
                <c:pt idx="6">
                  <c:v>769.24174721999998</c:v>
                </c:pt>
                <c:pt idx="7">
                  <c:v>773.16388993999999</c:v>
                </c:pt>
                <c:pt idx="8">
                  <c:v>765.87136960999999</c:v>
                </c:pt>
                <c:pt idx="9">
                  <c:v>751.73127724000005</c:v>
                </c:pt>
                <c:pt idx="10">
                  <c:v>733.34527779999996</c:v>
                </c:pt>
                <c:pt idx="11">
                  <c:v>712.61606996</c:v>
                </c:pt>
                <c:pt idx="12">
                  <c:v>690.29941377</c:v>
                </c:pt>
                <c:pt idx="13">
                  <c:v>667.17525940999997</c:v>
                </c:pt>
                <c:pt idx="14">
                  <c:v>642.95770496</c:v>
                </c:pt>
                <c:pt idx="15">
                  <c:v>618.80236934000004</c:v>
                </c:pt>
                <c:pt idx="16">
                  <c:v>595.05558275999999</c:v>
                </c:pt>
                <c:pt idx="17">
                  <c:v>571.36793387</c:v>
                </c:pt>
                <c:pt idx="18">
                  <c:v>548.60072792999995</c:v>
                </c:pt>
                <c:pt idx="19">
                  <c:v>526.47710181000002</c:v>
                </c:pt>
                <c:pt idx="20">
                  <c:v>505.51052948</c:v>
                </c:pt>
                <c:pt idx="21">
                  <c:v>485.99003490000001</c:v>
                </c:pt>
                <c:pt idx="22">
                  <c:v>467.52144664999997</c:v>
                </c:pt>
                <c:pt idx="23">
                  <c:v>450.63026186000002</c:v>
                </c:pt>
                <c:pt idx="24">
                  <c:v>434.69080473999998</c:v>
                </c:pt>
                <c:pt idx="25">
                  <c:v>420.19063781</c:v>
                </c:pt>
                <c:pt idx="26">
                  <c:v>407.01435325</c:v>
                </c:pt>
                <c:pt idx="27">
                  <c:v>395.00623153999999</c:v>
                </c:pt>
                <c:pt idx="28">
                  <c:v>383.99046235999998</c:v>
                </c:pt>
                <c:pt idx="29">
                  <c:v>374.11897209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80-46F1-A74C-FEF2FC3AFFED}"/>
            </c:ext>
          </c:extLst>
        </c:ser>
        <c:ser>
          <c:idx val="9"/>
          <c:order val="9"/>
          <c:tx>
            <c:strRef>
              <c:f>pvfl!$K$2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pvfl!$A$3:$A$32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pvfl!$K$3:$K$32</c:f>
              <c:numCache>
                <c:formatCode>General</c:formatCode>
                <c:ptCount val="30"/>
                <c:pt idx="0">
                  <c:v>403.36945363000001</c:v>
                </c:pt>
                <c:pt idx="1">
                  <c:v>420.86982707999999</c:v>
                </c:pt>
                <c:pt idx="2">
                  <c:v>544.21251725000002</c:v>
                </c:pt>
                <c:pt idx="3">
                  <c:v>746.73783921999996</c:v>
                </c:pt>
                <c:pt idx="4">
                  <c:v>900.70025577000001</c:v>
                </c:pt>
                <c:pt idx="5">
                  <c:v>982.68442402000005</c:v>
                </c:pt>
                <c:pt idx="6">
                  <c:v>1014.63096675</c:v>
                </c:pt>
                <c:pt idx="7">
                  <c:v>1021.17924762</c:v>
                </c:pt>
                <c:pt idx="8">
                  <c:v>1011.1508436</c:v>
                </c:pt>
                <c:pt idx="9">
                  <c:v>989.18640651999999</c:v>
                </c:pt>
                <c:pt idx="10">
                  <c:v>958.13025957000002</c:v>
                </c:pt>
                <c:pt idx="11">
                  <c:v>921.17296422000004</c:v>
                </c:pt>
                <c:pt idx="12">
                  <c:v>880.06073087000004</c:v>
                </c:pt>
                <c:pt idx="13">
                  <c:v>836.81340396999997</c:v>
                </c:pt>
                <c:pt idx="14">
                  <c:v>791.28786907999995</c:v>
                </c:pt>
                <c:pt idx="15">
                  <c:v>746.15554307000002</c:v>
                </c:pt>
                <c:pt idx="16">
                  <c:v>702.46670563999999</c:v>
                </c:pt>
                <c:pt idx="17">
                  <c:v>660.00532033000002</c:v>
                </c:pt>
                <c:pt idx="18">
                  <c:v>620.60267919</c:v>
                </c:pt>
                <c:pt idx="19">
                  <c:v>583.87216502000001</c:v>
                </c:pt>
                <c:pt idx="20">
                  <c:v>550.57743306999998</c:v>
                </c:pt>
                <c:pt idx="21">
                  <c:v>521.02390549999996</c:v>
                </c:pt>
                <c:pt idx="22">
                  <c:v>494.41302101999997</c:v>
                </c:pt>
                <c:pt idx="23">
                  <c:v>471.35208982</c:v>
                </c:pt>
                <c:pt idx="24">
                  <c:v>450.82651772999998</c:v>
                </c:pt>
                <c:pt idx="25">
                  <c:v>433.32799440999997</c:v>
                </c:pt>
                <c:pt idx="26">
                  <c:v>418.54677090000001</c:v>
                </c:pt>
                <c:pt idx="27">
                  <c:v>406.17017810999999</c:v>
                </c:pt>
                <c:pt idx="28">
                  <c:v>395.92228125000003</c:v>
                </c:pt>
                <c:pt idx="29">
                  <c:v>387.83417745999998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980-46F1-A74C-FEF2FC3AFFED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8936"/>
        <c:axId val="216733248"/>
        <c:axId val="218844712"/>
      </c:surface3DChart>
      <c:catAx>
        <c:axId val="21672893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3248"/>
        <c:crosses val="autoZero"/>
        <c:auto val="1"/>
        <c:lblAlgn val="ctr"/>
        <c:lblOffset val="100"/>
        <c:noMultiLvlLbl val="0"/>
      </c:catAx>
      <c:valAx>
        <c:axId val="21673324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8936"/>
        <c:crosses val="autoZero"/>
        <c:crossBetween val="midCat"/>
      </c:valAx>
      <c:serAx>
        <c:axId val="2188447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33248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5.3289473684210525E-2"/>
          <c:y val="0.83805432252979695"/>
          <c:w val="0.52719298245614032"/>
          <c:h val="0.139282787951789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HA</a:t>
            </a:r>
            <a:r>
              <a:rPr lang="en-GB" baseline="0" dirty="0"/>
              <a:t> flow ml min</a:t>
            </a:r>
            <a:r>
              <a:rPr lang="en-GB" baseline="30000" dirty="0"/>
              <a:t>-1</a:t>
            </a:r>
            <a:r>
              <a:rPr lang="en-GB" dirty="0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Hafl!$B$2</c:f>
              <c:strCache>
                <c:ptCount val="1"/>
                <c:pt idx="0">
                  <c:v>0.01</c:v>
                </c:pt>
              </c:strCache>
            </c:strRef>
          </c:tx>
          <c:spPr>
            <a:solidFill>
              <a:schemeClr val="accent1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Hafl!$B$3:$B$32</c:f>
              <c:numCache>
                <c:formatCode>General</c:formatCode>
                <c:ptCount val="30"/>
                <c:pt idx="0">
                  <c:v>733.93410890999996</c:v>
                </c:pt>
                <c:pt idx="1">
                  <c:v>733.91937442000005</c:v>
                </c:pt>
                <c:pt idx="2">
                  <c:v>733.80608688999996</c:v>
                </c:pt>
                <c:pt idx="3">
                  <c:v>733.54512400999999</c:v>
                </c:pt>
                <c:pt idx="4">
                  <c:v>733.21677344</c:v>
                </c:pt>
                <c:pt idx="5">
                  <c:v>732.90351059</c:v>
                </c:pt>
                <c:pt idx="6">
                  <c:v>732.65066854999998</c:v>
                </c:pt>
                <c:pt idx="7">
                  <c:v>732.46278249</c:v>
                </c:pt>
                <c:pt idx="8">
                  <c:v>732.32838872000002</c:v>
                </c:pt>
                <c:pt idx="9">
                  <c:v>732.24126937000005</c:v>
                </c:pt>
                <c:pt idx="10">
                  <c:v>732.19228095000005</c:v>
                </c:pt>
                <c:pt idx="11">
                  <c:v>732.17581446999998</c:v>
                </c:pt>
                <c:pt idx="12">
                  <c:v>732.18390686999999</c:v>
                </c:pt>
                <c:pt idx="13">
                  <c:v>732.20939688999999</c:v>
                </c:pt>
                <c:pt idx="14">
                  <c:v>732.24764746999995</c:v>
                </c:pt>
                <c:pt idx="15">
                  <c:v>732.29371914000001</c:v>
                </c:pt>
                <c:pt idx="16">
                  <c:v>732.3440382</c:v>
                </c:pt>
                <c:pt idx="17">
                  <c:v>732.39753951</c:v>
                </c:pt>
                <c:pt idx="18">
                  <c:v>732.45115291000002</c:v>
                </c:pt>
                <c:pt idx="19">
                  <c:v>732.50486808999995</c:v>
                </c:pt>
                <c:pt idx="20">
                  <c:v>732.55717443000003</c:v>
                </c:pt>
                <c:pt idx="21">
                  <c:v>732.60728334999999</c:v>
                </c:pt>
                <c:pt idx="22">
                  <c:v>732.65627964999999</c:v>
                </c:pt>
                <c:pt idx="23">
                  <c:v>732.70268224999995</c:v>
                </c:pt>
                <c:pt idx="24">
                  <c:v>732.74842439999998</c:v>
                </c:pt>
                <c:pt idx="25">
                  <c:v>732.79207153000004</c:v>
                </c:pt>
                <c:pt idx="26">
                  <c:v>732.83400769000002</c:v>
                </c:pt>
                <c:pt idx="27">
                  <c:v>732.87476429000003</c:v>
                </c:pt>
                <c:pt idx="28">
                  <c:v>732.91480596999997</c:v>
                </c:pt>
                <c:pt idx="29">
                  <c:v>732.95365311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B-4219-B0D0-CF22F520481F}"/>
            </c:ext>
          </c:extLst>
        </c:ser>
        <c:ser>
          <c:idx val="1"/>
          <c:order val="1"/>
          <c:tx>
            <c:strRef>
              <c:f>Hafl!$C$2</c:f>
              <c:strCache>
                <c:ptCount val="1"/>
                <c:pt idx="0">
                  <c:v>0.019</c:v>
                </c:pt>
              </c:strCache>
            </c:strRef>
          </c:tx>
          <c:spPr>
            <a:solidFill>
              <a:schemeClr val="accent2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Hafl!$C$3:$C$32</c:f>
              <c:numCache>
                <c:formatCode>General</c:formatCode>
                <c:ptCount val="30"/>
                <c:pt idx="0">
                  <c:v>733.35064867999995</c:v>
                </c:pt>
                <c:pt idx="1">
                  <c:v>733.31839686000001</c:v>
                </c:pt>
                <c:pt idx="2">
                  <c:v>733.09772068999996</c:v>
                </c:pt>
                <c:pt idx="3">
                  <c:v>732.60090767999998</c:v>
                </c:pt>
                <c:pt idx="4">
                  <c:v>731.98139662999995</c:v>
                </c:pt>
                <c:pt idx="5">
                  <c:v>731.40012783999998</c:v>
                </c:pt>
                <c:pt idx="6">
                  <c:v>730.94045774999995</c:v>
                </c:pt>
                <c:pt idx="7">
                  <c:v>730.60999913000001</c:v>
                </c:pt>
                <c:pt idx="8">
                  <c:v>730.38426082000001</c:v>
                </c:pt>
                <c:pt idx="9">
                  <c:v>730.24852643999998</c:v>
                </c:pt>
                <c:pt idx="10">
                  <c:v>730.18383630000005</c:v>
                </c:pt>
                <c:pt idx="11">
                  <c:v>730.17789646999995</c:v>
                </c:pt>
                <c:pt idx="12">
                  <c:v>730.21258904000001</c:v>
                </c:pt>
                <c:pt idx="13">
                  <c:v>730.27532890999998</c:v>
                </c:pt>
                <c:pt idx="14">
                  <c:v>730.35786790999998</c:v>
                </c:pt>
                <c:pt idx="15">
                  <c:v>730.45060436999995</c:v>
                </c:pt>
                <c:pt idx="16">
                  <c:v>730.54766615000005</c:v>
                </c:pt>
                <c:pt idx="17">
                  <c:v>730.64787570999999</c:v>
                </c:pt>
                <c:pt idx="18">
                  <c:v>730.74613366999995</c:v>
                </c:pt>
                <c:pt idx="19">
                  <c:v>730.84302106999996</c:v>
                </c:pt>
                <c:pt idx="20">
                  <c:v>730.93638596999995</c:v>
                </c:pt>
                <c:pt idx="21">
                  <c:v>731.02495008000005</c:v>
                </c:pt>
                <c:pt idx="22">
                  <c:v>731.11115885000004</c:v>
                </c:pt>
                <c:pt idx="23">
                  <c:v>731.19254941999998</c:v>
                </c:pt>
                <c:pt idx="24">
                  <c:v>731.27266701999997</c:v>
                </c:pt>
                <c:pt idx="25">
                  <c:v>731.34909514000003</c:v>
                </c:pt>
                <c:pt idx="26">
                  <c:v>731.42260212999997</c:v>
                </c:pt>
                <c:pt idx="27">
                  <c:v>731.49411441999996</c:v>
                </c:pt>
                <c:pt idx="28">
                  <c:v>731.56445980000001</c:v>
                </c:pt>
                <c:pt idx="29">
                  <c:v>731.63283243000001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B-4219-B0D0-CF22F520481F}"/>
            </c:ext>
          </c:extLst>
        </c:ser>
        <c:ser>
          <c:idx val="2"/>
          <c:order val="2"/>
          <c:tx>
            <c:strRef>
              <c:f>Hafl!$D$2</c:f>
              <c:strCache>
                <c:ptCount val="1"/>
                <c:pt idx="0">
                  <c:v>0.37</c:v>
                </c:pt>
              </c:strCache>
            </c:strRef>
          </c:tx>
          <c:spPr>
            <a:solidFill>
              <a:schemeClr val="accent3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Hafl!$D$3:$D$32</c:f>
              <c:numCache>
                <c:formatCode>General</c:formatCode>
                <c:ptCount val="30"/>
                <c:pt idx="0">
                  <c:v>732.29805411999996</c:v>
                </c:pt>
                <c:pt idx="1">
                  <c:v>732.21615658999997</c:v>
                </c:pt>
                <c:pt idx="2">
                  <c:v>731.78023558999996</c:v>
                </c:pt>
                <c:pt idx="3">
                  <c:v>730.86223231999998</c:v>
                </c:pt>
                <c:pt idx="4">
                  <c:v>729.73187829000005</c:v>
                </c:pt>
                <c:pt idx="5">
                  <c:v>728.68955390999997</c:v>
                </c:pt>
                <c:pt idx="6">
                  <c:v>727.89526739999997</c:v>
                </c:pt>
                <c:pt idx="7">
                  <c:v>727.35441954999999</c:v>
                </c:pt>
                <c:pt idx="8">
                  <c:v>727.01568794000002</c:v>
                </c:pt>
                <c:pt idx="9">
                  <c:v>726.84338320999996</c:v>
                </c:pt>
                <c:pt idx="10">
                  <c:v>726.79519146999996</c:v>
                </c:pt>
                <c:pt idx="11">
                  <c:v>726.84216425</c:v>
                </c:pt>
                <c:pt idx="12">
                  <c:v>726.95048974999997</c:v>
                </c:pt>
                <c:pt idx="13">
                  <c:v>727.09631769999999</c:v>
                </c:pt>
                <c:pt idx="14">
                  <c:v>727.26664939</c:v>
                </c:pt>
                <c:pt idx="15">
                  <c:v>727.44456919000004</c:v>
                </c:pt>
                <c:pt idx="16">
                  <c:v>727.62220205999995</c:v>
                </c:pt>
                <c:pt idx="17">
                  <c:v>727.79969621999999</c:v>
                </c:pt>
                <c:pt idx="18">
                  <c:v>727.96980301999997</c:v>
                </c:pt>
                <c:pt idx="19">
                  <c:v>728.13469507000002</c:v>
                </c:pt>
                <c:pt idx="20">
                  <c:v>728.29191730000002</c:v>
                </c:pt>
                <c:pt idx="21">
                  <c:v>728.44056131000002</c:v>
                </c:pt>
                <c:pt idx="22">
                  <c:v>728.58452531</c:v>
                </c:pt>
                <c:pt idx="23">
                  <c:v>728.72062655000002</c:v>
                </c:pt>
                <c:pt idx="24">
                  <c:v>728.85469120000005</c:v>
                </c:pt>
                <c:pt idx="25">
                  <c:v>728.98291617999996</c:v>
                </c:pt>
                <c:pt idx="26">
                  <c:v>729.10657392999997</c:v>
                </c:pt>
                <c:pt idx="27">
                  <c:v>729.22710497000003</c:v>
                </c:pt>
                <c:pt idx="28">
                  <c:v>729.34630697</c:v>
                </c:pt>
                <c:pt idx="29">
                  <c:v>729.46253616000001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B-4219-B0D0-CF22F520481F}"/>
            </c:ext>
          </c:extLst>
        </c:ser>
        <c:ser>
          <c:idx val="3"/>
          <c:order val="3"/>
          <c:tx>
            <c:strRef>
              <c:f>Hafl!$E$2</c:f>
              <c:strCache>
                <c:ptCount val="1"/>
                <c:pt idx="0">
                  <c:v>0.73</c:v>
                </c:pt>
              </c:strCache>
            </c:strRef>
          </c:tx>
          <c:spPr>
            <a:solidFill>
              <a:schemeClr val="accent4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Hafl!$E$3:$E$32</c:f>
              <c:numCache>
                <c:formatCode>General</c:formatCode>
                <c:ptCount val="30"/>
                <c:pt idx="0">
                  <c:v>730.49746789000005</c:v>
                </c:pt>
                <c:pt idx="1">
                  <c:v>730.40063481000004</c:v>
                </c:pt>
                <c:pt idx="2">
                  <c:v>729.63409889000002</c:v>
                </c:pt>
                <c:pt idx="3">
                  <c:v>727.85891537999998</c:v>
                </c:pt>
                <c:pt idx="4">
                  <c:v>725.75321178000002</c:v>
                </c:pt>
                <c:pt idx="5">
                  <c:v>723.94570984999996</c:v>
                </c:pt>
                <c:pt idx="6">
                  <c:v>722.68728228999998</c:v>
                </c:pt>
                <c:pt idx="7">
                  <c:v>721.92084308999995</c:v>
                </c:pt>
                <c:pt idx="8">
                  <c:v>721.51404892999994</c:v>
                </c:pt>
                <c:pt idx="9">
                  <c:v>721.38600656999995</c:v>
                </c:pt>
                <c:pt idx="10">
                  <c:v>721.45345254999995</c:v>
                </c:pt>
                <c:pt idx="11">
                  <c:v>721.64931652999996</c:v>
                </c:pt>
                <c:pt idx="12">
                  <c:v>721.91976715999999</c:v>
                </c:pt>
                <c:pt idx="13">
                  <c:v>722.22122983999998</c:v>
                </c:pt>
                <c:pt idx="14">
                  <c:v>722.54034975000002</c:v>
                </c:pt>
                <c:pt idx="15">
                  <c:v>722.85282863999998</c:v>
                </c:pt>
                <c:pt idx="16">
                  <c:v>723.15243570999996</c:v>
                </c:pt>
                <c:pt idx="17">
                  <c:v>723.44421064999995</c:v>
                </c:pt>
                <c:pt idx="18">
                  <c:v>723.71905857000002</c:v>
                </c:pt>
                <c:pt idx="19">
                  <c:v>723.98399222</c:v>
                </c:pt>
                <c:pt idx="20">
                  <c:v>724.23595459000001</c:v>
                </c:pt>
                <c:pt idx="21">
                  <c:v>724.47453537000001</c:v>
                </c:pt>
                <c:pt idx="22">
                  <c:v>724.70675148999999</c:v>
                </c:pt>
                <c:pt idx="23">
                  <c:v>724.92730209000001</c:v>
                </c:pt>
                <c:pt idx="24">
                  <c:v>725.14584652999997</c:v>
                </c:pt>
                <c:pt idx="25">
                  <c:v>725.35612288000004</c:v>
                </c:pt>
                <c:pt idx="26">
                  <c:v>725.55977887999995</c:v>
                </c:pt>
                <c:pt idx="27">
                  <c:v>725.75899763999996</c:v>
                </c:pt>
                <c:pt idx="28">
                  <c:v>725.95676423999998</c:v>
                </c:pt>
                <c:pt idx="29">
                  <c:v>726.14979271000004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1B-4219-B0D0-CF22F520481F}"/>
            </c:ext>
          </c:extLst>
        </c:ser>
        <c:ser>
          <c:idx val="4"/>
          <c:order val="4"/>
          <c:tx>
            <c:strRef>
              <c:f>Hafl!$F$2</c:f>
              <c:strCache>
                <c:ptCount val="1"/>
                <c:pt idx="0">
                  <c:v>1.43</c:v>
                </c:pt>
              </c:strCache>
            </c:strRef>
          </c:tx>
          <c:spPr>
            <a:solidFill>
              <a:schemeClr val="accent5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Hafl!$F$3:$F$32</c:f>
              <c:numCache>
                <c:formatCode>General</c:formatCode>
                <c:ptCount val="30"/>
                <c:pt idx="0">
                  <c:v>727.77611460000003</c:v>
                </c:pt>
                <c:pt idx="1">
                  <c:v>727.54087375999995</c:v>
                </c:pt>
                <c:pt idx="2">
                  <c:v>726.12812464000001</c:v>
                </c:pt>
                <c:pt idx="3">
                  <c:v>722.96181793000005</c:v>
                </c:pt>
                <c:pt idx="4">
                  <c:v>719.31573928</c:v>
                </c:pt>
                <c:pt idx="5">
                  <c:v>716.39787799999999</c:v>
                </c:pt>
                <c:pt idx="6">
                  <c:v>714.58153164999999</c:v>
                </c:pt>
                <c:pt idx="7">
                  <c:v>713.63719151999999</c:v>
                </c:pt>
                <c:pt idx="8">
                  <c:v>713.28919998000003</c:v>
                </c:pt>
                <c:pt idx="9">
                  <c:v>713.35163749000003</c:v>
                </c:pt>
                <c:pt idx="10">
                  <c:v>713.67995183999994</c:v>
                </c:pt>
                <c:pt idx="11">
                  <c:v>714.14525473000003</c:v>
                </c:pt>
                <c:pt idx="12">
                  <c:v>714.67232928999999</c:v>
                </c:pt>
                <c:pt idx="13">
                  <c:v>715.20560820000003</c:v>
                </c:pt>
                <c:pt idx="14">
                  <c:v>715.73605067999995</c:v>
                </c:pt>
                <c:pt idx="15">
                  <c:v>716.23732644999996</c:v>
                </c:pt>
                <c:pt idx="16">
                  <c:v>716.70917693000001</c:v>
                </c:pt>
                <c:pt idx="17">
                  <c:v>717.16527223000003</c:v>
                </c:pt>
                <c:pt idx="18">
                  <c:v>717.59661404999997</c:v>
                </c:pt>
                <c:pt idx="19">
                  <c:v>718.01489650999997</c:v>
                </c:pt>
                <c:pt idx="20">
                  <c:v>718.41712773999996</c:v>
                </c:pt>
                <c:pt idx="21">
                  <c:v>718.80114419999995</c:v>
                </c:pt>
                <c:pt idx="22">
                  <c:v>719.17831945</c:v>
                </c:pt>
                <c:pt idx="23">
                  <c:v>719.53911798000001</c:v>
                </c:pt>
                <c:pt idx="24">
                  <c:v>719.89841933000002</c:v>
                </c:pt>
                <c:pt idx="25">
                  <c:v>720.24535864999996</c:v>
                </c:pt>
                <c:pt idx="26">
                  <c:v>720.58189529000003</c:v>
                </c:pt>
                <c:pt idx="27">
                  <c:v>720.91106701000001</c:v>
                </c:pt>
                <c:pt idx="28">
                  <c:v>721.23704230999999</c:v>
                </c:pt>
                <c:pt idx="29">
                  <c:v>721.55441371999996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1B-4219-B0D0-CF22F520481F}"/>
            </c:ext>
          </c:extLst>
        </c:ser>
        <c:ser>
          <c:idx val="5"/>
          <c:order val="5"/>
          <c:tx>
            <c:strRef>
              <c:f>Hafl!$G$2</c:f>
              <c:strCache>
                <c:ptCount val="1"/>
                <c:pt idx="0">
                  <c:v>2.78</c:v>
                </c:pt>
              </c:strCache>
            </c:strRef>
          </c:tx>
          <c:spPr>
            <a:solidFill>
              <a:schemeClr val="accent6"/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Hafl!$G$3:$G$32</c:f>
              <c:numCache>
                <c:formatCode>General</c:formatCode>
                <c:ptCount val="30"/>
                <c:pt idx="0">
                  <c:v>724.33126123</c:v>
                </c:pt>
                <c:pt idx="1">
                  <c:v>723.73689812999999</c:v>
                </c:pt>
                <c:pt idx="2">
                  <c:v>721.00884441000005</c:v>
                </c:pt>
                <c:pt idx="3">
                  <c:v>715.62409023999999</c:v>
                </c:pt>
                <c:pt idx="4">
                  <c:v>709.72486908999997</c:v>
                </c:pt>
                <c:pt idx="5">
                  <c:v>705.32769757999995</c:v>
                </c:pt>
                <c:pt idx="6">
                  <c:v>702.90456830000005</c:v>
                </c:pt>
                <c:pt idx="7">
                  <c:v>701.89678767999999</c:v>
                </c:pt>
                <c:pt idx="8">
                  <c:v>701.78272948999995</c:v>
                </c:pt>
                <c:pt idx="9">
                  <c:v>702.21121879999998</c:v>
                </c:pt>
                <c:pt idx="10">
                  <c:v>702.94467758999997</c:v>
                </c:pt>
                <c:pt idx="11">
                  <c:v>703.79708018999997</c:v>
                </c:pt>
                <c:pt idx="12">
                  <c:v>704.67509236000001</c:v>
                </c:pt>
                <c:pt idx="13">
                  <c:v>705.52209620999997</c:v>
                </c:pt>
                <c:pt idx="14">
                  <c:v>706.34880626999995</c:v>
                </c:pt>
                <c:pt idx="15">
                  <c:v>707.12762812000005</c:v>
                </c:pt>
                <c:pt idx="16">
                  <c:v>707.86798304000001</c:v>
                </c:pt>
                <c:pt idx="17">
                  <c:v>708.59398241999997</c:v>
                </c:pt>
                <c:pt idx="18">
                  <c:v>709.29112769000005</c:v>
                </c:pt>
                <c:pt idx="19">
                  <c:v>709.97614103000001</c:v>
                </c:pt>
                <c:pt idx="20">
                  <c:v>710.64133057000004</c:v>
                </c:pt>
                <c:pt idx="21">
                  <c:v>711.28137260999995</c:v>
                </c:pt>
                <c:pt idx="22">
                  <c:v>711.91179082999997</c:v>
                </c:pt>
                <c:pt idx="23">
                  <c:v>712.51531692000003</c:v>
                </c:pt>
                <c:pt idx="24">
                  <c:v>713.11431691999996</c:v>
                </c:pt>
                <c:pt idx="25">
                  <c:v>713.69034609000005</c:v>
                </c:pt>
                <c:pt idx="26">
                  <c:v>714.24565108000002</c:v>
                </c:pt>
                <c:pt idx="27">
                  <c:v>714.78464737000002</c:v>
                </c:pt>
                <c:pt idx="28">
                  <c:v>715.31267949000005</c:v>
                </c:pt>
                <c:pt idx="29">
                  <c:v>715.82132044000002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1B-4219-B0D0-CF22F520481F}"/>
            </c:ext>
          </c:extLst>
        </c:ser>
        <c:ser>
          <c:idx val="6"/>
          <c:order val="6"/>
          <c:tx>
            <c:strRef>
              <c:f>Hafl!$H$2</c:f>
              <c:strCache>
                <c:ptCount val="1"/>
                <c:pt idx="0">
                  <c:v>5.4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Hafl!$H$3:$H$32</c:f>
              <c:numCache>
                <c:formatCode>General</c:formatCode>
                <c:ptCount val="30"/>
                <c:pt idx="0">
                  <c:v>719.61834771999997</c:v>
                </c:pt>
                <c:pt idx="1">
                  <c:v>718.66326507999997</c:v>
                </c:pt>
                <c:pt idx="2">
                  <c:v>714.07794498999999</c:v>
                </c:pt>
                <c:pt idx="3">
                  <c:v>704.78362336999999</c:v>
                </c:pt>
                <c:pt idx="4">
                  <c:v>695.37536778000003</c:v>
                </c:pt>
                <c:pt idx="5">
                  <c:v>689.22386442000004</c:v>
                </c:pt>
                <c:pt idx="6">
                  <c:v>686.39923078000004</c:v>
                </c:pt>
                <c:pt idx="7">
                  <c:v>685.60365524999997</c:v>
                </c:pt>
                <c:pt idx="8">
                  <c:v>685.94901713000002</c:v>
                </c:pt>
                <c:pt idx="9">
                  <c:v>686.92309258</c:v>
                </c:pt>
                <c:pt idx="10">
                  <c:v>688.21054568</c:v>
                </c:pt>
                <c:pt idx="11">
                  <c:v>689.57679370999995</c:v>
                </c:pt>
                <c:pt idx="12">
                  <c:v>690.93911126</c:v>
                </c:pt>
                <c:pt idx="13">
                  <c:v>692.25216310999997</c:v>
                </c:pt>
                <c:pt idx="14">
                  <c:v>693.55388904999995</c:v>
                </c:pt>
                <c:pt idx="15">
                  <c:v>694.81077248999998</c:v>
                </c:pt>
                <c:pt idx="16">
                  <c:v>696.03229166000006</c:v>
                </c:pt>
                <c:pt idx="17">
                  <c:v>697.25355961000002</c:v>
                </c:pt>
                <c:pt idx="18">
                  <c:v>698.44109189000005</c:v>
                </c:pt>
                <c:pt idx="19">
                  <c:v>699.61570738</c:v>
                </c:pt>
                <c:pt idx="20">
                  <c:v>700.75750688000005</c:v>
                </c:pt>
                <c:pt idx="21">
                  <c:v>701.85224762999997</c:v>
                </c:pt>
                <c:pt idx="22">
                  <c:v>702.92374009000002</c:v>
                </c:pt>
                <c:pt idx="23">
                  <c:v>703.93868439000005</c:v>
                </c:pt>
                <c:pt idx="24">
                  <c:v>704.93359992000001</c:v>
                </c:pt>
                <c:pt idx="25">
                  <c:v>705.87716859</c:v>
                </c:pt>
                <c:pt idx="26">
                  <c:v>706.77151322999998</c:v>
                </c:pt>
                <c:pt idx="27">
                  <c:v>707.62473275000002</c:v>
                </c:pt>
                <c:pt idx="28">
                  <c:v>708.44632559000001</c:v>
                </c:pt>
                <c:pt idx="29">
                  <c:v>709.22124610000003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1B-4219-B0D0-CF22F520481F}"/>
            </c:ext>
          </c:extLst>
        </c:ser>
        <c:ser>
          <c:idx val="7"/>
          <c:order val="7"/>
          <c:tx>
            <c:strRef>
              <c:f>Hafl!$I$2</c:f>
              <c:strCache>
                <c:ptCount val="1"/>
                <c:pt idx="0">
                  <c:v>10.56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Hafl!$I$3:$I$32</c:f>
              <c:numCache>
                <c:formatCode>General</c:formatCode>
                <c:ptCount val="30"/>
                <c:pt idx="0">
                  <c:v>713.39882193999995</c:v>
                </c:pt>
                <c:pt idx="1">
                  <c:v>711.82326058000001</c:v>
                </c:pt>
                <c:pt idx="2">
                  <c:v>703.56421078999995</c:v>
                </c:pt>
                <c:pt idx="3">
                  <c:v>688.89858730000003</c:v>
                </c:pt>
                <c:pt idx="4">
                  <c:v>675.51408443000003</c:v>
                </c:pt>
                <c:pt idx="5">
                  <c:v>667.55159739999999</c:v>
                </c:pt>
                <c:pt idx="6">
                  <c:v>664.28638737000006</c:v>
                </c:pt>
                <c:pt idx="7">
                  <c:v>663.68597202000001</c:v>
                </c:pt>
                <c:pt idx="8">
                  <c:v>664.49434766000002</c:v>
                </c:pt>
                <c:pt idx="9">
                  <c:v>666.06574233000003</c:v>
                </c:pt>
                <c:pt idx="10">
                  <c:v>668.02070698</c:v>
                </c:pt>
                <c:pt idx="11">
                  <c:v>670.10469594999995</c:v>
                </c:pt>
                <c:pt idx="12">
                  <c:v>672.24139820000005</c:v>
                </c:pt>
                <c:pt idx="13">
                  <c:v>674.37550105000003</c:v>
                </c:pt>
                <c:pt idx="14">
                  <c:v>676.56368707000001</c:v>
                </c:pt>
                <c:pt idx="15">
                  <c:v>678.73072817000002</c:v>
                </c:pt>
                <c:pt idx="16">
                  <c:v>680.86895202999995</c:v>
                </c:pt>
                <c:pt idx="17">
                  <c:v>683.01874596000005</c:v>
                </c:pt>
                <c:pt idx="18">
                  <c:v>685.10464592000005</c:v>
                </c:pt>
                <c:pt idx="19">
                  <c:v>687.15132487000005</c:v>
                </c:pt>
                <c:pt idx="20">
                  <c:v>689.11451058</c:v>
                </c:pt>
                <c:pt idx="21">
                  <c:v>690.96652152000001</c:v>
                </c:pt>
                <c:pt idx="22">
                  <c:v>692.74548604999995</c:v>
                </c:pt>
                <c:pt idx="23">
                  <c:v>694.40531952000003</c:v>
                </c:pt>
                <c:pt idx="24">
                  <c:v>696.00946286999999</c:v>
                </c:pt>
                <c:pt idx="25">
                  <c:v>697.51149407000003</c:v>
                </c:pt>
                <c:pt idx="26">
                  <c:v>698.92254214000002</c:v>
                </c:pt>
                <c:pt idx="27">
                  <c:v>700.25411677</c:v>
                </c:pt>
                <c:pt idx="28">
                  <c:v>701.52557334000005</c:v>
                </c:pt>
                <c:pt idx="29">
                  <c:v>702.71455650999997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1B-4219-B0D0-CF22F520481F}"/>
            </c:ext>
          </c:extLst>
        </c:ser>
        <c:ser>
          <c:idx val="8"/>
          <c:order val="8"/>
          <c:tx>
            <c:strRef>
              <c:f>Hafl!$J$2</c:f>
              <c:strCache>
                <c:ptCount val="1"/>
                <c:pt idx="0">
                  <c:v>20.55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Hafl!$J$3:$J$32</c:f>
              <c:numCache>
                <c:formatCode>General</c:formatCode>
                <c:ptCount val="30"/>
                <c:pt idx="0">
                  <c:v>705.00727202999997</c:v>
                </c:pt>
                <c:pt idx="1">
                  <c:v>702.13847293000003</c:v>
                </c:pt>
                <c:pt idx="2">
                  <c:v>688.93922454999995</c:v>
                </c:pt>
                <c:pt idx="3">
                  <c:v>667.54347767000002</c:v>
                </c:pt>
                <c:pt idx="4">
                  <c:v>649.14647630000002</c:v>
                </c:pt>
                <c:pt idx="5">
                  <c:v>638.73140787</c:v>
                </c:pt>
                <c:pt idx="6">
                  <c:v>634.70196580000004</c:v>
                </c:pt>
                <c:pt idx="7">
                  <c:v>634.06058879</c:v>
                </c:pt>
                <c:pt idx="8">
                  <c:v>635.23770807999995</c:v>
                </c:pt>
                <c:pt idx="9">
                  <c:v>637.52513634000002</c:v>
                </c:pt>
                <c:pt idx="10">
                  <c:v>640.50094204000004</c:v>
                </c:pt>
                <c:pt idx="11">
                  <c:v>643.85669261999999</c:v>
                </c:pt>
                <c:pt idx="12">
                  <c:v>647.46977380999999</c:v>
                </c:pt>
                <c:pt idx="13">
                  <c:v>651.21381395000003</c:v>
                </c:pt>
                <c:pt idx="14">
                  <c:v>655.13507568</c:v>
                </c:pt>
                <c:pt idx="15">
                  <c:v>659.04643952000004</c:v>
                </c:pt>
                <c:pt idx="16">
                  <c:v>662.89178679999998</c:v>
                </c:pt>
                <c:pt idx="17">
                  <c:v>666.72765417000005</c:v>
                </c:pt>
                <c:pt idx="18">
                  <c:v>670.41456005999999</c:v>
                </c:pt>
                <c:pt idx="19">
                  <c:v>673.99733755</c:v>
                </c:pt>
                <c:pt idx="20">
                  <c:v>677.39282371000002</c:v>
                </c:pt>
                <c:pt idx="21">
                  <c:v>680.55419281000002</c:v>
                </c:pt>
                <c:pt idx="22">
                  <c:v>683.54526696999994</c:v>
                </c:pt>
                <c:pt idx="23">
                  <c:v>686.28092446000005</c:v>
                </c:pt>
                <c:pt idx="24">
                  <c:v>688.86248719000002</c:v>
                </c:pt>
                <c:pt idx="25">
                  <c:v>691.21098043999996</c:v>
                </c:pt>
                <c:pt idx="26">
                  <c:v>693.34508703999995</c:v>
                </c:pt>
                <c:pt idx="27">
                  <c:v>695.29002144000003</c:v>
                </c:pt>
                <c:pt idx="28">
                  <c:v>697.07425446000002</c:v>
                </c:pt>
                <c:pt idx="29">
                  <c:v>698.67317441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1B-4219-B0D0-CF22F520481F}"/>
            </c:ext>
          </c:extLst>
        </c:ser>
        <c:ser>
          <c:idx val="9"/>
          <c:order val="9"/>
          <c:tx>
            <c:strRef>
              <c:f>Hafl!$K$2</c:f>
              <c:strCache>
                <c:ptCount val="1"/>
                <c:pt idx="0">
                  <c:v>40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/>
            <a:effectLst/>
            <a:sp3d/>
          </c:spPr>
          <c:cat>
            <c:numRef>
              <c:f>Hafl!$A$3:$A$32</c:f>
              <c:numCache>
                <c:formatCode>General</c:formatCode>
                <c:ptCount val="30"/>
                <c:pt idx="0">
                  <c:v>100.11283052600001</c:v>
                </c:pt>
                <c:pt idx="1">
                  <c:v>100.613086939</c:v>
                </c:pt>
                <c:pt idx="2">
                  <c:v>101.115644717</c:v>
                </c:pt>
                <c:pt idx="3">
                  <c:v>101.618767097</c:v>
                </c:pt>
                <c:pt idx="4">
                  <c:v>102.119344283</c:v>
                </c:pt>
                <c:pt idx="5">
                  <c:v>102.62828044699999</c:v>
                </c:pt>
                <c:pt idx="6">
                  <c:v>103.13617386799999</c:v>
                </c:pt>
                <c:pt idx="7">
                  <c:v>103.638007739</c:v>
                </c:pt>
                <c:pt idx="8">
                  <c:v>104.14301988300001</c:v>
                </c:pt>
                <c:pt idx="9">
                  <c:v>104.64759449600001</c:v>
                </c:pt>
                <c:pt idx="10">
                  <c:v>105.15890916999999</c:v>
                </c:pt>
                <c:pt idx="11">
                  <c:v>105.66531948100001</c:v>
                </c:pt>
                <c:pt idx="12">
                  <c:v>106.172082284</c:v>
                </c:pt>
                <c:pt idx="13">
                  <c:v>106.673939574</c:v>
                </c:pt>
                <c:pt idx="14">
                  <c:v>107.186712743</c:v>
                </c:pt>
                <c:pt idx="15">
                  <c:v>107.694527132</c:v>
                </c:pt>
                <c:pt idx="16">
                  <c:v>108.198198467</c:v>
                </c:pt>
                <c:pt idx="17">
                  <c:v>108.710854535</c:v>
                </c:pt>
                <c:pt idx="18">
                  <c:v>109.21844531799999</c:v>
                </c:pt>
                <c:pt idx="19">
                  <c:v>109.73133123400001</c:v>
                </c:pt>
                <c:pt idx="20">
                  <c:v>110.24232357999999</c:v>
                </c:pt>
                <c:pt idx="21">
                  <c:v>110.74648593399999</c:v>
                </c:pt>
                <c:pt idx="22">
                  <c:v>111.25670508</c:v>
                </c:pt>
                <c:pt idx="23">
                  <c:v>111.75902887699999</c:v>
                </c:pt>
                <c:pt idx="24">
                  <c:v>112.273057486</c:v>
                </c:pt>
                <c:pt idx="25">
                  <c:v>112.78395084100001</c:v>
                </c:pt>
                <c:pt idx="26">
                  <c:v>113.294182112</c:v>
                </c:pt>
                <c:pt idx="27">
                  <c:v>113.80849000000001</c:v>
                </c:pt>
                <c:pt idx="28">
                  <c:v>114.33414754099999</c:v>
                </c:pt>
                <c:pt idx="29">
                  <c:v>114.863373106</c:v>
                </c:pt>
              </c:numCache>
            </c:numRef>
          </c:cat>
          <c:val>
            <c:numRef>
              <c:f>Hafl!$K$3:$K$32</c:f>
              <c:numCache>
                <c:formatCode>General</c:formatCode>
                <c:ptCount val="30"/>
                <c:pt idx="0">
                  <c:v>693.94068160999996</c:v>
                </c:pt>
                <c:pt idx="1">
                  <c:v>691.12866412999995</c:v>
                </c:pt>
                <c:pt idx="2">
                  <c:v>671.21471696000003</c:v>
                </c:pt>
                <c:pt idx="3">
                  <c:v>638.4205412</c:v>
                </c:pt>
                <c:pt idx="4">
                  <c:v>613.46240105000004</c:v>
                </c:pt>
                <c:pt idx="5">
                  <c:v>600.15650936999998</c:v>
                </c:pt>
                <c:pt idx="6">
                  <c:v>594.96947499999999</c:v>
                </c:pt>
                <c:pt idx="7">
                  <c:v>593.90073773999995</c:v>
                </c:pt>
                <c:pt idx="8">
                  <c:v>595.51862430000006</c:v>
                </c:pt>
                <c:pt idx="9">
                  <c:v>599.07090446999996</c:v>
                </c:pt>
                <c:pt idx="10">
                  <c:v>604.09652898000002</c:v>
                </c:pt>
                <c:pt idx="11">
                  <c:v>610.07867567999995</c:v>
                </c:pt>
                <c:pt idx="12">
                  <c:v>616.73439338000003</c:v>
                </c:pt>
                <c:pt idx="13">
                  <c:v>623.73638684000002</c:v>
                </c:pt>
                <c:pt idx="14">
                  <c:v>631.10780853999995</c:v>
                </c:pt>
                <c:pt idx="15">
                  <c:v>638.41608461999999</c:v>
                </c:pt>
                <c:pt idx="16">
                  <c:v>645.49104951000004</c:v>
                </c:pt>
                <c:pt idx="17">
                  <c:v>652.36759987000005</c:v>
                </c:pt>
                <c:pt idx="18">
                  <c:v>658.74907459999997</c:v>
                </c:pt>
                <c:pt idx="19">
                  <c:v>664.69800870999995</c:v>
                </c:pt>
                <c:pt idx="20">
                  <c:v>670.09065697999995</c:v>
                </c:pt>
                <c:pt idx="21">
                  <c:v>674.87749696000003</c:v>
                </c:pt>
                <c:pt idx="22">
                  <c:v>679.18783515999996</c:v>
                </c:pt>
                <c:pt idx="23">
                  <c:v>682.92327255999999</c:v>
                </c:pt>
                <c:pt idx="24">
                  <c:v>686.24813258999995</c:v>
                </c:pt>
                <c:pt idx="25">
                  <c:v>689.08275190999996</c:v>
                </c:pt>
                <c:pt idx="26">
                  <c:v>691.47728871000004</c:v>
                </c:pt>
                <c:pt idx="27">
                  <c:v>693.48237907999999</c:v>
                </c:pt>
                <c:pt idx="28">
                  <c:v>695.14271342999996</c:v>
                </c:pt>
                <c:pt idx="29">
                  <c:v>696.45323854000003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11B-4219-B0D0-CF22F520481F}"/>
            </c:ext>
          </c:extLst>
        </c:ser>
        <c:bandFmts>
          <c:bandFmt>
            <c:idx val="0"/>
            <c:spPr>
              <a:solidFill>
                <a:schemeClr val="accent1"/>
              </a:solidFill>
              <a:ln/>
              <a:effectLst/>
              <a:sp3d/>
            </c:spPr>
          </c:bandFmt>
          <c:bandFmt>
            <c:idx val="1"/>
            <c:spPr>
              <a:solidFill>
                <a:schemeClr val="accent2"/>
              </a:solidFill>
              <a:ln/>
              <a:effectLst/>
              <a:sp3d/>
            </c:spPr>
          </c:bandFmt>
          <c:bandFmt>
            <c:idx val="2"/>
            <c:spPr>
              <a:solidFill>
                <a:schemeClr val="accent3"/>
              </a:solidFill>
              <a:ln/>
              <a:effectLst/>
              <a:sp3d/>
            </c:spPr>
          </c:bandFmt>
          <c:bandFmt>
            <c:idx val="3"/>
            <c:spPr>
              <a:solidFill>
                <a:schemeClr val="accent4"/>
              </a:solidFill>
              <a:ln/>
              <a:effectLst/>
              <a:sp3d/>
            </c:spPr>
          </c:bandFmt>
          <c:bandFmt>
            <c:idx val="4"/>
            <c:spPr>
              <a:solidFill>
                <a:schemeClr val="accent5"/>
              </a:solidFill>
              <a:ln/>
              <a:effectLst/>
              <a:sp3d/>
            </c:spPr>
          </c:bandFmt>
          <c:bandFmt>
            <c:idx val="5"/>
            <c:spPr>
              <a:solidFill>
                <a:schemeClr val="accent6"/>
              </a:solidFill>
              <a:ln/>
              <a:effectLst/>
              <a:sp3d/>
            </c:spPr>
          </c:bandFmt>
          <c:bandFmt>
            <c:idx val="6"/>
            <c:spPr>
              <a:solidFill>
                <a:schemeClr val="accent1">
                  <a:lumMod val="60000"/>
                </a:schemeClr>
              </a:solidFill>
              <a:ln/>
              <a:effectLst/>
              <a:sp3d/>
            </c:spPr>
          </c:bandFmt>
          <c:bandFmt>
            <c:idx val="7"/>
            <c:spPr>
              <a:solidFill>
                <a:schemeClr val="accent2">
                  <a:lumMod val="60000"/>
                </a:schemeClr>
              </a:solidFill>
              <a:ln/>
              <a:effectLst/>
              <a:sp3d/>
            </c:spPr>
          </c:bandFmt>
          <c:bandFmt>
            <c:idx val="8"/>
            <c:spPr>
              <a:solidFill>
                <a:schemeClr val="accent3">
                  <a:lumMod val="60000"/>
                </a:schemeClr>
              </a:solidFill>
              <a:ln/>
              <a:effectLst/>
              <a:sp3d/>
            </c:spPr>
          </c:bandFmt>
          <c:bandFmt>
            <c:idx val="9"/>
            <c:spPr>
              <a:solidFill>
                <a:schemeClr val="accent4">
                  <a:lumMod val="60000"/>
                </a:schemeClr>
              </a:solidFill>
              <a:ln/>
              <a:effectLst/>
              <a:sp3d/>
            </c:spPr>
          </c:bandFmt>
          <c:bandFmt>
            <c:idx val="10"/>
            <c:spPr>
              <a:solidFill>
                <a:schemeClr val="accent5">
                  <a:lumMod val="60000"/>
                </a:schemeClr>
              </a:solidFill>
              <a:ln/>
              <a:effectLst/>
              <a:sp3d/>
            </c:spPr>
          </c:bandFmt>
          <c:bandFmt>
            <c:idx val="11"/>
            <c:spPr>
              <a:solidFill>
                <a:schemeClr val="accent6">
                  <a:lumMod val="60000"/>
                </a:schemeClr>
              </a:solidFill>
              <a:ln/>
              <a:effectLst/>
              <a:sp3d/>
            </c:spPr>
          </c:bandFmt>
          <c:bandFm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/>
              <a:effectLst/>
              <a:sp3d/>
            </c:spPr>
          </c:bandFmt>
          <c:bandFm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/>
              <a:effectLst/>
              <a:sp3d/>
            </c:spPr>
          </c:bandFmt>
        </c:bandFmts>
        <c:axId val="216725800"/>
        <c:axId val="216726584"/>
        <c:axId val="219045224"/>
      </c:surface3DChart>
      <c:catAx>
        <c:axId val="21672580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584"/>
        <c:crosses val="autoZero"/>
        <c:auto val="1"/>
        <c:lblAlgn val="ctr"/>
        <c:lblOffset val="100"/>
        <c:noMultiLvlLbl val="0"/>
      </c:catAx>
      <c:valAx>
        <c:axId val="216726584"/>
        <c:scaling>
          <c:orientation val="minMax"/>
          <c:min val="5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5800"/>
        <c:crosses val="autoZero"/>
        <c:crossBetween val="midCat"/>
      </c:valAx>
      <c:serAx>
        <c:axId val="219045224"/>
        <c:scaling>
          <c:orientation val="maxMin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726584"/>
        <c:crosses val="autoZero"/>
      </c:serAx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5.3610013549750327E-2"/>
          <c:y val="0.85147996901533429"/>
          <c:w val="0.56786984659408557"/>
          <c:h val="0.12559739488151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0.02523</cdr:x>
      <cdr:y>0.34279</cdr:y>
    </cdr:from>
    <cdr:to>
      <cdr:x>0.07657</cdr:x>
      <cdr:y>0.65417</cdr:y>
    </cdr:to>
    <cdr:sp macro="" textlink="">
      <cdr:nvSpPr>
        <cdr:cNvPr id="3" name="TextBox 12"/>
        <cdr:cNvSpPr txBox="1"/>
      </cdr:nvSpPr>
      <cdr:spPr>
        <a:xfrm xmlns:a="http://schemas.openxmlformats.org/drawingml/2006/main" rot="16200000">
          <a:off x="-87800" y="1104039"/>
          <a:ext cx="7857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ml min</a:t>
          </a:r>
          <a:r>
            <a:rPr lang="en-GB" sz="1400" baseline="30000" dirty="0"/>
            <a:t>-1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0.21024</cdr:x>
      <cdr:y>0.72736</cdr:y>
    </cdr:from>
    <cdr:to>
      <cdr:x>0.44681</cdr:x>
      <cdr:y>0.84176</cdr:y>
    </cdr:to>
    <cdr:sp macro="" textlink="">
      <cdr:nvSpPr>
        <cdr:cNvPr id="2" name="TextBox 13"/>
        <cdr:cNvSpPr txBox="1"/>
      </cdr:nvSpPr>
      <cdr:spPr>
        <a:xfrm xmlns:a="http://schemas.openxmlformats.org/drawingml/2006/main" rot="1593388">
          <a:off x="548204" y="1663264"/>
          <a:ext cx="61684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Min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0.1875</cdr:x>
      <cdr:y>0.14545</cdr:y>
    </cdr:from>
    <cdr:to>
      <cdr:x>0.30791</cdr:x>
      <cdr:y>0.19736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648072" y="576064"/>
          <a:ext cx="416167" cy="205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>
              <a:sym typeface="Symbol" panose="05050102010706020507" pitchFamily="18" charset="2"/>
            </a:rPr>
            <a:t>c= 1.69</a:t>
          </a:r>
          <a:endParaRPr lang="en-GB" dirty="0"/>
        </a:p>
      </cdr:txBody>
    </cdr:sp>
  </cdr:relSizeAnchor>
  <cdr:relSizeAnchor xmlns:cdr="http://schemas.openxmlformats.org/drawingml/2006/chartDrawing">
    <cdr:from>
      <cdr:x>0.13227</cdr:x>
      <cdr:y>0.7167</cdr:y>
    </cdr:from>
    <cdr:to>
      <cdr:x>0.37631</cdr:x>
      <cdr:y>0.80575</cdr:y>
    </cdr:to>
    <cdr:sp macro="" textlink="">
      <cdr:nvSpPr>
        <cdr:cNvPr id="4" name="TextBox 8"/>
        <cdr:cNvSpPr txBox="1"/>
      </cdr:nvSpPr>
      <cdr:spPr>
        <a:xfrm xmlns:a="http://schemas.openxmlformats.org/drawingml/2006/main" rot="872163">
          <a:off x="457172" y="2477193"/>
          <a:ext cx="84350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P</a:t>
          </a:r>
          <a:r>
            <a:rPr lang="en-GB" sz="1400" baseline="-25000" dirty="0"/>
            <a:t>gl </a:t>
          </a:r>
          <a:r>
            <a:rPr lang="en-GB" sz="1400" dirty="0">
              <a:sym typeface="Symbol" panose="05050102010706020507" pitchFamily="18" charset="2"/>
            </a:rPr>
            <a:t></a:t>
          </a:r>
          <a:r>
            <a:rPr lang="en-GB" sz="1400" dirty="0"/>
            <a:t>m s</a:t>
          </a:r>
          <a:r>
            <a:rPr lang="en-GB" sz="1400" baseline="30000" dirty="0"/>
            <a:t>-1</a:t>
          </a:r>
        </a:p>
      </cdr:txBody>
    </cdr:sp>
  </cdr:relSizeAnchor>
  <cdr:relSizeAnchor xmlns:cdr="http://schemas.openxmlformats.org/drawingml/2006/chartDrawing">
    <cdr:from>
      <cdr:x>0.50104</cdr:x>
      <cdr:y>0.71527</cdr:y>
    </cdr:from>
    <cdr:to>
      <cdr:x>0.99892</cdr:x>
      <cdr:y>0.79541</cdr:y>
    </cdr:to>
    <cdr:sp macro="" textlink="">
      <cdr:nvSpPr>
        <cdr:cNvPr id="5" name="TextBox 29"/>
        <cdr:cNvSpPr txBox="1"/>
      </cdr:nvSpPr>
      <cdr:spPr>
        <a:xfrm xmlns:a="http://schemas.openxmlformats.org/drawingml/2006/main" rot="20604278">
          <a:off x="1731773" y="2472233"/>
          <a:ext cx="172089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GLP-1 glucose sensitivity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0.10357</cdr:x>
      <cdr:y>0.75232</cdr:y>
    </cdr:from>
    <cdr:to>
      <cdr:x>0.33463</cdr:x>
      <cdr:y>0.82774</cdr:y>
    </cdr:to>
    <cdr:sp macro="" textlink="">
      <cdr:nvSpPr>
        <cdr:cNvPr id="2" name="TextBox 1"/>
        <cdr:cNvSpPr txBox="1"/>
      </cdr:nvSpPr>
      <cdr:spPr>
        <a:xfrm xmlns:a="http://schemas.openxmlformats.org/drawingml/2006/main" rot="1360241">
          <a:off x="357985" y="2762814"/>
          <a:ext cx="798617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Pgl </a:t>
          </a:r>
          <a:r>
            <a:rPr lang="en-GB" sz="1200" dirty="0">
              <a:sym typeface="Symbol" panose="05050102010706020507" pitchFamily="18" charset="2"/>
            </a:rPr>
            <a:t></a:t>
          </a:r>
          <a:r>
            <a:rPr lang="en-GB" sz="1200" dirty="0"/>
            <a:t>m s</a:t>
          </a:r>
          <a:r>
            <a:rPr lang="en-GB" sz="1200" baseline="30000" dirty="0"/>
            <a:t>-1</a:t>
          </a:r>
        </a:p>
      </cdr:txBody>
    </cdr:sp>
  </cdr:relSizeAnchor>
  <cdr:relSizeAnchor xmlns:cdr="http://schemas.openxmlformats.org/drawingml/2006/chartDrawing">
    <cdr:from>
      <cdr:x>0.625</cdr:x>
      <cdr:y>0.14697</cdr:y>
    </cdr:from>
    <cdr:to>
      <cdr:x>0.87057</cdr:x>
      <cdr:y>0.23673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160240" y="560883"/>
          <a:ext cx="848784" cy="342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>
              <a:sym typeface="Symbol" panose="05050102010706020507" pitchFamily="18" charset="2"/>
            </a:rPr>
            <a:t>c= 2.74</a:t>
          </a:r>
          <a:endParaRPr lang="en-GB" sz="1000" dirty="0"/>
        </a:p>
      </cdr:txBody>
    </cdr:sp>
  </cdr:relSizeAnchor>
  <cdr:relSizeAnchor xmlns:cdr="http://schemas.openxmlformats.org/drawingml/2006/chartDrawing">
    <cdr:from>
      <cdr:x>0.50104</cdr:x>
      <cdr:y>0.73201</cdr:y>
    </cdr:from>
    <cdr:to>
      <cdr:x>0.99892</cdr:x>
      <cdr:y>0.80744</cdr:y>
    </cdr:to>
    <cdr:sp macro="" textlink="">
      <cdr:nvSpPr>
        <cdr:cNvPr id="4" name="TextBox 29"/>
        <cdr:cNvSpPr txBox="1"/>
      </cdr:nvSpPr>
      <cdr:spPr>
        <a:xfrm xmlns:a="http://schemas.openxmlformats.org/drawingml/2006/main" rot="20909211">
          <a:off x="1731773" y="2688256"/>
          <a:ext cx="1720895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GLP-1 glucose sensitivity 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0.2697</cdr:x>
      <cdr:y>0.71615</cdr:y>
    </cdr:from>
    <cdr:to>
      <cdr:x>0.49668</cdr:x>
      <cdr:y>0.80854</cdr:y>
    </cdr:to>
    <cdr:sp macro="" textlink="">
      <cdr:nvSpPr>
        <cdr:cNvPr id="2" name="TextBox 12"/>
        <cdr:cNvSpPr txBox="1"/>
      </cdr:nvSpPr>
      <cdr:spPr>
        <a:xfrm xmlns:a="http://schemas.openxmlformats.org/drawingml/2006/main" rot="1129345">
          <a:off x="575391" y="2075734"/>
          <a:ext cx="484249" cy="2677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0.63442</cdr:x>
      <cdr:y>0.75152</cdr:y>
    </cdr:from>
    <cdr:to>
      <cdr:x>0.86375</cdr:x>
      <cdr:y>0.83647</cdr:y>
    </cdr:to>
    <cdr:sp macro="" textlink="">
      <cdr:nvSpPr>
        <cdr:cNvPr id="4" name="TextBox 4"/>
        <cdr:cNvSpPr txBox="1"/>
      </cdr:nvSpPr>
      <cdr:spPr>
        <a:xfrm xmlns:a="http://schemas.openxmlformats.org/drawingml/2006/main" rot="19858826">
          <a:off x="1353495" y="2178266"/>
          <a:ext cx="48927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0.23111</cdr:x>
      <cdr:y>0.73081</cdr:y>
    </cdr:from>
    <cdr:to>
      <cdr:x>0.36139</cdr:x>
      <cdr:y>0.82057</cdr:y>
    </cdr:to>
    <cdr:sp macro="" textlink="">
      <cdr:nvSpPr>
        <cdr:cNvPr id="2" name="TextBox 12"/>
        <cdr:cNvSpPr txBox="1"/>
      </cdr:nvSpPr>
      <cdr:spPr>
        <a:xfrm xmlns:a="http://schemas.openxmlformats.org/drawingml/2006/main" rot="1675309">
          <a:off x="718457" y="2004752"/>
          <a:ext cx="404999" cy="2462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0.72664</cdr:x>
      <cdr:y>0.78827</cdr:y>
    </cdr:from>
    <cdr:to>
      <cdr:x>0.96458</cdr:x>
      <cdr:y>0.87003</cdr:y>
    </cdr:to>
    <cdr:sp macro="" textlink="">
      <cdr:nvSpPr>
        <cdr:cNvPr id="3" name="TextBox 4"/>
        <cdr:cNvSpPr txBox="1"/>
      </cdr:nvSpPr>
      <cdr:spPr>
        <a:xfrm xmlns:a="http://schemas.openxmlformats.org/drawingml/2006/main" rot="19764395">
          <a:off x="2258878" y="2565231"/>
          <a:ext cx="739679" cy="26606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0.30761</cdr:x>
      <cdr:y>0.73728</cdr:y>
    </cdr:from>
    <cdr:to>
      <cdr:x>0.47464</cdr:x>
      <cdr:y>0.82704</cdr:y>
    </cdr:to>
    <cdr:sp macro="" textlink="">
      <cdr:nvSpPr>
        <cdr:cNvPr id="2" name="TextBox 12"/>
        <cdr:cNvSpPr txBox="1"/>
      </cdr:nvSpPr>
      <cdr:spPr>
        <a:xfrm xmlns:a="http://schemas.openxmlformats.org/drawingml/2006/main" rot="1233375">
          <a:off x="644641" y="2192028"/>
          <a:ext cx="350038" cy="26686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0.72249</cdr:x>
      <cdr:y>0.80989</cdr:y>
    </cdr:from>
    <cdr:to>
      <cdr:x>0.98833</cdr:x>
      <cdr:y>0.8927</cdr:y>
    </cdr:to>
    <cdr:sp macro="" textlink="">
      <cdr:nvSpPr>
        <cdr:cNvPr id="3" name="TextBox 4"/>
        <cdr:cNvSpPr txBox="1"/>
      </cdr:nvSpPr>
      <cdr:spPr>
        <a:xfrm xmlns:a="http://schemas.openxmlformats.org/drawingml/2006/main" rot="20319392">
          <a:off x="1514099" y="2407906"/>
          <a:ext cx="55711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0.35414</cdr:x>
      <cdr:y>0.7427</cdr:y>
    </cdr:from>
    <cdr:to>
      <cdr:x>0.5</cdr:x>
      <cdr:y>0.83246</cdr:y>
    </cdr:to>
    <cdr:sp macro="" textlink="">
      <cdr:nvSpPr>
        <cdr:cNvPr id="2" name="TextBox 12"/>
        <cdr:cNvSpPr txBox="1"/>
      </cdr:nvSpPr>
      <cdr:spPr>
        <a:xfrm xmlns:a="http://schemas.openxmlformats.org/drawingml/2006/main" rot="727642">
          <a:off x="999791" y="2350873"/>
          <a:ext cx="411786" cy="2841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0.73704</cdr:x>
      <cdr:y>0.82774</cdr:y>
    </cdr:from>
    <cdr:to>
      <cdr:x>0.96178</cdr:x>
      <cdr:y>0.90935</cdr:y>
    </cdr:to>
    <cdr:sp macro="" textlink="">
      <cdr:nvSpPr>
        <cdr:cNvPr id="3" name="TextBox 4"/>
        <cdr:cNvSpPr txBox="1"/>
      </cdr:nvSpPr>
      <cdr:spPr>
        <a:xfrm xmlns:a="http://schemas.openxmlformats.org/drawingml/2006/main" rot="20934651">
          <a:off x="1805327" y="2497351"/>
          <a:ext cx="55050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0.79282</cdr:x>
      <cdr:y>0.80142</cdr:y>
    </cdr:from>
    <cdr:to>
      <cdr:x>0.97103</cdr:x>
      <cdr:y>0.88076</cdr:y>
    </cdr:to>
    <cdr:sp macro="" textlink="">
      <cdr:nvSpPr>
        <cdr:cNvPr id="2" name="TextBox 4"/>
        <cdr:cNvSpPr txBox="1"/>
      </cdr:nvSpPr>
      <cdr:spPr>
        <a:xfrm xmlns:a="http://schemas.openxmlformats.org/drawingml/2006/main" rot="19974986">
          <a:off x="1691086" y="2370379"/>
          <a:ext cx="380125" cy="234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0.7827</cdr:x>
      <cdr:y>0.76502</cdr:y>
    </cdr:from>
    <cdr:to>
      <cdr:x>0.95715</cdr:x>
      <cdr:y>0.85407</cdr:y>
    </cdr:to>
    <cdr:sp macro="" textlink="">
      <cdr:nvSpPr>
        <cdr:cNvPr id="2" name="TextBox 4"/>
        <cdr:cNvSpPr txBox="1"/>
      </cdr:nvSpPr>
      <cdr:spPr>
        <a:xfrm xmlns:a="http://schemas.openxmlformats.org/drawingml/2006/main" rot="19715354">
          <a:off x="2223822" y="2115166"/>
          <a:ext cx="495655" cy="246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0.33022</cdr:x>
      <cdr:y>0.74</cdr:y>
    </cdr:from>
    <cdr:to>
      <cdr:x>0.4622</cdr:x>
      <cdr:y>0.82976</cdr:y>
    </cdr:to>
    <cdr:sp macro="" textlink="">
      <cdr:nvSpPr>
        <cdr:cNvPr id="2" name="TextBox 12"/>
        <cdr:cNvSpPr txBox="1"/>
      </cdr:nvSpPr>
      <cdr:spPr>
        <a:xfrm xmlns:a="http://schemas.openxmlformats.org/drawingml/2006/main" rot="411570">
          <a:off x="959324" y="2029974"/>
          <a:ext cx="38343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0.82939</cdr:x>
      <cdr:y>0.67398</cdr:y>
    </cdr:from>
    <cdr:to>
      <cdr:x>1</cdr:x>
      <cdr:y>0.76374</cdr:y>
    </cdr:to>
    <cdr:sp macro="" textlink="">
      <cdr:nvSpPr>
        <cdr:cNvPr id="3" name="TextBox 14"/>
        <cdr:cNvSpPr txBox="1"/>
      </cdr:nvSpPr>
      <cdr:spPr>
        <a:xfrm xmlns:a="http://schemas.openxmlformats.org/drawingml/2006/main" rot="19315644">
          <a:off x="1807111" y="1386646"/>
          <a:ext cx="371733" cy="1846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0.35333</cdr:x>
      <cdr:y>0.70708</cdr:y>
    </cdr:from>
    <cdr:to>
      <cdr:x>0.49507</cdr:x>
      <cdr:y>0.79684</cdr:y>
    </cdr:to>
    <cdr:sp macro="" textlink="">
      <cdr:nvSpPr>
        <cdr:cNvPr id="2" name="TextBox 12"/>
        <cdr:cNvSpPr txBox="1"/>
      </cdr:nvSpPr>
      <cdr:spPr>
        <a:xfrm xmlns:a="http://schemas.openxmlformats.org/drawingml/2006/main" rot="411570">
          <a:off x="955781" y="1939663"/>
          <a:ext cx="38343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0.68425</cdr:x>
      <cdr:y>0.77194</cdr:y>
    </cdr:from>
    <cdr:to>
      <cdr:x>1</cdr:x>
      <cdr:y>0.88675</cdr:y>
    </cdr:to>
    <cdr:sp macro="" textlink="">
      <cdr:nvSpPr>
        <cdr:cNvPr id="3" name="TextBox 14"/>
        <cdr:cNvSpPr txBox="1"/>
      </cdr:nvSpPr>
      <cdr:spPr>
        <a:xfrm xmlns:a="http://schemas.openxmlformats.org/drawingml/2006/main" rot="20018133">
          <a:off x="1388229" y="1655488"/>
          <a:ext cx="64059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0.45912</cdr:x>
      <cdr:y>0.79782</cdr:y>
    </cdr:from>
    <cdr:to>
      <cdr:x>0.70321</cdr:x>
      <cdr:y>0.89306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057568" y="2062480"/>
          <a:ext cx="56226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0.03524</cdr:x>
      <cdr:y>0.51473</cdr:y>
    </cdr:from>
    <cdr:to>
      <cdr:x>0.16718</cdr:x>
      <cdr:y>0.65027</cdr:y>
    </cdr:to>
    <cdr:sp macro="" textlink="">
      <cdr:nvSpPr>
        <cdr:cNvPr id="3" name="TextBox 14"/>
        <cdr:cNvSpPr txBox="1"/>
      </cdr:nvSpPr>
      <cdr:spPr>
        <a:xfrm xmlns:a="http://schemas.openxmlformats.org/drawingml/2006/main" rot="5400000">
          <a:off x="57937" y="1353883"/>
          <a:ext cx="350385" cy="3039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0.41328</cdr:x>
      <cdr:y>0.74976</cdr:y>
    </cdr:from>
    <cdr:to>
      <cdr:x>0.53172</cdr:x>
      <cdr:y>0.8225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1337957" y="2537974"/>
          <a:ext cx="38343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0.6707</cdr:x>
      <cdr:y>0.69715</cdr:y>
    </cdr:from>
    <cdr:to>
      <cdr:x>0.87733</cdr:x>
      <cdr:y>0.76988</cdr:y>
    </cdr:to>
    <cdr:sp macro="" textlink="">
      <cdr:nvSpPr>
        <cdr:cNvPr id="3" name="TextBox 14"/>
        <cdr:cNvSpPr txBox="1"/>
      </cdr:nvSpPr>
      <cdr:spPr>
        <a:xfrm xmlns:a="http://schemas.openxmlformats.org/drawingml/2006/main" rot="19583785">
          <a:off x="1608801" y="2359897"/>
          <a:ext cx="495638" cy="2461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0.06609</cdr:x>
      <cdr:y>0.59257</cdr:y>
    </cdr:from>
    <cdr:to>
      <cdr:x>0.18332</cdr:x>
      <cdr:y>0.72391</cdr:y>
    </cdr:to>
    <cdr:sp macro="" textlink="">
      <cdr:nvSpPr>
        <cdr:cNvPr id="2" name="TextBox 12"/>
        <cdr:cNvSpPr txBox="1"/>
      </cdr:nvSpPr>
      <cdr:spPr>
        <a:xfrm xmlns:a="http://schemas.openxmlformats.org/drawingml/2006/main" rot="3778843">
          <a:off x="96690" y="1989979"/>
          <a:ext cx="426140" cy="2911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0.55529</cdr:x>
      <cdr:y>0.75387</cdr:y>
    </cdr:from>
    <cdr:to>
      <cdr:x>0.75484</cdr:x>
      <cdr:y>0.83821</cdr:y>
    </cdr:to>
    <cdr:sp macro="" textlink="">
      <cdr:nvSpPr>
        <cdr:cNvPr id="3" name="TextBox 14"/>
        <cdr:cNvSpPr txBox="1"/>
      </cdr:nvSpPr>
      <cdr:spPr>
        <a:xfrm xmlns:a="http://schemas.openxmlformats.org/drawingml/2006/main" rot="20303453">
          <a:off x="1034468" y="1834370"/>
          <a:ext cx="371749" cy="20522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0.29245</cdr:x>
      <cdr:y>0.71007</cdr:y>
    </cdr:from>
    <cdr:to>
      <cdr:x>0.46677</cdr:x>
      <cdr:y>0.79983</cdr:y>
    </cdr:to>
    <cdr:sp macro="" textlink="">
      <cdr:nvSpPr>
        <cdr:cNvPr id="2" name="TextBox 12"/>
        <cdr:cNvSpPr txBox="1"/>
      </cdr:nvSpPr>
      <cdr:spPr>
        <a:xfrm xmlns:a="http://schemas.openxmlformats.org/drawingml/2006/main" rot="411570">
          <a:off x="748043" y="2188218"/>
          <a:ext cx="445882" cy="2766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0.76565</cdr:x>
      <cdr:y>0.72096</cdr:y>
    </cdr:from>
    <cdr:to>
      <cdr:x>0.99247</cdr:x>
      <cdr:y>0.80086</cdr:y>
    </cdr:to>
    <cdr:sp macro="" textlink="">
      <cdr:nvSpPr>
        <cdr:cNvPr id="3" name="TextBox 14"/>
        <cdr:cNvSpPr txBox="1"/>
      </cdr:nvSpPr>
      <cdr:spPr>
        <a:xfrm xmlns:a="http://schemas.openxmlformats.org/drawingml/2006/main" rot="19559995">
          <a:off x="1958403" y="2221781"/>
          <a:ext cx="580184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0.24629</cdr:x>
      <cdr:y>0.61405</cdr:y>
    </cdr:from>
    <cdr:to>
      <cdr:x>0.38495</cdr:x>
      <cdr:y>0.68041</cdr:y>
    </cdr:to>
    <cdr:sp macro="" textlink="">
      <cdr:nvSpPr>
        <cdr:cNvPr id="2" name="TextBox 12"/>
        <cdr:cNvSpPr txBox="1"/>
      </cdr:nvSpPr>
      <cdr:spPr>
        <a:xfrm xmlns:a="http://schemas.openxmlformats.org/drawingml/2006/main" rot="2116228">
          <a:off x="681032" y="2278328"/>
          <a:ext cx="38343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min</a:t>
          </a:r>
        </a:p>
      </cdr:txBody>
    </cdr:sp>
  </cdr:relSizeAnchor>
  <cdr:relSizeAnchor xmlns:cdr="http://schemas.openxmlformats.org/drawingml/2006/chartDrawing">
    <cdr:from>
      <cdr:x>0.7478</cdr:x>
      <cdr:y>0.6816</cdr:y>
    </cdr:from>
    <cdr:to>
      <cdr:x>0.92704</cdr:x>
      <cdr:y>0.74796</cdr:y>
    </cdr:to>
    <cdr:sp macro="" textlink="">
      <cdr:nvSpPr>
        <cdr:cNvPr id="3" name="TextBox 14"/>
        <cdr:cNvSpPr txBox="1"/>
      </cdr:nvSpPr>
      <cdr:spPr>
        <a:xfrm xmlns:a="http://schemas.openxmlformats.org/drawingml/2006/main" rot="20559904">
          <a:off x="1550861" y="1896719"/>
          <a:ext cx="371724" cy="184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dirty="0"/>
            <a:t>PSS R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1A266-B4EE-4A48-B433-D88FB4EBEAC1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26DA5-C268-4C12-9586-541AFA0DDB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8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277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26DA5-C268-4C12-9586-541AFA0DDB1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628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Post prandial increases in SMA flow panel</a:t>
            </a:r>
            <a:r>
              <a:rPr lang="en-GB" baseline="0" dirty="0"/>
              <a:t> </a:t>
            </a:r>
            <a:r>
              <a:rPr lang="en-GB" dirty="0"/>
              <a:t>B</a:t>
            </a:r>
            <a:r>
              <a:rPr lang="en-GB" baseline="0" dirty="0"/>
              <a:t> </a:t>
            </a:r>
            <a:r>
              <a:rPr lang="en-GB" dirty="0"/>
              <a:t>lead to increased</a:t>
            </a:r>
            <a:r>
              <a:rPr lang="en-GB" baseline="0" dirty="0"/>
              <a:t> SM cap volume and decreased systemic blood volume panel A and raised PV pressure panel C.  With low GLP-1 secretion these changes are greatly reduced.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B329-2F62-4619-BAB0-E52FEC86761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052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84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results</a:t>
            </a:r>
            <a:r>
              <a:rPr lang="en-GB" baseline="0" dirty="0"/>
              <a:t> in Figure 2 cause very large increases in SM cap glucose concentrations  Panel A with L GLP-1  although the glucose flows are reduced Panel B.   Note that increased glucose flow via the HA compensates for lower PV glucose flow with L GLP-1 Panel B. During fasting phase 0 -90 min net hepatic glucose output is reduced with low GLP-1  and hepatic uptake reduced during the absorption phase 100- 145 min in the  hepatic metabolic phase of net uptake 160-250min is prolonged with L GLP-1.  Panel C.  LGLP1 also reduces peripheral insulin sensitive glucose uptake and slightly raised peripheral insulin insensitive glucose uptake and also produces glycosuria.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B329-2F62-4619-BAB0-E52FEC86761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961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results</a:t>
            </a:r>
            <a:r>
              <a:rPr lang="en-GB" baseline="0" dirty="0"/>
              <a:t> in Figure 2 cause very large increases in SM cap glucose concentrations  Panel A with L GLP-1  although the glucose flows are reduced Panel B.   Note that increased glucose flow via the HA compensates for lower PV glucose flow with L GLP-1 Panel B. During fasting phase 0 -90 min net hepatic glucose output is reduced with low GLP-1  and hepatic uptake reduced during the absorption phase 100- 145 min in the  hepatic metabolic phase of net uptake 160-250min is prolonged with L GLP-1.  Panel C.  LGLP1 also reduces peripheral insulin sensitive glucose uptake and slightly raised peripheral insulin insensitive glucose uptake and also produces glycosuria.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DB329-2F62-4619-BAB0-E52FEC86761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86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26DA5-C268-4C12-9586-541AFA0DDB1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405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704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499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26DA5-C268-4C12-9586-541AFA0DDB1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938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26DA5-C268-4C12-9586-541AFA0DDB1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364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720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096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377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A9CC-19CB-43C0-8CFD-E6D6F978B5B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61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5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780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77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29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28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3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9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49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4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5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9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773A2-8F58-422A-A4EA-F93C943834CE}" type="datetimeFigureOut">
              <a:rPr lang="en-GB" smtClean="0"/>
              <a:t>18/08/2016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E7506-B915-40AD-9C06-56178318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03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hyperlink" Target="mailto:madonna@kagi.com" TargetMode="Externa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rkeley.edu/" TargetMode="External"/><Relationship Id="rId5" Type="http://schemas.openxmlformats.org/officeDocument/2006/relationships/hyperlink" Target="http://www.cnr.berkeley.edu/~goster/home.html" TargetMode="Externa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10" Type="http://schemas.openxmlformats.org/officeDocument/2006/relationships/chart" Target="../charts/chart23.xml"/><Relationship Id="rId4" Type="http://schemas.openxmlformats.org/officeDocument/2006/relationships/chart" Target="../charts/chart17.xml"/><Relationship Id="rId9" Type="http://schemas.openxmlformats.org/officeDocument/2006/relationships/chart" Target="../charts/char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1.xml"/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7.xml"/><Relationship Id="rId3" Type="http://schemas.openxmlformats.org/officeDocument/2006/relationships/chart" Target="../charts/chart32.xml"/><Relationship Id="rId7" Type="http://schemas.openxmlformats.org/officeDocument/2006/relationships/chart" Target="../charts/chart3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5.xml"/><Relationship Id="rId5" Type="http://schemas.openxmlformats.org/officeDocument/2006/relationships/chart" Target="../charts/chart34.xml"/><Relationship Id="rId10" Type="http://schemas.openxmlformats.org/officeDocument/2006/relationships/chart" Target="../charts/chart39.xml"/><Relationship Id="rId4" Type="http://schemas.openxmlformats.org/officeDocument/2006/relationships/chart" Target="../charts/chart33.xml"/><Relationship Id="rId9" Type="http://schemas.openxmlformats.org/officeDocument/2006/relationships/chart" Target="../charts/chart3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3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1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Richard Naftalin</a:t>
            </a:r>
          </a:p>
          <a:p>
            <a:r>
              <a:rPr lang="en-GB" sz="22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King’s College London School of Medicine</a:t>
            </a:r>
            <a:r>
              <a:rPr lang="en-GB" sz="2200" i="1" dirty="0">
                <a:solidFill>
                  <a:srgbClr val="FF0000"/>
                </a:solidFill>
              </a:rPr>
              <a:t>.</a:t>
            </a:r>
          </a:p>
          <a:p>
            <a:r>
              <a:rPr lang="en-GB" sz="22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Physiology Department and Vascular Biology Group</a:t>
            </a:r>
          </a:p>
          <a:p>
            <a:r>
              <a:rPr lang="en-GB" sz="22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BHF centre of research excellence</a:t>
            </a:r>
            <a:r>
              <a:rPr lang="en-GB" sz="2800" dirty="0">
                <a:latin typeface="Baskerville Old Face" panose="02020602080505020303" pitchFamily="18" charset="0"/>
              </a:rPr>
              <a:t>.  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A computer model of glucose absorption and metabolism in healthy human adults and with metabolic disease. 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227510"/>
              </p:ext>
            </p:extLst>
          </p:nvPr>
        </p:nvGraphicFramePr>
        <p:xfrm>
          <a:off x="7157130" y="44624"/>
          <a:ext cx="1915502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icture" r:id="rId3" imgW="1502280" imgH="1073880" progId="Word.Picture.8">
                  <p:embed/>
                </p:oleObj>
              </mc:Choice>
              <mc:Fallback>
                <p:oleObj name="Picture" r:id="rId3" imgW="1502280" imgH="1073880" progId="Word.Picture.8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7130" y="44624"/>
                        <a:ext cx="1915502" cy="136815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238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>
              <a:spcBef>
                <a:spcPct val="20000"/>
              </a:spcBef>
            </a:pPr>
            <a:r>
              <a:rPr lang="en-GB" sz="3200" i="1" dirty="0">
                <a:latin typeface="Baskerville Old Face" panose="02020602080505020303" pitchFamily="18" charset="0"/>
              </a:rPr>
              <a:t>                                   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GB" i="1" dirty="0">
                <a:latin typeface="Baskerville Old Face" panose="02020602080505020303" pitchFamily="18" charset="0"/>
                <a:ea typeface="+mj-ea"/>
                <a:cs typeface="+mj-cs"/>
              </a:rPr>
              <a:t>Some key points related to the physiological control of glucose absorption and metabolism.</a:t>
            </a:r>
          </a:p>
          <a:p>
            <a:r>
              <a:rPr lang="en-GB" i="1" dirty="0">
                <a:latin typeface="Baskerville Old Face" panose="02020602080505020303" pitchFamily="18" charset="0"/>
                <a:ea typeface="+mj-ea"/>
                <a:cs typeface="+mj-cs"/>
              </a:rPr>
              <a:t>A computer model and simulation of some aspects of global glucose absorption and metabolism.</a:t>
            </a:r>
          </a:p>
          <a:p>
            <a:r>
              <a:rPr lang="en-GB" i="1" dirty="0">
                <a:latin typeface="Baskerville Old Face" panose="02020602080505020303" pitchFamily="18" charset="0"/>
                <a:ea typeface="+mj-ea"/>
                <a:cs typeface="+mj-cs"/>
              </a:rPr>
              <a:t> Some problems of metabolic disease, e.g. NAFLD and NASH, relating to  glucose metabolism. </a:t>
            </a:r>
          </a:p>
          <a:p>
            <a:r>
              <a:rPr lang="en-GB" i="1" dirty="0">
                <a:latin typeface="Baskerville Old Face" panose="02020602080505020303" pitchFamily="18" charset="0"/>
                <a:ea typeface="+mj-ea"/>
                <a:cs typeface="+mj-cs"/>
              </a:rPr>
              <a:t>Simulation of metabolic disease.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4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Box 353"/>
          <p:cNvSpPr txBox="1"/>
          <p:nvPr/>
        </p:nvSpPr>
        <p:spPr>
          <a:xfrm>
            <a:off x="4046115" y="188330"/>
            <a:ext cx="4990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Simulation   of integrated glucose absorption and metabolism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83101" y="690010"/>
            <a:ext cx="483619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Systemic blood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heart pumps blood via the aorta to the tissues via a  network of arteries and capillaries.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Blood supply to muscle and fat is variable, dependent on exercise, temperature and </a:t>
            </a:r>
            <a:r>
              <a:rPr lang="en-GB" sz="1600" u="sng" dirty="0"/>
              <a:t>insulin</a:t>
            </a:r>
            <a:r>
              <a:rPr lang="en-GB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Blood flow to brain, 20% of total flow at rest, is </a:t>
            </a:r>
            <a:r>
              <a:rPr lang="en-GB" sz="1600" u="sng" dirty="0"/>
              <a:t>insulin independent. </a:t>
            </a:r>
          </a:p>
          <a:p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87464" y="5679346"/>
            <a:ext cx="3775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Splanchnic blood is isolated from systemic blood as the portal vein blood passes through the liver prior to re-entry into the systemic circulation. </a:t>
            </a:r>
          </a:p>
        </p:txBody>
      </p:sp>
      <p:grpSp>
        <p:nvGrpSpPr>
          <p:cNvPr id="151" name="Group 150"/>
          <p:cNvGrpSpPr/>
          <p:nvPr/>
        </p:nvGrpSpPr>
        <p:grpSpPr>
          <a:xfrm>
            <a:off x="-33544" y="547785"/>
            <a:ext cx="4103986" cy="4917503"/>
            <a:chOff x="-20059" y="25983"/>
            <a:chExt cx="5229141" cy="5949455"/>
          </a:xfrm>
        </p:grpSpPr>
        <p:grpSp>
          <p:nvGrpSpPr>
            <p:cNvPr id="152" name="Group 151"/>
            <p:cNvGrpSpPr/>
            <p:nvPr/>
          </p:nvGrpSpPr>
          <p:grpSpPr>
            <a:xfrm>
              <a:off x="179512" y="620688"/>
              <a:ext cx="4916892" cy="5354750"/>
              <a:chOff x="179512" y="620688"/>
              <a:chExt cx="4916892" cy="5354750"/>
            </a:xfrm>
          </p:grpSpPr>
          <p:sp>
            <p:nvSpPr>
              <p:cNvPr id="154" name="Can 153"/>
              <p:cNvSpPr/>
              <p:nvPr/>
            </p:nvSpPr>
            <p:spPr>
              <a:xfrm rot="5400000">
                <a:off x="3354974" y="395211"/>
                <a:ext cx="111585" cy="2401963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55" name="Can 154"/>
              <p:cNvSpPr/>
              <p:nvPr/>
            </p:nvSpPr>
            <p:spPr>
              <a:xfrm>
                <a:off x="2172099" y="1524996"/>
                <a:ext cx="64204" cy="521270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56" name="Can 155"/>
              <p:cNvSpPr/>
              <p:nvPr/>
            </p:nvSpPr>
            <p:spPr>
              <a:xfrm rot="5400000">
                <a:off x="4026021" y="2620406"/>
                <a:ext cx="120915" cy="1269881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57" name="Can 156"/>
              <p:cNvSpPr/>
              <p:nvPr/>
            </p:nvSpPr>
            <p:spPr>
              <a:xfrm rot="5400000">
                <a:off x="2723119" y="1686000"/>
                <a:ext cx="144835" cy="1041194"/>
              </a:xfrm>
              <a:prstGeom prst="ca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58" name="Can 157"/>
              <p:cNvSpPr/>
              <p:nvPr/>
            </p:nvSpPr>
            <p:spPr>
              <a:xfrm rot="5400000">
                <a:off x="4073822" y="698691"/>
                <a:ext cx="144835" cy="1041194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59" name="Can 158"/>
              <p:cNvSpPr/>
              <p:nvPr/>
            </p:nvSpPr>
            <p:spPr>
              <a:xfrm rot="5400000">
                <a:off x="2083789" y="40309"/>
                <a:ext cx="159418" cy="2346468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0" name="Can 159"/>
              <p:cNvSpPr/>
              <p:nvPr/>
            </p:nvSpPr>
            <p:spPr>
              <a:xfrm rot="5400000">
                <a:off x="2063191" y="2934085"/>
                <a:ext cx="159418" cy="2346468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1" name="Can 160"/>
              <p:cNvSpPr/>
              <p:nvPr/>
            </p:nvSpPr>
            <p:spPr>
              <a:xfrm rot="5400000">
                <a:off x="1309303" y="1656143"/>
                <a:ext cx="144835" cy="1041194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2" name="Can 161"/>
              <p:cNvSpPr/>
              <p:nvPr/>
            </p:nvSpPr>
            <p:spPr>
              <a:xfrm rot="5400000">
                <a:off x="2151860" y="4046408"/>
                <a:ext cx="188335" cy="2577106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3" name="Can 162"/>
              <p:cNvSpPr/>
              <p:nvPr/>
            </p:nvSpPr>
            <p:spPr>
              <a:xfrm rot="5400000">
                <a:off x="2588952" y="1652310"/>
                <a:ext cx="193829" cy="1041194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4" name="Can 163"/>
              <p:cNvSpPr/>
              <p:nvPr/>
            </p:nvSpPr>
            <p:spPr>
              <a:xfrm rot="5400000">
                <a:off x="3996324" y="1620660"/>
                <a:ext cx="144835" cy="1041194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5" name="Can 164"/>
              <p:cNvSpPr/>
              <p:nvPr/>
            </p:nvSpPr>
            <p:spPr>
              <a:xfrm rot="5400000">
                <a:off x="4126373" y="3567714"/>
                <a:ext cx="126149" cy="954777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66" name="Can 165"/>
              <p:cNvSpPr/>
              <p:nvPr/>
            </p:nvSpPr>
            <p:spPr>
              <a:xfrm rot="5400000">
                <a:off x="4062365" y="4908531"/>
                <a:ext cx="144835" cy="1041194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grpSp>
            <p:nvGrpSpPr>
              <p:cNvPr id="167" name="Group 166"/>
              <p:cNvGrpSpPr/>
              <p:nvPr/>
            </p:nvGrpSpPr>
            <p:grpSpPr>
              <a:xfrm>
                <a:off x="2962036" y="1731882"/>
                <a:ext cx="1021696" cy="449810"/>
                <a:chOff x="4821901" y="2564904"/>
                <a:chExt cx="1164411" cy="720080"/>
              </a:xfrm>
            </p:grpSpPr>
            <p:sp>
              <p:nvSpPr>
                <p:cNvPr id="202" name="Rectangle 201"/>
                <p:cNvSpPr/>
                <p:nvPr/>
              </p:nvSpPr>
              <p:spPr>
                <a:xfrm>
                  <a:off x="4849890" y="2564904"/>
                  <a:ext cx="1080120" cy="72008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203" name="TextBox 202"/>
                <p:cNvSpPr txBox="1"/>
                <p:nvPr/>
              </p:nvSpPr>
              <p:spPr>
                <a:xfrm>
                  <a:off x="4821901" y="2665538"/>
                  <a:ext cx="1164411" cy="556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intestine </a:t>
                  </a:r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>
                <a:off x="2495481" y="4896081"/>
                <a:ext cx="1778124" cy="1079357"/>
                <a:chOff x="4738915" y="2564904"/>
                <a:chExt cx="1381038" cy="720080"/>
              </a:xfrm>
            </p:grpSpPr>
            <p:sp>
              <p:nvSpPr>
                <p:cNvPr id="200" name="Rectangle 199"/>
                <p:cNvSpPr/>
                <p:nvPr/>
              </p:nvSpPr>
              <p:spPr>
                <a:xfrm>
                  <a:off x="4738915" y="2564904"/>
                  <a:ext cx="1381038" cy="720080"/>
                </a:xfrm>
                <a:prstGeom prst="rect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201" name="TextBox 200"/>
                <p:cNvSpPr txBox="1"/>
                <p:nvPr/>
              </p:nvSpPr>
              <p:spPr>
                <a:xfrm>
                  <a:off x="4930482" y="2568816"/>
                  <a:ext cx="1044335" cy="6951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 dirty="0"/>
                    <a:t>Insulin sensitive tissue</a:t>
                  </a:r>
                </a:p>
                <a:p>
                  <a:pPr algn="ctr"/>
                  <a:r>
                    <a:rPr lang="en-GB" sz="1200" dirty="0"/>
                    <a:t>(muscle, fat) </a:t>
                  </a:r>
                </a:p>
              </p:txBody>
            </p:sp>
          </p:grpSp>
          <p:grpSp>
            <p:nvGrpSpPr>
              <p:cNvPr id="169" name="Group 168"/>
              <p:cNvGrpSpPr/>
              <p:nvPr/>
            </p:nvGrpSpPr>
            <p:grpSpPr>
              <a:xfrm>
                <a:off x="1681031" y="1812983"/>
                <a:ext cx="905082" cy="746850"/>
                <a:chOff x="4849890" y="2564904"/>
                <a:chExt cx="1090262" cy="720080"/>
              </a:xfrm>
            </p:grpSpPr>
            <p:sp>
              <p:nvSpPr>
                <p:cNvPr id="198" name="Rectangle 197"/>
                <p:cNvSpPr/>
                <p:nvPr/>
              </p:nvSpPr>
              <p:spPr>
                <a:xfrm>
                  <a:off x="4849890" y="2564904"/>
                  <a:ext cx="1080120" cy="72008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4868913" y="2740278"/>
                  <a:ext cx="1071239" cy="334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  Liver  </a:t>
                  </a:r>
                </a:p>
              </p:txBody>
            </p:sp>
          </p:grpSp>
          <p:sp>
            <p:nvSpPr>
              <p:cNvPr id="170" name="Can 169"/>
              <p:cNvSpPr/>
              <p:nvPr/>
            </p:nvSpPr>
            <p:spPr>
              <a:xfrm>
                <a:off x="4554335" y="1334303"/>
                <a:ext cx="167084" cy="4167244"/>
              </a:xfrm>
              <a:prstGeom prst="ca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grpSp>
            <p:nvGrpSpPr>
              <p:cNvPr id="171" name="Group 170"/>
              <p:cNvGrpSpPr/>
              <p:nvPr/>
            </p:nvGrpSpPr>
            <p:grpSpPr>
              <a:xfrm>
                <a:off x="2495480" y="3719812"/>
                <a:ext cx="1783242" cy="902088"/>
                <a:chOff x="4737836" y="2533187"/>
                <a:chExt cx="1389956" cy="843983"/>
              </a:xfrm>
            </p:grpSpPr>
            <p:sp>
              <p:nvSpPr>
                <p:cNvPr id="196" name="Rectangle 195"/>
                <p:cNvSpPr/>
                <p:nvPr/>
              </p:nvSpPr>
              <p:spPr>
                <a:xfrm>
                  <a:off x="4759815" y="2533187"/>
                  <a:ext cx="1363990" cy="843983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97" name="TextBox 196"/>
                <p:cNvSpPr txBox="1"/>
                <p:nvPr/>
              </p:nvSpPr>
              <p:spPr>
                <a:xfrm>
                  <a:off x="4737836" y="2533760"/>
                  <a:ext cx="1389956" cy="758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 dirty="0"/>
                    <a:t>  insulin insensitive tissue </a:t>
                  </a:r>
                </a:p>
                <a:p>
                  <a:pPr algn="ctr"/>
                  <a:r>
                    <a:rPr lang="en-GB" sz="1200" dirty="0"/>
                    <a:t>(brain, bone skin) </a:t>
                  </a:r>
                </a:p>
              </p:txBody>
            </p:sp>
          </p:grpSp>
          <p:sp>
            <p:nvSpPr>
              <p:cNvPr id="172" name="Can 171"/>
              <p:cNvSpPr/>
              <p:nvPr/>
            </p:nvSpPr>
            <p:spPr>
              <a:xfrm flipH="1">
                <a:off x="818930" y="1133832"/>
                <a:ext cx="199444" cy="4289113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grpSp>
            <p:nvGrpSpPr>
              <p:cNvPr id="173" name="Group 172"/>
              <p:cNvGrpSpPr/>
              <p:nvPr/>
            </p:nvGrpSpPr>
            <p:grpSpPr>
              <a:xfrm>
                <a:off x="1440469" y="974580"/>
                <a:ext cx="1151495" cy="449810"/>
                <a:chOff x="4847200" y="1052736"/>
                <a:chExt cx="1298629" cy="720080"/>
              </a:xfrm>
            </p:grpSpPr>
            <p:sp>
              <p:nvSpPr>
                <p:cNvPr id="194" name="Rectangle 193"/>
                <p:cNvSpPr/>
                <p:nvPr/>
              </p:nvSpPr>
              <p:spPr>
                <a:xfrm>
                  <a:off x="4860032" y="1052736"/>
                  <a:ext cx="1080120" cy="72008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95" name="TextBox 194"/>
                <p:cNvSpPr txBox="1"/>
                <p:nvPr/>
              </p:nvSpPr>
              <p:spPr>
                <a:xfrm>
                  <a:off x="4847200" y="1062335"/>
                  <a:ext cx="1298629" cy="556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 err="1"/>
                    <a:t>Rt</a:t>
                  </a:r>
                  <a:r>
                    <a:rPr lang="en-GB" sz="1200" dirty="0"/>
                    <a:t> Heart </a:t>
                  </a:r>
                </a:p>
              </p:txBody>
            </p:sp>
          </p:grpSp>
          <p:grpSp>
            <p:nvGrpSpPr>
              <p:cNvPr id="174" name="Group 173"/>
              <p:cNvGrpSpPr/>
              <p:nvPr/>
            </p:nvGrpSpPr>
            <p:grpSpPr>
              <a:xfrm>
                <a:off x="2778045" y="984204"/>
                <a:ext cx="957743" cy="457168"/>
                <a:chOff x="4860032" y="1040959"/>
                <a:chExt cx="1080120" cy="731857"/>
              </a:xfrm>
            </p:grpSpPr>
            <p:sp>
              <p:nvSpPr>
                <p:cNvPr id="192" name="Rectangle 191"/>
                <p:cNvSpPr/>
                <p:nvPr/>
              </p:nvSpPr>
              <p:spPr>
                <a:xfrm>
                  <a:off x="4860032" y="1052736"/>
                  <a:ext cx="1080120" cy="72008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4995571" y="1040959"/>
                  <a:ext cx="720079" cy="5560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lung </a:t>
                  </a:r>
                </a:p>
              </p:txBody>
            </p:sp>
          </p:grpSp>
          <p:grpSp>
            <p:nvGrpSpPr>
              <p:cNvPr id="175" name="Group 174"/>
              <p:cNvGrpSpPr/>
              <p:nvPr/>
            </p:nvGrpSpPr>
            <p:grpSpPr>
              <a:xfrm>
                <a:off x="4024981" y="1000599"/>
                <a:ext cx="1071423" cy="449810"/>
                <a:chOff x="4846779" y="1052736"/>
                <a:chExt cx="1208325" cy="720080"/>
              </a:xfrm>
            </p:grpSpPr>
            <p:sp>
              <p:nvSpPr>
                <p:cNvPr id="190" name="Rectangle 189"/>
                <p:cNvSpPr/>
                <p:nvPr/>
              </p:nvSpPr>
              <p:spPr>
                <a:xfrm>
                  <a:off x="4860032" y="1052736"/>
                  <a:ext cx="1080120" cy="72008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91" name="TextBox 190"/>
                <p:cNvSpPr txBox="1"/>
                <p:nvPr/>
              </p:nvSpPr>
              <p:spPr>
                <a:xfrm>
                  <a:off x="4846779" y="1055392"/>
                  <a:ext cx="1208325" cy="556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Lt Heart </a:t>
                  </a:r>
                </a:p>
              </p:txBody>
            </p:sp>
          </p:grpSp>
          <p:grpSp>
            <p:nvGrpSpPr>
              <p:cNvPr id="176" name="Group 175"/>
              <p:cNvGrpSpPr/>
              <p:nvPr/>
            </p:nvGrpSpPr>
            <p:grpSpPr>
              <a:xfrm>
                <a:off x="2956141" y="2188267"/>
                <a:ext cx="1082537" cy="449810"/>
                <a:chOff x="4818400" y="2564904"/>
                <a:chExt cx="1233751" cy="720080"/>
              </a:xfrm>
            </p:grpSpPr>
            <p:sp>
              <p:nvSpPr>
                <p:cNvPr id="188" name="Rectangle 187"/>
                <p:cNvSpPr/>
                <p:nvPr/>
              </p:nvSpPr>
              <p:spPr>
                <a:xfrm>
                  <a:off x="4849890" y="2564904"/>
                  <a:ext cx="1080120" cy="72008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89" name="TextBox 188"/>
                <p:cNvSpPr txBox="1"/>
                <p:nvPr/>
              </p:nvSpPr>
              <p:spPr>
                <a:xfrm>
                  <a:off x="4818400" y="2611426"/>
                  <a:ext cx="1233751" cy="5560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pancreas </a:t>
                  </a:r>
                </a:p>
              </p:txBody>
            </p:sp>
          </p:grpSp>
          <p:sp>
            <p:nvSpPr>
              <p:cNvPr id="177" name="TextBox 176"/>
              <p:cNvSpPr txBox="1"/>
              <p:nvPr/>
            </p:nvSpPr>
            <p:spPr>
              <a:xfrm>
                <a:off x="3908550" y="1683361"/>
                <a:ext cx="680295" cy="3473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u="sng" dirty="0"/>
                  <a:t>SMA</a:t>
                </a: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2556659" y="1661421"/>
                <a:ext cx="501374" cy="3473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u="sng" dirty="0"/>
                  <a:t>PV</a:t>
                </a:r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>
                <a:off x="1098642" y="1648014"/>
                <a:ext cx="565356" cy="34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u="sng" dirty="0"/>
                  <a:t>HV</a:t>
                </a:r>
              </a:p>
            </p:txBody>
          </p:sp>
          <p:sp>
            <p:nvSpPr>
              <p:cNvPr id="180" name="Can 179"/>
              <p:cNvSpPr/>
              <p:nvPr/>
            </p:nvSpPr>
            <p:spPr>
              <a:xfrm rot="5400000">
                <a:off x="1977237" y="2103995"/>
                <a:ext cx="152202" cy="2333989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grpSp>
            <p:nvGrpSpPr>
              <p:cNvPr id="181" name="Group 180"/>
              <p:cNvGrpSpPr/>
              <p:nvPr/>
            </p:nvGrpSpPr>
            <p:grpSpPr>
              <a:xfrm>
                <a:off x="2761678" y="3031600"/>
                <a:ext cx="882943" cy="449812"/>
                <a:chOff x="4603158" y="2564904"/>
                <a:chExt cx="1402736" cy="720080"/>
              </a:xfrm>
            </p:grpSpPr>
            <p:sp>
              <p:nvSpPr>
                <p:cNvPr id="186" name="Rectangle 185"/>
                <p:cNvSpPr/>
                <p:nvPr/>
              </p:nvSpPr>
              <p:spPr>
                <a:xfrm>
                  <a:off x="4849890" y="2564904"/>
                  <a:ext cx="1080120" cy="72008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4603158" y="2651358"/>
                  <a:ext cx="1402736" cy="5560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  kidney </a:t>
                  </a:r>
                </a:p>
              </p:txBody>
            </p:sp>
          </p:grpSp>
          <p:sp>
            <p:nvSpPr>
              <p:cNvPr id="182" name="TextBox 181"/>
              <p:cNvSpPr txBox="1"/>
              <p:nvPr/>
            </p:nvSpPr>
            <p:spPr>
              <a:xfrm>
                <a:off x="179512" y="1822559"/>
                <a:ext cx="785571" cy="57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u="sng" dirty="0"/>
                  <a:t>Vena cava</a:t>
                </a: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2274939" y="620688"/>
                <a:ext cx="721477" cy="34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u="sng" dirty="0" err="1"/>
                  <a:t>Pul</a:t>
                </a:r>
                <a:r>
                  <a:rPr lang="en-GB" sz="1200" b="1" u="sng" dirty="0"/>
                  <a:t> V</a:t>
                </a: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3571160" y="624525"/>
                <a:ext cx="720690" cy="34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u="sng" dirty="0" err="1"/>
                  <a:t>Pul</a:t>
                </a:r>
                <a:r>
                  <a:rPr lang="en-GB" sz="1200" b="1" u="sng" dirty="0"/>
                  <a:t> A</a:t>
                </a: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1681031" y="1488908"/>
                <a:ext cx="628592" cy="34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u="sng" dirty="0"/>
                  <a:t>HA</a:t>
                </a: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-20059" y="25983"/>
              <a:ext cx="5229141" cy="749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Simplified diagram of  showing parallel splanchnic and systemic  circulations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1402247" y="2043385"/>
            <a:ext cx="1516674" cy="701221"/>
          </a:xfrm>
          <a:prstGeom prst="rect">
            <a:avLst/>
          </a:prstGeom>
          <a:solidFill>
            <a:srgbClr val="CCECFF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-78392" y="584206"/>
            <a:ext cx="4456075" cy="4809760"/>
            <a:chOff x="4078198" y="1993368"/>
            <a:chExt cx="4456075" cy="4809760"/>
          </a:xfrm>
        </p:grpSpPr>
        <p:grpSp>
          <p:nvGrpSpPr>
            <p:cNvPr id="6" name="Group 5"/>
            <p:cNvGrpSpPr/>
            <p:nvPr/>
          </p:nvGrpSpPr>
          <p:grpSpPr>
            <a:xfrm>
              <a:off x="4078198" y="1993368"/>
              <a:ext cx="4456075" cy="4203830"/>
              <a:chOff x="-236800" y="887289"/>
              <a:chExt cx="4456075" cy="420383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237541" y="4503197"/>
                <a:ext cx="904415" cy="213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88" dirty="0">
                    <a:solidFill>
                      <a:srgbClr val="92D050"/>
                    </a:solidFill>
                  </a:rPr>
                  <a:t>insulin insensitive</a:t>
                </a: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-236800" y="887289"/>
                <a:ext cx="4456075" cy="4203830"/>
                <a:chOff x="-236800" y="887289"/>
                <a:chExt cx="4456075" cy="420383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-236800" y="2896114"/>
                  <a:ext cx="4456075" cy="384033"/>
                  <a:chOff x="-236800" y="2896114"/>
                  <a:chExt cx="4456075" cy="384033"/>
                </a:xfrm>
              </p:grpSpPr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3287610" y="2896114"/>
                    <a:ext cx="931665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900" dirty="0">
                        <a:solidFill>
                          <a:srgbClr val="FFC000"/>
                        </a:solidFill>
                      </a:rPr>
                      <a:t>insulin sensitive</a:t>
                    </a:r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-236800" y="3049315"/>
                    <a:ext cx="931665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900" dirty="0">
                        <a:solidFill>
                          <a:srgbClr val="FFC000"/>
                        </a:solidFill>
                      </a:rPr>
                      <a:t>insulin sensitive</a:t>
                    </a:r>
                  </a:p>
                </p:txBody>
              </p:sp>
            </p:grpSp>
            <p:grpSp>
              <p:nvGrpSpPr>
                <p:cNvPr id="2" name="Group 1"/>
                <p:cNvGrpSpPr/>
                <p:nvPr/>
              </p:nvGrpSpPr>
              <p:grpSpPr>
                <a:xfrm>
                  <a:off x="-40194" y="887289"/>
                  <a:ext cx="3803406" cy="4203830"/>
                  <a:chOff x="-40194" y="887289"/>
                  <a:chExt cx="3803406" cy="4203830"/>
                </a:xfrm>
              </p:grpSpPr>
              <p:sp>
                <p:nvSpPr>
                  <p:cNvPr id="12" name="Can 11"/>
                  <p:cNvSpPr>
                    <a:spLocks/>
                  </p:cNvSpPr>
                  <p:nvPr/>
                </p:nvSpPr>
                <p:spPr>
                  <a:xfrm rot="15360000">
                    <a:off x="2638988" y="2334860"/>
                    <a:ext cx="55404" cy="1281744"/>
                  </a:xfrm>
                  <a:prstGeom prst="can">
                    <a:avLst/>
                  </a:prstGeom>
                  <a:solidFill>
                    <a:schemeClr val="accent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pic>
                <p:nvPicPr>
                  <p:cNvPr id="21" name="Picture 8" descr="http://www.rad.washington.edu/academics/academic-sections/msk/muscle-atlas/lower-body/gastrocnemius/atlasImage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13028" y="2176070"/>
                    <a:ext cx="261782" cy="122759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1" name="Can 10"/>
                  <p:cNvSpPr>
                    <a:spLocks/>
                  </p:cNvSpPr>
                  <p:nvPr/>
                </p:nvSpPr>
                <p:spPr>
                  <a:xfrm rot="15360000">
                    <a:off x="3081452" y="3088528"/>
                    <a:ext cx="55404" cy="1044900"/>
                  </a:xfrm>
                  <a:prstGeom prst="can">
                    <a:avLst/>
                  </a:prstGeom>
                  <a:solidFill>
                    <a:schemeClr val="accent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13" name="Can 12"/>
                  <p:cNvSpPr/>
                  <p:nvPr/>
                </p:nvSpPr>
                <p:spPr>
                  <a:xfrm rot="19020000">
                    <a:off x="2262321" y="2308989"/>
                    <a:ext cx="167381" cy="2219896"/>
                  </a:xfrm>
                  <a:prstGeom prst="can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14" name="Can 13"/>
                  <p:cNvSpPr>
                    <a:spLocks noChangeAspect="1"/>
                  </p:cNvSpPr>
                  <p:nvPr/>
                </p:nvSpPr>
                <p:spPr>
                  <a:xfrm rot="9960000">
                    <a:off x="1686908" y="1396923"/>
                    <a:ext cx="62925" cy="59937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15" name="Can 14"/>
                  <p:cNvSpPr/>
                  <p:nvPr/>
                </p:nvSpPr>
                <p:spPr>
                  <a:xfrm rot="3120000" flipH="1">
                    <a:off x="1093127" y="2768388"/>
                    <a:ext cx="161766" cy="820276"/>
                  </a:xfrm>
                  <a:prstGeom prst="can">
                    <a:avLst/>
                  </a:prstGeom>
                  <a:solidFill>
                    <a:schemeClr val="accent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16" name="Can 15"/>
                  <p:cNvSpPr/>
                  <p:nvPr/>
                </p:nvSpPr>
                <p:spPr>
                  <a:xfrm rot="18480000">
                    <a:off x="1331310" y="3454291"/>
                    <a:ext cx="137922" cy="1427490"/>
                  </a:xfrm>
                  <a:prstGeom prst="can">
                    <a:avLst/>
                  </a:prstGeom>
                  <a:solidFill>
                    <a:schemeClr val="accent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pic>
                <p:nvPicPr>
                  <p:cNvPr id="20" name="Picture 4" descr="https://encrypted-tbn2.gstatic.com/images?q=tbn:ANd9GcQxRDD3S1wm_aXEc0AKeCe24_DEiHTD2Eu5YKNjeeO6BJhZboqc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579" t="5166" r="10353" b="12626"/>
                  <a:stretch/>
                </p:blipFill>
                <p:spPr bwMode="auto">
                  <a:xfrm rot="1865741" flipH="1">
                    <a:off x="3017041" y="3949912"/>
                    <a:ext cx="441001" cy="73063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2" name="Block Arc 21"/>
                  <p:cNvSpPr/>
                  <p:nvPr/>
                </p:nvSpPr>
                <p:spPr>
                  <a:xfrm>
                    <a:off x="1569540" y="1775159"/>
                    <a:ext cx="1021608" cy="1164955"/>
                  </a:xfrm>
                  <a:prstGeom prst="blockArc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" name="Cloud 22"/>
                  <p:cNvSpPr>
                    <a:spLocks noChangeAspect="1"/>
                  </p:cNvSpPr>
                  <p:nvPr/>
                </p:nvSpPr>
                <p:spPr bwMode="auto">
                  <a:xfrm>
                    <a:off x="3061417" y="3189859"/>
                    <a:ext cx="701795" cy="712325"/>
                  </a:xfrm>
                  <a:prstGeom prst="cloud">
                    <a:avLst/>
                  </a:prstGeom>
                  <a:gradFill>
                    <a:gsLst>
                      <a:gs pos="53000">
                        <a:srgbClr val="FFFF00"/>
                      </a:gs>
                      <a:gs pos="87000">
                        <a:schemeClr val="accent4">
                          <a:lumMod val="89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sz="825"/>
                  </a:p>
                </p:txBody>
              </p:sp>
              <p:sp>
                <p:nvSpPr>
                  <p:cNvPr id="26" name="Can 25"/>
                  <p:cNvSpPr>
                    <a:spLocks noChangeAspect="1"/>
                  </p:cNvSpPr>
                  <p:nvPr/>
                </p:nvSpPr>
                <p:spPr>
                  <a:xfrm rot="15360000">
                    <a:off x="2823282" y="3573720"/>
                    <a:ext cx="62925" cy="59937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27" name="Can 26"/>
                  <p:cNvSpPr>
                    <a:spLocks noChangeAspect="1"/>
                  </p:cNvSpPr>
                  <p:nvPr/>
                </p:nvSpPr>
                <p:spPr>
                  <a:xfrm rot="15360000">
                    <a:off x="2805294" y="2464271"/>
                    <a:ext cx="62925" cy="59937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28" name="Can 27"/>
                  <p:cNvSpPr>
                    <a:spLocks noChangeAspect="1"/>
                  </p:cNvSpPr>
                  <p:nvPr/>
                </p:nvSpPr>
                <p:spPr>
                  <a:xfrm rot="15360000">
                    <a:off x="2848490" y="3997272"/>
                    <a:ext cx="56939" cy="59937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29" name="Can 28"/>
                  <p:cNvSpPr>
                    <a:spLocks noChangeAspect="1"/>
                  </p:cNvSpPr>
                  <p:nvPr/>
                </p:nvSpPr>
                <p:spPr>
                  <a:xfrm rot="9960000" flipH="1">
                    <a:off x="1558091" y="1527546"/>
                    <a:ext cx="71677" cy="59937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sp>
                <p:nvSpPr>
                  <p:cNvPr id="30" name="Can 29"/>
                  <p:cNvSpPr>
                    <a:spLocks noChangeAspect="1"/>
                  </p:cNvSpPr>
                  <p:nvPr/>
                </p:nvSpPr>
                <p:spPr>
                  <a:xfrm rot="9960000" flipH="1">
                    <a:off x="1417659" y="1580123"/>
                    <a:ext cx="71677" cy="599372"/>
                  </a:xfrm>
                  <a:prstGeom prst="can">
                    <a:avLst/>
                  </a:prstGeom>
                  <a:solidFill>
                    <a:schemeClr val="accent5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grpSp>
                <p:nvGrpSpPr>
                  <p:cNvPr id="31" name="Group 30"/>
                  <p:cNvGrpSpPr/>
                  <p:nvPr/>
                </p:nvGrpSpPr>
                <p:grpSpPr>
                  <a:xfrm>
                    <a:off x="718356" y="967013"/>
                    <a:ext cx="998097" cy="979837"/>
                    <a:chOff x="15403931" y="2166148"/>
                    <a:chExt cx="1680655" cy="1649909"/>
                  </a:xfrm>
                </p:grpSpPr>
                <p:sp>
                  <p:nvSpPr>
                    <p:cNvPr id="52" name="Freeform 4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5403931" y="2166148"/>
                      <a:ext cx="1680655" cy="1649909"/>
                    </a:xfrm>
                    <a:custGeom>
                      <a:avLst/>
                      <a:gdLst>
                        <a:gd name="T0" fmla="*/ 652076854 w 531"/>
                        <a:gd name="T1" fmla="*/ 1016761267 h 566"/>
                        <a:gd name="T2" fmla="*/ 645392363 w 531"/>
                        <a:gd name="T3" fmla="*/ 909722412 h 566"/>
                        <a:gd name="T4" fmla="*/ 620275169 w 531"/>
                        <a:gd name="T5" fmla="*/ 886810074 h 566"/>
                        <a:gd name="T6" fmla="*/ 551717222 w 531"/>
                        <a:gd name="T7" fmla="*/ 768061726 h 566"/>
                        <a:gd name="T8" fmla="*/ 490312937 w 531"/>
                        <a:gd name="T9" fmla="*/ 774834299 h 566"/>
                        <a:gd name="T10" fmla="*/ 335254829 w 531"/>
                        <a:gd name="T11" fmla="*/ 774834299 h 566"/>
                        <a:gd name="T12" fmla="*/ 243796141 w 531"/>
                        <a:gd name="T13" fmla="*/ 713434044 h 566"/>
                        <a:gd name="T14" fmla="*/ 184680702 w 531"/>
                        <a:gd name="T15" fmla="*/ 674844528 h 566"/>
                        <a:gd name="T16" fmla="*/ 59118725 w 531"/>
                        <a:gd name="T17" fmla="*/ 606310172 h 566"/>
                        <a:gd name="T18" fmla="*/ 8990032 w 531"/>
                        <a:gd name="T19" fmla="*/ 540405442 h 566"/>
                        <a:gd name="T20" fmla="*/ 0 w 531"/>
                        <a:gd name="T21" fmla="*/ 457944544 h 566"/>
                        <a:gd name="T22" fmla="*/ 18412025 w 531"/>
                        <a:gd name="T23" fmla="*/ 367032830 h 566"/>
                        <a:gd name="T24" fmla="*/ 31801686 w 531"/>
                        <a:gd name="T25" fmla="*/ 327990065 h 566"/>
                        <a:gd name="T26" fmla="*/ 52430942 w 531"/>
                        <a:gd name="T27" fmla="*/ 280516484 h 566"/>
                        <a:gd name="T28" fmla="*/ 205293137 w 531"/>
                        <a:gd name="T29" fmla="*/ 123250209 h 566"/>
                        <a:gd name="T30" fmla="*/ 266696750 w 531"/>
                        <a:gd name="T31" fmla="*/ 88712051 h 566"/>
                        <a:gd name="T32" fmla="*/ 314625573 w 531"/>
                        <a:gd name="T33" fmla="*/ 66337847 h 566"/>
                        <a:gd name="T34" fmla="*/ 462910880 w 531"/>
                        <a:gd name="T35" fmla="*/ 16126469 h 566"/>
                        <a:gd name="T36" fmla="*/ 526620028 w 531"/>
                        <a:gd name="T37" fmla="*/ 11188745 h 566"/>
                        <a:gd name="T38" fmla="*/ 599662759 w 531"/>
                        <a:gd name="T39" fmla="*/ 8989754 h 566"/>
                        <a:gd name="T40" fmla="*/ 681678807 w 531"/>
                        <a:gd name="T41" fmla="*/ 18411149 h 566"/>
                        <a:gd name="T42" fmla="*/ 752436625 w 531"/>
                        <a:gd name="T43" fmla="*/ 13926674 h 566"/>
                        <a:gd name="T44" fmla="*/ 859569322 w 531"/>
                        <a:gd name="T45" fmla="*/ 47926698 h 566"/>
                        <a:gd name="T46" fmla="*/ 914288332 w 531"/>
                        <a:gd name="T47" fmla="*/ 79722969 h 566"/>
                        <a:gd name="T48" fmla="*/ 971203901 w 531"/>
                        <a:gd name="T49" fmla="*/ 109322863 h 566"/>
                        <a:gd name="T50" fmla="*/ 1064429979 w 531"/>
                        <a:gd name="T51" fmla="*/ 182365652 h 566"/>
                        <a:gd name="T52" fmla="*/ 1103365357 w 531"/>
                        <a:gd name="T53" fmla="*/ 225888934 h 566"/>
                        <a:gd name="T54" fmla="*/ 1132967279 w 531"/>
                        <a:gd name="T55" fmla="*/ 300678269 h 566"/>
                        <a:gd name="T56" fmla="*/ 1167057790 w 531"/>
                        <a:gd name="T57" fmla="*/ 353106156 h 566"/>
                        <a:gd name="T58" fmla="*/ 1199308804 w 531"/>
                        <a:gd name="T59" fmla="*/ 455744881 h 566"/>
                        <a:gd name="T60" fmla="*/ 1128482653 w 531"/>
                        <a:gd name="T61" fmla="*/ 656521682 h 566"/>
                        <a:gd name="T62" fmla="*/ 1096664150 w 531"/>
                        <a:gd name="T63" fmla="*/ 679349003 h 566"/>
                        <a:gd name="T64" fmla="*/ 1141957336 w 531"/>
                        <a:gd name="T65" fmla="*/ 765861931 h 566"/>
                        <a:gd name="T66" fmla="*/ 1107854047 w 531"/>
                        <a:gd name="T67" fmla="*/ 841100425 h 566"/>
                        <a:gd name="T68" fmla="*/ 1057639685 w 531"/>
                        <a:gd name="T69" fmla="*/ 886810074 h 566"/>
                        <a:gd name="T70" fmla="*/ 1005205432 w 531"/>
                        <a:gd name="T71" fmla="*/ 918627017 h 566"/>
                        <a:gd name="T72" fmla="*/ 946090125 w 531"/>
                        <a:gd name="T73" fmla="*/ 937038166 h 566"/>
                        <a:gd name="T74" fmla="*/ 893676569 w 531"/>
                        <a:gd name="T75" fmla="*/ 950511723 h 566"/>
                        <a:gd name="T76" fmla="*/ 834452022 w 531"/>
                        <a:gd name="T77" fmla="*/ 927616099 h 566"/>
                        <a:gd name="T78" fmla="*/ 807155766 w 531"/>
                        <a:gd name="T79" fmla="*/ 868483942 h 566"/>
                        <a:gd name="T80" fmla="*/ 797716514 w 531"/>
                        <a:gd name="T81" fmla="*/ 906985155 h 566"/>
                        <a:gd name="T82" fmla="*/ 793228469 w 531"/>
                        <a:gd name="T83" fmla="*/ 918627017 h 566"/>
                        <a:gd name="T84" fmla="*/ 800017990 w 531"/>
                        <a:gd name="T85" fmla="*/ 1030237978 h 566"/>
                        <a:gd name="T86" fmla="*/ 807155766 w 531"/>
                        <a:gd name="T87" fmla="*/ 1283439380 h 56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</a:gdLst>
                      <a:ahLst/>
                      <a:cxnLst>
                        <a:cxn ang="T88">
                          <a:pos x="T0" y="T1"/>
                        </a:cxn>
                        <a:cxn ang="T89">
                          <a:pos x="T2" y="T3"/>
                        </a:cxn>
                        <a:cxn ang="T90">
                          <a:pos x="T4" y="T5"/>
                        </a:cxn>
                        <a:cxn ang="T91">
                          <a:pos x="T6" y="T7"/>
                        </a:cxn>
                        <a:cxn ang="T92">
                          <a:pos x="T8" y="T9"/>
                        </a:cxn>
                        <a:cxn ang="T93">
                          <a:pos x="T10" y="T11"/>
                        </a:cxn>
                        <a:cxn ang="T94">
                          <a:pos x="T12" y="T13"/>
                        </a:cxn>
                        <a:cxn ang="T95">
                          <a:pos x="T14" y="T15"/>
                        </a:cxn>
                        <a:cxn ang="T96">
                          <a:pos x="T16" y="T17"/>
                        </a:cxn>
                        <a:cxn ang="T97">
                          <a:pos x="T18" y="T19"/>
                        </a:cxn>
                        <a:cxn ang="T98">
                          <a:pos x="T20" y="T21"/>
                        </a:cxn>
                        <a:cxn ang="T99">
                          <a:pos x="T22" y="T23"/>
                        </a:cxn>
                        <a:cxn ang="T100">
                          <a:pos x="T24" y="T25"/>
                        </a:cxn>
                        <a:cxn ang="T101">
                          <a:pos x="T26" y="T27"/>
                        </a:cxn>
                        <a:cxn ang="T102">
                          <a:pos x="T28" y="T29"/>
                        </a:cxn>
                        <a:cxn ang="T103">
                          <a:pos x="T30" y="T31"/>
                        </a:cxn>
                        <a:cxn ang="T104">
                          <a:pos x="T32" y="T33"/>
                        </a:cxn>
                        <a:cxn ang="T105">
                          <a:pos x="T34" y="T35"/>
                        </a:cxn>
                        <a:cxn ang="T106">
                          <a:pos x="T36" y="T37"/>
                        </a:cxn>
                        <a:cxn ang="T107">
                          <a:pos x="T38" y="T39"/>
                        </a:cxn>
                        <a:cxn ang="T108">
                          <a:pos x="T40" y="T41"/>
                        </a:cxn>
                        <a:cxn ang="T109">
                          <a:pos x="T42" y="T43"/>
                        </a:cxn>
                        <a:cxn ang="T110">
                          <a:pos x="T44" y="T45"/>
                        </a:cxn>
                        <a:cxn ang="T111">
                          <a:pos x="T46" y="T47"/>
                        </a:cxn>
                        <a:cxn ang="T112">
                          <a:pos x="T48" y="T49"/>
                        </a:cxn>
                        <a:cxn ang="T113">
                          <a:pos x="T50" y="T51"/>
                        </a:cxn>
                        <a:cxn ang="T114">
                          <a:pos x="T52" y="T53"/>
                        </a:cxn>
                        <a:cxn ang="T115">
                          <a:pos x="T54" y="T55"/>
                        </a:cxn>
                        <a:cxn ang="T116">
                          <a:pos x="T56" y="T57"/>
                        </a:cxn>
                        <a:cxn ang="T117">
                          <a:pos x="T58" y="T59"/>
                        </a:cxn>
                        <a:cxn ang="T118">
                          <a:pos x="T60" y="T61"/>
                        </a:cxn>
                        <a:cxn ang="T119">
                          <a:pos x="T62" y="T63"/>
                        </a:cxn>
                        <a:cxn ang="T120">
                          <a:pos x="T64" y="T65"/>
                        </a:cxn>
                        <a:cxn ang="T121">
                          <a:pos x="T66" y="T67"/>
                        </a:cxn>
                        <a:cxn ang="T122">
                          <a:pos x="T68" y="T69"/>
                        </a:cxn>
                        <a:cxn ang="T123">
                          <a:pos x="T70" y="T71"/>
                        </a:cxn>
                        <a:cxn ang="T124">
                          <a:pos x="T72" y="T73"/>
                        </a:cxn>
                        <a:cxn ang="T125">
                          <a:pos x="T74" y="T75"/>
                        </a:cxn>
                        <a:cxn ang="T126">
                          <a:pos x="T76" y="T77"/>
                        </a:cxn>
                        <a:cxn ang="T127">
                          <a:pos x="T78" y="T79"/>
                        </a:cxn>
                        <a:cxn ang="T128">
                          <a:pos x="T80" y="T81"/>
                        </a:cxn>
                        <a:cxn ang="T129">
                          <a:pos x="T82" y="T83"/>
                        </a:cxn>
                        <a:cxn ang="T130">
                          <a:pos x="T84" y="T85"/>
                        </a:cxn>
                        <a:cxn ang="T131">
                          <a:pos x="T86" y="T87"/>
                        </a:cxn>
                      </a:cxnLst>
                      <a:rect l="0" t="0" r="r" b="b"/>
                      <a:pathLst>
                        <a:path w="531" h="566">
                          <a:moveTo>
                            <a:pt x="318" y="566"/>
                          </a:moveTo>
                          <a:cubicBezTo>
                            <a:pt x="315" y="553"/>
                            <a:pt x="308" y="511"/>
                            <a:pt x="303" y="491"/>
                          </a:cubicBezTo>
                          <a:cubicBezTo>
                            <a:pt x="298" y="470"/>
                            <a:pt x="290" y="457"/>
                            <a:pt x="286" y="446"/>
                          </a:cubicBezTo>
                          <a:cubicBezTo>
                            <a:pt x="282" y="435"/>
                            <a:pt x="277" y="431"/>
                            <a:pt x="276" y="425"/>
                          </a:cubicBezTo>
                          <a:cubicBezTo>
                            <a:pt x="274" y="419"/>
                            <a:pt x="276" y="414"/>
                            <a:pt x="277" y="409"/>
                          </a:cubicBezTo>
                          <a:cubicBezTo>
                            <a:pt x="278" y="405"/>
                            <a:pt x="281" y="402"/>
                            <a:pt x="283" y="399"/>
                          </a:cubicBezTo>
                          <a:cubicBezTo>
                            <a:pt x="285" y="396"/>
                            <a:pt x="289" y="394"/>
                            <a:pt x="289" y="393"/>
                          </a:cubicBezTo>
                          <a:cubicBezTo>
                            <a:pt x="289" y="392"/>
                            <a:pt x="286" y="394"/>
                            <a:pt x="284" y="393"/>
                          </a:cubicBezTo>
                          <a:cubicBezTo>
                            <a:pt x="281" y="392"/>
                            <a:pt x="277" y="392"/>
                            <a:pt x="272" y="389"/>
                          </a:cubicBezTo>
                          <a:cubicBezTo>
                            <a:pt x="268" y="386"/>
                            <a:pt x="260" y="380"/>
                            <a:pt x="256" y="372"/>
                          </a:cubicBezTo>
                          <a:cubicBezTo>
                            <a:pt x="251" y="365"/>
                            <a:pt x="245" y="354"/>
                            <a:pt x="243" y="345"/>
                          </a:cubicBezTo>
                          <a:cubicBezTo>
                            <a:pt x="243" y="342"/>
                            <a:pt x="242" y="340"/>
                            <a:pt x="242" y="337"/>
                          </a:cubicBezTo>
                          <a:cubicBezTo>
                            <a:pt x="242" y="338"/>
                            <a:pt x="242" y="338"/>
                            <a:pt x="242" y="338"/>
                          </a:cubicBezTo>
                          <a:cubicBezTo>
                            <a:pt x="240" y="338"/>
                            <a:pt x="238" y="336"/>
                            <a:pt x="234" y="336"/>
                          </a:cubicBezTo>
                          <a:cubicBezTo>
                            <a:pt x="230" y="337"/>
                            <a:pt x="222" y="339"/>
                            <a:pt x="215" y="340"/>
                          </a:cubicBezTo>
                          <a:cubicBezTo>
                            <a:pt x="209" y="341"/>
                            <a:pt x="202" y="343"/>
                            <a:pt x="194" y="344"/>
                          </a:cubicBezTo>
                          <a:cubicBezTo>
                            <a:pt x="187" y="345"/>
                            <a:pt x="178" y="346"/>
                            <a:pt x="171" y="346"/>
                          </a:cubicBezTo>
                          <a:cubicBezTo>
                            <a:pt x="163" y="345"/>
                            <a:pt x="153" y="343"/>
                            <a:pt x="147" y="340"/>
                          </a:cubicBezTo>
                          <a:cubicBezTo>
                            <a:pt x="142" y="338"/>
                            <a:pt x="141" y="332"/>
                            <a:pt x="137" y="329"/>
                          </a:cubicBezTo>
                          <a:cubicBezTo>
                            <a:pt x="134" y="326"/>
                            <a:pt x="131" y="324"/>
                            <a:pt x="126" y="322"/>
                          </a:cubicBezTo>
                          <a:cubicBezTo>
                            <a:pt x="121" y="319"/>
                            <a:pt x="112" y="317"/>
                            <a:pt x="107" y="313"/>
                          </a:cubicBezTo>
                          <a:cubicBezTo>
                            <a:pt x="102" y="309"/>
                            <a:pt x="99" y="300"/>
                            <a:pt x="97" y="297"/>
                          </a:cubicBezTo>
                          <a:cubicBezTo>
                            <a:pt x="91" y="297"/>
                            <a:pt x="91" y="297"/>
                            <a:pt x="91" y="297"/>
                          </a:cubicBezTo>
                          <a:cubicBezTo>
                            <a:pt x="88" y="297"/>
                            <a:pt x="84" y="297"/>
                            <a:pt x="81" y="296"/>
                          </a:cubicBezTo>
                          <a:cubicBezTo>
                            <a:pt x="67" y="295"/>
                            <a:pt x="52" y="288"/>
                            <a:pt x="44" y="284"/>
                          </a:cubicBezTo>
                          <a:cubicBezTo>
                            <a:pt x="35" y="280"/>
                            <a:pt x="32" y="275"/>
                            <a:pt x="29" y="272"/>
                          </a:cubicBezTo>
                          <a:cubicBezTo>
                            <a:pt x="26" y="269"/>
                            <a:pt x="27" y="267"/>
                            <a:pt x="26" y="266"/>
                          </a:cubicBezTo>
                          <a:cubicBezTo>
                            <a:pt x="25" y="264"/>
                            <a:pt x="23" y="265"/>
                            <a:pt x="20" y="262"/>
                          </a:cubicBezTo>
                          <a:cubicBezTo>
                            <a:pt x="17" y="259"/>
                            <a:pt x="10" y="250"/>
                            <a:pt x="7" y="245"/>
                          </a:cubicBezTo>
                          <a:cubicBezTo>
                            <a:pt x="5" y="241"/>
                            <a:pt x="5" y="242"/>
                            <a:pt x="4" y="237"/>
                          </a:cubicBezTo>
                          <a:cubicBezTo>
                            <a:pt x="3" y="232"/>
                            <a:pt x="1" y="220"/>
                            <a:pt x="1" y="215"/>
                          </a:cubicBezTo>
                          <a:cubicBezTo>
                            <a:pt x="0" y="210"/>
                            <a:pt x="2" y="208"/>
                            <a:pt x="2" y="206"/>
                          </a:cubicBezTo>
                          <a:cubicBezTo>
                            <a:pt x="2" y="204"/>
                            <a:pt x="0" y="205"/>
                            <a:pt x="0" y="201"/>
                          </a:cubicBezTo>
                          <a:cubicBezTo>
                            <a:pt x="0" y="197"/>
                            <a:pt x="0" y="188"/>
                            <a:pt x="0" y="182"/>
                          </a:cubicBezTo>
                          <a:cubicBezTo>
                            <a:pt x="1" y="176"/>
                            <a:pt x="2" y="169"/>
                            <a:pt x="3" y="166"/>
                          </a:cubicBezTo>
                          <a:cubicBezTo>
                            <a:pt x="5" y="162"/>
                            <a:pt x="7" y="163"/>
                            <a:pt x="8" y="161"/>
                          </a:cubicBezTo>
                          <a:cubicBezTo>
                            <a:pt x="9" y="160"/>
                            <a:pt x="7" y="159"/>
                            <a:pt x="8" y="157"/>
                          </a:cubicBezTo>
                          <a:cubicBezTo>
                            <a:pt x="8" y="155"/>
                            <a:pt x="9" y="151"/>
                            <a:pt x="10" y="149"/>
                          </a:cubicBezTo>
                          <a:cubicBezTo>
                            <a:pt x="11" y="147"/>
                            <a:pt x="13" y="147"/>
                            <a:pt x="14" y="144"/>
                          </a:cubicBezTo>
                          <a:cubicBezTo>
                            <a:pt x="15" y="142"/>
                            <a:pt x="14" y="138"/>
                            <a:pt x="15" y="135"/>
                          </a:cubicBezTo>
                          <a:cubicBezTo>
                            <a:pt x="17" y="133"/>
                            <a:pt x="21" y="132"/>
                            <a:pt x="22" y="130"/>
                          </a:cubicBezTo>
                          <a:cubicBezTo>
                            <a:pt x="23" y="128"/>
                            <a:pt x="21" y="127"/>
                            <a:pt x="23" y="123"/>
                          </a:cubicBezTo>
                          <a:cubicBezTo>
                            <a:pt x="26" y="119"/>
                            <a:pt x="29" y="113"/>
                            <a:pt x="37" y="104"/>
                          </a:cubicBezTo>
                          <a:cubicBezTo>
                            <a:pt x="45" y="95"/>
                            <a:pt x="64" y="77"/>
                            <a:pt x="72" y="68"/>
                          </a:cubicBezTo>
                          <a:cubicBezTo>
                            <a:pt x="81" y="60"/>
                            <a:pt x="85" y="57"/>
                            <a:pt x="90" y="54"/>
                          </a:cubicBezTo>
                          <a:cubicBezTo>
                            <a:pt x="96" y="51"/>
                            <a:pt x="101" y="48"/>
                            <a:pt x="105" y="47"/>
                          </a:cubicBezTo>
                          <a:cubicBezTo>
                            <a:pt x="108" y="46"/>
                            <a:pt x="108" y="49"/>
                            <a:pt x="110" y="48"/>
                          </a:cubicBezTo>
                          <a:cubicBezTo>
                            <a:pt x="112" y="47"/>
                            <a:pt x="114" y="42"/>
                            <a:pt x="117" y="39"/>
                          </a:cubicBezTo>
                          <a:cubicBezTo>
                            <a:pt x="120" y="36"/>
                            <a:pt x="128" y="33"/>
                            <a:pt x="131" y="32"/>
                          </a:cubicBezTo>
                          <a:cubicBezTo>
                            <a:pt x="134" y="32"/>
                            <a:pt x="134" y="35"/>
                            <a:pt x="135" y="34"/>
                          </a:cubicBezTo>
                          <a:cubicBezTo>
                            <a:pt x="136" y="33"/>
                            <a:pt x="136" y="30"/>
                            <a:pt x="138" y="29"/>
                          </a:cubicBezTo>
                          <a:cubicBezTo>
                            <a:pt x="141" y="27"/>
                            <a:pt x="145" y="26"/>
                            <a:pt x="152" y="24"/>
                          </a:cubicBezTo>
                          <a:cubicBezTo>
                            <a:pt x="158" y="22"/>
                            <a:pt x="170" y="17"/>
                            <a:pt x="179" y="14"/>
                          </a:cubicBezTo>
                          <a:cubicBezTo>
                            <a:pt x="187" y="11"/>
                            <a:pt x="198" y="8"/>
                            <a:pt x="203" y="7"/>
                          </a:cubicBezTo>
                          <a:cubicBezTo>
                            <a:pt x="209" y="6"/>
                            <a:pt x="209" y="7"/>
                            <a:pt x="211" y="8"/>
                          </a:cubicBezTo>
                          <a:cubicBezTo>
                            <a:pt x="213" y="8"/>
                            <a:pt x="213" y="10"/>
                            <a:pt x="217" y="10"/>
                          </a:cubicBezTo>
                          <a:cubicBezTo>
                            <a:pt x="220" y="9"/>
                            <a:pt x="225" y="5"/>
                            <a:pt x="231" y="5"/>
                          </a:cubicBezTo>
                          <a:cubicBezTo>
                            <a:pt x="236" y="5"/>
                            <a:pt x="245" y="8"/>
                            <a:pt x="248" y="8"/>
                          </a:cubicBezTo>
                          <a:cubicBezTo>
                            <a:pt x="251" y="8"/>
                            <a:pt x="249" y="5"/>
                            <a:pt x="251" y="5"/>
                          </a:cubicBezTo>
                          <a:cubicBezTo>
                            <a:pt x="254" y="4"/>
                            <a:pt x="258" y="5"/>
                            <a:pt x="263" y="4"/>
                          </a:cubicBezTo>
                          <a:cubicBezTo>
                            <a:pt x="267" y="3"/>
                            <a:pt x="272" y="0"/>
                            <a:pt x="278" y="0"/>
                          </a:cubicBezTo>
                          <a:cubicBezTo>
                            <a:pt x="283" y="0"/>
                            <a:pt x="290" y="3"/>
                            <a:pt x="294" y="5"/>
                          </a:cubicBezTo>
                          <a:cubicBezTo>
                            <a:pt x="297" y="6"/>
                            <a:pt x="296" y="8"/>
                            <a:pt x="299" y="8"/>
                          </a:cubicBezTo>
                          <a:cubicBezTo>
                            <a:pt x="302" y="8"/>
                            <a:pt x="306" y="6"/>
                            <a:pt x="310" y="6"/>
                          </a:cubicBezTo>
                          <a:cubicBezTo>
                            <a:pt x="313" y="6"/>
                            <a:pt x="317" y="8"/>
                            <a:pt x="321" y="8"/>
                          </a:cubicBezTo>
                          <a:cubicBezTo>
                            <a:pt x="324" y="8"/>
                            <a:pt x="327" y="6"/>
                            <a:pt x="330" y="6"/>
                          </a:cubicBezTo>
                          <a:cubicBezTo>
                            <a:pt x="334" y="5"/>
                            <a:pt x="337" y="5"/>
                            <a:pt x="342" y="6"/>
                          </a:cubicBezTo>
                          <a:cubicBezTo>
                            <a:pt x="347" y="8"/>
                            <a:pt x="355" y="11"/>
                            <a:pt x="361" y="14"/>
                          </a:cubicBezTo>
                          <a:cubicBezTo>
                            <a:pt x="367" y="16"/>
                            <a:pt x="373" y="20"/>
                            <a:pt x="377" y="21"/>
                          </a:cubicBezTo>
                          <a:cubicBezTo>
                            <a:pt x="382" y="23"/>
                            <a:pt x="384" y="21"/>
                            <a:pt x="387" y="22"/>
                          </a:cubicBezTo>
                          <a:cubicBezTo>
                            <a:pt x="390" y="23"/>
                            <a:pt x="394" y="25"/>
                            <a:pt x="397" y="27"/>
                          </a:cubicBezTo>
                          <a:cubicBezTo>
                            <a:pt x="400" y="29"/>
                            <a:pt x="400" y="34"/>
                            <a:pt x="401" y="35"/>
                          </a:cubicBezTo>
                          <a:cubicBezTo>
                            <a:pt x="404" y="36"/>
                            <a:pt x="407" y="33"/>
                            <a:pt x="410" y="35"/>
                          </a:cubicBezTo>
                          <a:cubicBezTo>
                            <a:pt x="413" y="37"/>
                            <a:pt x="417" y="44"/>
                            <a:pt x="419" y="46"/>
                          </a:cubicBezTo>
                          <a:cubicBezTo>
                            <a:pt x="421" y="48"/>
                            <a:pt x="422" y="47"/>
                            <a:pt x="426" y="48"/>
                          </a:cubicBezTo>
                          <a:cubicBezTo>
                            <a:pt x="429" y="50"/>
                            <a:pt x="436" y="54"/>
                            <a:pt x="440" y="56"/>
                          </a:cubicBezTo>
                          <a:cubicBezTo>
                            <a:pt x="445" y="59"/>
                            <a:pt x="449" y="61"/>
                            <a:pt x="454" y="65"/>
                          </a:cubicBezTo>
                          <a:cubicBezTo>
                            <a:pt x="458" y="69"/>
                            <a:pt x="464" y="76"/>
                            <a:pt x="467" y="80"/>
                          </a:cubicBezTo>
                          <a:cubicBezTo>
                            <a:pt x="470" y="84"/>
                            <a:pt x="471" y="89"/>
                            <a:pt x="472" y="91"/>
                          </a:cubicBezTo>
                          <a:cubicBezTo>
                            <a:pt x="474" y="93"/>
                            <a:pt x="476" y="92"/>
                            <a:pt x="478" y="93"/>
                          </a:cubicBezTo>
                          <a:cubicBezTo>
                            <a:pt x="480" y="95"/>
                            <a:pt x="481" y="96"/>
                            <a:pt x="484" y="99"/>
                          </a:cubicBezTo>
                          <a:cubicBezTo>
                            <a:pt x="486" y="102"/>
                            <a:pt x="490" y="107"/>
                            <a:pt x="491" y="112"/>
                          </a:cubicBezTo>
                          <a:cubicBezTo>
                            <a:pt x="492" y="116"/>
                            <a:pt x="490" y="124"/>
                            <a:pt x="491" y="127"/>
                          </a:cubicBezTo>
                          <a:cubicBezTo>
                            <a:pt x="492" y="131"/>
                            <a:pt x="496" y="130"/>
                            <a:pt x="497" y="132"/>
                          </a:cubicBezTo>
                          <a:cubicBezTo>
                            <a:pt x="498" y="134"/>
                            <a:pt x="498" y="136"/>
                            <a:pt x="500" y="139"/>
                          </a:cubicBezTo>
                          <a:cubicBezTo>
                            <a:pt x="501" y="142"/>
                            <a:pt x="503" y="148"/>
                            <a:pt x="505" y="151"/>
                          </a:cubicBezTo>
                          <a:cubicBezTo>
                            <a:pt x="507" y="154"/>
                            <a:pt x="509" y="150"/>
                            <a:pt x="512" y="155"/>
                          </a:cubicBezTo>
                          <a:cubicBezTo>
                            <a:pt x="515" y="160"/>
                            <a:pt x="522" y="175"/>
                            <a:pt x="523" y="182"/>
                          </a:cubicBezTo>
                          <a:cubicBezTo>
                            <a:pt x="525" y="188"/>
                            <a:pt x="522" y="188"/>
                            <a:pt x="522" y="191"/>
                          </a:cubicBezTo>
                          <a:cubicBezTo>
                            <a:pt x="522" y="194"/>
                            <a:pt x="525" y="191"/>
                            <a:pt x="526" y="200"/>
                          </a:cubicBezTo>
                          <a:cubicBezTo>
                            <a:pt x="527" y="208"/>
                            <a:pt x="531" y="228"/>
                            <a:pt x="530" y="241"/>
                          </a:cubicBezTo>
                          <a:cubicBezTo>
                            <a:pt x="528" y="255"/>
                            <a:pt x="521" y="272"/>
                            <a:pt x="515" y="280"/>
                          </a:cubicBezTo>
                          <a:cubicBezTo>
                            <a:pt x="509" y="288"/>
                            <a:pt x="500" y="286"/>
                            <a:pt x="495" y="288"/>
                          </a:cubicBezTo>
                          <a:cubicBezTo>
                            <a:pt x="490" y="291"/>
                            <a:pt x="489" y="295"/>
                            <a:pt x="486" y="296"/>
                          </a:cubicBezTo>
                          <a:cubicBezTo>
                            <a:pt x="484" y="298"/>
                            <a:pt x="484" y="298"/>
                            <a:pt x="482" y="298"/>
                          </a:cubicBezTo>
                          <a:cubicBezTo>
                            <a:pt x="481" y="298"/>
                            <a:pt x="481" y="298"/>
                            <a:pt x="481" y="298"/>
                          </a:cubicBezTo>
                          <a:cubicBezTo>
                            <a:pt x="485" y="302"/>
                            <a:pt x="492" y="310"/>
                            <a:pt x="494" y="314"/>
                          </a:cubicBezTo>
                          <a:cubicBezTo>
                            <a:pt x="497" y="318"/>
                            <a:pt x="496" y="320"/>
                            <a:pt x="497" y="324"/>
                          </a:cubicBezTo>
                          <a:cubicBezTo>
                            <a:pt x="498" y="327"/>
                            <a:pt x="501" y="331"/>
                            <a:pt x="501" y="336"/>
                          </a:cubicBezTo>
                          <a:cubicBezTo>
                            <a:pt x="501" y="341"/>
                            <a:pt x="496" y="348"/>
                            <a:pt x="495" y="352"/>
                          </a:cubicBezTo>
                          <a:cubicBezTo>
                            <a:pt x="494" y="356"/>
                            <a:pt x="495" y="358"/>
                            <a:pt x="493" y="361"/>
                          </a:cubicBezTo>
                          <a:cubicBezTo>
                            <a:pt x="492" y="364"/>
                            <a:pt x="489" y="366"/>
                            <a:pt x="486" y="369"/>
                          </a:cubicBezTo>
                          <a:cubicBezTo>
                            <a:pt x="483" y="372"/>
                            <a:pt x="480" y="377"/>
                            <a:pt x="478" y="379"/>
                          </a:cubicBezTo>
                          <a:cubicBezTo>
                            <a:pt x="475" y="381"/>
                            <a:pt x="471" y="382"/>
                            <a:pt x="469" y="383"/>
                          </a:cubicBezTo>
                          <a:cubicBezTo>
                            <a:pt x="467" y="385"/>
                            <a:pt x="466" y="387"/>
                            <a:pt x="464" y="389"/>
                          </a:cubicBezTo>
                          <a:cubicBezTo>
                            <a:pt x="461" y="391"/>
                            <a:pt x="457" y="393"/>
                            <a:pt x="455" y="394"/>
                          </a:cubicBezTo>
                          <a:cubicBezTo>
                            <a:pt x="452" y="395"/>
                            <a:pt x="450" y="396"/>
                            <a:pt x="447" y="398"/>
                          </a:cubicBezTo>
                          <a:cubicBezTo>
                            <a:pt x="445" y="399"/>
                            <a:pt x="443" y="402"/>
                            <a:pt x="441" y="403"/>
                          </a:cubicBezTo>
                          <a:cubicBezTo>
                            <a:pt x="438" y="404"/>
                            <a:pt x="436" y="404"/>
                            <a:pt x="433" y="405"/>
                          </a:cubicBezTo>
                          <a:cubicBezTo>
                            <a:pt x="429" y="406"/>
                            <a:pt x="424" y="408"/>
                            <a:pt x="421" y="409"/>
                          </a:cubicBezTo>
                          <a:cubicBezTo>
                            <a:pt x="418" y="410"/>
                            <a:pt x="418" y="410"/>
                            <a:pt x="415" y="411"/>
                          </a:cubicBezTo>
                          <a:cubicBezTo>
                            <a:pt x="413" y="412"/>
                            <a:pt x="409" y="414"/>
                            <a:pt x="406" y="415"/>
                          </a:cubicBezTo>
                          <a:cubicBezTo>
                            <a:pt x="403" y="416"/>
                            <a:pt x="402" y="417"/>
                            <a:pt x="400" y="418"/>
                          </a:cubicBezTo>
                          <a:cubicBezTo>
                            <a:pt x="397" y="418"/>
                            <a:pt x="394" y="417"/>
                            <a:pt x="392" y="417"/>
                          </a:cubicBezTo>
                          <a:cubicBezTo>
                            <a:pt x="390" y="417"/>
                            <a:pt x="388" y="417"/>
                            <a:pt x="385" y="416"/>
                          </a:cubicBezTo>
                          <a:cubicBezTo>
                            <a:pt x="382" y="415"/>
                            <a:pt x="377" y="415"/>
                            <a:pt x="373" y="414"/>
                          </a:cubicBezTo>
                          <a:cubicBezTo>
                            <a:pt x="370" y="412"/>
                            <a:pt x="368" y="410"/>
                            <a:pt x="366" y="407"/>
                          </a:cubicBezTo>
                          <a:cubicBezTo>
                            <a:pt x="363" y="405"/>
                            <a:pt x="360" y="400"/>
                            <a:pt x="358" y="398"/>
                          </a:cubicBezTo>
                          <a:cubicBezTo>
                            <a:pt x="357" y="395"/>
                            <a:pt x="356" y="393"/>
                            <a:pt x="355" y="391"/>
                          </a:cubicBezTo>
                          <a:cubicBezTo>
                            <a:pt x="354" y="388"/>
                            <a:pt x="354" y="382"/>
                            <a:pt x="354" y="381"/>
                          </a:cubicBezTo>
                          <a:cubicBezTo>
                            <a:pt x="354" y="380"/>
                            <a:pt x="354" y="382"/>
                            <a:pt x="354" y="382"/>
                          </a:cubicBezTo>
                          <a:cubicBezTo>
                            <a:pt x="354" y="380"/>
                            <a:pt x="354" y="380"/>
                            <a:pt x="354" y="380"/>
                          </a:cubicBezTo>
                          <a:cubicBezTo>
                            <a:pt x="353" y="387"/>
                            <a:pt x="351" y="397"/>
                            <a:pt x="350" y="398"/>
                          </a:cubicBezTo>
                          <a:cubicBezTo>
                            <a:pt x="348" y="397"/>
                            <a:pt x="348" y="397"/>
                            <a:pt x="348" y="397"/>
                          </a:cubicBezTo>
                          <a:cubicBezTo>
                            <a:pt x="348" y="398"/>
                            <a:pt x="347" y="399"/>
                            <a:pt x="347" y="400"/>
                          </a:cubicBezTo>
                          <a:cubicBezTo>
                            <a:pt x="347" y="401"/>
                            <a:pt x="348" y="403"/>
                            <a:pt x="348" y="403"/>
                          </a:cubicBezTo>
                          <a:cubicBezTo>
                            <a:pt x="349" y="402"/>
                            <a:pt x="349" y="402"/>
                            <a:pt x="349" y="402"/>
                          </a:cubicBezTo>
                          <a:cubicBezTo>
                            <a:pt x="350" y="402"/>
                            <a:pt x="350" y="403"/>
                            <a:pt x="351" y="405"/>
                          </a:cubicBezTo>
                          <a:cubicBezTo>
                            <a:pt x="352" y="412"/>
                            <a:pt x="351" y="440"/>
                            <a:pt x="351" y="452"/>
                          </a:cubicBezTo>
                          <a:cubicBezTo>
                            <a:pt x="351" y="465"/>
                            <a:pt x="351" y="468"/>
                            <a:pt x="351" y="480"/>
                          </a:cubicBezTo>
                          <a:cubicBezTo>
                            <a:pt x="352" y="493"/>
                            <a:pt x="352" y="513"/>
                            <a:pt x="353" y="527"/>
                          </a:cubicBezTo>
                          <a:cubicBezTo>
                            <a:pt x="354" y="541"/>
                            <a:pt x="354" y="555"/>
                            <a:pt x="354" y="563"/>
                          </a:cubicBezTo>
                        </a:path>
                      </a:pathLst>
                    </a:custGeom>
                    <a:solidFill>
                      <a:srgbClr val="FFF5EE"/>
                    </a:solidFill>
                    <a:ln w="6350" cap="rnd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GB" sz="1200"/>
                    </a:p>
                  </p:txBody>
                </p:sp>
                <p:sp>
                  <p:nvSpPr>
                    <p:cNvPr id="53" name="Freeform 48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457375" y="2707712"/>
                      <a:ext cx="587389" cy="263044"/>
                    </a:xfrm>
                    <a:custGeom>
                      <a:avLst/>
                      <a:gdLst>
                        <a:gd name="T0" fmla="*/ 0 w 185"/>
                        <a:gd name="T1" fmla="*/ 156500064 h 90"/>
                        <a:gd name="T2" fmla="*/ 23423299 w 185"/>
                        <a:gd name="T3" fmla="*/ 158842810 h 90"/>
                        <a:gd name="T4" fmla="*/ 42242684 w 185"/>
                        <a:gd name="T5" fmla="*/ 151924798 h 90"/>
                        <a:gd name="T6" fmla="*/ 74934450 w 185"/>
                        <a:gd name="T7" fmla="*/ 140083694 h 90"/>
                        <a:gd name="T8" fmla="*/ 107995554 w 185"/>
                        <a:gd name="T9" fmla="*/ 133169537 h 90"/>
                        <a:gd name="T10" fmla="*/ 129160616 w 185"/>
                        <a:gd name="T11" fmla="*/ 128594271 h 90"/>
                        <a:gd name="T12" fmla="*/ 159523549 w 185"/>
                        <a:gd name="T13" fmla="*/ 112174469 h 90"/>
                        <a:gd name="T14" fmla="*/ 173751757 w 185"/>
                        <a:gd name="T15" fmla="*/ 93329393 h 90"/>
                        <a:gd name="T16" fmla="*/ 189779290 w 185"/>
                        <a:gd name="T17" fmla="*/ 84179386 h 90"/>
                        <a:gd name="T18" fmla="*/ 199507317 w 185"/>
                        <a:gd name="T19" fmla="*/ 69998867 h 90"/>
                        <a:gd name="T20" fmla="*/ 206356737 w 185"/>
                        <a:gd name="T21" fmla="*/ 60848860 h 90"/>
                        <a:gd name="T22" fmla="*/ 215551858 w 185"/>
                        <a:gd name="T23" fmla="*/ 55814910 h 90"/>
                        <a:gd name="T24" fmla="*/ 234371243 w 185"/>
                        <a:gd name="T25" fmla="*/ 42089770 h 90"/>
                        <a:gd name="T26" fmla="*/ 260143678 w 185"/>
                        <a:gd name="T27" fmla="*/ 23333831 h 90"/>
                        <a:gd name="T28" fmla="*/ 304714485 w 185"/>
                        <a:gd name="T29" fmla="*/ 2339441 h 90"/>
                        <a:gd name="T30" fmla="*/ 340125404 w 185"/>
                        <a:gd name="T31" fmla="*/ 9150007 h 90"/>
                        <a:gd name="T32" fmla="*/ 361289787 w 185"/>
                        <a:gd name="T33" fmla="*/ 37514381 h 90"/>
                        <a:gd name="T34" fmla="*/ 370467355 w 185"/>
                        <a:gd name="T35" fmla="*/ 63170798 h 90"/>
                        <a:gd name="T36" fmla="*/ 382368221 w 185"/>
                        <a:gd name="T37" fmla="*/ 79148741 h 90"/>
                        <a:gd name="T38" fmla="*/ 401291206 w 185"/>
                        <a:gd name="T39" fmla="*/ 93329393 h 90"/>
                        <a:gd name="T40" fmla="*/ 417318091 w 185"/>
                        <a:gd name="T41" fmla="*/ 112174469 h 90"/>
                        <a:gd name="T42" fmla="*/ 431547079 w 185"/>
                        <a:gd name="T43" fmla="*/ 142336527 h 90"/>
                        <a:gd name="T44" fmla="*/ 412727720 w 185"/>
                        <a:gd name="T45" fmla="*/ 210082433 h 90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0" t="0" r="r" b="b"/>
                      <a:pathLst>
                        <a:path w="185" h="90">
                          <a:moveTo>
                            <a:pt x="0" y="67"/>
                          </a:moveTo>
                          <a:cubicBezTo>
                            <a:pt x="3" y="68"/>
                            <a:pt x="7" y="68"/>
                            <a:pt x="10" y="68"/>
                          </a:cubicBezTo>
                          <a:cubicBezTo>
                            <a:pt x="13" y="67"/>
                            <a:pt x="15" y="65"/>
                            <a:pt x="18" y="65"/>
                          </a:cubicBezTo>
                          <a:cubicBezTo>
                            <a:pt x="23" y="63"/>
                            <a:pt x="27" y="63"/>
                            <a:pt x="32" y="60"/>
                          </a:cubicBezTo>
                          <a:cubicBezTo>
                            <a:pt x="37" y="59"/>
                            <a:pt x="42" y="58"/>
                            <a:pt x="46" y="57"/>
                          </a:cubicBezTo>
                          <a:cubicBezTo>
                            <a:pt x="52" y="55"/>
                            <a:pt x="48" y="56"/>
                            <a:pt x="55" y="55"/>
                          </a:cubicBezTo>
                          <a:cubicBezTo>
                            <a:pt x="61" y="53"/>
                            <a:pt x="64" y="52"/>
                            <a:pt x="68" y="48"/>
                          </a:cubicBezTo>
                          <a:cubicBezTo>
                            <a:pt x="71" y="46"/>
                            <a:pt x="72" y="42"/>
                            <a:pt x="74" y="40"/>
                          </a:cubicBezTo>
                          <a:cubicBezTo>
                            <a:pt x="76" y="38"/>
                            <a:pt x="80" y="37"/>
                            <a:pt x="81" y="36"/>
                          </a:cubicBezTo>
                          <a:cubicBezTo>
                            <a:pt x="83" y="34"/>
                            <a:pt x="83" y="32"/>
                            <a:pt x="85" y="30"/>
                          </a:cubicBezTo>
                          <a:cubicBezTo>
                            <a:pt x="86" y="29"/>
                            <a:pt x="87" y="27"/>
                            <a:pt x="88" y="26"/>
                          </a:cubicBezTo>
                          <a:cubicBezTo>
                            <a:pt x="89" y="26"/>
                            <a:pt x="92" y="24"/>
                            <a:pt x="92" y="24"/>
                          </a:cubicBezTo>
                          <a:cubicBezTo>
                            <a:pt x="94" y="21"/>
                            <a:pt x="97" y="20"/>
                            <a:pt x="100" y="18"/>
                          </a:cubicBezTo>
                          <a:cubicBezTo>
                            <a:pt x="102" y="15"/>
                            <a:pt x="108" y="10"/>
                            <a:pt x="111" y="10"/>
                          </a:cubicBezTo>
                          <a:cubicBezTo>
                            <a:pt x="115" y="6"/>
                            <a:pt x="124" y="1"/>
                            <a:pt x="130" y="1"/>
                          </a:cubicBezTo>
                          <a:cubicBezTo>
                            <a:pt x="136" y="1"/>
                            <a:pt x="140" y="0"/>
                            <a:pt x="145" y="4"/>
                          </a:cubicBezTo>
                          <a:cubicBezTo>
                            <a:pt x="148" y="9"/>
                            <a:pt x="150" y="9"/>
                            <a:pt x="154" y="16"/>
                          </a:cubicBezTo>
                          <a:cubicBezTo>
                            <a:pt x="155" y="18"/>
                            <a:pt x="158" y="27"/>
                            <a:pt x="158" y="27"/>
                          </a:cubicBezTo>
                          <a:cubicBezTo>
                            <a:pt x="158" y="29"/>
                            <a:pt x="161" y="32"/>
                            <a:pt x="163" y="34"/>
                          </a:cubicBezTo>
                          <a:cubicBezTo>
                            <a:pt x="166" y="37"/>
                            <a:pt x="167" y="39"/>
                            <a:pt x="171" y="40"/>
                          </a:cubicBezTo>
                          <a:cubicBezTo>
                            <a:pt x="172" y="43"/>
                            <a:pt x="176" y="45"/>
                            <a:pt x="178" y="48"/>
                          </a:cubicBezTo>
                          <a:cubicBezTo>
                            <a:pt x="180" y="52"/>
                            <a:pt x="182" y="57"/>
                            <a:pt x="184" y="61"/>
                          </a:cubicBezTo>
                          <a:cubicBezTo>
                            <a:pt x="185" y="67"/>
                            <a:pt x="182" y="83"/>
                            <a:pt x="176" y="90"/>
                          </a:cubicBezTo>
                        </a:path>
                      </a:pathLst>
                    </a:custGeom>
                    <a:noFill/>
                    <a:ln w="6350" cap="rnd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GB" sz="1200"/>
                    </a:p>
                  </p:txBody>
                </p:sp>
                <p:sp>
                  <p:nvSpPr>
                    <p:cNvPr id="54" name="Freeform 4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028585" y="2731782"/>
                      <a:ext cx="51024" cy="81378"/>
                    </a:xfrm>
                    <a:custGeom>
                      <a:avLst/>
                      <a:gdLst>
                        <a:gd name="T0" fmla="*/ 10037830 w 16"/>
                        <a:gd name="T1" fmla="*/ 0 h 28"/>
                        <a:gd name="T2" fmla="*/ 0 w 16"/>
                        <a:gd name="T3" fmla="*/ 20107854 h 28"/>
                        <a:gd name="T4" fmla="*/ 10037830 w 16"/>
                        <a:gd name="T5" fmla="*/ 20107854 h 28"/>
                        <a:gd name="T6" fmla="*/ 21924550 w 16"/>
                        <a:gd name="T7" fmla="*/ 28903654 h 28"/>
                        <a:gd name="T8" fmla="*/ 29536692 w 16"/>
                        <a:gd name="T9" fmla="*/ 39860526 h 28"/>
                        <a:gd name="T10" fmla="*/ 31856052 w 16"/>
                        <a:gd name="T11" fmla="*/ 55563601 h 28"/>
                        <a:gd name="T12" fmla="*/ 39012253 w 16"/>
                        <a:gd name="T13" fmla="*/ 62115562 h 2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0" t="0" r="r" b="b"/>
                      <a:pathLst>
                        <a:path w="16" h="28">
                          <a:moveTo>
                            <a:pt x="4" y="0"/>
                          </a:moveTo>
                          <a:cubicBezTo>
                            <a:pt x="3" y="3"/>
                            <a:pt x="1" y="6"/>
                            <a:pt x="0" y="9"/>
                          </a:cubicBezTo>
                          <a:cubicBezTo>
                            <a:pt x="0" y="10"/>
                            <a:pt x="3" y="9"/>
                            <a:pt x="4" y="9"/>
                          </a:cubicBezTo>
                          <a:cubicBezTo>
                            <a:pt x="5" y="10"/>
                            <a:pt x="7" y="12"/>
                            <a:pt x="9" y="13"/>
                          </a:cubicBezTo>
                          <a:cubicBezTo>
                            <a:pt x="10" y="15"/>
                            <a:pt x="12" y="16"/>
                            <a:pt x="12" y="18"/>
                          </a:cubicBezTo>
                          <a:cubicBezTo>
                            <a:pt x="13" y="20"/>
                            <a:pt x="13" y="23"/>
                            <a:pt x="13" y="25"/>
                          </a:cubicBezTo>
                          <a:cubicBezTo>
                            <a:pt x="13" y="27"/>
                            <a:pt x="16" y="27"/>
                            <a:pt x="16" y="28"/>
                          </a:cubicBezTo>
                        </a:path>
                      </a:pathLst>
                    </a:custGeom>
                    <a:noFill/>
                    <a:ln w="6350" cap="rnd">
                      <a:solidFill>
                        <a:srgbClr val="FF66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GB" sz="1200"/>
                    </a:p>
                  </p:txBody>
                </p:sp>
                <p:grpSp>
                  <p:nvGrpSpPr>
                    <p:cNvPr id="55" name="Group 54"/>
                    <p:cNvGrpSpPr/>
                    <p:nvPr/>
                  </p:nvGrpSpPr>
                  <p:grpSpPr>
                    <a:xfrm>
                      <a:off x="15457443" y="2189646"/>
                      <a:ext cx="1571140" cy="1343880"/>
                      <a:chOff x="15457443" y="2189646"/>
                      <a:chExt cx="1571140" cy="1343880"/>
                    </a:xfrm>
                  </p:grpSpPr>
                  <p:sp>
                    <p:nvSpPr>
                      <p:cNvPr id="56" name="Freeform 47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692025" y="2938666"/>
                        <a:ext cx="306762" cy="93987"/>
                      </a:xfrm>
                      <a:custGeom>
                        <a:avLst/>
                        <a:gdLst>
                          <a:gd name="T0" fmla="*/ 219540717 w 97"/>
                          <a:gd name="T1" fmla="*/ 0 h 32"/>
                          <a:gd name="T2" fmla="*/ 203512916 w 97"/>
                          <a:gd name="T3" fmla="*/ 19498867 h 32"/>
                          <a:gd name="T4" fmla="*/ 151818339 w 97"/>
                          <a:gd name="T5" fmla="*/ 46151091 h 32"/>
                          <a:gd name="T6" fmla="*/ 79286877 w 97"/>
                          <a:gd name="T7" fmla="*/ 68531562 h 32"/>
                          <a:gd name="T8" fmla="*/ 0 w 97"/>
                          <a:gd name="T9" fmla="*/ 78098947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97" h="32">
                            <a:moveTo>
                              <a:pt x="97" y="0"/>
                            </a:moveTo>
                            <a:cubicBezTo>
                              <a:pt x="96" y="2"/>
                              <a:pt x="95" y="5"/>
                              <a:pt x="90" y="8"/>
                            </a:cubicBezTo>
                            <a:cubicBezTo>
                              <a:pt x="85" y="11"/>
                              <a:pt x="76" y="16"/>
                              <a:pt x="67" y="19"/>
                            </a:cubicBezTo>
                            <a:cubicBezTo>
                              <a:pt x="58" y="22"/>
                              <a:pt x="48" y="26"/>
                              <a:pt x="35" y="28"/>
                            </a:cubicBezTo>
                            <a:cubicBezTo>
                              <a:pt x="26" y="30"/>
                              <a:pt x="12" y="31"/>
                              <a:pt x="0" y="3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57" name="Freeform 47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54872" y="2536361"/>
                        <a:ext cx="813882" cy="997165"/>
                      </a:xfrm>
                      <a:custGeom>
                        <a:avLst/>
                        <a:gdLst>
                          <a:gd name="T0" fmla="*/ 302515665 w 257"/>
                          <a:gd name="T1" fmla="*/ 431837397 h 342"/>
                          <a:gd name="T2" fmla="*/ 378151249 w 257"/>
                          <a:gd name="T3" fmla="*/ 369904779 h 342"/>
                          <a:gd name="T4" fmla="*/ 346208789 w 257"/>
                          <a:gd name="T5" fmla="*/ 333551681 h 342"/>
                          <a:gd name="T6" fmla="*/ 293043088 w 257"/>
                          <a:gd name="T7" fmla="*/ 338044855 h 342"/>
                          <a:gd name="T8" fmla="*/ 254390212 w 257"/>
                          <a:gd name="T9" fmla="*/ 342554884 h 342"/>
                          <a:gd name="T10" fmla="*/ 215214747 w 257"/>
                          <a:gd name="T11" fmla="*/ 344756548 h 342"/>
                          <a:gd name="T12" fmla="*/ 215214747 w 257"/>
                          <a:gd name="T13" fmla="*/ 390542176 h 342"/>
                          <a:gd name="T14" fmla="*/ 187704489 w 257"/>
                          <a:gd name="T15" fmla="*/ 395052205 h 342"/>
                          <a:gd name="T16" fmla="*/ 169749522 w 257"/>
                          <a:gd name="T17" fmla="*/ 383846661 h 342"/>
                          <a:gd name="T18" fmla="*/ 187704489 w 257"/>
                          <a:gd name="T19" fmla="*/ 360989945 h 342"/>
                          <a:gd name="T20" fmla="*/ 171955080 w 257"/>
                          <a:gd name="T21" fmla="*/ 347044099 h 342"/>
                          <a:gd name="T22" fmla="*/ 183183542 w 257"/>
                          <a:gd name="T23" fmla="*/ 296749089 h 342"/>
                          <a:gd name="T24" fmla="*/ 100837675 w 257"/>
                          <a:gd name="T25" fmla="*/ 153090471 h 342"/>
                          <a:gd name="T26" fmla="*/ 6727049 w 257"/>
                          <a:gd name="T27" fmla="*/ 107305515 h 342"/>
                          <a:gd name="T28" fmla="*/ 41398434 w 257"/>
                          <a:gd name="T29" fmla="*/ 38639849 h 342"/>
                          <a:gd name="T30" fmla="*/ 275090737 w 257"/>
                          <a:gd name="T31" fmla="*/ 4493179 h 342"/>
                          <a:gd name="T32" fmla="*/ 490216866 w 257"/>
                          <a:gd name="T33" fmla="*/ 91590751 h 342"/>
                          <a:gd name="T34" fmla="*/ 586642234 w 257"/>
                          <a:gd name="T35" fmla="*/ 224043825 h 342"/>
                          <a:gd name="T36" fmla="*/ 542932376 w 257"/>
                          <a:gd name="T37" fmla="*/ 253684429 h 342"/>
                          <a:gd name="T38" fmla="*/ 467310239 w 257"/>
                          <a:gd name="T39" fmla="*/ 171546503 h 342"/>
                          <a:gd name="T40" fmla="*/ 384946833 w 257"/>
                          <a:gd name="T41" fmla="*/ 118943932 h 342"/>
                          <a:gd name="T42" fmla="*/ 330025765 w 257"/>
                          <a:gd name="T43" fmla="*/ 107305515 h 342"/>
                          <a:gd name="T44" fmla="*/ 272796047 w 257"/>
                          <a:gd name="T45" fmla="*/ 118943932 h 342"/>
                          <a:gd name="T46" fmla="*/ 233603716 w 257"/>
                          <a:gd name="T47" fmla="*/ 173748814 h 342"/>
                          <a:gd name="T48" fmla="*/ 212903165 w 257"/>
                          <a:gd name="T49" fmla="*/ 159802841 h 342"/>
                          <a:gd name="T50" fmla="*/ 238122021 w 257"/>
                          <a:gd name="T51" fmla="*/ 109507984 h 342"/>
                          <a:gd name="T52" fmla="*/ 318261812 w 257"/>
                          <a:gd name="T53" fmla="*/ 86647955 h 342"/>
                          <a:gd name="T54" fmla="*/ 313743613 w 257"/>
                          <a:gd name="T55" fmla="*/ 68644989 h 342"/>
                          <a:gd name="T56" fmla="*/ 132766168 w 257"/>
                          <a:gd name="T57" fmla="*/ 75445723 h 342"/>
                          <a:gd name="T58" fmla="*/ 96319369 w 257"/>
                          <a:gd name="T59" fmla="*/ 107305515 h 342"/>
                          <a:gd name="T60" fmla="*/ 119328703 w 257"/>
                          <a:gd name="T61" fmla="*/ 141452862 h 342"/>
                          <a:gd name="T62" fmla="*/ 187704489 w 257"/>
                          <a:gd name="T63" fmla="*/ 184950420 h 342"/>
                          <a:gd name="T64" fmla="*/ 215214747 w 257"/>
                          <a:gd name="T65" fmla="*/ 207896156 h 342"/>
                          <a:gd name="T66" fmla="*/ 215214747 w 257"/>
                          <a:gd name="T67" fmla="*/ 233046900 h 342"/>
                          <a:gd name="T68" fmla="*/ 201674703 w 257"/>
                          <a:gd name="T69" fmla="*/ 264889297 h 342"/>
                          <a:gd name="T70" fmla="*/ 189995891 w 257"/>
                          <a:gd name="T71" fmla="*/ 321896540 h 342"/>
                          <a:gd name="T72" fmla="*/ 212903165 w 257"/>
                          <a:gd name="T73" fmla="*/ 329041779 h 342"/>
                          <a:gd name="T74" fmla="*/ 256613049 w 257"/>
                          <a:gd name="T75" fmla="*/ 306185037 h 342"/>
                          <a:gd name="T76" fmla="*/ 307033996 w 257"/>
                          <a:gd name="T77" fmla="*/ 287745886 h 342"/>
                          <a:gd name="T78" fmla="*/ 398852573 w 257"/>
                          <a:gd name="T79" fmla="*/ 287745886 h 342"/>
                          <a:gd name="T80" fmla="*/ 460586508 w 257"/>
                          <a:gd name="T81" fmla="*/ 365394078 h 342"/>
                          <a:gd name="T82" fmla="*/ 490216866 w 257"/>
                          <a:gd name="T83" fmla="*/ 472700265 h 342"/>
                          <a:gd name="T84" fmla="*/ 515418861 w 257"/>
                          <a:gd name="T85" fmla="*/ 584495000 h 342"/>
                          <a:gd name="T86" fmla="*/ 522231179 w 257"/>
                          <a:gd name="T87" fmla="*/ 776679679 h 342"/>
                          <a:gd name="T88" fmla="*/ 533909991 w 257"/>
                          <a:gd name="T89" fmla="*/ 650938299 h 342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</a:gdLst>
                        <a:ahLst/>
                        <a:cxnLst>
                          <a:cxn ang="T90">
                            <a:pos x="T0" y="T1"/>
                          </a:cxn>
                          <a:cxn ang="T91">
                            <a:pos x="T2" y="T3"/>
                          </a:cxn>
                          <a:cxn ang="T92">
                            <a:pos x="T4" y="T5"/>
                          </a:cxn>
                          <a:cxn ang="T93">
                            <a:pos x="T6" y="T7"/>
                          </a:cxn>
                          <a:cxn ang="T94">
                            <a:pos x="T8" y="T9"/>
                          </a:cxn>
                          <a:cxn ang="T95">
                            <a:pos x="T10" y="T11"/>
                          </a:cxn>
                          <a:cxn ang="T96">
                            <a:pos x="T12" y="T13"/>
                          </a:cxn>
                          <a:cxn ang="T97">
                            <a:pos x="T14" y="T15"/>
                          </a:cxn>
                          <a:cxn ang="T98">
                            <a:pos x="T16" y="T17"/>
                          </a:cxn>
                          <a:cxn ang="T99">
                            <a:pos x="T18" y="T19"/>
                          </a:cxn>
                          <a:cxn ang="T100">
                            <a:pos x="T20" y="T21"/>
                          </a:cxn>
                          <a:cxn ang="T101">
                            <a:pos x="T22" y="T23"/>
                          </a:cxn>
                          <a:cxn ang="T102">
                            <a:pos x="T24" y="T25"/>
                          </a:cxn>
                          <a:cxn ang="T103">
                            <a:pos x="T26" y="T27"/>
                          </a:cxn>
                          <a:cxn ang="T104">
                            <a:pos x="T28" y="T29"/>
                          </a:cxn>
                          <a:cxn ang="T105">
                            <a:pos x="T30" y="T31"/>
                          </a:cxn>
                          <a:cxn ang="T106">
                            <a:pos x="T32" y="T33"/>
                          </a:cxn>
                          <a:cxn ang="T107">
                            <a:pos x="T34" y="T35"/>
                          </a:cxn>
                          <a:cxn ang="T108">
                            <a:pos x="T36" y="T37"/>
                          </a:cxn>
                          <a:cxn ang="T109">
                            <a:pos x="T38" y="T39"/>
                          </a:cxn>
                          <a:cxn ang="T110">
                            <a:pos x="T40" y="T41"/>
                          </a:cxn>
                          <a:cxn ang="T111">
                            <a:pos x="T42" y="T43"/>
                          </a:cxn>
                          <a:cxn ang="T112">
                            <a:pos x="T44" y="T45"/>
                          </a:cxn>
                          <a:cxn ang="T113">
                            <a:pos x="T46" y="T47"/>
                          </a:cxn>
                          <a:cxn ang="T114">
                            <a:pos x="T48" y="T49"/>
                          </a:cxn>
                          <a:cxn ang="T115">
                            <a:pos x="T50" y="T51"/>
                          </a:cxn>
                          <a:cxn ang="T116">
                            <a:pos x="T52" y="T53"/>
                          </a:cxn>
                          <a:cxn ang="T117">
                            <a:pos x="T54" y="T55"/>
                          </a:cxn>
                          <a:cxn ang="T118">
                            <a:pos x="T56" y="T57"/>
                          </a:cxn>
                          <a:cxn ang="T119">
                            <a:pos x="T58" y="T59"/>
                          </a:cxn>
                          <a:cxn ang="T120">
                            <a:pos x="T60" y="T61"/>
                          </a:cxn>
                          <a:cxn ang="T121">
                            <a:pos x="T62" y="T63"/>
                          </a:cxn>
                          <a:cxn ang="T122">
                            <a:pos x="T64" y="T65"/>
                          </a:cxn>
                          <a:cxn ang="T123">
                            <a:pos x="T66" y="T67"/>
                          </a:cxn>
                          <a:cxn ang="T124">
                            <a:pos x="T68" y="T69"/>
                          </a:cxn>
                          <a:cxn ang="T125">
                            <a:pos x="T70" y="T71"/>
                          </a:cxn>
                          <a:cxn ang="T126">
                            <a:pos x="T72" y="T73"/>
                          </a:cxn>
                          <a:cxn ang="T127">
                            <a:pos x="T74" y="T75"/>
                          </a:cxn>
                          <a:cxn ang="T128">
                            <a:pos x="T76" y="T77"/>
                          </a:cxn>
                          <a:cxn ang="T129">
                            <a:pos x="T78" y="T79"/>
                          </a:cxn>
                          <a:cxn ang="T130">
                            <a:pos x="T80" y="T81"/>
                          </a:cxn>
                          <a:cxn ang="T131">
                            <a:pos x="T82" y="T83"/>
                          </a:cxn>
                          <a:cxn ang="T132">
                            <a:pos x="T84" y="T85"/>
                          </a:cxn>
                          <a:cxn ang="T133">
                            <a:pos x="T86" y="T87"/>
                          </a:cxn>
                          <a:cxn ang="T134">
                            <a:pos x="T88" y="T89"/>
                          </a:cxn>
                        </a:cxnLst>
                        <a:rect l="0" t="0" r="r" b="b"/>
                        <a:pathLst>
                          <a:path w="257" h="342">
                            <a:moveTo>
                              <a:pt x="131" y="210"/>
                            </a:moveTo>
                            <a:cubicBezTo>
                              <a:pt x="130" y="203"/>
                              <a:pt x="130" y="195"/>
                              <a:pt x="132" y="189"/>
                            </a:cubicBezTo>
                            <a:cubicBezTo>
                              <a:pt x="135" y="180"/>
                              <a:pt x="142" y="170"/>
                              <a:pt x="147" y="166"/>
                            </a:cubicBezTo>
                            <a:cubicBezTo>
                              <a:pt x="153" y="161"/>
                              <a:pt x="163" y="164"/>
                              <a:pt x="165" y="162"/>
                            </a:cubicBezTo>
                            <a:cubicBezTo>
                              <a:pt x="167" y="160"/>
                              <a:pt x="161" y="158"/>
                              <a:pt x="159" y="156"/>
                            </a:cubicBezTo>
                            <a:cubicBezTo>
                              <a:pt x="156" y="153"/>
                              <a:pt x="154" y="149"/>
                              <a:pt x="151" y="146"/>
                            </a:cubicBezTo>
                            <a:cubicBezTo>
                              <a:pt x="148" y="142"/>
                              <a:pt x="144" y="136"/>
                              <a:pt x="141" y="137"/>
                            </a:cubicBezTo>
                            <a:cubicBezTo>
                              <a:pt x="137" y="137"/>
                              <a:pt x="132" y="147"/>
                              <a:pt x="128" y="148"/>
                            </a:cubicBezTo>
                            <a:cubicBezTo>
                              <a:pt x="124" y="150"/>
                              <a:pt x="119" y="146"/>
                              <a:pt x="116" y="146"/>
                            </a:cubicBezTo>
                            <a:cubicBezTo>
                              <a:pt x="114" y="147"/>
                              <a:pt x="114" y="149"/>
                              <a:pt x="111" y="150"/>
                            </a:cubicBezTo>
                            <a:cubicBezTo>
                              <a:pt x="109" y="150"/>
                              <a:pt x="104" y="147"/>
                              <a:pt x="101" y="148"/>
                            </a:cubicBezTo>
                            <a:cubicBezTo>
                              <a:pt x="99" y="148"/>
                              <a:pt x="95" y="148"/>
                              <a:pt x="94" y="151"/>
                            </a:cubicBezTo>
                            <a:cubicBezTo>
                              <a:pt x="94" y="154"/>
                              <a:pt x="97" y="161"/>
                              <a:pt x="97" y="164"/>
                            </a:cubicBezTo>
                            <a:cubicBezTo>
                              <a:pt x="97" y="168"/>
                              <a:pt x="95" y="170"/>
                              <a:pt x="94" y="171"/>
                            </a:cubicBezTo>
                            <a:cubicBezTo>
                              <a:pt x="92" y="172"/>
                              <a:pt x="90" y="171"/>
                              <a:pt x="88" y="171"/>
                            </a:cubicBezTo>
                            <a:cubicBezTo>
                              <a:pt x="86" y="171"/>
                              <a:pt x="84" y="173"/>
                              <a:pt x="82" y="173"/>
                            </a:cubicBezTo>
                            <a:cubicBezTo>
                              <a:pt x="81" y="173"/>
                              <a:pt x="78" y="173"/>
                              <a:pt x="77" y="172"/>
                            </a:cubicBezTo>
                            <a:cubicBezTo>
                              <a:pt x="76" y="171"/>
                              <a:pt x="74" y="169"/>
                              <a:pt x="74" y="168"/>
                            </a:cubicBezTo>
                            <a:cubicBezTo>
                              <a:pt x="74" y="166"/>
                              <a:pt x="76" y="164"/>
                              <a:pt x="77" y="163"/>
                            </a:cubicBezTo>
                            <a:cubicBezTo>
                              <a:pt x="79" y="161"/>
                              <a:pt x="80" y="160"/>
                              <a:pt x="82" y="158"/>
                            </a:cubicBezTo>
                            <a:cubicBezTo>
                              <a:pt x="83" y="156"/>
                              <a:pt x="87" y="149"/>
                              <a:pt x="86" y="148"/>
                            </a:cubicBezTo>
                            <a:cubicBezTo>
                              <a:pt x="85" y="147"/>
                              <a:pt x="78" y="152"/>
                              <a:pt x="75" y="152"/>
                            </a:cubicBezTo>
                            <a:cubicBezTo>
                              <a:pt x="73" y="152"/>
                              <a:pt x="69" y="153"/>
                              <a:pt x="70" y="149"/>
                            </a:cubicBezTo>
                            <a:cubicBezTo>
                              <a:pt x="70" y="145"/>
                              <a:pt x="79" y="142"/>
                              <a:pt x="80" y="130"/>
                            </a:cubicBezTo>
                            <a:cubicBezTo>
                              <a:pt x="81" y="119"/>
                              <a:pt x="82" y="91"/>
                              <a:pt x="76" y="80"/>
                            </a:cubicBezTo>
                            <a:cubicBezTo>
                              <a:pt x="70" y="69"/>
                              <a:pt x="54" y="70"/>
                              <a:pt x="44" y="67"/>
                            </a:cubicBezTo>
                            <a:cubicBezTo>
                              <a:pt x="34" y="63"/>
                              <a:pt x="22" y="62"/>
                              <a:pt x="15" y="58"/>
                            </a:cubicBezTo>
                            <a:cubicBezTo>
                              <a:pt x="9" y="55"/>
                              <a:pt x="5" y="52"/>
                              <a:pt x="3" y="47"/>
                            </a:cubicBezTo>
                            <a:cubicBezTo>
                              <a:pt x="1" y="43"/>
                              <a:pt x="0" y="38"/>
                              <a:pt x="2" y="33"/>
                            </a:cubicBezTo>
                            <a:cubicBezTo>
                              <a:pt x="4" y="28"/>
                              <a:pt x="8" y="22"/>
                              <a:pt x="18" y="17"/>
                            </a:cubicBezTo>
                            <a:cubicBezTo>
                              <a:pt x="27" y="12"/>
                              <a:pt x="43" y="7"/>
                              <a:pt x="60" y="4"/>
                            </a:cubicBezTo>
                            <a:cubicBezTo>
                              <a:pt x="77" y="2"/>
                              <a:pt x="102" y="0"/>
                              <a:pt x="120" y="2"/>
                            </a:cubicBezTo>
                            <a:cubicBezTo>
                              <a:pt x="137" y="4"/>
                              <a:pt x="150" y="7"/>
                              <a:pt x="166" y="14"/>
                            </a:cubicBezTo>
                            <a:cubicBezTo>
                              <a:pt x="182" y="20"/>
                              <a:pt x="200" y="30"/>
                              <a:pt x="214" y="40"/>
                            </a:cubicBezTo>
                            <a:cubicBezTo>
                              <a:pt x="228" y="50"/>
                              <a:pt x="242" y="65"/>
                              <a:pt x="249" y="75"/>
                            </a:cubicBezTo>
                            <a:cubicBezTo>
                              <a:pt x="256" y="84"/>
                              <a:pt x="256" y="92"/>
                              <a:pt x="256" y="98"/>
                            </a:cubicBezTo>
                            <a:cubicBezTo>
                              <a:pt x="257" y="105"/>
                              <a:pt x="254" y="108"/>
                              <a:pt x="251" y="111"/>
                            </a:cubicBezTo>
                            <a:cubicBezTo>
                              <a:pt x="247" y="113"/>
                              <a:pt x="243" y="114"/>
                              <a:pt x="237" y="111"/>
                            </a:cubicBezTo>
                            <a:cubicBezTo>
                              <a:pt x="231" y="108"/>
                              <a:pt x="222" y="101"/>
                              <a:pt x="217" y="94"/>
                            </a:cubicBezTo>
                            <a:cubicBezTo>
                              <a:pt x="211" y="88"/>
                              <a:pt x="210" y="81"/>
                              <a:pt x="204" y="75"/>
                            </a:cubicBezTo>
                            <a:cubicBezTo>
                              <a:pt x="199" y="69"/>
                              <a:pt x="190" y="63"/>
                              <a:pt x="184" y="59"/>
                            </a:cubicBezTo>
                            <a:cubicBezTo>
                              <a:pt x="178" y="55"/>
                              <a:pt x="173" y="53"/>
                              <a:pt x="168" y="52"/>
                            </a:cubicBezTo>
                            <a:cubicBezTo>
                              <a:pt x="164" y="50"/>
                              <a:pt x="162" y="49"/>
                              <a:pt x="158" y="49"/>
                            </a:cubicBezTo>
                            <a:cubicBezTo>
                              <a:pt x="154" y="48"/>
                              <a:pt x="148" y="47"/>
                              <a:pt x="144" y="47"/>
                            </a:cubicBezTo>
                            <a:cubicBezTo>
                              <a:pt x="140" y="47"/>
                              <a:pt x="137" y="47"/>
                              <a:pt x="133" y="48"/>
                            </a:cubicBezTo>
                            <a:cubicBezTo>
                              <a:pt x="129" y="49"/>
                              <a:pt x="124" y="50"/>
                              <a:pt x="119" y="52"/>
                            </a:cubicBezTo>
                            <a:cubicBezTo>
                              <a:pt x="115" y="55"/>
                              <a:pt x="110" y="60"/>
                              <a:pt x="107" y="64"/>
                            </a:cubicBezTo>
                            <a:cubicBezTo>
                              <a:pt x="104" y="68"/>
                              <a:pt x="104" y="74"/>
                              <a:pt x="102" y="76"/>
                            </a:cubicBezTo>
                            <a:cubicBezTo>
                              <a:pt x="100" y="79"/>
                              <a:pt x="98" y="78"/>
                              <a:pt x="96" y="77"/>
                            </a:cubicBezTo>
                            <a:cubicBezTo>
                              <a:pt x="95" y="76"/>
                              <a:pt x="93" y="74"/>
                              <a:pt x="93" y="70"/>
                            </a:cubicBezTo>
                            <a:cubicBezTo>
                              <a:pt x="94" y="67"/>
                              <a:pt x="96" y="61"/>
                              <a:pt x="98" y="57"/>
                            </a:cubicBezTo>
                            <a:cubicBezTo>
                              <a:pt x="99" y="54"/>
                              <a:pt x="100" y="51"/>
                              <a:pt x="104" y="48"/>
                            </a:cubicBezTo>
                            <a:cubicBezTo>
                              <a:pt x="107" y="45"/>
                              <a:pt x="112" y="42"/>
                              <a:pt x="118" y="40"/>
                            </a:cubicBezTo>
                            <a:cubicBezTo>
                              <a:pt x="124" y="39"/>
                              <a:pt x="129" y="37"/>
                              <a:pt x="139" y="38"/>
                            </a:cubicBezTo>
                            <a:cubicBezTo>
                              <a:pt x="149" y="39"/>
                              <a:pt x="179" y="48"/>
                              <a:pt x="179" y="46"/>
                            </a:cubicBezTo>
                            <a:cubicBezTo>
                              <a:pt x="179" y="45"/>
                              <a:pt x="151" y="33"/>
                              <a:pt x="137" y="30"/>
                            </a:cubicBezTo>
                            <a:cubicBezTo>
                              <a:pt x="123" y="26"/>
                              <a:pt x="108" y="26"/>
                              <a:pt x="94" y="26"/>
                            </a:cubicBezTo>
                            <a:cubicBezTo>
                              <a:pt x="81" y="27"/>
                              <a:pt x="66" y="30"/>
                              <a:pt x="58" y="33"/>
                            </a:cubicBezTo>
                            <a:cubicBezTo>
                              <a:pt x="50" y="35"/>
                              <a:pt x="49" y="38"/>
                              <a:pt x="46" y="40"/>
                            </a:cubicBezTo>
                            <a:cubicBezTo>
                              <a:pt x="43" y="42"/>
                              <a:pt x="42" y="45"/>
                              <a:pt x="42" y="47"/>
                            </a:cubicBezTo>
                            <a:cubicBezTo>
                              <a:pt x="42" y="50"/>
                              <a:pt x="42" y="54"/>
                              <a:pt x="44" y="57"/>
                            </a:cubicBezTo>
                            <a:cubicBezTo>
                              <a:pt x="46" y="59"/>
                              <a:pt x="47" y="59"/>
                              <a:pt x="52" y="62"/>
                            </a:cubicBezTo>
                            <a:cubicBezTo>
                              <a:pt x="57" y="64"/>
                              <a:pt x="68" y="67"/>
                              <a:pt x="73" y="70"/>
                            </a:cubicBezTo>
                            <a:cubicBezTo>
                              <a:pt x="78" y="73"/>
                              <a:pt x="79" y="78"/>
                              <a:pt x="82" y="81"/>
                            </a:cubicBezTo>
                            <a:cubicBezTo>
                              <a:pt x="84" y="84"/>
                              <a:pt x="84" y="88"/>
                              <a:pt x="86" y="89"/>
                            </a:cubicBezTo>
                            <a:cubicBezTo>
                              <a:pt x="88" y="91"/>
                              <a:pt x="92" y="90"/>
                              <a:pt x="94" y="91"/>
                            </a:cubicBezTo>
                            <a:cubicBezTo>
                              <a:pt x="95" y="92"/>
                              <a:pt x="96" y="95"/>
                              <a:pt x="96" y="96"/>
                            </a:cubicBezTo>
                            <a:cubicBezTo>
                              <a:pt x="96" y="98"/>
                              <a:pt x="95" y="100"/>
                              <a:pt x="94" y="102"/>
                            </a:cubicBezTo>
                            <a:cubicBezTo>
                              <a:pt x="92" y="104"/>
                              <a:pt x="88" y="104"/>
                              <a:pt x="87" y="106"/>
                            </a:cubicBezTo>
                            <a:cubicBezTo>
                              <a:pt x="86" y="108"/>
                              <a:pt x="88" y="112"/>
                              <a:pt x="88" y="116"/>
                            </a:cubicBezTo>
                            <a:cubicBezTo>
                              <a:pt x="88" y="120"/>
                              <a:pt x="88" y="125"/>
                              <a:pt x="88" y="129"/>
                            </a:cubicBezTo>
                            <a:cubicBezTo>
                              <a:pt x="87" y="133"/>
                              <a:pt x="82" y="140"/>
                              <a:pt x="83" y="141"/>
                            </a:cubicBezTo>
                            <a:cubicBezTo>
                              <a:pt x="84" y="142"/>
                              <a:pt x="92" y="137"/>
                              <a:pt x="94" y="138"/>
                            </a:cubicBezTo>
                            <a:cubicBezTo>
                              <a:pt x="95" y="138"/>
                              <a:pt x="91" y="144"/>
                              <a:pt x="93" y="144"/>
                            </a:cubicBezTo>
                            <a:cubicBezTo>
                              <a:pt x="95" y="144"/>
                              <a:pt x="100" y="141"/>
                              <a:pt x="104" y="140"/>
                            </a:cubicBezTo>
                            <a:cubicBezTo>
                              <a:pt x="107" y="138"/>
                              <a:pt x="108" y="135"/>
                              <a:pt x="112" y="134"/>
                            </a:cubicBezTo>
                            <a:cubicBezTo>
                              <a:pt x="115" y="133"/>
                              <a:pt x="122" y="136"/>
                              <a:pt x="126" y="135"/>
                            </a:cubicBezTo>
                            <a:cubicBezTo>
                              <a:pt x="130" y="133"/>
                              <a:pt x="130" y="129"/>
                              <a:pt x="134" y="126"/>
                            </a:cubicBezTo>
                            <a:cubicBezTo>
                              <a:pt x="138" y="124"/>
                              <a:pt x="143" y="120"/>
                              <a:pt x="149" y="120"/>
                            </a:cubicBezTo>
                            <a:cubicBezTo>
                              <a:pt x="156" y="120"/>
                              <a:pt x="167" y="122"/>
                              <a:pt x="174" y="126"/>
                            </a:cubicBezTo>
                            <a:cubicBezTo>
                              <a:pt x="181" y="129"/>
                              <a:pt x="188" y="134"/>
                              <a:pt x="192" y="140"/>
                            </a:cubicBezTo>
                            <a:cubicBezTo>
                              <a:pt x="197" y="146"/>
                              <a:pt x="198" y="150"/>
                              <a:pt x="201" y="160"/>
                            </a:cubicBezTo>
                            <a:cubicBezTo>
                              <a:pt x="204" y="169"/>
                              <a:pt x="210" y="189"/>
                              <a:pt x="212" y="197"/>
                            </a:cubicBezTo>
                            <a:cubicBezTo>
                              <a:pt x="214" y="204"/>
                              <a:pt x="213" y="201"/>
                              <a:pt x="214" y="207"/>
                            </a:cubicBezTo>
                            <a:cubicBezTo>
                              <a:pt x="216" y="212"/>
                              <a:pt x="219" y="221"/>
                              <a:pt x="220" y="229"/>
                            </a:cubicBezTo>
                            <a:cubicBezTo>
                              <a:pt x="222" y="237"/>
                              <a:pt x="224" y="243"/>
                              <a:pt x="225" y="256"/>
                            </a:cubicBezTo>
                            <a:cubicBezTo>
                              <a:pt x="225" y="269"/>
                              <a:pt x="221" y="294"/>
                              <a:pt x="222" y="308"/>
                            </a:cubicBezTo>
                            <a:cubicBezTo>
                              <a:pt x="223" y="322"/>
                              <a:pt x="227" y="338"/>
                              <a:pt x="228" y="340"/>
                            </a:cubicBezTo>
                            <a:cubicBezTo>
                              <a:pt x="229" y="342"/>
                              <a:pt x="228" y="330"/>
                              <a:pt x="229" y="320"/>
                            </a:cubicBezTo>
                            <a:cubicBezTo>
                              <a:pt x="229" y="311"/>
                              <a:pt x="231" y="292"/>
                              <a:pt x="233" y="285"/>
                            </a:cubicBezTo>
                            <a:cubicBezTo>
                              <a:pt x="234" y="280"/>
                              <a:pt x="236" y="275"/>
                              <a:pt x="238" y="275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58" name="Freeform 47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52839" y="2833791"/>
                        <a:ext cx="526410" cy="496290"/>
                      </a:xfrm>
                      <a:custGeom>
                        <a:avLst/>
                        <a:gdLst>
                          <a:gd name="T0" fmla="*/ 109213025 w 166"/>
                          <a:gd name="T1" fmla="*/ 362761552 h 170"/>
                          <a:gd name="T2" fmla="*/ 122879212 w 166"/>
                          <a:gd name="T3" fmla="*/ 268031055 h 170"/>
                          <a:gd name="T4" fmla="*/ 116081806 w 166"/>
                          <a:gd name="T5" fmla="*/ 233500252 h 170"/>
                          <a:gd name="T6" fmla="*/ 60536911 w 166"/>
                          <a:gd name="T7" fmla="*/ 168686383 h 170"/>
                          <a:gd name="T8" fmla="*/ 34552597 w 166"/>
                          <a:gd name="T9" fmla="*/ 92494047 h 170"/>
                          <a:gd name="T10" fmla="*/ 2224210 w 166"/>
                          <a:gd name="T11" fmla="*/ 46289855 h 170"/>
                          <a:gd name="T12" fmla="*/ 9110574 w 166"/>
                          <a:gd name="T13" fmla="*/ 23138190 h 170"/>
                          <a:gd name="T14" fmla="*/ 29996984 w 166"/>
                          <a:gd name="T15" fmla="*/ 27679657 h 170"/>
                          <a:gd name="T16" fmla="*/ 37319776 w 166"/>
                          <a:gd name="T17" fmla="*/ 11306430 h 170"/>
                          <a:gd name="T18" fmla="*/ 60536911 w 166"/>
                          <a:gd name="T19" fmla="*/ 6761646 h 170"/>
                          <a:gd name="T20" fmla="*/ 69648158 w 166"/>
                          <a:gd name="T21" fmla="*/ 37202958 h 170"/>
                          <a:gd name="T22" fmla="*/ 41875384 w 166"/>
                          <a:gd name="T23" fmla="*/ 39439250 h 170"/>
                          <a:gd name="T24" fmla="*/ 37319776 w 166"/>
                          <a:gd name="T25" fmla="*/ 50835285 h 170"/>
                          <a:gd name="T26" fmla="*/ 57769732 w 166"/>
                          <a:gd name="T27" fmla="*/ 69338414 h 170"/>
                          <a:gd name="T28" fmla="*/ 78758732 w 166"/>
                          <a:gd name="T29" fmla="*/ 85276614 h 170"/>
                          <a:gd name="T30" fmla="*/ 90551503 w 166"/>
                          <a:gd name="T31" fmla="*/ 117868662 h 170"/>
                          <a:gd name="T32" fmla="*/ 83314345 w 166"/>
                          <a:gd name="T33" fmla="*/ 191838072 h 170"/>
                          <a:gd name="T34" fmla="*/ 122879212 w 166"/>
                          <a:gd name="T35" fmla="*/ 219518377 h 170"/>
                          <a:gd name="T36" fmla="*/ 146096372 w 166"/>
                          <a:gd name="T37" fmla="*/ 223974334 h 170"/>
                          <a:gd name="T38" fmla="*/ 106531505 w 166"/>
                          <a:gd name="T39" fmla="*/ 175464947 h 170"/>
                          <a:gd name="T40" fmla="*/ 134740030 w 166"/>
                          <a:gd name="T41" fmla="*/ 131480134 h 170"/>
                          <a:gd name="T42" fmla="*/ 160198983 w 166"/>
                          <a:gd name="T43" fmla="*/ 111086802 h 170"/>
                          <a:gd name="T44" fmla="*/ 197082330 w 166"/>
                          <a:gd name="T45" fmla="*/ 97038963 h 170"/>
                          <a:gd name="T46" fmla="*/ 224855104 w 166"/>
                          <a:gd name="T47" fmla="*/ 80734475 h 170"/>
                          <a:gd name="T48" fmla="*/ 257619242 w 166"/>
                          <a:gd name="T49" fmla="*/ 78425989 h 170"/>
                          <a:gd name="T50" fmla="*/ 294416827 w 166"/>
                          <a:gd name="T51" fmla="*/ 99344672 h 170"/>
                          <a:gd name="T52" fmla="*/ 319944612 w 166"/>
                          <a:gd name="T53" fmla="*/ 94802533 h 170"/>
                          <a:gd name="T54" fmla="*/ 354953865 w 166"/>
                          <a:gd name="T55" fmla="*/ 145548218 h 170"/>
                          <a:gd name="T56" fmla="*/ 370930438 w 166"/>
                          <a:gd name="T57" fmla="*/ 173228522 h 170"/>
                          <a:gd name="T58" fmla="*/ 378167703 w 166"/>
                          <a:gd name="T59" fmla="*/ 230824807 h 170"/>
                          <a:gd name="T60" fmla="*/ 359509479 w 166"/>
                          <a:gd name="T61" fmla="*/ 281573914 h 170"/>
                          <a:gd name="T62" fmla="*/ 336292211 w 166"/>
                          <a:gd name="T63" fmla="*/ 327863764 h 170"/>
                          <a:gd name="T64" fmla="*/ 308519438 w 166"/>
                          <a:gd name="T65" fmla="*/ 341931853 h 170"/>
                          <a:gd name="T66" fmla="*/ 250296449 w 166"/>
                          <a:gd name="T67" fmla="*/ 335149967 h 170"/>
                          <a:gd name="T68" fmla="*/ 197082330 w 166"/>
                          <a:gd name="T69" fmla="*/ 335149967 h 170"/>
                          <a:gd name="T70" fmla="*/ 148320582 w 166"/>
                          <a:gd name="T71" fmla="*/ 316557232 h 170"/>
                          <a:gd name="T72" fmla="*/ 131972850 w 166"/>
                          <a:gd name="T73" fmla="*/ 281573914 h 170"/>
                          <a:gd name="T74" fmla="*/ 148320582 w 166"/>
                          <a:gd name="T75" fmla="*/ 251653859 h 170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</a:gdLst>
                        <a:ahLst/>
                        <a:cxnLst>
                          <a:cxn ang="T76">
                            <a:pos x="T0" y="T1"/>
                          </a:cxn>
                          <a:cxn ang="T77">
                            <a:pos x="T2" y="T3"/>
                          </a:cxn>
                          <a:cxn ang="T78">
                            <a:pos x="T4" y="T5"/>
                          </a:cxn>
                          <a:cxn ang="T79">
                            <a:pos x="T6" y="T7"/>
                          </a:cxn>
                          <a:cxn ang="T80">
                            <a:pos x="T8" y="T9"/>
                          </a:cxn>
                          <a:cxn ang="T81">
                            <a:pos x="T10" y="T11"/>
                          </a:cxn>
                          <a:cxn ang="T82">
                            <a:pos x="T12" y="T13"/>
                          </a:cxn>
                          <a:cxn ang="T83">
                            <a:pos x="T14" y="T15"/>
                          </a:cxn>
                          <a:cxn ang="T84">
                            <a:pos x="T16" y="T17"/>
                          </a:cxn>
                          <a:cxn ang="T85">
                            <a:pos x="T18" y="T19"/>
                          </a:cxn>
                          <a:cxn ang="T86">
                            <a:pos x="T20" y="T21"/>
                          </a:cxn>
                          <a:cxn ang="T87">
                            <a:pos x="T22" y="T23"/>
                          </a:cxn>
                          <a:cxn ang="T88">
                            <a:pos x="T24" y="T25"/>
                          </a:cxn>
                          <a:cxn ang="T89">
                            <a:pos x="T26" y="T27"/>
                          </a:cxn>
                          <a:cxn ang="T90">
                            <a:pos x="T28" y="T29"/>
                          </a:cxn>
                          <a:cxn ang="T91">
                            <a:pos x="T30" y="T31"/>
                          </a:cxn>
                          <a:cxn ang="T92">
                            <a:pos x="T32" y="T33"/>
                          </a:cxn>
                          <a:cxn ang="T93">
                            <a:pos x="T34" y="T35"/>
                          </a:cxn>
                          <a:cxn ang="T94">
                            <a:pos x="T36" y="T37"/>
                          </a:cxn>
                          <a:cxn ang="T95">
                            <a:pos x="T38" y="T39"/>
                          </a:cxn>
                          <a:cxn ang="T96">
                            <a:pos x="T40" y="T41"/>
                          </a:cxn>
                          <a:cxn ang="T97">
                            <a:pos x="T42" y="T43"/>
                          </a:cxn>
                          <a:cxn ang="T98">
                            <a:pos x="T44" y="T45"/>
                          </a:cxn>
                          <a:cxn ang="T99">
                            <a:pos x="T46" y="T47"/>
                          </a:cxn>
                          <a:cxn ang="T100">
                            <a:pos x="T48" y="T49"/>
                          </a:cxn>
                          <a:cxn ang="T101">
                            <a:pos x="T50" y="T51"/>
                          </a:cxn>
                          <a:cxn ang="T102">
                            <a:pos x="T52" y="T53"/>
                          </a:cxn>
                          <a:cxn ang="T103">
                            <a:pos x="T54" y="T55"/>
                          </a:cxn>
                          <a:cxn ang="T104">
                            <a:pos x="T56" y="T57"/>
                          </a:cxn>
                          <a:cxn ang="T105">
                            <a:pos x="T58" y="T59"/>
                          </a:cxn>
                          <a:cxn ang="T106">
                            <a:pos x="T60" y="T61"/>
                          </a:cxn>
                          <a:cxn ang="T107">
                            <a:pos x="T62" y="T63"/>
                          </a:cxn>
                          <a:cxn ang="T108">
                            <a:pos x="T64" y="T65"/>
                          </a:cxn>
                          <a:cxn ang="T109">
                            <a:pos x="T66" y="T67"/>
                          </a:cxn>
                          <a:cxn ang="T110">
                            <a:pos x="T68" y="T69"/>
                          </a:cxn>
                          <a:cxn ang="T111">
                            <a:pos x="T70" y="T71"/>
                          </a:cxn>
                          <a:cxn ang="T112">
                            <a:pos x="T72" y="T73"/>
                          </a:cxn>
                          <a:cxn ang="T113">
                            <a:pos x="T74" y="T75"/>
                          </a:cxn>
                        </a:cxnLst>
                        <a:rect l="0" t="0" r="r" b="b"/>
                        <a:pathLst>
                          <a:path w="166" h="170">
                            <a:moveTo>
                              <a:pt x="50" y="169"/>
                            </a:moveTo>
                            <a:cubicBezTo>
                              <a:pt x="48" y="170"/>
                              <a:pt x="47" y="163"/>
                              <a:pt x="47" y="157"/>
                            </a:cubicBezTo>
                            <a:cubicBezTo>
                              <a:pt x="47" y="151"/>
                              <a:pt x="47" y="141"/>
                              <a:pt x="48" y="134"/>
                            </a:cubicBezTo>
                            <a:cubicBezTo>
                              <a:pt x="49" y="128"/>
                              <a:pt x="52" y="121"/>
                              <a:pt x="53" y="116"/>
                            </a:cubicBezTo>
                            <a:cubicBezTo>
                              <a:pt x="54" y="111"/>
                              <a:pt x="57" y="106"/>
                              <a:pt x="57" y="103"/>
                            </a:cubicBezTo>
                            <a:cubicBezTo>
                              <a:pt x="57" y="101"/>
                              <a:pt x="53" y="103"/>
                              <a:pt x="50" y="101"/>
                            </a:cubicBezTo>
                            <a:cubicBezTo>
                              <a:pt x="47" y="100"/>
                              <a:pt x="40" y="97"/>
                              <a:pt x="36" y="92"/>
                            </a:cubicBezTo>
                            <a:cubicBezTo>
                              <a:pt x="32" y="87"/>
                              <a:pt x="28" y="80"/>
                              <a:pt x="26" y="73"/>
                            </a:cubicBezTo>
                            <a:cubicBezTo>
                              <a:pt x="23" y="66"/>
                              <a:pt x="21" y="56"/>
                              <a:pt x="20" y="50"/>
                            </a:cubicBezTo>
                            <a:cubicBezTo>
                              <a:pt x="18" y="45"/>
                              <a:pt x="17" y="43"/>
                              <a:pt x="15" y="40"/>
                            </a:cubicBezTo>
                            <a:cubicBezTo>
                              <a:pt x="13" y="36"/>
                              <a:pt x="10" y="31"/>
                              <a:pt x="8" y="28"/>
                            </a:cubicBezTo>
                            <a:cubicBezTo>
                              <a:pt x="6" y="25"/>
                              <a:pt x="2" y="22"/>
                              <a:pt x="1" y="20"/>
                            </a:cubicBezTo>
                            <a:cubicBezTo>
                              <a:pt x="0" y="18"/>
                              <a:pt x="0" y="15"/>
                              <a:pt x="1" y="13"/>
                            </a:cubicBezTo>
                            <a:cubicBezTo>
                              <a:pt x="2" y="11"/>
                              <a:pt x="3" y="11"/>
                              <a:pt x="4" y="10"/>
                            </a:cubicBezTo>
                            <a:cubicBezTo>
                              <a:pt x="6" y="10"/>
                              <a:pt x="7" y="10"/>
                              <a:pt x="8" y="11"/>
                            </a:cubicBezTo>
                            <a:cubicBezTo>
                              <a:pt x="9" y="11"/>
                              <a:pt x="11" y="12"/>
                              <a:pt x="13" y="12"/>
                            </a:cubicBezTo>
                            <a:cubicBezTo>
                              <a:pt x="15" y="12"/>
                              <a:pt x="20" y="13"/>
                              <a:pt x="20" y="12"/>
                            </a:cubicBezTo>
                            <a:cubicBezTo>
                              <a:pt x="21" y="11"/>
                              <a:pt x="16" y="7"/>
                              <a:pt x="16" y="5"/>
                            </a:cubicBezTo>
                            <a:cubicBezTo>
                              <a:pt x="16" y="4"/>
                              <a:pt x="18" y="1"/>
                              <a:pt x="19" y="1"/>
                            </a:cubicBezTo>
                            <a:cubicBezTo>
                              <a:pt x="21" y="0"/>
                              <a:pt x="24" y="2"/>
                              <a:pt x="26" y="3"/>
                            </a:cubicBezTo>
                            <a:cubicBezTo>
                              <a:pt x="28" y="5"/>
                              <a:pt x="29" y="7"/>
                              <a:pt x="30" y="9"/>
                            </a:cubicBezTo>
                            <a:cubicBezTo>
                              <a:pt x="31" y="11"/>
                              <a:pt x="31" y="14"/>
                              <a:pt x="30" y="16"/>
                            </a:cubicBezTo>
                            <a:cubicBezTo>
                              <a:pt x="29" y="18"/>
                              <a:pt x="28" y="20"/>
                              <a:pt x="26" y="20"/>
                            </a:cubicBezTo>
                            <a:cubicBezTo>
                              <a:pt x="24" y="20"/>
                              <a:pt x="20" y="17"/>
                              <a:pt x="18" y="17"/>
                            </a:cubicBezTo>
                            <a:cubicBezTo>
                              <a:pt x="16" y="16"/>
                              <a:pt x="12" y="16"/>
                              <a:pt x="12" y="17"/>
                            </a:cubicBezTo>
                            <a:cubicBezTo>
                              <a:pt x="12" y="18"/>
                              <a:pt x="16" y="20"/>
                              <a:pt x="16" y="22"/>
                            </a:cubicBezTo>
                            <a:cubicBezTo>
                              <a:pt x="17" y="24"/>
                              <a:pt x="15" y="28"/>
                              <a:pt x="17" y="30"/>
                            </a:cubicBezTo>
                            <a:cubicBezTo>
                              <a:pt x="19" y="31"/>
                              <a:pt x="23" y="30"/>
                              <a:pt x="25" y="30"/>
                            </a:cubicBezTo>
                            <a:cubicBezTo>
                              <a:pt x="27" y="31"/>
                              <a:pt x="29" y="31"/>
                              <a:pt x="30" y="32"/>
                            </a:cubicBezTo>
                            <a:cubicBezTo>
                              <a:pt x="31" y="33"/>
                              <a:pt x="33" y="35"/>
                              <a:pt x="34" y="37"/>
                            </a:cubicBezTo>
                            <a:cubicBezTo>
                              <a:pt x="34" y="39"/>
                              <a:pt x="34" y="42"/>
                              <a:pt x="35" y="45"/>
                            </a:cubicBezTo>
                            <a:cubicBezTo>
                              <a:pt x="36" y="47"/>
                              <a:pt x="40" y="47"/>
                              <a:pt x="39" y="51"/>
                            </a:cubicBezTo>
                            <a:cubicBezTo>
                              <a:pt x="39" y="54"/>
                              <a:pt x="34" y="60"/>
                              <a:pt x="34" y="65"/>
                            </a:cubicBezTo>
                            <a:cubicBezTo>
                              <a:pt x="33" y="70"/>
                              <a:pt x="33" y="79"/>
                              <a:pt x="36" y="83"/>
                            </a:cubicBezTo>
                            <a:cubicBezTo>
                              <a:pt x="39" y="88"/>
                              <a:pt x="47" y="89"/>
                              <a:pt x="50" y="91"/>
                            </a:cubicBezTo>
                            <a:cubicBezTo>
                              <a:pt x="53" y="93"/>
                              <a:pt x="52" y="94"/>
                              <a:pt x="53" y="95"/>
                            </a:cubicBezTo>
                            <a:cubicBezTo>
                              <a:pt x="55" y="96"/>
                              <a:pt x="58" y="98"/>
                              <a:pt x="60" y="98"/>
                            </a:cubicBezTo>
                            <a:cubicBezTo>
                              <a:pt x="61" y="98"/>
                              <a:pt x="65" y="99"/>
                              <a:pt x="63" y="97"/>
                            </a:cubicBezTo>
                            <a:cubicBezTo>
                              <a:pt x="62" y="95"/>
                              <a:pt x="53" y="90"/>
                              <a:pt x="50" y="86"/>
                            </a:cubicBezTo>
                            <a:cubicBezTo>
                              <a:pt x="47" y="82"/>
                              <a:pt x="45" y="80"/>
                              <a:pt x="46" y="76"/>
                            </a:cubicBezTo>
                            <a:cubicBezTo>
                              <a:pt x="47" y="72"/>
                              <a:pt x="54" y="68"/>
                              <a:pt x="56" y="65"/>
                            </a:cubicBezTo>
                            <a:cubicBezTo>
                              <a:pt x="58" y="62"/>
                              <a:pt x="57" y="60"/>
                              <a:pt x="58" y="57"/>
                            </a:cubicBezTo>
                            <a:cubicBezTo>
                              <a:pt x="59" y="54"/>
                              <a:pt x="61" y="51"/>
                              <a:pt x="63" y="49"/>
                            </a:cubicBezTo>
                            <a:cubicBezTo>
                              <a:pt x="65" y="47"/>
                              <a:pt x="68" y="49"/>
                              <a:pt x="69" y="48"/>
                            </a:cubicBezTo>
                            <a:cubicBezTo>
                              <a:pt x="71" y="47"/>
                              <a:pt x="71" y="44"/>
                              <a:pt x="74" y="43"/>
                            </a:cubicBezTo>
                            <a:cubicBezTo>
                              <a:pt x="76" y="42"/>
                              <a:pt x="84" y="43"/>
                              <a:pt x="85" y="42"/>
                            </a:cubicBezTo>
                            <a:cubicBezTo>
                              <a:pt x="88" y="41"/>
                              <a:pt x="87" y="38"/>
                              <a:pt x="88" y="37"/>
                            </a:cubicBezTo>
                            <a:cubicBezTo>
                              <a:pt x="91" y="35"/>
                              <a:pt x="94" y="34"/>
                              <a:pt x="97" y="35"/>
                            </a:cubicBezTo>
                            <a:cubicBezTo>
                              <a:pt x="100" y="35"/>
                              <a:pt x="103" y="40"/>
                              <a:pt x="106" y="40"/>
                            </a:cubicBezTo>
                            <a:cubicBezTo>
                              <a:pt x="108" y="40"/>
                              <a:pt x="109" y="35"/>
                              <a:pt x="111" y="34"/>
                            </a:cubicBezTo>
                            <a:cubicBezTo>
                              <a:pt x="114" y="33"/>
                              <a:pt x="118" y="35"/>
                              <a:pt x="121" y="37"/>
                            </a:cubicBezTo>
                            <a:cubicBezTo>
                              <a:pt x="123" y="38"/>
                              <a:pt x="125" y="42"/>
                              <a:pt x="127" y="43"/>
                            </a:cubicBezTo>
                            <a:cubicBezTo>
                              <a:pt x="129" y="44"/>
                              <a:pt x="131" y="40"/>
                              <a:pt x="133" y="40"/>
                            </a:cubicBezTo>
                            <a:cubicBezTo>
                              <a:pt x="134" y="40"/>
                              <a:pt x="136" y="39"/>
                              <a:pt x="138" y="41"/>
                            </a:cubicBezTo>
                            <a:cubicBezTo>
                              <a:pt x="140" y="43"/>
                              <a:pt x="145" y="49"/>
                              <a:pt x="147" y="53"/>
                            </a:cubicBezTo>
                            <a:cubicBezTo>
                              <a:pt x="150" y="57"/>
                              <a:pt x="151" y="60"/>
                              <a:pt x="153" y="63"/>
                            </a:cubicBezTo>
                            <a:cubicBezTo>
                              <a:pt x="156" y="66"/>
                              <a:pt x="159" y="67"/>
                              <a:pt x="159" y="69"/>
                            </a:cubicBezTo>
                            <a:cubicBezTo>
                              <a:pt x="160" y="71"/>
                              <a:pt x="159" y="72"/>
                              <a:pt x="160" y="75"/>
                            </a:cubicBezTo>
                            <a:cubicBezTo>
                              <a:pt x="161" y="79"/>
                              <a:pt x="166" y="86"/>
                              <a:pt x="166" y="90"/>
                            </a:cubicBezTo>
                            <a:cubicBezTo>
                              <a:pt x="166" y="94"/>
                              <a:pt x="164" y="97"/>
                              <a:pt x="163" y="100"/>
                            </a:cubicBezTo>
                            <a:cubicBezTo>
                              <a:pt x="163" y="104"/>
                              <a:pt x="163" y="109"/>
                              <a:pt x="161" y="113"/>
                            </a:cubicBezTo>
                            <a:cubicBezTo>
                              <a:pt x="160" y="117"/>
                              <a:pt x="157" y="119"/>
                              <a:pt x="155" y="122"/>
                            </a:cubicBezTo>
                            <a:cubicBezTo>
                              <a:pt x="153" y="126"/>
                              <a:pt x="153" y="132"/>
                              <a:pt x="151" y="136"/>
                            </a:cubicBezTo>
                            <a:cubicBezTo>
                              <a:pt x="149" y="139"/>
                              <a:pt x="147" y="141"/>
                              <a:pt x="145" y="142"/>
                            </a:cubicBezTo>
                            <a:cubicBezTo>
                              <a:pt x="143" y="143"/>
                              <a:pt x="141" y="142"/>
                              <a:pt x="139" y="143"/>
                            </a:cubicBezTo>
                            <a:cubicBezTo>
                              <a:pt x="137" y="144"/>
                              <a:pt x="135" y="147"/>
                              <a:pt x="133" y="148"/>
                            </a:cubicBezTo>
                            <a:cubicBezTo>
                              <a:pt x="130" y="149"/>
                              <a:pt x="127" y="151"/>
                              <a:pt x="123" y="150"/>
                            </a:cubicBezTo>
                            <a:cubicBezTo>
                              <a:pt x="119" y="149"/>
                              <a:pt x="112" y="145"/>
                              <a:pt x="108" y="145"/>
                            </a:cubicBezTo>
                            <a:cubicBezTo>
                              <a:pt x="103" y="144"/>
                              <a:pt x="100" y="146"/>
                              <a:pt x="96" y="146"/>
                            </a:cubicBezTo>
                            <a:cubicBezTo>
                              <a:pt x="92" y="146"/>
                              <a:pt x="88" y="145"/>
                              <a:pt x="85" y="145"/>
                            </a:cubicBezTo>
                            <a:cubicBezTo>
                              <a:pt x="81" y="144"/>
                              <a:pt x="76" y="144"/>
                              <a:pt x="73" y="143"/>
                            </a:cubicBezTo>
                            <a:cubicBezTo>
                              <a:pt x="70" y="141"/>
                              <a:pt x="67" y="139"/>
                              <a:pt x="64" y="137"/>
                            </a:cubicBezTo>
                            <a:cubicBezTo>
                              <a:pt x="62" y="134"/>
                              <a:pt x="59" y="132"/>
                              <a:pt x="57" y="129"/>
                            </a:cubicBezTo>
                            <a:cubicBezTo>
                              <a:pt x="56" y="127"/>
                              <a:pt x="57" y="125"/>
                              <a:pt x="57" y="122"/>
                            </a:cubicBezTo>
                            <a:cubicBezTo>
                              <a:pt x="57" y="120"/>
                              <a:pt x="58" y="117"/>
                              <a:pt x="59" y="115"/>
                            </a:cubicBezTo>
                            <a:cubicBezTo>
                              <a:pt x="60" y="113"/>
                              <a:pt x="63" y="111"/>
                              <a:pt x="64" y="10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59" name="Freeform 47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24575" y="3150708"/>
                        <a:ext cx="32356" cy="123786"/>
                      </a:xfrm>
                      <a:custGeom>
                        <a:avLst/>
                        <a:gdLst>
                          <a:gd name="T0" fmla="*/ 27758562 w 10"/>
                          <a:gd name="T1" fmla="*/ 0 h 42"/>
                          <a:gd name="T2" fmla="*/ 8539258 w 10"/>
                          <a:gd name="T3" fmla="*/ 37689609 h 42"/>
                          <a:gd name="T4" fmla="*/ 0 w 10"/>
                          <a:gd name="T5" fmla="*/ 105721411 h 4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10" h="42">
                            <a:moveTo>
                              <a:pt x="10" y="0"/>
                            </a:moveTo>
                            <a:cubicBezTo>
                              <a:pt x="9" y="2"/>
                              <a:pt x="5" y="8"/>
                              <a:pt x="3" y="15"/>
                            </a:cubicBezTo>
                            <a:cubicBezTo>
                              <a:pt x="1" y="21"/>
                              <a:pt x="1" y="34"/>
                              <a:pt x="0" y="4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0" name="Freeform 47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87780" y="2949555"/>
                        <a:ext cx="138758" cy="85389"/>
                      </a:xfrm>
                      <a:custGeom>
                        <a:avLst/>
                        <a:gdLst>
                          <a:gd name="T0" fmla="*/ 0 w 44"/>
                          <a:gd name="T1" fmla="*/ 0 h 29"/>
                          <a:gd name="T2" fmla="*/ 41826326 w 44"/>
                          <a:gd name="T3" fmla="*/ 22313906 h 29"/>
                          <a:gd name="T4" fmla="*/ 57469462 w 44"/>
                          <a:gd name="T5" fmla="*/ 39790054 h 29"/>
                          <a:gd name="T6" fmla="*/ 72671123 w 44"/>
                          <a:gd name="T7" fmla="*/ 54913529 h 29"/>
                          <a:gd name="T8" fmla="*/ 94908207 w 44"/>
                          <a:gd name="T9" fmla="*/ 69940831 h 29"/>
                          <a:gd name="T10" fmla="*/ 97058449 w 44"/>
                          <a:gd name="T11" fmla="*/ 72407860 h 29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44" h="29">
                            <a:moveTo>
                              <a:pt x="0" y="0"/>
                            </a:moveTo>
                            <a:cubicBezTo>
                              <a:pt x="3" y="2"/>
                              <a:pt x="14" y="7"/>
                              <a:pt x="19" y="9"/>
                            </a:cubicBezTo>
                            <a:cubicBezTo>
                              <a:pt x="23" y="12"/>
                              <a:pt x="23" y="14"/>
                              <a:pt x="26" y="16"/>
                            </a:cubicBezTo>
                            <a:cubicBezTo>
                              <a:pt x="28" y="18"/>
                              <a:pt x="30" y="20"/>
                              <a:pt x="33" y="22"/>
                            </a:cubicBezTo>
                            <a:cubicBezTo>
                              <a:pt x="36" y="24"/>
                              <a:pt x="39" y="25"/>
                              <a:pt x="43" y="28"/>
                            </a:cubicBezTo>
                            <a:cubicBezTo>
                              <a:pt x="44" y="28"/>
                              <a:pt x="44" y="29"/>
                              <a:pt x="44" y="2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1" name="Freeform 47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33287" y="3017179"/>
                        <a:ext cx="60358" cy="41263"/>
                      </a:xfrm>
                      <a:custGeom>
                        <a:avLst/>
                        <a:gdLst>
                          <a:gd name="T0" fmla="*/ 0 w 19"/>
                          <a:gd name="T1" fmla="*/ 0 h 14"/>
                          <a:gd name="T2" fmla="*/ 12020557 w 19"/>
                          <a:gd name="T3" fmla="*/ 10267997 h 14"/>
                          <a:gd name="T4" fmla="*/ 25851450 w 19"/>
                          <a:gd name="T5" fmla="*/ 15135454 h 14"/>
                          <a:gd name="T6" fmla="*/ 30453130 w 19"/>
                          <a:gd name="T7" fmla="*/ 27881933 h 14"/>
                          <a:gd name="T8" fmla="*/ 44741878 w 19"/>
                          <a:gd name="T9" fmla="*/ 35210309 h 1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9" h="14">
                            <a:moveTo>
                              <a:pt x="0" y="0"/>
                            </a:moveTo>
                            <a:cubicBezTo>
                              <a:pt x="1" y="1"/>
                              <a:pt x="3" y="3"/>
                              <a:pt x="5" y="4"/>
                            </a:cubicBezTo>
                            <a:cubicBezTo>
                              <a:pt x="6" y="5"/>
                              <a:pt x="9" y="5"/>
                              <a:pt x="11" y="6"/>
                            </a:cubicBezTo>
                            <a:cubicBezTo>
                              <a:pt x="12" y="8"/>
                              <a:pt x="11" y="10"/>
                              <a:pt x="13" y="11"/>
                            </a:cubicBezTo>
                            <a:cubicBezTo>
                              <a:pt x="14" y="13"/>
                              <a:pt x="18" y="14"/>
                              <a:pt x="19" y="1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2" name="Freeform 47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68754" y="2973050"/>
                        <a:ext cx="34845" cy="44126"/>
                      </a:xfrm>
                      <a:custGeom>
                        <a:avLst/>
                        <a:gdLst>
                          <a:gd name="T0" fmla="*/ 0 w 11"/>
                          <a:gd name="T1" fmla="*/ 0 h 15"/>
                          <a:gd name="T2" fmla="*/ 6736622 w 11"/>
                          <a:gd name="T3" fmla="*/ 14931938 h 15"/>
                          <a:gd name="T4" fmla="*/ 18523731 w 11"/>
                          <a:gd name="T5" fmla="*/ 22157068 h 15"/>
                          <a:gd name="T6" fmla="*/ 25260999 w 11"/>
                          <a:gd name="T7" fmla="*/ 37106315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1" h="15">
                            <a:moveTo>
                              <a:pt x="0" y="0"/>
                            </a:moveTo>
                            <a:cubicBezTo>
                              <a:pt x="1" y="1"/>
                              <a:pt x="2" y="4"/>
                              <a:pt x="3" y="6"/>
                            </a:cubicBezTo>
                            <a:cubicBezTo>
                              <a:pt x="5" y="7"/>
                              <a:pt x="6" y="8"/>
                              <a:pt x="8" y="9"/>
                            </a:cubicBezTo>
                            <a:cubicBezTo>
                              <a:pt x="9" y="11"/>
                              <a:pt x="10" y="14"/>
                              <a:pt x="11" y="15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3" name="Freeform 47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19776" y="2958723"/>
                        <a:ext cx="28000" cy="76221"/>
                      </a:xfrm>
                      <a:custGeom>
                        <a:avLst/>
                        <a:gdLst>
                          <a:gd name="T0" fmla="*/ 1953125 w 9"/>
                          <a:gd name="T1" fmla="*/ 0 h 26"/>
                          <a:gd name="T2" fmla="*/ 0 w 9"/>
                          <a:gd name="T3" fmla="*/ 16861203 h 26"/>
                          <a:gd name="T4" fmla="*/ 9765625 w 9"/>
                          <a:gd name="T5" fmla="*/ 28595343 h 26"/>
                          <a:gd name="T6" fmla="*/ 13671875 w 9"/>
                          <a:gd name="T7" fmla="*/ 45456515 h 26"/>
                          <a:gd name="T8" fmla="*/ 17578125 w 9"/>
                          <a:gd name="T9" fmla="*/ 62315022 h 2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9" h="26">
                            <a:moveTo>
                              <a:pt x="1" y="0"/>
                            </a:moveTo>
                            <a:cubicBezTo>
                              <a:pt x="1" y="1"/>
                              <a:pt x="0" y="5"/>
                              <a:pt x="0" y="7"/>
                            </a:cubicBezTo>
                            <a:cubicBezTo>
                              <a:pt x="1" y="9"/>
                              <a:pt x="4" y="10"/>
                              <a:pt x="5" y="12"/>
                            </a:cubicBezTo>
                            <a:cubicBezTo>
                              <a:pt x="6" y="14"/>
                              <a:pt x="7" y="17"/>
                              <a:pt x="7" y="19"/>
                            </a:cubicBezTo>
                            <a:cubicBezTo>
                              <a:pt x="8" y="21"/>
                              <a:pt x="8" y="25"/>
                              <a:pt x="9" y="2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4" name="Freeform 47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88846" y="2949555"/>
                        <a:ext cx="19290" cy="87682"/>
                      </a:xfrm>
                      <a:custGeom>
                        <a:avLst/>
                        <a:gdLst>
                          <a:gd name="T0" fmla="*/ 2547559 w 6"/>
                          <a:gd name="T1" fmla="*/ 0 h 30"/>
                          <a:gd name="T2" fmla="*/ 0 w 6"/>
                          <a:gd name="T3" fmla="*/ 14183982 h 30"/>
                          <a:gd name="T4" fmla="*/ 5117857 w 6"/>
                          <a:gd name="T5" fmla="*/ 25673273 h 30"/>
                          <a:gd name="T6" fmla="*/ 13162388 w 6"/>
                          <a:gd name="T7" fmla="*/ 37514381 h 30"/>
                          <a:gd name="T8" fmla="*/ 8162734 w 6"/>
                          <a:gd name="T9" fmla="*/ 46665036 h 30"/>
                          <a:gd name="T10" fmla="*/ 13162388 w 6"/>
                          <a:gd name="T11" fmla="*/ 69998867 h 3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6" h="30">
                            <a:moveTo>
                              <a:pt x="1" y="0"/>
                            </a:moveTo>
                            <a:cubicBezTo>
                              <a:pt x="1" y="1"/>
                              <a:pt x="0" y="4"/>
                              <a:pt x="0" y="6"/>
                            </a:cubicBezTo>
                            <a:cubicBezTo>
                              <a:pt x="0" y="8"/>
                              <a:pt x="1" y="10"/>
                              <a:pt x="2" y="11"/>
                            </a:cubicBezTo>
                            <a:cubicBezTo>
                              <a:pt x="3" y="13"/>
                              <a:pt x="5" y="15"/>
                              <a:pt x="5" y="16"/>
                            </a:cubicBezTo>
                            <a:cubicBezTo>
                              <a:pt x="6" y="17"/>
                              <a:pt x="3" y="18"/>
                              <a:pt x="3" y="20"/>
                            </a:cubicBezTo>
                            <a:cubicBezTo>
                              <a:pt x="3" y="23"/>
                              <a:pt x="5" y="28"/>
                              <a:pt x="5" y="3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5" name="Freeform 47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42979" y="2958723"/>
                        <a:ext cx="16179" cy="73928"/>
                      </a:xfrm>
                      <a:custGeom>
                        <a:avLst/>
                        <a:gdLst>
                          <a:gd name="T0" fmla="*/ 8539258 w 5"/>
                          <a:gd name="T1" fmla="*/ 0 h 25"/>
                          <a:gd name="T2" fmla="*/ 8539258 w 5"/>
                          <a:gd name="T3" fmla="*/ 13044867 h 25"/>
                          <a:gd name="T4" fmla="*/ 2668739 w 5"/>
                          <a:gd name="T5" fmla="*/ 20649432 h 25"/>
                          <a:gd name="T6" fmla="*/ 11208704 w 5"/>
                          <a:gd name="T7" fmla="*/ 23086021 h 25"/>
                          <a:gd name="T8" fmla="*/ 11208704 w 5"/>
                          <a:gd name="T9" fmla="*/ 33694428 h 25"/>
                          <a:gd name="T10" fmla="*/ 5338185 w 5"/>
                          <a:gd name="T11" fmla="*/ 44225359 h 25"/>
                          <a:gd name="T12" fmla="*/ 2668739 w 5"/>
                          <a:gd name="T13" fmla="*/ 64875617 h 2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" h="25">
                            <a:moveTo>
                              <a:pt x="3" y="0"/>
                            </a:moveTo>
                            <a:cubicBezTo>
                              <a:pt x="3" y="1"/>
                              <a:pt x="3" y="4"/>
                              <a:pt x="3" y="5"/>
                            </a:cubicBezTo>
                            <a:cubicBezTo>
                              <a:pt x="2" y="7"/>
                              <a:pt x="0" y="7"/>
                              <a:pt x="1" y="8"/>
                            </a:cubicBezTo>
                            <a:cubicBezTo>
                              <a:pt x="1" y="9"/>
                              <a:pt x="4" y="9"/>
                              <a:pt x="4" y="9"/>
                            </a:cubicBezTo>
                            <a:cubicBezTo>
                              <a:pt x="5" y="10"/>
                              <a:pt x="4" y="11"/>
                              <a:pt x="4" y="13"/>
                            </a:cubicBezTo>
                            <a:cubicBezTo>
                              <a:pt x="4" y="14"/>
                              <a:pt x="2" y="15"/>
                              <a:pt x="2" y="17"/>
                            </a:cubicBezTo>
                            <a:cubicBezTo>
                              <a:pt x="1" y="19"/>
                              <a:pt x="1" y="24"/>
                              <a:pt x="1" y="25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6" name="Freeform 48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77824" y="2990816"/>
                        <a:ext cx="44179" cy="67623"/>
                      </a:xfrm>
                      <a:custGeom>
                        <a:avLst/>
                        <a:gdLst>
                          <a:gd name="T0" fmla="*/ 31064032 w 14"/>
                          <a:gd name="T1" fmla="*/ 0 h 23"/>
                          <a:gd name="T2" fmla="*/ 22355603 w 14"/>
                          <a:gd name="T3" fmla="*/ 14878835 h 23"/>
                          <a:gd name="T4" fmla="*/ 17947451 w 14"/>
                          <a:gd name="T5" fmla="*/ 24507610 h 23"/>
                          <a:gd name="T6" fmla="*/ 17947451 w 14"/>
                          <a:gd name="T7" fmla="*/ 32185311 h 23"/>
                          <a:gd name="T8" fmla="*/ 13116581 w 14"/>
                          <a:gd name="T9" fmla="*/ 44167533 h 23"/>
                          <a:gd name="T10" fmla="*/ 0 w 14"/>
                          <a:gd name="T11" fmla="*/ 56604323 h 2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4" h="23">
                            <a:moveTo>
                              <a:pt x="14" y="0"/>
                            </a:moveTo>
                            <a:cubicBezTo>
                              <a:pt x="13" y="1"/>
                              <a:pt x="11" y="4"/>
                              <a:pt x="10" y="6"/>
                            </a:cubicBezTo>
                            <a:cubicBezTo>
                              <a:pt x="9" y="8"/>
                              <a:pt x="9" y="9"/>
                              <a:pt x="8" y="10"/>
                            </a:cubicBezTo>
                            <a:cubicBezTo>
                              <a:pt x="8" y="11"/>
                              <a:pt x="8" y="12"/>
                              <a:pt x="8" y="13"/>
                            </a:cubicBezTo>
                            <a:cubicBezTo>
                              <a:pt x="8" y="15"/>
                              <a:pt x="7" y="16"/>
                              <a:pt x="6" y="18"/>
                            </a:cubicBezTo>
                            <a:cubicBezTo>
                              <a:pt x="4" y="19"/>
                              <a:pt x="1" y="22"/>
                              <a:pt x="0" y="23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7" name="Freeform 48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15780" y="3052710"/>
                        <a:ext cx="41068" cy="33813"/>
                      </a:xfrm>
                      <a:custGeom>
                        <a:avLst/>
                        <a:gdLst>
                          <a:gd name="T0" fmla="*/ 29128186 w 13"/>
                          <a:gd name="T1" fmla="*/ 1738469 h 12"/>
                          <a:gd name="T2" fmla="*/ 18081883 w 13"/>
                          <a:gd name="T3" fmla="*/ 3404566 h 12"/>
                          <a:gd name="T4" fmla="*/ 13218013 w 13"/>
                          <a:gd name="T5" fmla="*/ 6809608 h 12"/>
                          <a:gd name="T6" fmla="*/ 4435312 w 13"/>
                          <a:gd name="T7" fmla="*/ 16739116 h 12"/>
                          <a:gd name="T8" fmla="*/ 0 w 13"/>
                          <a:gd name="T9" fmla="*/ 20143554 h 1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3" h="12">
                            <a:moveTo>
                              <a:pt x="13" y="1"/>
                            </a:moveTo>
                            <a:cubicBezTo>
                              <a:pt x="11" y="0"/>
                              <a:pt x="10" y="0"/>
                              <a:pt x="8" y="2"/>
                            </a:cubicBezTo>
                            <a:cubicBezTo>
                              <a:pt x="7" y="3"/>
                              <a:pt x="6" y="3"/>
                              <a:pt x="6" y="4"/>
                            </a:cubicBezTo>
                            <a:cubicBezTo>
                              <a:pt x="5" y="7"/>
                              <a:pt x="4" y="8"/>
                              <a:pt x="2" y="10"/>
                            </a:cubicBezTo>
                            <a:cubicBezTo>
                              <a:pt x="1" y="11"/>
                              <a:pt x="0" y="11"/>
                              <a:pt x="0" y="1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8" name="Freeform 48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94003" y="3136953"/>
                        <a:ext cx="56623" cy="43553"/>
                      </a:xfrm>
                      <a:custGeom>
                        <a:avLst/>
                        <a:gdLst>
                          <a:gd name="T0" fmla="*/ 38834108 w 18"/>
                          <a:gd name="T1" fmla="*/ 33005655 h 15"/>
                          <a:gd name="T2" fmla="*/ 32407436 w 18"/>
                          <a:gd name="T3" fmla="*/ 24344376 h 15"/>
                          <a:gd name="T4" fmla="*/ 23893703 w 18"/>
                          <a:gd name="T5" fmla="*/ 17830102 h 15"/>
                          <a:gd name="T6" fmla="*/ 8530785 w 18"/>
                          <a:gd name="T7" fmla="*/ 8661279 h 15"/>
                          <a:gd name="T8" fmla="*/ 0 w 18"/>
                          <a:gd name="T9" fmla="*/ 0 h 1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8" h="15">
                            <a:moveTo>
                              <a:pt x="18" y="15"/>
                            </a:moveTo>
                            <a:cubicBezTo>
                              <a:pt x="17" y="12"/>
                              <a:pt x="17" y="11"/>
                              <a:pt x="15" y="11"/>
                            </a:cubicBezTo>
                            <a:cubicBezTo>
                              <a:pt x="14" y="10"/>
                              <a:pt x="12" y="8"/>
                              <a:pt x="11" y="8"/>
                            </a:cubicBezTo>
                            <a:cubicBezTo>
                              <a:pt x="10" y="6"/>
                              <a:pt x="6" y="5"/>
                              <a:pt x="4" y="4"/>
                            </a:cubicBezTo>
                            <a:cubicBezTo>
                              <a:pt x="1" y="3"/>
                              <a:pt x="0" y="4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69" name="Freeform 48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70981" y="3195979"/>
                        <a:ext cx="16800" cy="60174"/>
                      </a:xfrm>
                      <a:custGeom>
                        <a:avLst/>
                        <a:gdLst>
                          <a:gd name="T0" fmla="*/ 15942442 w 5"/>
                          <a:gd name="T1" fmla="*/ 41015625 h 21"/>
                          <a:gd name="T2" fmla="*/ 19537492 w 5"/>
                          <a:gd name="T3" fmla="*/ 27343750 h 21"/>
                          <a:gd name="T4" fmla="*/ 7911313 w 5"/>
                          <a:gd name="T5" fmla="*/ 11718750 h 21"/>
                          <a:gd name="T6" fmla="*/ 0 w 5"/>
                          <a:gd name="T7" fmla="*/ 0 h 2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5" h="21">
                            <a:moveTo>
                              <a:pt x="4" y="21"/>
                            </a:moveTo>
                            <a:cubicBezTo>
                              <a:pt x="4" y="18"/>
                              <a:pt x="4" y="16"/>
                              <a:pt x="5" y="14"/>
                            </a:cubicBezTo>
                            <a:cubicBezTo>
                              <a:pt x="4" y="11"/>
                              <a:pt x="3" y="9"/>
                              <a:pt x="2" y="6"/>
                            </a:cubicBezTo>
                            <a:cubicBezTo>
                              <a:pt x="3" y="4"/>
                              <a:pt x="4" y="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0" name="Freeform 48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00846" y="3189105"/>
                        <a:ext cx="30490" cy="29227"/>
                      </a:xfrm>
                      <a:custGeom>
                        <a:avLst/>
                        <a:gdLst>
                          <a:gd name="T0" fmla="*/ 16276379 w 10"/>
                          <a:gd name="T1" fmla="*/ 23333831 h 10"/>
                          <a:gd name="T2" fmla="*/ 14643773 w 10"/>
                          <a:gd name="T3" fmla="*/ 21098012 h 10"/>
                          <a:gd name="T4" fmla="*/ 9632405 w 10"/>
                          <a:gd name="T5" fmla="*/ 4575261 h 10"/>
                          <a:gd name="T6" fmla="*/ 0 w 10"/>
                          <a:gd name="T7" fmla="*/ 0 h 1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0" h="10">
                            <a:moveTo>
                              <a:pt x="10" y="10"/>
                            </a:moveTo>
                            <a:cubicBezTo>
                              <a:pt x="10" y="10"/>
                              <a:pt x="9" y="9"/>
                              <a:pt x="9" y="9"/>
                            </a:cubicBezTo>
                            <a:cubicBezTo>
                              <a:pt x="7" y="7"/>
                              <a:pt x="7" y="4"/>
                              <a:pt x="6" y="2"/>
                            </a:cubicBezTo>
                            <a:cubicBezTo>
                              <a:pt x="4" y="1"/>
                              <a:pt x="2" y="1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1" name="Freeform 48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73291" y="3191968"/>
                        <a:ext cx="32356" cy="61894"/>
                      </a:xfrm>
                      <a:custGeom>
                        <a:avLst/>
                        <a:gdLst>
                          <a:gd name="T0" fmla="*/ 0 w 10"/>
                          <a:gd name="T1" fmla="*/ 52806842 h 21"/>
                          <a:gd name="T2" fmla="*/ 16546182 w 10"/>
                          <a:gd name="T3" fmla="*/ 45478306 h 21"/>
                          <a:gd name="T4" fmla="*/ 25089823 w 10"/>
                          <a:gd name="T5" fmla="*/ 7328535 h 21"/>
                          <a:gd name="T6" fmla="*/ 25089823 w 10"/>
                          <a:gd name="T7" fmla="*/ 0 h 2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0" h="21">
                            <a:moveTo>
                              <a:pt x="0" y="21"/>
                            </a:moveTo>
                            <a:cubicBezTo>
                              <a:pt x="2" y="20"/>
                              <a:pt x="4" y="19"/>
                              <a:pt x="6" y="18"/>
                            </a:cubicBezTo>
                            <a:cubicBezTo>
                              <a:pt x="6" y="16"/>
                              <a:pt x="5" y="4"/>
                              <a:pt x="9" y="3"/>
                            </a:cubicBezTo>
                            <a:cubicBezTo>
                              <a:pt x="10" y="1"/>
                              <a:pt x="9" y="2"/>
                              <a:pt x="9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2" name="Freeform 48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19776" y="3174203"/>
                        <a:ext cx="44179" cy="73356"/>
                      </a:xfrm>
                      <a:custGeom>
                        <a:avLst/>
                        <a:gdLst>
                          <a:gd name="T0" fmla="*/ 0 w 14"/>
                          <a:gd name="T1" fmla="*/ 60418924 h 25"/>
                          <a:gd name="T2" fmla="*/ 13116581 w 14"/>
                          <a:gd name="T3" fmla="*/ 55700618 h 25"/>
                          <a:gd name="T4" fmla="*/ 22355603 w 14"/>
                          <a:gd name="T5" fmla="*/ 21761388 h 25"/>
                          <a:gd name="T6" fmla="*/ 22355603 w 14"/>
                          <a:gd name="T7" fmla="*/ 19365207 h 25"/>
                          <a:gd name="T8" fmla="*/ 24499569 w 14"/>
                          <a:gd name="T9" fmla="*/ 19365207 h 25"/>
                          <a:gd name="T10" fmla="*/ 28903654 w 14"/>
                          <a:gd name="T11" fmla="*/ 2396180 h 25"/>
                          <a:gd name="T12" fmla="*/ 31064032 w 14"/>
                          <a:gd name="T13" fmla="*/ 0 h 2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4" h="25">
                            <a:moveTo>
                              <a:pt x="0" y="25"/>
                            </a:moveTo>
                            <a:cubicBezTo>
                              <a:pt x="3" y="25"/>
                              <a:pt x="3" y="25"/>
                              <a:pt x="6" y="23"/>
                            </a:cubicBezTo>
                            <a:cubicBezTo>
                              <a:pt x="7" y="18"/>
                              <a:pt x="5" y="12"/>
                              <a:pt x="10" y="9"/>
                            </a:cubicBezTo>
                            <a:cubicBezTo>
                              <a:pt x="10" y="9"/>
                              <a:pt x="10" y="9"/>
                              <a:pt x="10" y="8"/>
                            </a:cubicBezTo>
                            <a:cubicBezTo>
                              <a:pt x="10" y="8"/>
                              <a:pt x="10" y="8"/>
                              <a:pt x="11" y="8"/>
                            </a:cubicBezTo>
                            <a:cubicBezTo>
                              <a:pt x="12" y="6"/>
                              <a:pt x="12" y="3"/>
                              <a:pt x="13" y="1"/>
                            </a:cubicBezTo>
                            <a:cubicBezTo>
                              <a:pt x="13" y="1"/>
                              <a:pt x="14" y="0"/>
                              <a:pt x="14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3" name="Freeform 48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37641" y="3174203"/>
                        <a:ext cx="47290" cy="40690"/>
                      </a:xfrm>
                      <a:custGeom>
                        <a:avLst/>
                        <a:gdLst>
                          <a:gd name="T0" fmla="*/ 0 w 15"/>
                          <a:gd name="T1" fmla="*/ 31064032 h 14"/>
                          <a:gd name="T2" fmla="*/ 19980365 w 15"/>
                          <a:gd name="T3" fmla="*/ 13116581 h 14"/>
                          <a:gd name="T4" fmla="*/ 33005655 w 15"/>
                          <a:gd name="T5" fmla="*/ 2160378 h 14"/>
                          <a:gd name="T6" fmla="*/ 33005655 w 15"/>
                          <a:gd name="T7" fmla="*/ 0 h 1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5" h="14">
                            <a:moveTo>
                              <a:pt x="0" y="14"/>
                            </a:moveTo>
                            <a:cubicBezTo>
                              <a:pt x="4" y="9"/>
                              <a:pt x="2" y="8"/>
                              <a:pt x="9" y="6"/>
                            </a:cubicBezTo>
                            <a:cubicBezTo>
                              <a:pt x="11" y="4"/>
                              <a:pt x="12" y="2"/>
                              <a:pt x="15" y="1"/>
                            </a:cubicBezTo>
                            <a:cubicBezTo>
                              <a:pt x="15" y="0"/>
                              <a:pt x="15" y="0"/>
                              <a:pt x="15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4" name="Freeform 48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74175" y="2927204"/>
                        <a:ext cx="28623" cy="93412"/>
                      </a:xfrm>
                      <a:custGeom>
                        <a:avLst/>
                        <a:gdLst>
                          <a:gd name="T0" fmla="*/ 0 w 9"/>
                          <a:gd name="T1" fmla="*/ 0 h 32"/>
                          <a:gd name="T2" fmla="*/ 12124133 w 9"/>
                          <a:gd name="T3" fmla="*/ 27669566 h 32"/>
                          <a:gd name="T4" fmla="*/ 7025018 w 9"/>
                          <a:gd name="T5" fmla="*/ 69310320 h 32"/>
                          <a:gd name="T6" fmla="*/ 2372113 w 9"/>
                          <a:gd name="T7" fmla="*/ 73850430 h 32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9" h="32">
                            <a:moveTo>
                              <a:pt x="0" y="0"/>
                            </a:moveTo>
                            <a:cubicBezTo>
                              <a:pt x="7" y="1"/>
                              <a:pt x="0" y="8"/>
                              <a:pt x="5" y="12"/>
                            </a:cubicBezTo>
                            <a:cubicBezTo>
                              <a:pt x="8" y="17"/>
                              <a:pt x="9" y="26"/>
                              <a:pt x="3" y="30"/>
                            </a:cubicBezTo>
                            <a:cubicBezTo>
                              <a:pt x="2" y="32"/>
                              <a:pt x="3" y="31"/>
                              <a:pt x="1" y="3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5" name="Freeform 49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05646" y="2801700"/>
                        <a:ext cx="135025" cy="127797"/>
                      </a:xfrm>
                      <a:custGeom>
                        <a:avLst/>
                        <a:gdLst>
                          <a:gd name="T0" fmla="*/ 91276337 w 43"/>
                          <a:gd name="T1" fmla="*/ 0 h 44"/>
                          <a:gd name="T2" fmla="*/ 84933174 w 43"/>
                          <a:gd name="T3" fmla="*/ 8677660 h 44"/>
                          <a:gd name="T4" fmla="*/ 80769883 w 43"/>
                          <a:gd name="T5" fmla="*/ 37455931 h 44"/>
                          <a:gd name="T6" fmla="*/ 65608653 w 43"/>
                          <a:gd name="T7" fmla="*/ 59605908 h 44"/>
                          <a:gd name="T8" fmla="*/ 40353517 w 43"/>
                          <a:gd name="T9" fmla="*/ 77044914 h 44"/>
                          <a:gd name="T10" fmla="*/ 10506322 w 43"/>
                          <a:gd name="T11" fmla="*/ 92771761 h 44"/>
                          <a:gd name="T12" fmla="*/ 0 w 43"/>
                          <a:gd name="T13" fmla="*/ 97058449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43" h="44">
                            <a:moveTo>
                              <a:pt x="43" y="0"/>
                            </a:moveTo>
                            <a:cubicBezTo>
                              <a:pt x="42" y="2"/>
                              <a:pt x="41" y="3"/>
                              <a:pt x="40" y="4"/>
                            </a:cubicBezTo>
                            <a:cubicBezTo>
                              <a:pt x="40" y="10"/>
                              <a:pt x="43" y="14"/>
                              <a:pt x="38" y="17"/>
                            </a:cubicBezTo>
                            <a:cubicBezTo>
                              <a:pt x="36" y="19"/>
                              <a:pt x="34" y="25"/>
                              <a:pt x="31" y="27"/>
                            </a:cubicBezTo>
                            <a:cubicBezTo>
                              <a:pt x="30" y="28"/>
                              <a:pt x="21" y="35"/>
                              <a:pt x="19" y="35"/>
                            </a:cubicBezTo>
                            <a:cubicBezTo>
                              <a:pt x="13" y="41"/>
                              <a:pt x="13" y="41"/>
                              <a:pt x="5" y="42"/>
                            </a:cubicBezTo>
                            <a:cubicBezTo>
                              <a:pt x="2" y="42"/>
                              <a:pt x="2" y="42"/>
                              <a:pt x="0" y="4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6" name="Freeform 49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35692" y="2840096"/>
                        <a:ext cx="144359" cy="118630"/>
                      </a:xfrm>
                      <a:custGeom>
                        <a:avLst/>
                        <a:gdLst>
                          <a:gd name="T0" fmla="*/ 0 w 46"/>
                          <a:gd name="T1" fmla="*/ 0 h 41"/>
                          <a:gd name="T2" fmla="*/ 14697846 w 46"/>
                          <a:gd name="T3" fmla="*/ 4172666 h 41"/>
                          <a:gd name="T4" fmla="*/ 33953941 w 46"/>
                          <a:gd name="T5" fmla="*/ 16894103 h 41"/>
                          <a:gd name="T6" fmla="*/ 52714324 w 46"/>
                          <a:gd name="T7" fmla="*/ 40559317 h 41"/>
                          <a:gd name="T8" fmla="*/ 69471598 w 46"/>
                          <a:gd name="T9" fmla="*/ 59539794 h 41"/>
                          <a:gd name="T10" fmla="*/ 80348116 w 46"/>
                          <a:gd name="T11" fmla="*/ 76847755 h 41"/>
                          <a:gd name="T12" fmla="*/ 97120904 w 46"/>
                          <a:gd name="T13" fmla="*/ 87380890 h 4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46" h="41">
                            <a:moveTo>
                              <a:pt x="0" y="0"/>
                            </a:moveTo>
                            <a:cubicBezTo>
                              <a:pt x="2" y="0"/>
                              <a:pt x="4" y="1"/>
                              <a:pt x="7" y="2"/>
                            </a:cubicBezTo>
                            <a:cubicBezTo>
                              <a:pt x="10" y="3"/>
                              <a:pt x="12" y="6"/>
                              <a:pt x="16" y="8"/>
                            </a:cubicBezTo>
                            <a:cubicBezTo>
                              <a:pt x="19" y="12"/>
                              <a:pt x="23" y="15"/>
                              <a:pt x="25" y="19"/>
                            </a:cubicBezTo>
                            <a:cubicBezTo>
                              <a:pt x="28" y="22"/>
                              <a:pt x="31" y="26"/>
                              <a:pt x="33" y="28"/>
                            </a:cubicBezTo>
                            <a:cubicBezTo>
                              <a:pt x="35" y="31"/>
                              <a:pt x="36" y="34"/>
                              <a:pt x="38" y="36"/>
                            </a:cubicBezTo>
                            <a:cubicBezTo>
                              <a:pt x="39" y="37"/>
                              <a:pt x="46" y="40"/>
                              <a:pt x="46" y="4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7" name="Freeform 49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09558" y="2903709"/>
                        <a:ext cx="14935" cy="61319"/>
                      </a:xfrm>
                      <a:custGeom>
                        <a:avLst/>
                        <a:gdLst>
                          <a:gd name="T0" fmla="*/ 5345578 w 5"/>
                          <a:gd name="T1" fmla="*/ 48590463 h 21"/>
                          <a:gd name="T2" fmla="*/ 3939403 w 5"/>
                          <a:gd name="T3" fmla="*/ 32267669 h 21"/>
                          <a:gd name="T4" fmla="*/ 0 w 5"/>
                          <a:gd name="T5" fmla="*/ 0 h 21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" h="21">
                            <a:moveTo>
                              <a:pt x="4" y="21"/>
                            </a:moveTo>
                            <a:cubicBezTo>
                              <a:pt x="5" y="19"/>
                              <a:pt x="2" y="17"/>
                              <a:pt x="3" y="14"/>
                            </a:cubicBezTo>
                            <a:cubicBezTo>
                              <a:pt x="2" y="7"/>
                              <a:pt x="0" y="7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8" name="Freeform 49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910983" y="2803993"/>
                        <a:ext cx="63469" cy="81378"/>
                      </a:xfrm>
                      <a:custGeom>
                        <a:avLst/>
                        <a:gdLst>
                          <a:gd name="T0" fmla="*/ 0 w 20"/>
                          <a:gd name="T1" fmla="*/ 22355603 h 28"/>
                          <a:gd name="T2" fmla="*/ 14183982 w 20"/>
                          <a:gd name="T3" fmla="*/ 17947451 h 28"/>
                          <a:gd name="T4" fmla="*/ 9150007 w 20"/>
                          <a:gd name="T5" fmla="*/ 0 h 28"/>
                          <a:gd name="T6" fmla="*/ 37514381 w 20"/>
                          <a:gd name="T7" fmla="*/ 39860526 h 28"/>
                          <a:gd name="T8" fmla="*/ 46665036 w 20"/>
                          <a:gd name="T9" fmla="*/ 62115562 h 2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20" h="28">
                            <a:moveTo>
                              <a:pt x="0" y="10"/>
                            </a:moveTo>
                            <a:cubicBezTo>
                              <a:pt x="4" y="9"/>
                              <a:pt x="3" y="9"/>
                              <a:pt x="6" y="8"/>
                            </a:cubicBezTo>
                            <a:cubicBezTo>
                              <a:pt x="5" y="6"/>
                              <a:pt x="6" y="1"/>
                              <a:pt x="4" y="0"/>
                            </a:cubicBezTo>
                            <a:cubicBezTo>
                              <a:pt x="6" y="8"/>
                              <a:pt x="9" y="14"/>
                              <a:pt x="16" y="18"/>
                            </a:cubicBezTo>
                            <a:cubicBezTo>
                              <a:pt x="17" y="19"/>
                              <a:pt x="20" y="28"/>
                              <a:pt x="20" y="28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79" name="Freeform 49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05826" y="2527191"/>
                        <a:ext cx="153071" cy="210323"/>
                      </a:xfrm>
                      <a:custGeom>
                        <a:avLst/>
                        <a:gdLst>
                          <a:gd name="T0" fmla="*/ 0 w 48"/>
                          <a:gd name="T1" fmla="*/ 167267264 h 72"/>
                          <a:gd name="T2" fmla="*/ 14768349 w 48"/>
                          <a:gd name="T3" fmla="*/ 139468874 h 72"/>
                          <a:gd name="T4" fmla="*/ 36675535 w 48"/>
                          <a:gd name="T5" fmla="*/ 109336757 h 72"/>
                          <a:gd name="T6" fmla="*/ 58511777 w 48"/>
                          <a:gd name="T7" fmla="*/ 95218864 h 72"/>
                          <a:gd name="T8" fmla="*/ 85166712 w 48"/>
                          <a:gd name="T9" fmla="*/ 60614546 h 72"/>
                          <a:gd name="T10" fmla="*/ 109954974 w 48"/>
                          <a:gd name="T11" fmla="*/ 11348170 h 72"/>
                          <a:gd name="T12" fmla="*/ 117111042 w 48"/>
                          <a:gd name="T13" fmla="*/ 0 h 72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48" h="72">
                            <a:moveTo>
                              <a:pt x="0" y="72"/>
                            </a:moveTo>
                            <a:cubicBezTo>
                              <a:pt x="2" y="69"/>
                              <a:pt x="3" y="62"/>
                              <a:pt x="6" y="60"/>
                            </a:cubicBezTo>
                            <a:cubicBezTo>
                              <a:pt x="5" y="58"/>
                              <a:pt x="12" y="49"/>
                              <a:pt x="15" y="47"/>
                            </a:cubicBezTo>
                            <a:cubicBezTo>
                              <a:pt x="16" y="44"/>
                              <a:pt x="21" y="43"/>
                              <a:pt x="24" y="41"/>
                            </a:cubicBezTo>
                            <a:cubicBezTo>
                              <a:pt x="30" y="37"/>
                              <a:pt x="33" y="33"/>
                              <a:pt x="35" y="26"/>
                            </a:cubicBezTo>
                            <a:cubicBezTo>
                              <a:pt x="35" y="17"/>
                              <a:pt x="37" y="9"/>
                              <a:pt x="45" y="5"/>
                            </a:cubicBezTo>
                            <a:cubicBezTo>
                              <a:pt x="46" y="3"/>
                              <a:pt x="47" y="1"/>
                              <a:pt x="48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0" name="Freeform 49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917205" y="2568454"/>
                        <a:ext cx="69690" cy="38397"/>
                      </a:xfrm>
                      <a:custGeom>
                        <a:avLst/>
                        <a:gdLst>
                          <a:gd name="T0" fmla="*/ 0 w 22"/>
                          <a:gd name="T1" fmla="*/ 33322960 h 13"/>
                          <a:gd name="T2" fmla="*/ 23048302 w 22"/>
                          <a:gd name="T3" fmla="*/ 5021387 h 13"/>
                          <a:gd name="T4" fmla="*/ 50521321 w 22"/>
                          <a:gd name="T5" fmla="*/ 2512485 h 13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22" h="13">
                            <a:moveTo>
                              <a:pt x="0" y="13"/>
                            </a:moveTo>
                            <a:cubicBezTo>
                              <a:pt x="1" y="6"/>
                              <a:pt x="3" y="3"/>
                              <a:pt x="10" y="2"/>
                            </a:cubicBezTo>
                            <a:cubicBezTo>
                              <a:pt x="15" y="0"/>
                              <a:pt x="11" y="1"/>
                              <a:pt x="22" y="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1" name="Freeform 49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945828" y="2609142"/>
                        <a:ext cx="21778" cy="104875"/>
                      </a:xfrm>
                      <a:custGeom>
                        <a:avLst/>
                        <a:gdLst>
                          <a:gd name="T0" fmla="*/ 5859375 w 7"/>
                          <a:gd name="T1" fmla="*/ 0 h 36"/>
                          <a:gd name="T2" fmla="*/ 1953125 w 7"/>
                          <a:gd name="T3" fmla="*/ 49898793 h 36"/>
                          <a:gd name="T4" fmla="*/ 1953125 w 7"/>
                          <a:gd name="T5" fmla="*/ 81577344 h 36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7" h="36">
                            <a:moveTo>
                              <a:pt x="3" y="0"/>
                            </a:moveTo>
                            <a:cubicBezTo>
                              <a:pt x="4" y="7"/>
                              <a:pt x="7" y="17"/>
                              <a:pt x="1" y="22"/>
                            </a:cubicBezTo>
                            <a:cubicBezTo>
                              <a:pt x="0" y="27"/>
                              <a:pt x="1" y="31"/>
                              <a:pt x="1" y="3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2" name="Freeform 49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996229" y="2609142"/>
                        <a:ext cx="13689" cy="46992"/>
                      </a:xfrm>
                      <a:custGeom>
                        <a:avLst/>
                        <a:gdLst>
                          <a:gd name="T0" fmla="*/ 14313426 w 4"/>
                          <a:gd name="T1" fmla="*/ 0 h 16"/>
                          <a:gd name="T2" fmla="*/ 18435863 w 4"/>
                          <a:gd name="T3" fmla="*/ 39012253 h 16"/>
                          <a:gd name="T4" fmla="*/ 0 60000 65536"/>
                          <a:gd name="T5" fmla="*/ 0 60000 65536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0" t="0" r="r" b="b"/>
                        <a:pathLst>
                          <a:path w="4" h="16">
                            <a:moveTo>
                              <a:pt x="3" y="0"/>
                            </a:moveTo>
                            <a:cubicBezTo>
                              <a:pt x="3" y="6"/>
                              <a:pt x="0" y="16"/>
                              <a:pt x="4" y="1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3" name="Freeform 49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980049" y="2688229"/>
                        <a:ext cx="48534" cy="25788"/>
                      </a:xfrm>
                      <a:custGeom>
                        <a:avLst/>
                        <a:gdLst>
                          <a:gd name="T0" fmla="*/ 0 w 15"/>
                          <a:gd name="T1" fmla="*/ 0 h 9"/>
                          <a:gd name="T2" fmla="*/ 11208704 w 15"/>
                          <a:gd name="T3" fmla="*/ 9765625 h 9"/>
                          <a:gd name="T4" fmla="*/ 16546182 w 15"/>
                          <a:gd name="T5" fmla="*/ 17578125 h 9"/>
                          <a:gd name="T6" fmla="*/ 25089823 w 15"/>
                          <a:gd name="T7" fmla="*/ 13671875 h 9"/>
                          <a:gd name="T8" fmla="*/ 41734701 w 15"/>
                          <a:gd name="T9" fmla="*/ 13671875 h 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5" h="9">
                            <a:moveTo>
                              <a:pt x="0" y="0"/>
                            </a:moveTo>
                            <a:cubicBezTo>
                              <a:pt x="1" y="2"/>
                              <a:pt x="3" y="4"/>
                              <a:pt x="4" y="5"/>
                            </a:cubicBezTo>
                            <a:cubicBezTo>
                              <a:pt x="4" y="6"/>
                              <a:pt x="5" y="9"/>
                              <a:pt x="6" y="9"/>
                            </a:cubicBezTo>
                            <a:cubicBezTo>
                              <a:pt x="8" y="9"/>
                              <a:pt x="9" y="7"/>
                              <a:pt x="9" y="7"/>
                            </a:cubicBezTo>
                            <a:cubicBezTo>
                              <a:pt x="10" y="6"/>
                              <a:pt x="15" y="7"/>
                              <a:pt x="15" y="7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4" name="Freeform 50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96477" y="2702556"/>
                        <a:ext cx="355918" cy="119202"/>
                      </a:xfrm>
                      <a:custGeom>
                        <a:avLst/>
                        <a:gdLst>
                          <a:gd name="T0" fmla="*/ 0 w 112"/>
                          <a:gd name="T1" fmla="*/ 17985420 h 41"/>
                          <a:gd name="T2" fmla="*/ 44858845 w 112"/>
                          <a:gd name="T3" fmla="*/ 6579603 h 41"/>
                          <a:gd name="T4" fmla="*/ 92076944 w 112"/>
                          <a:gd name="T5" fmla="*/ 2164047 h 41"/>
                          <a:gd name="T6" fmla="*/ 146713358 w 112"/>
                          <a:gd name="T7" fmla="*/ 13142632 h 41"/>
                          <a:gd name="T8" fmla="*/ 181882430 w 112"/>
                          <a:gd name="T9" fmla="*/ 31131319 h 41"/>
                          <a:gd name="T10" fmla="*/ 212881786 w 112"/>
                          <a:gd name="T11" fmla="*/ 51364225 h 41"/>
                          <a:gd name="T12" fmla="*/ 252754492 w 112"/>
                          <a:gd name="T13" fmla="*/ 86827530 h 41"/>
                          <a:gd name="T14" fmla="*/ 264713868 w 112"/>
                          <a:gd name="T15" fmla="*/ 91243106 h 41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112" h="41">
                            <a:moveTo>
                              <a:pt x="0" y="8"/>
                            </a:moveTo>
                            <a:cubicBezTo>
                              <a:pt x="3" y="8"/>
                              <a:pt x="13" y="4"/>
                              <a:pt x="19" y="3"/>
                            </a:cubicBezTo>
                            <a:cubicBezTo>
                              <a:pt x="25" y="2"/>
                              <a:pt x="32" y="1"/>
                              <a:pt x="39" y="1"/>
                            </a:cubicBezTo>
                            <a:cubicBezTo>
                              <a:pt x="49" y="2"/>
                              <a:pt x="49" y="0"/>
                              <a:pt x="62" y="6"/>
                            </a:cubicBezTo>
                            <a:cubicBezTo>
                              <a:pt x="67" y="7"/>
                              <a:pt x="72" y="11"/>
                              <a:pt x="77" y="14"/>
                            </a:cubicBezTo>
                            <a:cubicBezTo>
                              <a:pt x="81" y="17"/>
                              <a:pt x="85" y="19"/>
                              <a:pt x="90" y="23"/>
                            </a:cubicBezTo>
                            <a:cubicBezTo>
                              <a:pt x="96" y="28"/>
                              <a:pt x="103" y="36"/>
                              <a:pt x="107" y="39"/>
                            </a:cubicBezTo>
                            <a:cubicBezTo>
                              <a:pt x="109" y="40"/>
                              <a:pt x="112" y="41"/>
                              <a:pt x="112" y="4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5" name="Freeform 50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71589" y="2761584"/>
                        <a:ext cx="120092" cy="91694"/>
                      </a:xfrm>
                      <a:custGeom>
                        <a:avLst/>
                        <a:gdLst>
                          <a:gd name="T0" fmla="*/ 4444292 w 38"/>
                          <a:gd name="T1" fmla="*/ 0 h 32"/>
                          <a:gd name="T2" fmla="*/ 0 w 38"/>
                          <a:gd name="T3" fmla="*/ 29296875 h 32"/>
                          <a:gd name="T4" fmla="*/ 13251771 w 38"/>
                          <a:gd name="T5" fmla="*/ 48828125 h 32"/>
                          <a:gd name="T6" fmla="*/ 42552909 w 38"/>
                          <a:gd name="T7" fmla="*/ 60546875 h 32"/>
                          <a:gd name="T8" fmla="*/ 85430455 w 38"/>
                          <a:gd name="T9" fmla="*/ 60546875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8" h="32">
                            <a:moveTo>
                              <a:pt x="2" y="0"/>
                            </a:moveTo>
                            <a:cubicBezTo>
                              <a:pt x="2" y="3"/>
                              <a:pt x="0" y="11"/>
                              <a:pt x="0" y="15"/>
                            </a:cubicBezTo>
                            <a:cubicBezTo>
                              <a:pt x="1" y="19"/>
                              <a:pt x="3" y="22"/>
                              <a:pt x="6" y="25"/>
                            </a:cubicBezTo>
                            <a:cubicBezTo>
                              <a:pt x="9" y="28"/>
                              <a:pt x="14" y="30"/>
                              <a:pt x="19" y="31"/>
                            </a:cubicBezTo>
                            <a:cubicBezTo>
                              <a:pt x="24" y="32"/>
                              <a:pt x="34" y="31"/>
                              <a:pt x="38" y="3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6" name="Freeform 50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61632" y="2813160"/>
                        <a:ext cx="14311" cy="0"/>
                      </a:xfrm>
                      <a:custGeom>
                        <a:avLst/>
                        <a:gdLst>
                          <a:gd name="T0" fmla="*/ 27429938 w 4"/>
                          <a:gd name="T1" fmla="*/ 27429938 w 4"/>
                          <a:gd name="T2" fmla="*/ 0 w 4"/>
                          <a:gd name="T3" fmla="*/ 0 60000 65536"/>
                          <a:gd name="T4" fmla="*/ 0 60000 65536"/>
                          <a:gd name="T5" fmla="*/ 0 60000 65536"/>
                        </a:gdLst>
                        <a:ahLst/>
                        <a:cxnLst>
                          <a:cxn ang="T3">
                            <a:pos x="T0" y="0"/>
                          </a:cxn>
                          <a:cxn ang="T4">
                            <a:pos x="T1" y="0"/>
                          </a:cxn>
                          <a:cxn ang="T5">
                            <a:pos x="T2" y="0"/>
                          </a:cxn>
                        </a:cxnLst>
                        <a:rect l="0" t="0" r="r" b="b"/>
                        <a:pathLst>
                          <a:path w="4">
                            <a:moveTo>
                              <a:pt x="4" y="0"/>
                            </a:move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1" y="0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7" name="Freeform 50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280037" y="2857289"/>
                        <a:ext cx="79646" cy="43553"/>
                      </a:xfrm>
                      <a:custGeom>
                        <a:avLst/>
                        <a:gdLst>
                          <a:gd name="T0" fmla="*/ 60418924 w 25"/>
                          <a:gd name="T1" fmla="*/ 33005655 h 15"/>
                          <a:gd name="T2" fmla="*/ 36334756 w 25"/>
                          <a:gd name="T3" fmla="*/ 15175553 h 15"/>
                          <a:gd name="T4" fmla="*/ 0 w 25"/>
                          <a:gd name="T5" fmla="*/ 0 h 15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25" h="15">
                            <a:moveTo>
                              <a:pt x="25" y="15"/>
                            </a:moveTo>
                            <a:cubicBezTo>
                              <a:pt x="23" y="14"/>
                              <a:pt x="19" y="10"/>
                              <a:pt x="15" y="7"/>
                            </a:cubicBezTo>
                            <a:cubicBezTo>
                              <a:pt x="11" y="5"/>
                              <a:pt x="3" y="2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8" name="Freeform 50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08660" y="2833791"/>
                        <a:ext cx="73423" cy="34386"/>
                      </a:xfrm>
                      <a:custGeom>
                        <a:avLst/>
                        <a:gdLst>
                          <a:gd name="T0" fmla="*/ 56604323 w 23"/>
                          <a:gd name="T1" fmla="*/ 23437500 h 12"/>
                          <a:gd name="T2" fmla="*/ 26843127 w 23"/>
                          <a:gd name="T3" fmla="*/ 13671875 h 12"/>
                          <a:gd name="T4" fmla="*/ 0 w 23"/>
                          <a:gd name="T5" fmla="*/ 0 h 1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23" h="12">
                            <a:moveTo>
                              <a:pt x="23" y="12"/>
                            </a:moveTo>
                            <a:cubicBezTo>
                              <a:pt x="21" y="11"/>
                              <a:pt x="15" y="9"/>
                              <a:pt x="11" y="7"/>
                            </a:cubicBezTo>
                            <a:cubicBezTo>
                              <a:pt x="8" y="5"/>
                              <a:pt x="2" y="1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89" name="Freeform 50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284393" y="2739805"/>
                        <a:ext cx="56001" cy="111178"/>
                      </a:xfrm>
                      <a:custGeom>
                        <a:avLst/>
                        <a:gdLst>
                          <a:gd name="T0" fmla="*/ 33203125 w 18"/>
                          <a:gd name="T1" fmla="*/ 89483735 h 38"/>
                          <a:gd name="T2" fmla="*/ 33203125 w 18"/>
                          <a:gd name="T3" fmla="*/ 47096400 h 38"/>
                          <a:gd name="T4" fmla="*/ 23437500 w 18"/>
                          <a:gd name="T5" fmla="*/ 16626249 h 38"/>
                          <a:gd name="T6" fmla="*/ 0 w 18"/>
                          <a:gd name="T7" fmla="*/ 0 h 38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8" h="38">
                            <a:moveTo>
                              <a:pt x="17" y="38"/>
                            </a:moveTo>
                            <a:cubicBezTo>
                              <a:pt x="17" y="35"/>
                              <a:pt x="18" y="25"/>
                              <a:pt x="17" y="20"/>
                            </a:cubicBezTo>
                            <a:cubicBezTo>
                              <a:pt x="16" y="15"/>
                              <a:pt x="14" y="10"/>
                              <a:pt x="12" y="7"/>
                            </a:cubicBezTo>
                            <a:cubicBezTo>
                              <a:pt x="9" y="4"/>
                              <a:pt x="2" y="2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0" name="Oval 50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6156835" y="2761584"/>
                        <a:ext cx="51646" cy="31520"/>
                      </a:xfrm>
                      <a:prstGeom prst="ellipse">
                        <a:avLst/>
                      </a:prstGeom>
                      <a:noFill/>
                      <a:ln w="6350" cap="rnd">
                        <a:solidFill>
                          <a:srgbClr val="FF66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 eaLnBrk="0" hangingPunct="0">
                          <a:spcBef>
                            <a:spcPct val="20000"/>
                          </a:spcBef>
                          <a:buChar char="•"/>
                          <a:defRPr sz="3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spcBef>
                            <a:spcPct val="20000"/>
                          </a:spcBef>
                          <a:buChar char="–"/>
                          <a:defRPr sz="28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spcBef>
                            <a:spcPct val="20000"/>
                          </a:spcBef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en-US" altLang="en-US" sz="1200"/>
                      </a:p>
                    </p:txBody>
                  </p:sp>
                  <p:sp>
                    <p:nvSpPr>
                      <p:cNvPr id="91" name="Freeform 50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69018" y="2808004"/>
                        <a:ext cx="53511" cy="25788"/>
                      </a:xfrm>
                      <a:custGeom>
                        <a:avLst/>
                        <a:gdLst>
                          <a:gd name="T0" fmla="*/ 36889174 w 17"/>
                          <a:gd name="T1" fmla="*/ 17578125 h 9"/>
                          <a:gd name="T2" fmla="*/ 21873579 w 17"/>
                          <a:gd name="T3" fmla="*/ 15625000 h 9"/>
                          <a:gd name="T4" fmla="*/ 4323847 w 17"/>
                          <a:gd name="T5" fmla="*/ 13671875 h 9"/>
                          <a:gd name="T6" fmla="*/ 0 w 17"/>
                          <a:gd name="T7" fmla="*/ 0 h 9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7" h="9">
                            <a:moveTo>
                              <a:pt x="17" y="9"/>
                            </a:moveTo>
                            <a:cubicBezTo>
                              <a:pt x="16" y="9"/>
                              <a:pt x="13" y="8"/>
                              <a:pt x="10" y="8"/>
                            </a:cubicBezTo>
                            <a:cubicBezTo>
                              <a:pt x="8" y="8"/>
                              <a:pt x="4" y="8"/>
                              <a:pt x="2" y="7"/>
                            </a:cubicBezTo>
                            <a:cubicBezTo>
                              <a:pt x="1" y="6"/>
                              <a:pt x="0" y="2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2" name="Freeform 50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74175" y="2842387"/>
                        <a:ext cx="43557" cy="38397"/>
                      </a:xfrm>
                      <a:custGeom>
                        <a:avLst/>
                        <a:gdLst>
                          <a:gd name="T0" fmla="*/ 27343750 w 14"/>
                          <a:gd name="T1" fmla="*/ 33322960 h 13"/>
                          <a:gd name="T2" fmla="*/ 7812500 w 14"/>
                          <a:gd name="T3" fmla="*/ 28391915 h 13"/>
                          <a:gd name="T4" fmla="*/ 0 w 14"/>
                          <a:gd name="T5" fmla="*/ 0 h 13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14" h="13">
                            <a:moveTo>
                              <a:pt x="14" y="13"/>
                            </a:moveTo>
                            <a:cubicBezTo>
                              <a:pt x="12" y="13"/>
                              <a:pt x="6" y="13"/>
                              <a:pt x="4" y="11"/>
                            </a:cubicBezTo>
                            <a:cubicBezTo>
                              <a:pt x="2" y="9"/>
                              <a:pt x="1" y="3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3" name="Freeform 50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31586" y="2624044"/>
                        <a:ext cx="140002" cy="104302"/>
                      </a:xfrm>
                      <a:custGeom>
                        <a:avLst/>
                        <a:gdLst>
                          <a:gd name="T0" fmla="*/ 105244670 w 44"/>
                          <a:gd name="T1" fmla="*/ 51657849 h 36"/>
                          <a:gd name="T2" fmla="*/ 88328572 w 44"/>
                          <a:gd name="T3" fmla="*/ 69138069 h 36"/>
                          <a:gd name="T4" fmla="*/ 62169724 w 44"/>
                          <a:gd name="T5" fmla="*/ 77651807 h 36"/>
                          <a:gd name="T6" fmla="*/ 30896182 w 44"/>
                          <a:gd name="T7" fmla="*/ 75548331 h 36"/>
                          <a:gd name="T8" fmla="*/ 9332310 w 44"/>
                          <a:gd name="T9" fmla="*/ 55881851 h 36"/>
                          <a:gd name="T10" fmla="*/ 0 w 44"/>
                          <a:gd name="T11" fmla="*/ 34610131 h 36"/>
                          <a:gd name="T12" fmla="*/ 4668223 w 44"/>
                          <a:gd name="T13" fmla="*/ 14943626 h 36"/>
                          <a:gd name="T14" fmla="*/ 26158168 w 44"/>
                          <a:gd name="T15" fmla="*/ 0 h 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44" h="36">
                            <a:moveTo>
                              <a:pt x="44" y="24"/>
                            </a:moveTo>
                            <a:cubicBezTo>
                              <a:pt x="43" y="25"/>
                              <a:pt x="40" y="30"/>
                              <a:pt x="37" y="32"/>
                            </a:cubicBezTo>
                            <a:cubicBezTo>
                              <a:pt x="34" y="34"/>
                              <a:pt x="30" y="36"/>
                              <a:pt x="26" y="36"/>
                            </a:cubicBezTo>
                            <a:cubicBezTo>
                              <a:pt x="22" y="36"/>
                              <a:pt x="16" y="36"/>
                              <a:pt x="13" y="35"/>
                            </a:cubicBezTo>
                            <a:cubicBezTo>
                              <a:pt x="9" y="33"/>
                              <a:pt x="6" y="29"/>
                              <a:pt x="4" y="26"/>
                            </a:cubicBezTo>
                            <a:cubicBezTo>
                              <a:pt x="2" y="23"/>
                              <a:pt x="0" y="19"/>
                              <a:pt x="0" y="16"/>
                            </a:cubicBezTo>
                            <a:cubicBezTo>
                              <a:pt x="0" y="13"/>
                              <a:pt x="0" y="10"/>
                              <a:pt x="2" y="7"/>
                            </a:cubicBezTo>
                            <a:cubicBezTo>
                              <a:pt x="4" y="5"/>
                              <a:pt x="9" y="2"/>
                              <a:pt x="11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4" name="Freeform 51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31586" y="3122626"/>
                        <a:ext cx="235205" cy="14327"/>
                      </a:xfrm>
                      <a:custGeom>
                        <a:avLst/>
                        <a:gdLst>
                          <a:gd name="T0" fmla="*/ 175230711 w 74"/>
                          <a:gd name="T1" fmla="*/ 0 h 5"/>
                          <a:gd name="T2" fmla="*/ 111261000 w 74"/>
                          <a:gd name="T3" fmla="*/ 9765625 h 5"/>
                          <a:gd name="T4" fmla="*/ 56990391 w 74"/>
                          <a:gd name="T5" fmla="*/ 1953125 h 5"/>
                          <a:gd name="T6" fmla="*/ 30572844 w 74"/>
                          <a:gd name="T7" fmla="*/ 1953125 h 5"/>
                          <a:gd name="T8" fmla="*/ 0 w 74"/>
                          <a:gd name="T9" fmla="*/ 7812500 h 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74" h="5">
                            <a:moveTo>
                              <a:pt x="74" y="0"/>
                            </a:moveTo>
                            <a:cubicBezTo>
                              <a:pt x="69" y="1"/>
                              <a:pt x="55" y="5"/>
                              <a:pt x="47" y="5"/>
                            </a:cubicBezTo>
                            <a:cubicBezTo>
                              <a:pt x="38" y="5"/>
                              <a:pt x="29" y="2"/>
                              <a:pt x="24" y="1"/>
                            </a:cubicBezTo>
                            <a:cubicBezTo>
                              <a:pt x="18" y="1"/>
                              <a:pt x="17" y="0"/>
                              <a:pt x="13" y="1"/>
                            </a:cubicBezTo>
                            <a:cubicBezTo>
                              <a:pt x="9" y="1"/>
                              <a:pt x="3" y="3"/>
                              <a:pt x="0" y="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5" name="Freeform 51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71229" y="3002851"/>
                        <a:ext cx="90224" cy="14327"/>
                      </a:xfrm>
                      <a:custGeom>
                        <a:avLst/>
                        <a:gdLst>
                          <a:gd name="T0" fmla="*/ 75004352 w 28"/>
                          <a:gd name="T1" fmla="*/ 7812500 h 5"/>
                          <a:gd name="T2" fmla="*/ 58922671 w 28"/>
                          <a:gd name="T3" fmla="*/ 7812500 h 5"/>
                          <a:gd name="T4" fmla="*/ 34658936 w 28"/>
                          <a:gd name="T5" fmla="*/ 1953125 h 5"/>
                          <a:gd name="T6" fmla="*/ 0 w 28"/>
                          <a:gd name="T7" fmla="*/ 1953125 h 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28" h="5">
                            <a:moveTo>
                              <a:pt x="28" y="4"/>
                            </a:moveTo>
                            <a:cubicBezTo>
                              <a:pt x="27" y="4"/>
                              <a:pt x="25" y="5"/>
                              <a:pt x="22" y="4"/>
                            </a:cubicBezTo>
                            <a:cubicBezTo>
                              <a:pt x="20" y="4"/>
                              <a:pt x="17" y="2"/>
                              <a:pt x="13" y="1"/>
                            </a:cubicBezTo>
                            <a:cubicBezTo>
                              <a:pt x="9" y="0"/>
                              <a:pt x="2" y="1"/>
                              <a:pt x="0" y="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6" name="Freeform 5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97184" y="3084229"/>
                        <a:ext cx="78402" cy="20631"/>
                      </a:xfrm>
                      <a:custGeom>
                        <a:avLst/>
                        <a:gdLst>
                          <a:gd name="T0" fmla="*/ 52448387 w 25"/>
                          <a:gd name="T1" fmla="*/ 0 h 7"/>
                          <a:gd name="T2" fmla="*/ 29567538 w 25"/>
                          <a:gd name="T3" fmla="*/ 15135454 h 7"/>
                          <a:gd name="T4" fmla="*/ 0 w 25"/>
                          <a:gd name="T5" fmla="*/ 12746479 h 7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25" h="7">
                            <a:moveTo>
                              <a:pt x="25" y="0"/>
                            </a:moveTo>
                            <a:cubicBezTo>
                              <a:pt x="23" y="1"/>
                              <a:pt x="18" y="5"/>
                              <a:pt x="14" y="6"/>
                            </a:cubicBezTo>
                            <a:cubicBezTo>
                              <a:pt x="10" y="7"/>
                              <a:pt x="3" y="5"/>
                              <a:pt x="0" y="5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7" name="Freeform 5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89633" y="2968466"/>
                        <a:ext cx="125069" cy="64185"/>
                      </a:xfrm>
                      <a:custGeom>
                        <a:avLst/>
                        <a:gdLst>
                          <a:gd name="T0" fmla="*/ 64223778 w 39"/>
                          <a:gd name="T1" fmla="*/ 0 h 22"/>
                          <a:gd name="T2" fmla="*/ 77176161 w 39"/>
                          <a:gd name="T3" fmla="*/ 27558908 h 22"/>
                          <a:gd name="T4" fmla="*/ 97546738 w 39"/>
                          <a:gd name="T5" fmla="*/ 43784730 h 22"/>
                          <a:gd name="T6" fmla="*/ 61714880 w 39"/>
                          <a:gd name="T7" fmla="*/ 41486816 h 22"/>
                          <a:gd name="T8" fmla="*/ 30905064 w 39"/>
                          <a:gd name="T9" fmla="*/ 50521321 h 22"/>
                          <a:gd name="T10" fmla="*/ 0 w 39"/>
                          <a:gd name="T11" fmla="*/ 41486816 h 22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39" h="22">
                            <a:moveTo>
                              <a:pt x="25" y="0"/>
                            </a:moveTo>
                            <a:cubicBezTo>
                              <a:pt x="26" y="2"/>
                              <a:pt x="28" y="8"/>
                              <a:pt x="30" y="12"/>
                            </a:cubicBezTo>
                            <a:cubicBezTo>
                              <a:pt x="32" y="15"/>
                              <a:pt x="39" y="18"/>
                              <a:pt x="38" y="19"/>
                            </a:cubicBezTo>
                            <a:cubicBezTo>
                              <a:pt x="37" y="20"/>
                              <a:pt x="29" y="18"/>
                              <a:pt x="24" y="18"/>
                            </a:cubicBezTo>
                            <a:cubicBezTo>
                              <a:pt x="20" y="18"/>
                              <a:pt x="16" y="22"/>
                              <a:pt x="12" y="22"/>
                            </a:cubicBezTo>
                            <a:cubicBezTo>
                              <a:pt x="8" y="22"/>
                              <a:pt x="2" y="19"/>
                              <a:pt x="0" y="18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8" name="Freeform 5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464289" y="2688229"/>
                        <a:ext cx="198494" cy="280237"/>
                      </a:xfrm>
                      <a:custGeom>
                        <a:avLst/>
                        <a:gdLst>
                          <a:gd name="T0" fmla="*/ 137830467 w 63"/>
                          <a:gd name="T1" fmla="*/ 221644308 h 96"/>
                          <a:gd name="T2" fmla="*/ 115802428 w 63"/>
                          <a:gd name="T3" fmla="*/ 196278330 h 96"/>
                          <a:gd name="T4" fmla="*/ 117942822 w 63"/>
                          <a:gd name="T5" fmla="*/ 179914734 h 96"/>
                          <a:gd name="T6" fmla="*/ 102841321 w 63"/>
                          <a:gd name="T7" fmla="*/ 175370528 h 96"/>
                          <a:gd name="T8" fmla="*/ 67838434 w 63"/>
                          <a:gd name="T9" fmla="*/ 133730441 h 96"/>
                          <a:gd name="T10" fmla="*/ 45826856 w 63"/>
                          <a:gd name="T11" fmla="*/ 92436510 h 96"/>
                          <a:gd name="T12" fmla="*/ 28499055 w 63"/>
                          <a:gd name="T13" fmla="*/ 94761660 h 96"/>
                          <a:gd name="T14" fmla="*/ 32849420 w 63"/>
                          <a:gd name="T15" fmla="*/ 82917254 h 96"/>
                          <a:gd name="T16" fmla="*/ 34989014 w 63"/>
                          <a:gd name="T17" fmla="*/ 59791095 h 96"/>
                          <a:gd name="T18" fmla="*/ 24234759 w 63"/>
                          <a:gd name="T19" fmla="*/ 23126160 h 96"/>
                          <a:gd name="T20" fmla="*/ 0 w 63"/>
                          <a:gd name="T21" fmla="*/ 0 h 9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</a:gdLst>
                        <a:ahLst/>
                        <a:cxnLst>
                          <a:cxn ang="T22">
                            <a:pos x="T0" y="T1"/>
                          </a:cxn>
                          <a:cxn ang="T23">
                            <a:pos x="T2" y="T3"/>
                          </a:cxn>
                          <a:cxn ang="T24">
                            <a:pos x="T4" y="T5"/>
                          </a:cxn>
                          <a:cxn ang="T25">
                            <a:pos x="T6" y="T7"/>
                          </a:cxn>
                          <a:cxn ang="T26">
                            <a:pos x="T8" y="T9"/>
                          </a:cxn>
                          <a:cxn ang="T27">
                            <a:pos x="T10" y="T11"/>
                          </a:cxn>
                          <a:cxn ang="T28">
                            <a:pos x="T12" y="T13"/>
                          </a:cxn>
                          <a:cxn ang="T29">
                            <a:pos x="T14" y="T15"/>
                          </a:cxn>
                          <a:cxn ang="T30">
                            <a:pos x="T16" y="T17"/>
                          </a:cxn>
                          <a:cxn ang="T31">
                            <a:pos x="T18" y="T19"/>
                          </a:cxn>
                          <a:cxn ang="T32">
                            <a:pos x="T20" y="T21"/>
                          </a:cxn>
                        </a:cxnLst>
                        <a:rect l="0" t="0" r="r" b="b"/>
                        <a:pathLst>
                          <a:path w="63" h="96">
                            <a:moveTo>
                              <a:pt x="63" y="96"/>
                            </a:moveTo>
                            <a:cubicBezTo>
                              <a:pt x="61" y="94"/>
                              <a:pt x="55" y="88"/>
                              <a:pt x="53" y="85"/>
                            </a:cubicBezTo>
                            <a:cubicBezTo>
                              <a:pt x="52" y="82"/>
                              <a:pt x="55" y="79"/>
                              <a:pt x="54" y="78"/>
                            </a:cubicBezTo>
                            <a:cubicBezTo>
                              <a:pt x="53" y="77"/>
                              <a:pt x="51" y="80"/>
                              <a:pt x="47" y="76"/>
                            </a:cubicBezTo>
                            <a:cubicBezTo>
                              <a:pt x="43" y="73"/>
                              <a:pt x="35" y="64"/>
                              <a:pt x="31" y="58"/>
                            </a:cubicBezTo>
                            <a:cubicBezTo>
                              <a:pt x="27" y="52"/>
                              <a:pt x="24" y="42"/>
                              <a:pt x="21" y="40"/>
                            </a:cubicBezTo>
                            <a:cubicBezTo>
                              <a:pt x="18" y="37"/>
                              <a:pt x="14" y="42"/>
                              <a:pt x="13" y="41"/>
                            </a:cubicBezTo>
                            <a:cubicBezTo>
                              <a:pt x="12" y="40"/>
                              <a:pt x="15" y="39"/>
                              <a:pt x="15" y="36"/>
                            </a:cubicBezTo>
                            <a:cubicBezTo>
                              <a:pt x="15" y="33"/>
                              <a:pt x="17" y="30"/>
                              <a:pt x="16" y="26"/>
                            </a:cubicBezTo>
                            <a:cubicBezTo>
                              <a:pt x="15" y="21"/>
                              <a:pt x="14" y="14"/>
                              <a:pt x="11" y="10"/>
                            </a:cubicBezTo>
                            <a:cubicBezTo>
                              <a:pt x="9" y="6"/>
                              <a:pt x="2" y="2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99" name="Freeform 5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596824" y="2761584"/>
                        <a:ext cx="329785" cy="183387"/>
                      </a:xfrm>
                      <a:custGeom>
                        <a:avLst/>
                        <a:gdLst>
                          <a:gd name="T0" fmla="*/ 106503327 w 104"/>
                          <a:gd name="T1" fmla="*/ 141748820 h 63"/>
                          <a:gd name="T2" fmla="*/ 113735804 w 104"/>
                          <a:gd name="T3" fmla="*/ 128491926 h 63"/>
                          <a:gd name="T4" fmla="*/ 99618968 w 104"/>
                          <a:gd name="T5" fmla="*/ 128491926 h 63"/>
                          <a:gd name="T6" fmla="*/ 134617090 w 104"/>
                          <a:gd name="T7" fmla="*/ 125882006 h 63"/>
                          <a:gd name="T8" fmla="*/ 152834169 w 104"/>
                          <a:gd name="T9" fmla="*/ 116969849 h 63"/>
                          <a:gd name="T10" fmla="*/ 187901114 w 104"/>
                          <a:gd name="T11" fmla="*/ 81127218 h 63"/>
                          <a:gd name="T12" fmla="*/ 220221650 w 104"/>
                          <a:gd name="T13" fmla="*/ 78858657 h 63"/>
                          <a:gd name="T14" fmla="*/ 241120422 w 104"/>
                          <a:gd name="T15" fmla="*/ 65155297 h 63"/>
                          <a:gd name="T16" fmla="*/ 222462903 w 104"/>
                          <a:gd name="T17" fmla="*/ 78858657 h 63"/>
                          <a:gd name="T18" fmla="*/ 187901114 w 104"/>
                          <a:gd name="T19" fmla="*/ 78858657 h 63"/>
                          <a:gd name="T20" fmla="*/ 171488258 w 104"/>
                          <a:gd name="T21" fmla="*/ 92203474 h 63"/>
                          <a:gd name="T22" fmla="*/ 176043113 w 104"/>
                          <a:gd name="T23" fmla="*/ 72232249 h 63"/>
                          <a:gd name="T24" fmla="*/ 143726032 w 104"/>
                          <a:gd name="T25" fmla="*/ 62890037 h 63"/>
                          <a:gd name="T26" fmla="*/ 116048632 w 104"/>
                          <a:gd name="T27" fmla="*/ 62890037 h 63"/>
                          <a:gd name="T28" fmla="*/ 85972773 w 104"/>
                          <a:gd name="T29" fmla="*/ 56260323 h 63"/>
                          <a:gd name="T30" fmla="*/ 48644317 w 104"/>
                          <a:gd name="T31" fmla="*/ 47364709 h 63"/>
                          <a:gd name="T32" fmla="*/ 41865709 w 104"/>
                          <a:gd name="T33" fmla="*/ 60709399 h 63"/>
                          <a:gd name="T34" fmla="*/ 44107064 w 104"/>
                          <a:gd name="T35" fmla="*/ 45184071 h 63"/>
                          <a:gd name="T36" fmla="*/ 23208297 w 104"/>
                          <a:gd name="T37" fmla="*/ 27048178 h 63"/>
                          <a:gd name="T38" fmla="*/ 0 w 104"/>
                          <a:gd name="T39" fmla="*/ 0 h 63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0" t="0" r="r" b="b"/>
                        <a:pathLst>
                          <a:path w="104" h="63">
                            <a:moveTo>
                              <a:pt x="46" y="63"/>
                            </a:moveTo>
                            <a:cubicBezTo>
                              <a:pt x="47" y="62"/>
                              <a:pt x="50" y="58"/>
                              <a:pt x="49" y="57"/>
                            </a:cubicBezTo>
                            <a:cubicBezTo>
                              <a:pt x="49" y="56"/>
                              <a:pt x="42" y="58"/>
                              <a:pt x="43" y="57"/>
                            </a:cubicBezTo>
                            <a:cubicBezTo>
                              <a:pt x="45" y="57"/>
                              <a:pt x="54" y="57"/>
                              <a:pt x="58" y="56"/>
                            </a:cubicBezTo>
                            <a:cubicBezTo>
                              <a:pt x="62" y="55"/>
                              <a:pt x="63" y="55"/>
                              <a:pt x="66" y="52"/>
                            </a:cubicBezTo>
                            <a:cubicBezTo>
                              <a:pt x="70" y="48"/>
                              <a:pt x="76" y="38"/>
                              <a:pt x="81" y="36"/>
                            </a:cubicBezTo>
                            <a:cubicBezTo>
                              <a:pt x="85" y="33"/>
                              <a:pt x="91" y="36"/>
                              <a:pt x="95" y="35"/>
                            </a:cubicBezTo>
                            <a:cubicBezTo>
                              <a:pt x="99" y="34"/>
                              <a:pt x="104" y="29"/>
                              <a:pt x="104" y="29"/>
                            </a:cubicBezTo>
                            <a:cubicBezTo>
                              <a:pt x="104" y="29"/>
                              <a:pt x="99" y="34"/>
                              <a:pt x="96" y="35"/>
                            </a:cubicBezTo>
                            <a:cubicBezTo>
                              <a:pt x="92" y="36"/>
                              <a:pt x="85" y="34"/>
                              <a:pt x="81" y="35"/>
                            </a:cubicBezTo>
                            <a:cubicBezTo>
                              <a:pt x="78" y="36"/>
                              <a:pt x="75" y="42"/>
                              <a:pt x="74" y="41"/>
                            </a:cubicBezTo>
                            <a:cubicBezTo>
                              <a:pt x="73" y="41"/>
                              <a:pt x="78" y="34"/>
                              <a:pt x="76" y="32"/>
                            </a:cubicBezTo>
                            <a:cubicBezTo>
                              <a:pt x="74" y="29"/>
                              <a:pt x="66" y="28"/>
                              <a:pt x="62" y="28"/>
                            </a:cubicBezTo>
                            <a:cubicBezTo>
                              <a:pt x="57" y="27"/>
                              <a:pt x="54" y="29"/>
                              <a:pt x="50" y="28"/>
                            </a:cubicBezTo>
                            <a:cubicBezTo>
                              <a:pt x="46" y="28"/>
                              <a:pt x="42" y="26"/>
                              <a:pt x="37" y="25"/>
                            </a:cubicBezTo>
                            <a:cubicBezTo>
                              <a:pt x="33" y="24"/>
                              <a:pt x="24" y="21"/>
                              <a:pt x="21" y="21"/>
                            </a:cubicBezTo>
                            <a:cubicBezTo>
                              <a:pt x="18" y="22"/>
                              <a:pt x="18" y="27"/>
                              <a:pt x="18" y="27"/>
                            </a:cubicBezTo>
                            <a:cubicBezTo>
                              <a:pt x="17" y="27"/>
                              <a:pt x="20" y="23"/>
                              <a:pt x="19" y="20"/>
                            </a:cubicBezTo>
                            <a:cubicBezTo>
                              <a:pt x="18" y="18"/>
                              <a:pt x="13" y="16"/>
                              <a:pt x="10" y="12"/>
                            </a:cubicBezTo>
                            <a:cubicBezTo>
                              <a:pt x="6" y="9"/>
                              <a:pt x="2" y="3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0" name="Freeform 5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457443" y="2602840"/>
                        <a:ext cx="202227" cy="145563"/>
                      </a:xfrm>
                      <a:custGeom>
                        <a:avLst/>
                        <a:gdLst>
                          <a:gd name="T0" fmla="*/ 0 w 64"/>
                          <a:gd name="T1" fmla="*/ 18167629 h 50"/>
                          <a:gd name="T2" fmla="*/ 29169700 w 64"/>
                          <a:gd name="T3" fmla="*/ 15981980 h 50"/>
                          <a:gd name="T4" fmla="*/ 31431999 w 64"/>
                          <a:gd name="T5" fmla="*/ 4452041 h 50"/>
                          <a:gd name="T6" fmla="*/ 38050553 w 64"/>
                          <a:gd name="T7" fmla="*/ 45215444 h 50"/>
                          <a:gd name="T8" fmla="*/ 67220227 w 64"/>
                          <a:gd name="T9" fmla="*/ 87822867 h 50"/>
                          <a:gd name="T10" fmla="*/ 87525684 w 64"/>
                          <a:gd name="T11" fmla="*/ 103804852 h 50"/>
                          <a:gd name="T12" fmla="*/ 94228692 w 64"/>
                          <a:gd name="T13" fmla="*/ 110439236 h 50"/>
                          <a:gd name="T14" fmla="*/ 101276246 w 64"/>
                          <a:gd name="T15" fmla="*/ 83370181 h 50"/>
                          <a:gd name="T16" fmla="*/ 114516868 w 64"/>
                          <a:gd name="T17" fmla="*/ 60771105 h 50"/>
                          <a:gd name="T18" fmla="*/ 143686568 w 64"/>
                          <a:gd name="T19" fmla="*/ 49684650 h 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0" t="0" r="r" b="b"/>
                        <a:pathLst>
                          <a:path w="64" h="50">
                            <a:moveTo>
                              <a:pt x="0" y="8"/>
                            </a:moveTo>
                            <a:cubicBezTo>
                              <a:pt x="2" y="8"/>
                              <a:pt x="11" y="8"/>
                              <a:pt x="13" y="7"/>
                            </a:cubicBezTo>
                            <a:cubicBezTo>
                              <a:pt x="16" y="6"/>
                              <a:pt x="13" y="0"/>
                              <a:pt x="14" y="2"/>
                            </a:cubicBezTo>
                            <a:cubicBezTo>
                              <a:pt x="14" y="5"/>
                              <a:pt x="15" y="14"/>
                              <a:pt x="17" y="20"/>
                            </a:cubicBezTo>
                            <a:cubicBezTo>
                              <a:pt x="20" y="26"/>
                              <a:pt x="26" y="35"/>
                              <a:pt x="30" y="39"/>
                            </a:cubicBezTo>
                            <a:cubicBezTo>
                              <a:pt x="34" y="44"/>
                              <a:pt x="37" y="44"/>
                              <a:pt x="39" y="46"/>
                            </a:cubicBezTo>
                            <a:cubicBezTo>
                              <a:pt x="41" y="48"/>
                              <a:pt x="41" y="50"/>
                              <a:pt x="42" y="49"/>
                            </a:cubicBezTo>
                            <a:cubicBezTo>
                              <a:pt x="43" y="47"/>
                              <a:pt x="43" y="40"/>
                              <a:pt x="45" y="37"/>
                            </a:cubicBezTo>
                            <a:cubicBezTo>
                              <a:pt x="46" y="33"/>
                              <a:pt x="48" y="29"/>
                              <a:pt x="51" y="27"/>
                            </a:cubicBezTo>
                            <a:cubicBezTo>
                              <a:pt x="54" y="24"/>
                              <a:pt x="61" y="23"/>
                              <a:pt x="64" y="2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1" name="Freeform 5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479222" y="2542666"/>
                        <a:ext cx="401963" cy="233245"/>
                      </a:xfrm>
                      <a:custGeom>
                        <a:avLst/>
                        <a:gdLst>
                          <a:gd name="T0" fmla="*/ 0 w 127"/>
                          <a:gd name="T1" fmla="*/ 0 h 80"/>
                          <a:gd name="T2" fmla="*/ 25116968 w 127"/>
                          <a:gd name="T3" fmla="*/ 6710443 h 80"/>
                          <a:gd name="T4" fmla="*/ 47928261 w 127"/>
                          <a:gd name="T5" fmla="*/ 20633292 h 80"/>
                          <a:gd name="T6" fmla="*/ 77529832 w 127"/>
                          <a:gd name="T7" fmla="*/ 50284280 h 80"/>
                          <a:gd name="T8" fmla="*/ 113832520 w 127"/>
                          <a:gd name="T9" fmla="*/ 66425091 h 80"/>
                          <a:gd name="T10" fmla="*/ 148371917 w 127"/>
                          <a:gd name="T11" fmla="*/ 125706936 h 80"/>
                          <a:gd name="T12" fmla="*/ 182373043 w 127"/>
                          <a:gd name="T13" fmla="*/ 155252714 h 80"/>
                          <a:gd name="T14" fmla="*/ 266692972 w 127"/>
                          <a:gd name="T15" fmla="*/ 173684091 h 80"/>
                          <a:gd name="T16" fmla="*/ 289521131 w 127"/>
                          <a:gd name="T17" fmla="*/ 182684936 h 80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0" t="0" r="r" b="b"/>
                        <a:pathLst>
                          <a:path w="127" h="80">
                            <a:moveTo>
                              <a:pt x="0" y="0"/>
                            </a:moveTo>
                            <a:cubicBezTo>
                              <a:pt x="2" y="1"/>
                              <a:pt x="8" y="1"/>
                              <a:pt x="11" y="3"/>
                            </a:cubicBezTo>
                            <a:cubicBezTo>
                              <a:pt x="14" y="4"/>
                              <a:pt x="18" y="6"/>
                              <a:pt x="21" y="9"/>
                            </a:cubicBezTo>
                            <a:cubicBezTo>
                              <a:pt x="25" y="12"/>
                              <a:pt x="29" y="18"/>
                              <a:pt x="34" y="22"/>
                            </a:cubicBezTo>
                            <a:cubicBezTo>
                              <a:pt x="39" y="25"/>
                              <a:pt x="45" y="23"/>
                              <a:pt x="50" y="29"/>
                            </a:cubicBezTo>
                            <a:cubicBezTo>
                              <a:pt x="55" y="35"/>
                              <a:pt x="60" y="49"/>
                              <a:pt x="65" y="55"/>
                            </a:cubicBezTo>
                            <a:cubicBezTo>
                              <a:pt x="70" y="62"/>
                              <a:pt x="72" y="64"/>
                              <a:pt x="80" y="68"/>
                            </a:cubicBezTo>
                            <a:cubicBezTo>
                              <a:pt x="89" y="71"/>
                              <a:pt x="110" y="74"/>
                              <a:pt x="117" y="76"/>
                            </a:cubicBezTo>
                            <a:cubicBezTo>
                              <a:pt x="125" y="78"/>
                              <a:pt x="125" y="79"/>
                              <a:pt x="127" y="8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2" name="Freeform 51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536467" y="2475040"/>
                        <a:ext cx="56001" cy="40115"/>
                      </a:xfrm>
                      <a:custGeom>
                        <a:avLst/>
                        <a:gdLst>
                          <a:gd name="T0" fmla="*/ 0 w 18"/>
                          <a:gd name="T1" fmla="*/ 0 h 14"/>
                          <a:gd name="T2" fmla="*/ 3906250 w 18"/>
                          <a:gd name="T3" fmla="*/ 9765625 h 14"/>
                          <a:gd name="T4" fmla="*/ 7812500 w 18"/>
                          <a:gd name="T5" fmla="*/ 13671875 h 14"/>
                          <a:gd name="T6" fmla="*/ 7812500 w 18"/>
                          <a:gd name="T7" fmla="*/ 27343750 h 14"/>
                          <a:gd name="T8" fmla="*/ 7812500 w 18"/>
                          <a:gd name="T9" fmla="*/ 25390625 h 14"/>
                          <a:gd name="T10" fmla="*/ 11718750 w 18"/>
                          <a:gd name="T11" fmla="*/ 23437500 h 14"/>
                          <a:gd name="T12" fmla="*/ 35156250 w 18"/>
                          <a:gd name="T13" fmla="*/ 27343750 h 1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8" h="14">
                            <a:moveTo>
                              <a:pt x="0" y="0"/>
                            </a:moveTo>
                            <a:cubicBezTo>
                              <a:pt x="0" y="2"/>
                              <a:pt x="2" y="3"/>
                              <a:pt x="2" y="5"/>
                            </a:cubicBezTo>
                            <a:cubicBezTo>
                              <a:pt x="3" y="5"/>
                              <a:pt x="4" y="7"/>
                              <a:pt x="4" y="7"/>
                            </a:cubicBezTo>
                            <a:cubicBezTo>
                              <a:pt x="4" y="10"/>
                              <a:pt x="4" y="9"/>
                              <a:pt x="4" y="14"/>
                            </a:cubicBezTo>
                            <a:cubicBezTo>
                              <a:pt x="4" y="13"/>
                              <a:pt x="4" y="13"/>
                              <a:pt x="4" y="13"/>
                            </a:cubicBezTo>
                            <a:cubicBezTo>
                              <a:pt x="5" y="12"/>
                              <a:pt x="5" y="12"/>
                              <a:pt x="6" y="12"/>
                            </a:cubicBezTo>
                            <a:cubicBezTo>
                              <a:pt x="7" y="8"/>
                              <a:pt x="16" y="12"/>
                              <a:pt x="18" y="1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3" name="Freeform 5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08204" y="2582781"/>
                        <a:ext cx="28623" cy="37824"/>
                      </a:xfrm>
                      <a:custGeom>
                        <a:avLst/>
                        <a:gdLst>
                          <a:gd name="T0" fmla="*/ 0 w 9"/>
                          <a:gd name="T1" fmla="*/ 2175781 h 13"/>
                          <a:gd name="T2" fmla="*/ 9288586 w 9"/>
                          <a:gd name="T3" fmla="*/ 2175781 h 13"/>
                          <a:gd name="T4" fmla="*/ 14405467 w 9"/>
                          <a:gd name="T5" fmla="*/ 13218013 h 13"/>
                          <a:gd name="T6" fmla="*/ 21409376 w 9"/>
                          <a:gd name="T7" fmla="*/ 29128186 h 13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9" h="13">
                            <a:moveTo>
                              <a:pt x="0" y="1"/>
                            </a:moveTo>
                            <a:cubicBezTo>
                              <a:pt x="2" y="1"/>
                              <a:pt x="2" y="0"/>
                              <a:pt x="4" y="1"/>
                            </a:cubicBezTo>
                            <a:cubicBezTo>
                              <a:pt x="5" y="3"/>
                              <a:pt x="4" y="5"/>
                              <a:pt x="6" y="6"/>
                            </a:cubicBezTo>
                            <a:cubicBezTo>
                              <a:pt x="7" y="8"/>
                              <a:pt x="9" y="10"/>
                              <a:pt x="9" y="13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4" name="Freeform 5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26870" y="2544957"/>
                        <a:ext cx="40446" cy="55590"/>
                      </a:xfrm>
                      <a:custGeom>
                        <a:avLst/>
                        <a:gdLst>
                          <a:gd name="T0" fmla="*/ 0 w 13"/>
                          <a:gd name="T1" fmla="*/ 44741878 h 19"/>
                          <a:gd name="T2" fmla="*/ 9765625 w 13"/>
                          <a:gd name="T3" fmla="*/ 23496228 h 19"/>
                          <a:gd name="T4" fmla="*/ 17578125 w 13"/>
                          <a:gd name="T5" fmla="*/ 14288753 h 19"/>
                          <a:gd name="T6" fmla="*/ 25390625 w 13"/>
                          <a:gd name="T7" fmla="*/ 0 h 19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3" h="19">
                            <a:moveTo>
                              <a:pt x="0" y="19"/>
                            </a:moveTo>
                            <a:cubicBezTo>
                              <a:pt x="1" y="17"/>
                              <a:pt x="4" y="12"/>
                              <a:pt x="5" y="10"/>
                            </a:cubicBezTo>
                            <a:cubicBezTo>
                              <a:pt x="6" y="8"/>
                              <a:pt x="8" y="7"/>
                              <a:pt x="9" y="6"/>
                            </a:cubicBezTo>
                            <a:cubicBezTo>
                              <a:pt x="10" y="4"/>
                              <a:pt x="10" y="2"/>
                              <a:pt x="13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5" name="Freeform 52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617980" y="2365008"/>
                        <a:ext cx="985619" cy="434397"/>
                      </a:xfrm>
                      <a:custGeom>
                        <a:avLst/>
                        <a:gdLst>
                          <a:gd name="T0" fmla="*/ 6755679 w 311"/>
                          <a:gd name="T1" fmla="*/ 198767028 h 149"/>
                          <a:gd name="T2" fmla="*/ 0 w 311"/>
                          <a:gd name="T3" fmla="*/ 171344298 h 149"/>
                          <a:gd name="T4" fmla="*/ 6755679 w 311"/>
                          <a:gd name="T5" fmla="*/ 152988992 h 149"/>
                          <a:gd name="T6" fmla="*/ 20808061 w 311"/>
                          <a:gd name="T7" fmla="*/ 132361136 h 149"/>
                          <a:gd name="T8" fmla="*/ 29870634 w 311"/>
                          <a:gd name="T9" fmla="*/ 118875095 h 149"/>
                          <a:gd name="T10" fmla="*/ 34408346 w 311"/>
                          <a:gd name="T11" fmla="*/ 102738104 h 149"/>
                          <a:gd name="T12" fmla="*/ 34408346 w 311"/>
                          <a:gd name="T13" fmla="*/ 91088051 h 149"/>
                          <a:gd name="T14" fmla="*/ 43923047 w 311"/>
                          <a:gd name="T15" fmla="*/ 93742287 h 149"/>
                          <a:gd name="T16" fmla="*/ 50678725 w 311"/>
                          <a:gd name="T17" fmla="*/ 82092880 h 149"/>
                          <a:gd name="T18" fmla="*/ 64731240 w 311"/>
                          <a:gd name="T19" fmla="*/ 84293670 h 149"/>
                          <a:gd name="T20" fmla="*/ 92380479 w 311"/>
                          <a:gd name="T21" fmla="*/ 75404507 h 149"/>
                          <a:gd name="T22" fmla="*/ 117712760 w 311"/>
                          <a:gd name="T23" fmla="*/ 63665809 h 149"/>
                          <a:gd name="T24" fmla="*/ 138606973 w 311"/>
                          <a:gd name="T25" fmla="*/ 61465019 h 149"/>
                          <a:gd name="T26" fmla="*/ 156659459 w 311"/>
                          <a:gd name="T27" fmla="*/ 43474032 h 149"/>
                          <a:gd name="T28" fmla="*/ 189302607 w 311"/>
                          <a:gd name="T29" fmla="*/ 27337041 h 149"/>
                          <a:gd name="T30" fmla="*/ 196058286 w 311"/>
                          <a:gd name="T31" fmla="*/ 11196764 h 149"/>
                          <a:gd name="T32" fmla="*/ 212417593 w 311"/>
                          <a:gd name="T33" fmla="*/ 16136991 h 149"/>
                          <a:gd name="T34" fmla="*/ 255885059 w 311"/>
                          <a:gd name="T35" fmla="*/ 13936044 h 149"/>
                          <a:gd name="T36" fmla="*/ 274475153 w 311"/>
                          <a:gd name="T37" fmla="*/ 8995171 h 149"/>
                          <a:gd name="T38" fmla="*/ 297501339 w 311"/>
                          <a:gd name="T39" fmla="*/ 16136991 h 149"/>
                          <a:gd name="T40" fmla="*/ 322850401 w 311"/>
                          <a:gd name="T41" fmla="*/ 16136991 h 149"/>
                          <a:gd name="T42" fmla="*/ 375832700 w 311"/>
                          <a:gd name="T43" fmla="*/ 4490870 h 149"/>
                          <a:gd name="T44" fmla="*/ 417534327 w 311"/>
                          <a:gd name="T45" fmla="*/ 2200947 h 149"/>
                          <a:gd name="T46" fmla="*/ 431134607 w 311"/>
                          <a:gd name="T47" fmla="*/ 11196764 h 149"/>
                          <a:gd name="T48" fmla="*/ 431134607 w 311"/>
                          <a:gd name="T49" fmla="*/ 29623678 h 149"/>
                          <a:gd name="T50" fmla="*/ 417534327 w 311"/>
                          <a:gd name="T51" fmla="*/ 43474032 h 149"/>
                          <a:gd name="T52" fmla="*/ 403481945 w 311"/>
                          <a:gd name="T53" fmla="*/ 59264098 h 149"/>
                          <a:gd name="T54" fmla="*/ 433804839 w 311"/>
                          <a:gd name="T55" fmla="*/ 29623678 h 149"/>
                          <a:gd name="T56" fmla="*/ 442867412 w 311"/>
                          <a:gd name="T57" fmla="*/ 25136094 h 149"/>
                          <a:gd name="T58" fmla="*/ 463675498 w 311"/>
                          <a:gd name="T59" fmla="*/ 20627861 h 149"/>
                          <a:gd name="T60" fmla="*/ 491324718 w 311"/>
                          <a:gd name="T61" fmla="*/ 20627861 h 149"/>
                          <a:gd name="T62" fmla="*/ 528056740 w 311"/>
                          <a:gd name="T63" fmla="*/ 34131265 h 149"/>
                          <a:gd name="T64" fmla="*/ 537568146 w 311"/>
                          <a:gd name="T65" fmla="*/ 47961616 h 149"/>
                          <a:gd name="T66" fmla="*/ 544327247 w 311"/>
                          <a:gd name="T67" fmla="*/ 41273085 h 149"/>
                          <a:gd name="T68" fmla="*/ 558379660 w 311"/>
                          <a:gd name="T69" fmla="*/ 38618849 h 149"/>
                          <a:gd name="T70" fmla="*/ 571976492 w 311"/>
                          <a:gd name="T71" fmla="*/ 43474032 h 149"/>
                          <a:gd name="T72" fmla="*/ 586028874 w 311"/>
                          <a:gd name="T73" fmla="*/ 50268255 h 149"/>
                          <a:gd name="T74" fmla="*/ 595091447 w 311"/>
                          <a:gd name="T75" fmla="*/ 43474032 h 149"/>
                          <a:gd name="T76" fmla="*/ 620437867 w 311"/>
                          <a:gd name="T77" fmla="*/ 45760669 h 149"/>
                          <a:gd name="T78" fmla="*/ 641245953 w 311"/>
                          <a:gd name="T79" fmla="*/ 54759126 h 149"/>
                          <a:gd name="T80" fmla="*/ 666578233 w 311"/>
                          <a:gd name="T81" fmla="*/ 86601113 h 149"/>
                          <a:gd name="T82" fmla="*/ 680630773 w 311"/>
                          <a:gd name="T83" fmla="*/ 125566912 h 149"/>
                          <a:gd name="T84" fmla="*/ 703306961 w 311"/>
                          <a:gd name="T85" fmla="*/ 152988992 h 149"/>
                          <a:gd name="T86" fmla="*/ 708279987 w 311"/>
                          <a:gd name="T87" fmla="*/ 189321855 h 149"/>
                          <a:gd name="T88" fmla="*/ 689689898 w 311"/>
                          <a:gd name="T89" fmla="*/ 209966432 h 149"/>
                          <a:gd name="T90" fmla="*/ 666578233 w 311"/>
                          <a:gd name="T91" fmla="*/ 243992651 h 149"/>
                          <a:gd name="T92" fmla="*/ 659819259 w 311"/>
                          <a:gd name="T93" fmla="*/ 283064142 h 149"/>
                          <a:gd name="T94" fmla="*/ 675654298 w 311"/>
                          <a:gd name="T95" fmla="*/ 312687815 h 149"/>
                          <a:gd name="T96" fmla="*/ 689689898 w 311"/>
                          <a:gd name="T97" fmla="*/ 333332392 h 149"/>
                          <a:gd name="T98" fmla="*/ 717342566 w 311"/>
                          <a:gd name="T99" fmla="*/ 340021569 h 149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60000 65536"/>
                          <a:gd name="T145" fmla="*/ 0 60000 65536"/>
                          <a:gd name="T146" fmla="*/ 0 60000 65536"/>
                          <a:gd name="T147" fmla="*/ 0 60000 65536"/>
                          <a:gd name="T148" fmla="*/ 0 60000 65536"/>
                          <a:gd name="T149" fmla="*/ 0 60000 65536"/>
                        </a:gdLst>
                        <a:ahLst/>
                        <a:cxnLst>
                          <a:cxn ang="T100">
                            <a:pos x="T0" y="T1"/>
                          </a:cxn>
                          <a:cxn ang="T101">
                            <a:pos x="T2" y="T3"/>
                          </a:cxn>
                          <a:cxn ang="T102">
                            <a:pos x="T4" y="T5"/>
                          </a:cxn>
                          <a:cxn ang="T103">
                            <a:pos x="T6" y="T7"/>
                          </a:cxn>
                          <a:cxn ang="T104">
                            <a:pos x="T8" y="T9"/>
                          </a:cxn>
                          <a:cxn ang="T105">
                            <a:pos x="T10" y="T11"/>
                          </a:cxn>
                          <a:cxn ang="T106">
                            <a:pos x="T12" y="T13"/>
                          </a:cxn>
                          <a:cxn ang="T107">
                            <a:pos x="T14" y="T15"/>
                          </a:cxn>
                          <a:cxn ang="T108">
                            <a:pos x="T16" y="T17"/>
                          </a:cxn>
                          <a:cxn ang="T109">
                            <a:pos x="T18" y="T19"/>
                          </a:cxn>
                          <a:cxn ang="T110">
                            <a:pos x="T20" y="T21"/>
                          </a:cxn>
                          <a:cxn ang="T111">
                            <a:pos x="T22" y="T23"/>
                          </a:cxn>
                          <a:cxn ang="T112">
                            <a:pos x="T24" y="T25"/>
                          </a:cxn>
                          <a:cxn ang="T113">
                            <a:pos x="T26" y="T27"/>
                          </a:cxn>
                          <a:cxn ang="T114">
                            <a:pos x="T28" y="T29"/>
                          </a:cxn>
                          <a:cxn ang="T115">
                            <a:pos x="T30" y="T31"/>
                          </a:cxn>
                          <a:cxn ang="T116">
                            <a:pos x="T32" y="T33"/>
                          </a:cxn>
                          <a:cxn ang="T117">
                            <a:pos x="T34" y="T35"/>
                          </a:cxn>
                          <a:cxn ang="T118">
                            <a:pos x="T36" y="T37"/>
                          </a:cxn>
                          <a:cxn ang="T119">
                            <a:pos x="T38" y="T39"/>
                          </a:cxn>
                          <a:cxn ang="T120">
                            <a:pos x="T40" y="T41"/>
                          </a:cxn>
                          <a:cxn ang="T121">
                            <a:pos x="T42" y="T43"/>
                          </a:cxn>
                          <a:cxn ang="T122">
                            <a:pos x="T44" y="T45"/>
                          </a:cxn>
                          <a:cxn ang="T123">
                            <a:pos x="T46" y="T47"/>
                          </a:cxn>
                          <a:cxn ang="T124">
                            <a:pos x="T48" y="T49"/>
                          </a:cxn>
                          <a:cxn ang="T125">
                            <a:pos x="T50" y="T51"/>
                          </a:cxn>
                          <a:cxn ang="T126">
                            <a:pos x="T52" y="T53"/>
                          </a:cxn>
                          <a:cxn ang="T127">
                            <a:pos x="T54" y="T55"/>
                          </a:cxn>
                          <a:cxn ang="T128">
                            <a:pos x="T56" y="T57"/>
                          </a:cxn>
                          <a:cxn ang="T129">
                            <a:pos x="T58" y="T59"/>
                          </a:cxn>
                          <a:cxn ang="T130">
                            <a:pos x="T60" y="T61"/>
                          </a:cxn>
                          <a:cxn ang="T131">
                            <a:pos x="T62" y="T63"/>
                          </a:cxn>
                          <a:cxn ang="T132">
                            <a:pos x="T64" y="T65"/>
                          </a:cxn>
                          <a:cxn ang="T133">
                            <a:pos x="T66" y="T67"/>
                          </a:cxn>
                          <a:cxn ang="T134">
                            <a:pos x="T68" y="T69"/>
                          </a:cxn>
                          <a:cxn ang="T135">
                            <a:pos x="T70" y="T71"/>
                          </a:cxn>
                          <a:cxn ang="T136">
                            <a:pos x="T72" y="T73"/>
                          </a:cxn>
                          <a:cxn ang="T137">
                            <a:pos x="T74" y="T75"/>
                          </a:cxn>
                          <a:cxn ang="T138">
                            <a:pos x="T76" y="T77"/>
                          </a:cxn>
                          <a:cxn ang="T139">
                            <a:pos x="T78" y="T79"/>
                          </a:cxn>
                          <a:cxn ang="T140">
                            <a:pos x="T80" y="T81"/>
                          </a:cxn>
                          <a:cxn ang="T141">
                            <a:pos x="T82" y="T83"/>
                          </a:cxn>
                          <a:cxn ang="T142">
                            <a:pos x="T84" y="T85"/>
                          </a:cxn>
                          <a:cxn ang="T143">
                            <a:pos x="T86" y="T87"/>
                          </a:cxn>
                          <a:cxn ang="T144">
                            <a:pos x="T88" y="T89"/>
                          </a:cxn>
                          <a:cxn ang="T145">
                            <a:pos x="T90" y="T91"/>
                          </a:cxn>
                          <a:cxn ang="T146">
                            <a:pos x="T92" y="T93"/>
                          </a:cxn>
                          <a:cxn ang="T147">
                            <a:pos x="T94" y="T95"/>
                          </a:cxn>
                          <a:cxn ang="T148">
                            <a:pos x="T96" y="T97"/>
                          </a:cxn>
                          <a:cxn ang="T149">
                            <a:pos x="T98" y="T99"/>
                          </a:cxn>
                        </a:cxnLst>
                        <a:rect l="0" t="0" r="r" b="b"/>
                        <a:pathLst>
                          <a:path w="311" h="149">
                            <a:moveTo>
                              <a:pt x="3" y="87"/>
                            </a:moveTo>
                            <a:cubicBezTo>
                              <a:pt x="2" y="85"/>
                              <a:pt x="0" y="78"/>
                              <a:pt x="0" y="75"/>
                            </a:cubicBezTo>
                            <a:cubicBezTo>
                              <a:pt x="0" y="72"/>
                              <a:pt x="1" y="70"/>
                              <a:pt x="3" y="67"/>
                            </a:cubicBezTo>
                            <a:cubicBezTo>
                              <a:pt x="5" y="64"/>
                              <a:pt x="7" y="60"/>
                              <a:pt x="9" y="58"/>
                            </a:cubicBezTo>
                            <a:cubicBezTo>
                              <a:pt x="11" y="55"/>
                              <a:pt x="12" y="54"/>
                              <a:pt x="13" y="52"/>
                            </a:cubicBezTo>
                            <a:cubicBezTo>
                              <a:pt x="14" y="50"/>
                              <a:pt x="14" y="47"/>
                              <a:pt x="15" y="45"/>
                            </a:cubicBezTo>
                            <a:cubicBezTo>
                              <a:pt x="15" y="43"/>
                              <a:pt x="14" y="41"/>
                              <a:pt x="15" y="40"/>
                            </a:cubicBezTo>
                            <a:cubicBezTo>
                              <a:pt x="15" y="40"/>
                              <a:pt x="18" y="41"/>
                              <a:pt x="19" y="41"/>
                            </a:cubicBezTo>
                            <a:cubicBezTo>
                              <a:pt x="20" y="40"/>
                              <a:pt x="20" y="37"/>
                              <a:pt x="22" y="36"/>
                            </a:cubicBezTo>
                            <a:cubicBezTo>
                              <a:pt x="24" y="36"/>
                              <a:pt x="25" y="37"/>
                              <a:pt x="28" y="37"/>
                            </a:cubicBezTo>
                            <a:cubicBezTo>
                              <a:pt x="31" y="36"/>
                              <a:pt x="36" y="35"/>
                              <a:pt x="40" y="33"/>
                            </a:cubicBezTo>
                            <a:cubicBezTo>
                              <a:pt x="44" y="32"/>
                              <a:pt x="48" y="29"/>
                              <a:pt x="51" y="28"/>
                            </a:cubicBezTo>
                            <a:cubicBezTo>
                              <a:pt x="54" y="27"/>
                              <a:pt x="57" y="28"/>
                              <a:pt x="60" y="27"/>
                            </a:cubicBezTo>
                            <a:cubicBezTo>
                              <a:pt x="63" y="25"/>
                              <a:pt x="64" y="22"/>
                              <a:pt x="68" y="19"/>
                            </a:cubicBezTo>
                            <a:cubicBezTo>
                              <a:pt x="72" y="17"/>
                              <a:pt x="79" y="14"/>
                              <a:pt x="82" y="12"/>
                            </a:cubicBezTo>
                            <a:cubicBezTo>
                              <a:pt x="85" y="10"/>
                              <a:pt x="83" y="5"/>
                              <a:pt x="85" y="5"/>
                            </a:cubicBezTo>
                            <a:cubicBezTo>
                              <a:pt x="86" y="4"/>
                              <a:pt x="88" y="7"/>
                              <a:pt x="92" y="7"/>
                            </a:cubicBezTo>
                            <a:cubicBezTo>
                              <a:pt x="96" y="8"/>
                              <a:pt x="106" y="7"/>
                              <a:pt x="111" y="6"/>
                            </a:cubicBezTo>
                            <a:cubicBezTo>
                              <a:pt x="115" y="5"/>
                              <a:pt x="116" y="4"/>
                              <a:pt x="119" y="4"/>
                            </a:cubicBezTo>
                            <a:cubicBezTo>
                              <a:pt x="122" y="4"/>
                              <a:pt x="125" y="6"/>
                              <a:pt x="129" y="7"/>
                            </a:cubicBezTo>
                            <a:cubicBezTo>
                              <a:pt x="133" y="7"/>
                              <a:pt x="134" y="7"/>
                              <a:pt x="140" y="7"/>
                            </a:cubicBezTo>
                            <a:cubicBezTo>
                              <a:pt x="146" y="6"/>
                              <a:pt x="156" y="3"/>
                              <a:pt x="163" y="2"/>
                            </a:cubicBezTo>
                            <a:cubicBezTo>
                              <a:pt x="169" y="1"/>
                              <a:pt x="177" y="0"/>
                              <a:pt x="181" y="1"/>
                            </a:cubicBezTo>
                            <a:cubicBezTo>
                              <a:pt x="185" y="1"/>
                              <a:pt x="186" y="3"/>
                              <a:pt x="187" y="5"/>
                            </a:cubicBezTo>
                            <a:cubicBezTo>
                              <a:pt x="188" y="7"/>
                              <a:pt x="188" y="11"/>
                              <a:pt x="187" y="13"/>
                            </a:cubicBezTo>
                            <a:cubicBezTo>
                              <a:pt x="186" y="15"/>
                              <a:pt x="183" y="17"/>
                              <a:pt x="181" y="19"/>
                            </a:cubicBezTo>
                            <a:cubicBezTo>
                              <a:pt x="179" y="22"/>
                              <a:pt x="174" y="27"/>
                              <a:pt x="175" y="26"/>
                            </a:cubicBezTo>
                            <a:cubicBezTo>
                              <a:pt x="176" y="25"/>
                              <a:pt x="185" y="15"/>
                              <a:pt x="188" y="13"/>
                            </a:cubicBezTo>
                            <a:cubicBezTo>
                              <a:pt x="191" y="10"/>
                              <a:pt x="190" y="12"/>
                              <a:pt x="192" y="11"/>
                            </a:cubicBezTo>
                            <a:cubicBezTo>
                              <a:pt x="194" y="11"/>
                              <a:pt x="198" y="9"/>
                              <a:pt x="201" y="9"/>
                            </a:cubicBezTo>
                            <a:cubicBezTo>
                              <a:pt x="205" y="9"/>
                              <a:pt x="209" y="8"/>
                              <a:pt x="213" y="9"/>
                            </a:cubicBezTo>
                            <a:cubicBezTo>
                              <a:pt x="217" y="10"/>
                              <a:pt x="225" y="13"/>
                              <a:pt x="229" y="15"/>
                            </a:cubicBezTo>
                            <a:cubicBezTo>
                              <a:pt x="232" y="17"/>
                              <a:pt x="232" y="20"/>
                              <a:pt x="233" y="21"/>
                            </a:cubicBezTo>
                            <a:cubicBezTo>
                              <a:pt x="234" y="21"/>
                              <a:pt x="234" y="19"/>
                              <a:pt x="236" y="18"/>
                            </a:cubicBezTo>
                            <a:cubicBezTo>
                              <a:pt x="237" y="17"/>
                              <a:pt x="240" y="17"/>
                              <a:pt x="242" y="17"/>
                            </a:cubicBezTo>
                            <a:cubicBezTo>
                              <a:pt x="244" y="17"/>
                              <a:pt x="246" y="18"/>
                              <a:pt x="248" y="19"/>
                            </a:cubicBezTo>
                            <a:cubicBezTo>
                              <a:pt x="250" y="19"/>
                              <a:pt x="252" y="22"/>
                              <a:pt x="254" y="22"/>
                            </a:cubicBezTo>
                            <a:cubicBezTo>
                              <a:pt x="255" y="22"/>
                              <a:pt x="256" y="19"/>
                              <a:pt x="258" y="19"/>
                            </a:cubicBezTo>
                            <a:cubicBezTo>
                              <a:pt x="261" y="18"/>
                              <a:pt x="266" y="19"/>
                              <a:pt x="269" y="20"/>
                            </a:cubicBezTo>
                            <a:cubicBezTo>
                              <a:pt x="273" y="21"/>
                              <a:pt x="275" y="21"/>
                              <a:pt x="278" y="24"/>
                            </a:cubicBezTo>
                            <a:cubicBezTo>
                              <a:pt x="282" y="27"/>
                              <a:pt x="286" y="33"/>
                              <a:pt x="289" y="38"/>
                            </a:cubicBezTo>
                            <a:cubicBezTo>
                              <a:pt x="292" y="43"/>
                              <a:pt x="292" y="50"/>
                              <a:pt x="295" y="55"/>
                            </a:cubicBezTo>
                            <a:cubicBezTo>
                              <a:pt x="297" y="60"/>
                              <a:pt x="302" y="63"/>
                              <a:pt x="305" y="67"/>
                            </a:cubicBezTo>
                            <a:cubicBezTo>
                              <a:pt x="307" y="72"/>
                              <a:pt x="308" y="79"/>
                              <a:pt x="307" y="83"/>
                            </a:cubicBezTo>
                            <a:cubicBezTo>
                              <a:pt x="305" y="87"/>
                              <a:pt x="302" y="88"/>
                              <a:pt x="299" y="92"/>
                            </a:cubicBezTo>
                            <a:cubicBezTo>
                              <a:pt x="296" y="96"/>
                              <a:pt x="291" y="102"/>
                              <a:pt x="289" y="107"/>
                            </a:cubicBezTo>
                            <a:cubicBezTo>
                              <a:pt x="287" y="113"/>
                              <a:pt x="285" y="119"/>
                              <a:pt x="286" y="124"/>
                            </a:cubicBezTo>
                            <a:cubicBezTo>
                              <a:pt x="286" y="129"/>
                              <a:pt x="291" y="133"/>
                              <a:pt x="293" y="137"/>
                            </a:cubicBezTo>
                            <a:cubicBezTo>
                              <a:pt x="295" y="141"/>
                              <a:pt x="296" y="144"/>
                              <a:pt x="299" y="146"/>
                            </a:cubicBezTo>
                            <a:cubicBezTo>
                              <a:pt x="302" y="148"/>
                              <a:pt x="308" y="148"/>
                              <a:pt x="311" y="14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6" name="Freeform 52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615491" y="2407989"/>
                        <a:ext cx="47290" cy="75074"/>
                      </a:xfrm>
                      <a:custGeom>
                        <a:avLst/>
                        <a:gdLst>
                          <a:gd name="T0" fmla="*/ 33005655 w 15"/>
                          <a:gd name="T1" fmla="*/ 54397755 h 26"/>
                          <a:gd name="T2" fmla="*/ 28625263 w 15"/>
                          <a:gd name="T3" fmla="*/ 46085483 h 26"/>
                          <a:gd name="T4" fmla="*/ 26491381 w 15"/>
                          <a:gd name="T5" fmla="*/ 41964968 h 26"/>
                          <a:gd name="T6" fmla="*/ 13025290 w 15"/>
                          <a:gd name="T7" fmla="*/ 27453665 h 26"/>
                          <a:gd name="T8" fmla="*/ 4363885 w 15"/>
                          <a:gd name="T9" fmla="*/ 14511172 h 26"/>
                          <a:gd name="T10" fmla="*/ 0 w 15"/>
                          <a:gd name="T11" fmla="*/ 0 h 26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5" h="26">
                            <a:moveTo>
                              <a:pt x="15" y="26"/>
                            </a:moveTo>
                            <a:cubicBezTo>
                              <a:pt x="14" y="23"/>
                              <a:pt x="15" y="24"/>
                              <a:pt x="13" y="22"/>
                            </a:cubicBezTo>
                            <a:cubicBezTo>
                              <a:pt x="13" y="21"/>
                              <a:pt x="13" y="20"/>
                              <a:pt x="12" y="20"/>
                            </a:cubicBezTo>
                            <a:cubicBezTo>
                              <a:pt x="11" y="17"/>
                              <a:pt x="8" y="15"/>
                              <a:pt x="6" y="13"/>
                            </a:cubicBezTo>
                            <a:cubicBezTo>
                              <a:pt x="6" y="11"/>
                              <a:pt x="4" y="9"/>
                              <a:pt x="2" y="7"/>
                            </a:cubicBezTo>
                            <a:cubicBezTo>
                              <a:pt x="1" y="5"/>
                              <a:pt x="0" y="3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7" name="Freeform 52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673982" y="2365008"/>
                        <a:ext cx="13689" cy="104302"/>
                      </a:xfrm>
                      <a:custGeom>
                        <a:avLst/>
                        <a:gdLst>
                          <a:gd name="T0" fmla="*/ 3098916 w 5"/>
                          <a:gd name="T1" fmla="*/ 77651807 h 36"/>
                          <a:gd name="T2" fmla="*/ 1276559 w 5"/>
                          <a:gd name="T3" fmla="*/ 67017673 h 36"/>
                          <a:gd name="T4" fmla="*/ 1820808 w 5"/>
                          <a:gd name="T5" fmla="*/ 45247586 h 36"/>
                          <a:gd name="T6" fmla="*/ 0 w 5"/>
                          <a:gd name="T7" fmla="*/ 14943626 h 36"/>
                          <a:gd name="T8" fmla="*/ 573791 w 5"/>
                          <a:gd name="T9" fmla="*/ 0 h 3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5" h="36">
                            <a:moveTo>
                              <a:pt x="5" y="36"/>
                            </a:moveTo>
                            <a:cubicBezTo>
                              <a:pt x="4" y="34"/>
                              <a:pt x="3" y="32"/>
                              <a:pt x="2" y="31"/>
                            </a:cubicBezTo>
                            <a:cubicBezTo>
                              <a:pt x="2" y="27"/>
                              <a:pt x="3" y="24"/>
                              <a:pt x="3" y="21"/>
                            </a:cubicBezTo>
                            <a:cubicBezTo>
                              <a:pt x="3" y="15"/>
                              <a:pt x="5" y="10"/>
                              <a:pt x="0" y="7"/>
                            </a:cubicBezTo>
                            <a:cubicBezTo>
                              <a:pt x="1" y="0"/>
                              <a:pt x="1" y="3"/>
                              <a:pt x="1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8" name="Freeform 52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54872" y="2305407"/>
                        <a:ext cx="47290" cy="64185"/>
                      </a:xfrm>
                      <a:custGeom>
                        <a:avLst/>
                        <a:gdLst>
                          <a:gd name="T0" fmla="*/ 0 w 15"/>
                          <a:gd name="T1" fmla="*/ 0 h 22"/>
                          <a:gd name="T2" fmla="*/ 6514274 w 15"/>
                          <a:gd name="T3" fmla="*/ 20732977 h 22"/>
                          <a:gd name="T4" fmla="*/ 10878159 w 15"/>
                          <a:gd name="T5" fmla="*/ 31997591 h 22"/>
                          <a:gd name="T6" fmla="*/ 17830102 w 15"/>
                          <a:gd name="T7" fmla="*/ 45993976 h 22"/>
                          <a:gd name="T8" fmla="*/ 33005655 w 15"/>
                          <a:gd name="T9" fmla="*/ 50521321 h 2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5" h="22">
                            <a:moveTo>
                              <a:pt x="0" y="0"/>
                            </a:moveTo>
                            <a:cubicBezTo>
                              <a:pt x="1" y="4"/>
                              <a:pt x="1" y="6"/>
                              <a:pt x="3" y="9"/>
                            </a:cubicBezTo>
                            <a:cubicBezTo>
                              <a:pt x="4" y="10"/>
                              <a:pt x="4" y="12"/>
                              <a:pt x="5" y="14"/>
                            </a:cubicBezTo>
                            <a:cubicBezTo>
                              <a:pt x="5" y="17"/>
                              <a:pt x="5" y="19"/>
                              <a:pt x="8" y="20"/>
                            </a:cubicBezTo>
                            <a:cubicBezTo>
                              <a:pt x="10" y="22"/>
                              <a:pt x="13" y="22"/>
                              <a:pt x="15" y="2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09" name="Freeform 5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57983" y="2365008"/>
                        <a:ext cx="13068" cy="16620"/>
                      </a:xfrm>
                      <a:custGeom>
                        <a:avLst/>
                        <a:gdLst>
                          <a:gd name="T0" fmla="*/ 12105009 w 4"/>
                          <a:gd name="T1" fmla="*/ 0 h 6"/>
                          <a:gd name="T2" fmla="*/ 0 w 4"/>
                          <a:gd name="T3" fmla="*/ 8630879 h 6"/>
                          <a:gd name="T4" fmla="*/ 0 60000 65536"/>
                          <a:gd name="T5" fmla="*/ 0 60000 65536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0" t="0" r="r" b="b"/>
                        <a:pathLst>
                          <a:path w="4" h="6">
                            <a:moveTo>
                              <a:pt x="4" y="0"/>
                            </a:moveTo>
                            <a:cubicBezTo>
                              <a:pt x="3" y="2"/>
                              <a:pt x="0" y="4"/>
                              <a:pt x="0" y="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0" name="Freeform 52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650336" y="2365008"/>
                        <a:ext cx="23646" cy="16620"/>
                      </a:xfrm>
                      <a:custGeom>
                        <a:avLst/>
                        <a:gdLst>
                          <a:gd name="T0" fmla="*/ 28611829 w 7"/>
                          <a:gd name="T1" fmla="*/ 8630879 h 6"/>
                          <a:gd name="T2" fmla="*/ 12078414 w 7"/>
                          <a:gd name="T3" fmla="*/ 2956816 h 6"/>
                          <a:gd name="T4" fmla="*/ 0 w 7"/>
                          <a:gd name="T5" fmla="*/ 1480044 h 6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7" h="6">
                            <a:moveTo>
                              <a:pt x="7" y="6"/>
                            </a:moveTo>
                            <a:cubicBezTo>
                              <a:pt x="7" y="4"/>
                              <a:pt x="5" y="3"/>
                              <a:pt x="3" y="2"/>
                            </a:cubicBezTo>
                            <a:cubicBezTo>
                              <a:pt x="2" y="0"/>
                              <a:pt x="3" y="1"/>
                              <a:pt x="0" y="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1" name="Freeform 52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22073" y="2262426"/>
                        <a:ext cx="65956" cy="113471"/>
                      </a:xfrm>
                      <a:custGeom>
                        <a:avLst/>
                        <a:gdLst>
                          <a:gd name="T0" fmla="*/ 4168223 w 21"/>
                          <a:gd name="T1" fmla="*/ 0 h 39"/>
                          <a:gd name="T2" fmla="*/ 0 w 21"/>
                          <a:gd name="T3" fmla="*/ 8870491 h 39"/>
                          <a:gd name="T4" fmla="*/ 8434465 w 21"/>
                          <a:gd name="T5" fmla="*/ 40171057 h 39"/>
                          <a:gd name="T6" fmla="*/ 12601926 w 21"/>
                          <a:gd name="T7" fmla="*/ 45034800 h 39"/>
                          <a:gd name="T8" fmla="*/ 16871505 w 21"/>
                          <a:gd name="T9" fmla="*/ 51645894 h 39"/>
                          <a:gd name="T10" fmla="*/ 21039602 w 21"/>
                          <a:gd name="T11" fmla="*/ 58256860 h 39"/>
                          <a:gd name="T12" fmla="*/ 25718795 w 21"/>
                          <a:gd name="T13" fmla="*/ 62674900 h 39"/>
                          <a:gd name="T14" fmla="*/ 34136290 w 21"/>
                          <a:gd name="T15" fmla="*/ 69282617 h 39"/>
                          <a:gd name="T16" fmla="*/ 42573966 w 21"/>
                          <a:gd name="T17" fmla="*/ 82932468 h 39"/>
                          <a:gd name="T18" fmla="*/ 44657775 w 21"/>
                          <a:gd name="T19" fmla="*/ 87364505 h 39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0" t="0" r="r" b="b"/>
                        <a:pathLst>
                          <a:path w="21" h="39">
                            <a:moveTo>
                              <a:pt x="2" y="0"/>
                            </a:moveTo>
                            <a:cubicBezTo>
                              <a:pt x="1" y="1"/>
                              <a:pt x="0" y="4"/>
                              <a:pt x="0" y="4"/>
                            </a:cubicBezTo>
                            <a:cubicBezTo>
                              <a:pt x="0" y="8"/>
                              <a:pt x="0" y="15"/>
                              <a:pt x="4" y="18"/>
                            </a:cubicBezTo>
                            <a:cubicBezTo>
                              <a:pt x="4" y="19"/>
                              <a:pt x="6" y="20"/>
                              <a:pt x="6" y="20"/>
                            </a:cubicBezTo>
                            <a:cubicBezTo>
                              <a:pt x="6" y="22"/>
                              <a:pt x="7" y="23"/>
                              <a:pt x="8" y="23"/>
                            </a:cubicBezTo>
                            <a:cubicBezTo>
                              <a:pt x="9" y="25"/>
                              <a:pt x="10" y="26"/>
                              <a:pt x="10" y="26"/>
                            </a:cubicBezTo>
                            <a:cubicBezTo>
                              <a:pt x="11" y="27"/>
                              <a:pt x="12" y="28"/>
                              <a:pt x="12" y="28"/>
                            </a:cubicBezTo>
                            <a:cubicBezTo>
                              <a:pt x="14" y="29"/>
                              <a:pt x="15" y="30"/>
                              <a:pt x="16" y="31"/>
                            </a:cubicBezTo>
                            <a:cubicBezTo>
                              <a:pt x="17" y="33"/>
                              <a:pt x="19" y="36"/>
                              <a:pt x="20" y="37"/>
                            </a:cubicBezTo>
                            <a:cubicBezTo>
                              <a:pt x="20" y="38"/>
                              <a:pt x="21" y="39"/>
                              <a:pt x="21" y="3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2" name="Freeform 52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10873" y="2446386"/>
                        <a:ext cx="42312" cy="72782"/>
                      </a:xfrm>
                      <a:custGeom>
                        <a:avLst/>
                        <a:gdLst>
                          <a:gd name="T0" fmla="*/ 0 w 13"/>
                          <a:gd name="T1" fmla="*/ 0 h 25"/>
                          <a:gd name="T2" fmla="*/ 5572056 w 13"/>
                          <a:gd name="T3" fmla="*/ 6634414 h 25"/>
                          <a:gd name="T4" fmla="*/ 11778834 w 13"/>
                          <a:gd name="T5" fmla="*/ 11086429 h 25"/>
                          <a:gd name="T6" fmla="*/ 29146139 w 13"/>
                          <a:gd name="T7" fmla="*/ 20434026 h 25"/>
                          <a:gd name="T8" fmla="*/ 26361916 w 13"/>
                          <a:gd name="T9" fmla="*/ 56319059 h 2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3" h="25">
                            <a:moveTo>
                              <a:pt x="0" y="0"/>
                            </a:moveTo>
                            <a:cubicBezTo>
                              <a:pt x="0" y="1"/>
                              <a:pt x="1" y="3"/>
                              <a:pt x="2" y="3"/>
                            </a:cubicBezTo>
                            <a:cubicBezTo>
                              <a:pt x="2" y="4"/>
                              <a:pt x="4" y="5"/>
                              <a:pt x="4" y="5"/>
                            </a:cubicBezTo>
                            <a:cubicBezTo>
                              <a:pt x="6" y="7"/>
                              <a:pt x="8" y="7"/>
                              <a:pt x="10" y="9"/>
                            </a:cubicBezTo>
                            <a:cubicBezTo>
                              <a:pt x="10" y="13"/>
                              <a:pt x="13" y="22"/>
                              <a:pt x="9" y="25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3" name="Freeform 52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88029" y="2277326"/>
                        <a:ext cx="132535" cy="10889"/>
                      </a:xfrm>
                      <a:custGeom>
                        <a:avLst/>
                        <a:gdLst>
                          <a:gd name="T0" fmla="*/ 0 w 42"/>
                          <a:gd name="T1" fmla="*/ 2618651 h 4"/>
                          <a:gd name="T2" fmla="*/ 8712471 w 42"/>
                          <a:gd name="T3" fmla="*/ 4916074 h 4"/>
                          <a:gd name="T4" fmla="*/ 55563601 w 42"/>
                          <a:gd name="T5" fmla="*/ 0 h 4"/>
                          <a:gd name="T6" fmla="*/ 77919199 w 42"/>
                          <a:gd name="T7" fmla="*/ 2618651 h 4"/>
                          <a:gd name="T8" fmla="*/ 93179720 w 42"/>
                          <a:gd name="T9" fmla="*/ 2618651 h 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42" h="4">
                            <a:moveTo>
                              <a:pt x="0" y="2"/>
                            </a:moveTo>
                            <a:cubicBezTo>
                              <a:pt x="1" y="3"/>
                              <a:pt x="3" y="4"/>
                              <a:pt x="4" y="4"/>
                            </a:cubicBezTo>
                            <a:cubicBezTo>
                              <a:pt x="13" y="4"/>
                              <a:pt x="18" y="2"/>
                              <a:pt x="25" y="0"/>
                            </a:cubicBezTo>
                            <a:cubicBezTo>
                              <a:pt x="30" y="1"/>
                              <a:pt x="31" y="0"/>
                              <a:pt x="35" y="2"/>
                            </a:cubicBezTo>
                            <a:cubicBezTo>
                              <a:pt x="38" y="1"/>
                              <a:pt x="42" y="3"/>
                              <a:pt x="42" y="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4" name="Freeform 53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88029" y="2288216"/>
                        <a:ext cx="38578" cy="17193"/>
                      </a:xfrm>
                      <a:custGeom>
                        <a:avLst/>
                        <a:gdLst>
                          <a:gd name="T0" fmla="*/ 0 w 12"/>
                          <a:gd name="T1" fmla="*/ 11718750 h 6"/>
                          <a:gd name="T2" fmla="*/ 13162388 w 12"/>
                          <a:gd name="T3" fmla="*/ 3906250 h 6"/>
                          <a:gd name="T4" fmla="*/ 31446054 w 12"/>
                          <a:gd name="T5" fmla="*/ 0 h 6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12" h="6">
                            <a:moveTo>
                              <a:pt x="0" y="6"/>
                            </a:moveTo>
                            <a:cubicBezTo>
                              <a:pt x="1" y="6"/>
                              <a:pt x="3" y="3"/>
                              <a:pt x="5" y="2"/>
                            </a:cubicBezTo>
                            <a:cubicBezTo>
                              <a:pt x="6" y="1"/>
                              <a:pt x="11" y="0"/>
                              <a:pt x="12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5" name="Freeform 53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78432" y="2198241"/>
                        <a:ext cx="18045" cy="83671"/>
                      </a:xfrm>
                      <a:custGeom>
                        <a:avLst/>
                        <a:gdLst>
                          <a:gd name="T0" fmla="*/ 4500215 w 6"/>
                          <a:gd name="T1" fmla="*/ 0 h 29"/>
                          <a:gd name="T2" fmla="*/ 1480044 w 6"/>
                          <a:gd name="T3" fmla="*/ 10323685 h 29"/>
                          <a:gd name="T4" fmla="*/ 0 w 6"/>
                          <a:gd name="T5" fmla="*/ 14428067 h 29"/>
                          <a:gd name="T6" fmla="*/ 4500215 w 6"/>
                          <a:gd name="T7" fmla="*/ 49923819 h 29"/>
                          <a:gd name="T8" fmla="*/ 5674063 w 6"/>
                          <a:gd name="T9" fmla="*/ 56159700 h 29"/>
                          <a:gd name="T10" fmla="*/ 8630879 w 6"/>
                          <a:gd name="T11" fmla="*/ 60247509 h 29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6" h="29">
                            <a:moveTo>
                              <a:pt x="3" y="0"/>
                            </a:moveTo>
                            <a:cubicBezTo>
                              <a:pt x="2" y="2"/>
                              <a:pt x="2" y="3"/>
                              <a:pt x="1" y="5"/>
                            </a:cubicBezTo>
                            <a:cubicBezTo>
                              <a:pt x="1" y="5"/>
                              <a:pt x="0" y="7"/>
                              <a:pt x="0" y="7"/>
                            </a:cubicBezTo>
                            <a:cubicBezTo>
                              <a:pt x="0" y="8"/>
                              <a:pt x="0" y="22"/>
                              <a:pt x="3" y="24"/>
                            </a:cubicBezTo>
                            <a:cubicBezTo>
                              <a:pt x="4" y="25"/>
                              <a:pt x="4" y="27"/>
                              <a:pt x="4" y="27"/>
                            </a:cubicBezTo>
                            <a:cubicBezTo>
                              <a:pt x="5" y="28"/>
                              <a:pt x="6" y="29"/>
                              <a:pt x="6" y="2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6" name="Freeform 53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184834" y="2191937"/>
                        <a:ext cx="42312" cy="57881"/>
                      </a:xfrm>
                      <a:custGeom>
                        <a:avLst/>
                        <a:gdLst>
                          <a:gd name="T0" fmla="*/ 0 w 13"/>
                          <a:gd name="T1" fmla="*/ 0 h 20"/>
                          <a:gd name="T2" fmla="*/ 8990997 w 13"/>
                          <a:gd name="T3" fmla="*/ 16918308 h 20"/>
                          <a:gd name="T4" fmla="*/ 11778834 w 13"/>
                          <a:gd name="T5" fmla="*/ 25792693 h 20"/>
                          <a:gd name="T6" fmla="*/ 17347004 w 13"/>
                          <a:gd name="T7" fmla="*/ 25792693 h 20"/>
                          <a:gd name="T8" fmla="*/ 23577091 w 13"/>
                          <a:gd name="T9" fmla="*/ 27897978 h 20"/>
                          <a:gd name="T10" fmla="*/ 38140724 w 13"/>
                          <a:gd name="T11" fmla="*/ 42726580 h 20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3" h="20">
                            <a:moveTo>
                              <a:pt x="0" y="0"/>
                            </a:moveTo>
                            <a:cubicBezTo>
                              <a:pt x="1" y="3"/>
                              <a:pt x="2" y="5"/>
                              <a:pt x="3" y="8"/>
                            </a:cubicBezTo>
                            <a:cubicBezTo>
                              <a:pt x="3" y="9"/>
                              <a:pt x="2" y="11"/>
                              <a:pt x="4" y="12"/>
                            </a:cubicBezTo>
                            <a:cubicBezTo>
                              <a:pt x="4" y="12"/>
                              <a:pt x="5" y="12"/>
                              <a:pt x="6" y="12"/>
                            </a:cubicBezTo>
                            <a:cubicBezTo>
                              <a:pt x="6" y="12"/>
                              <a:pt x="7" y="12"/>
                              <a:pt x="8" y="13"/>
                            </a:cubicBezTo>
                            <a:cubicBezTo>
                              <a:pt x="10" y="14"/>
                              <a:pt x="13" y="18"/>
                              <a:pt x="13" y="2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7" name="Freeform 53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261992" y="2195948"/>
                        <a:ext cx="52891" cy="81378"/>
                      </a:xfrm>
                      <a:custGeom>
                        <a:avLst/>
                        <a:gdLst>
                          <a:gd name="T0" fmla="*/ 0 w 17"/>
                          <a:gd name="T1" fmla="*/ 0 h 28"/>
                          <a:gd name="T2" fmla="*/ 5859375 w 17"/>
                          <a:gd name="T3" fmla="*/ 4408147 h 28"/>
                          <a:gd name="T4" fmla="*/ 11718750 w 17"/>
                          <a:gd name="T5" fmla="*/ 13116581 h 28"/>
                          <a:gd name="T6" fmla="*/ 15625000 w 17"/>
                          <a:gd name="T7" fmla="*/ 28903654 h 28"/>
                          <a:gd name="T8" fmla="*/ 27343750 w 17"/>
                          <a:gd name="T9" fmla="*/ 39860526 h 28"/>
                          <a:gd name="T10" fmla="*/ 33203125 w 17"/>
                          <a:gd name="T11" fmla="*/ 57723979 h 28"/>
                          <a:gd name="T12" fmla="*/ 31250000 w 17"/>
                          <a:gd name="T13" fmla="*/ 62115562 h 2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7" h="28">
                            <a:moveTo>
                              <a:pt x="0" y="0"/>
                            </a:moveTo>
                            <a:cubicBezTo>
                              <a:pt x="3" y="0"/>
                              <a:pt x="1" y="1"/>
                              <a:pt x="3" y="2"/>
                            </a:cubicBezTo>
                            <a:cubicBezTo>
                              <a:pt x="5" y="5"/>
                              <a:pt x="4" y="4"/>
                              <a:pt x="6" y="6"/>
                            </a:cubicBezTo>
                            <a:cubicBezTo>
                              <a:pt x="7" y="8"/>
                              <a:pt x="7" y="12"/>
                              <a:pt x="8" y="13"/>
                            </a:cubicBezTo>
                            <a:cubicBezTo>
                              <a:pt x="9" y="15"/>
                              <a:pt x="13" y="16"/>
                              <a:pt x="14" y="18"/>
                            </a:cubicBezTo>
                            <a:cubicBezTo>
                              <a:pt x="15" y="21"/>
                              <a:pt x="16" y="23"/>
                              <a:pt x="17" y="26"/>
                            </a:cubicBezTo>
                            <a:cubicBezTo>
                              <a:pt x="17" y="27"/>
                              <a:pt x="16" y="28"/>
                              <a:pt x="16" y="28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8" name="Freeform 53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50349" y="2189646"/>
                        <a:ext cx="37335" cy="87682"/>
                      </a:xfrm>
                      <a:custGeom>
                        <a:avLst/>
                        <a:gdLst>
                          <a:gd name="T0" fmla="*/ 0 w 12"/>
                          <a:gd name="T1" fmla="*/ 0 h 30"/>
                          <a:gd name="T2" fmla="*/ 5859375 w 12"/>
                          <a:gd name="T3" fmla="*/ 27909123 h 30"/>
                          <a:gd name="T4" fmla="*/ 15625000 w 12"/>
                          <a:gd name="T5" fmla="*/ 44432521 h 30"/>
                          <a:gd name="T6" fmla="*/ 19531250 w 12"/>
                          <a:gd name="T7" fmla="*/ 58157789 h 30"/>
                          <a:gd name="T8" fmla="*/ 23437500 w 12"/>
                          <a:gd name="T9" fmla="*/ 69998867 h 3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2" h="30">
                            <a:moveTo>
                              <a:pt x="0" y="0"/>
                            </a:moveTo>
                            <a:cubicBezTo>
                              <a:pt x="0" y="4"/>
                              <a:pt x="0" y="9"/>
                              <a:pt x="3" y="12"/>
                            </a:cubicBezTo>
                            <a:cubicBezTo>
                              <a:pt x="5" y="14"/>
                              <a:pt x="6" y="17"/>
                              <a:pt x="8" y="19"/>
                            </a:cubicBezTo>
                            <a:cubicBezTo>
                              <a:pt x="8" y="21"/>
                              <a:pt x="9" y="23"/>
                              <a:pt x="10" y="25"/>
                            </a:cubicBezTo>
                            <a:cubicBezTo>
                              <a:pt x="10" y="27"/>
                              <a:pt x="12" y="29"/>
                              <a:pt x="12" y="3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19" name="Freeform 5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22530" y="2189646"/>
                        <a:ext cx="29868" cy="64185"/>
                      </a:xfrm>
                      <a:custGeom>
                        <a:avLst/>
                        <a:gdLst>
                          <a:gd name="T0" fmla="*/ 0 w 9"/>
                          <a:gd name="T1" fmla="*/ 0 h 22"/>
                          <a:gd name="T2" fmla="*/ 7249467 w 9"/>
                          <a:gd name="T3" fmla="*/ 16225822 h 22"/>
                          <a:gd name="T4" fmla="*/ 3313979 w 9"/>
                          <a:gd name="T5" fmla="*/ 36508070 h 22"/>
                          <a:gd name="T6" fmla="*/ 24185968 w 9"/>
                          <a:gd name="T7" fmla="*/ 41486816 h 22"/>
                          <a:gd name="T8" fmla="*/ 31414357 w 9"/>
                          <a:gd name="T9" fmla="*/ 50521321 h 2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9" h="22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2" y="7"/>
                            </a:cubicBezTo>
                            <a:cubicBezTo>
                              <a:pt x="2" y="8"/>
                              <a:pt x="1" y="15"/>
                              <a:pt x="1" y="16"/>
                            </a:cubicBezTo>
                            <a:cubicBezTo>
                              <a:pt x="3" y="17"/>
                              <a:pt x="7" y="18"/>
                              <a:pt x="7" y="18"/>
                            </a:cubicBezTo>
                            <a:cubicBezTo>
                              <a:pt x="7" y="20"/>
                              <a:pt x="9" y="21"/>
                              <a:pt x="9" y="2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0" name="Freeform 5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87241" y="2230334"/>
                        <a:ext cx="8712" cy="41263"/>
                      </a:xfrm>
                      <a:custGeom>
                        <a:avLst/>
                        <a:gdLst>
                          <a:gd name="T0" fmla="*/ 0 w 3"/>
                          <a:gd name="T1" fmla="*/ 35210309 h 14"/>
                          <a:gd name="T2" fmla="*/ 0 w 3"/>
                          <a:gd name="T3" fmla="*/ 0 h 14"/>
                          <a:gd name="T4" fmla="*/ 0 60000 65536"/>
                          <a:gd name="T5" fmla="*/ 0 60000 65536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0" t="0" r="r" b="b"/>
                        <a:pathLst>
                          <a:path w="3" h="14">
                            <a:moveTo>
                              <a:pt x="0" y="14"/>
                            </a:moveTo>
                            <a:cubicBezTo>
                              <a:pt x="1" y="11"/>
                              <a:pt x="3" y="1"/>
                              <a:pt x="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1" name="Freeform 53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92220" y="2247526"/>
                        <a:ext cx="25512" cy="17766"/>
                      </a:xfrm>
                      <a:custGeom>
                        <a:avLst/>
                        <a:gdLst>
                          <a:gd name="T0" fmla="*/ 0 w 8"/>
                          <a:gd name="T1" fmla="*/ 0 h 6"/>
                          <a:gd name="T2" fmla="*/ 17179507 w 8"/>
                          <a:gd name="T3" fmla="*/ 13162388 h 6"/>
                          <a:gd name="T4" fmla="*/ 19498867 w 8"/>
                          <a:gd name="T5" fmla="*/ 15731999 h 6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8" h="6">
                            <a:moveTo>
                              <a:pt x="0" y="0"/>
                            </a:moveTo>
                            <a:cubicBezTo>
                              <a:pt x="2" y="2"/>
                              <a:pt x="4" y="4"/>
                              <a:pt x="7" y="5"/>
                            </a:cubicBezTo>
                            <a:cubicBezTo>
                              <a:pt x="8" y="6"/>
                              <a:pt x="8" y="5"/>
                              <a:pt x="8" y="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2" name="Freeform 53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90075" y="2429193"/>
                        <a:ext cx="21156" cy="83671"/>
                      </a:xfrm>
                      <a:custGeom>
                        <a:avLst/>
                        <a:gdLst>
                          <a:gd name="T0" fmla="*/ 10518682 w 7"/>
                          <a:gd name="T1" fmla="*/ 0 h 29"/>
                          <a:gd name="T2" fmla="*/ 5869129 w 7"/>
                          <a:gd name="T3" fmla="*/ 6235373 h 29"/>
                          <a:gd name="T4" fmla="*/ 5869129 w 7"/>
                          <a:gd name="T5" fmla="*/ 20663440 h 29"/>
                          <a:gd name="T6" fmla="*/ 7458701 w 7"/>
                          <a:gd name="T7" fmla="*/ 31391878 h 29"/>
                          <a:gd name="T8" fmla="*/ 8994200 w 7"/>
                          <a:gd name="T9" fmla="*/ 35495626 h 29"/>
                          <a:gd name="T10" fmla="*/ 3125188 w 7"/>
                          <a:gd name="T11" fmla="*/ 56159700 h 29"/>
                          <a:gd name="T12" fmla="*/ 0 w 7"/>
                          <a:gd name="T13" fmla="*/ 60247509 h 29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7" h="29">
                            <a:moveTo>
                              <a:pt x="7" y="0"/>
                            </a:moveTo>
                            <a:cubicBezTo>
                              <a:pt x="6" y="1"/>
                              <a:pt x="6" y="2"/>
                              <a:pt x="4" y="3"/>
                            </a:cubicBezTo>
                            <a:cubicBezTo>
                              <a:pt x="3" y="5"/>
                              <a:pt x="3" y="7"/>
                              <a:pt x="4" y="10"/>
                            </a:cubicBezTo>
                            <a:cubicBezTo>
                              <a:pt x="4" y="12"/>
                              <a:pt x="5" y="13"/>
                              <a:pt x="5" y="15"/>
                            </a:cubicBezTo>
                            <a:cubicBezTo>
                              <a:pt x="5" y="16"/>
                              <a:pt x="6" y="17"/>
                              <a:pt x="6" y="17"/>
                            </a:cubicBezTo>
                            <a:cubicBezTo>
                              <a:pt x="6" y="21"/>
                              <a:pt x="6" y="25"/>
                              <a:pt x="2" y="27"/>
                            </a:cubicBezTo>
                            <a:cubicBezTo>
                              <a:pt x="2" y="28"/>
                              <a:pt x="0" y="28"/>
                              <a:pt x="0" y="2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3" name="Freeform 53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008743" y="2433779"/>
                        <a:ext cx="186047" cy="46992"/>
                      </a:xfrm>
                      <a:custGeom>
                        <a:avLst/>
                        <a:gdLst>
                          <a:gd name="T0" fmla="*/ 0 w 59"/>
                          <a:gd name="T1" fmla="*/ 31856052 h 16"/>
                          <a:gd name="T2" fmla="*/ 6521367 w 59"/>
                          <a:gd name="T3" fmla="*/ 39012253 h 16"/>
                          <a:gd name="T4" fmla="*/ 22141938 w 59"/>
                          <a:gd name="T5" fmla="*/ 36675535 h 16"/>
                          <a:gd name="T6" fmla="*/ 53055062 w 59"/>
                          <a:gd name="T7" fmla="*/ 19498867 h 16"/>
                          <a:gd name="T8" fmla="*/ 70487512 w 59"/>
                          <a:gd name="T9" fmla="*/ 7156202 h 16"/>
                          <a:gd name="T10" fmla="*/ 77008879 w 59"/>
                          <a:gd name="T11" fmla="*/ 4730519 h 16"/>
                          <a:gd name="T12" fmla="*/ 88343984 w 59"/>
                          <a:gd name="T13" fmla="*/ 0 h 16"/>
                          <a:gd name="T14" fmla="*/ 114871579 w 59"/>
                          <a:gd name="T15" fmla="*/ 4730519 h 16"/>
                          <a:gd name="T16" fmla="*/ 121392946 w 59"/>
                          <a:gd name="T17" fmla="*/ 10037830 h 16"/>
                          <a:gd name="T18" fmla="*/ 127914440 w 59"/>
                          <a:gd name="T19" fmla="*/ 21924550 h 16"/>
                          <a:gd name="T20" fmla="*/ 130067311 w 59"/>
                          <a:gd name="T21" fmla="*/ 34263690 h 1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</a:gdLst>
                        <a:ahLst/>
                        <a:cxnLst>
                          <a:cxn ang="T22">
                            <a:pos x="T0" y="T1"/>
                          </a:cxn>
                          <a:cxn ang="T23">
                            <a:pos x="T2" y="T3"/>
                          </a:cxn>
                          <a:cxn ang="T24">
                            <a:pos x="T4" y="T5"/>
                          </a:cxn>
                          <a:cxn ang="T25">
                            <a:pos x="T6" y="T7"/>
                          </a:cxn>
                          <a:cxn ang="T26">
                            <a:pos x="T8" y="T9"/>
                          </a:cxn>
                          <a:cxn ang="T27">
                            <a:pos x="T10" y="T11"/>
                          </a:cxn>
                          <a:cxn ang="T28">
                            <a:pos x="T12" y="T13"/>
                          </a:cxn>
                          <a:cxn ang="T29">
                            <a:pos x="T14" y="T15"/>
                          </a:cxn>
                          <a:cxn ang="T30">
                            <a:pos x="T16" y="T17"/>
                          </a:cxn>
                          <a:cxn ang="T31">
                            <a:pos x="T18" y="T19"/>
                          </a:cxn>
                          <a:cxn ang="T32">
                            <a:pos x="T20" y="T21"/>
                          </a:cxn>
                        </a:cxnLst>
                        <a:rect l="0" t="0" r="r" b="b"/>
                        <a:pathLst>
                          <a:path w="59" h="16">
                            <a:moveTo>
                              <a:pt x="0" y="13"/>
                            </a:moveTo>
                            <a:cubicBezTo>
                              <a:pt x="3" y="16"/>
                              <a:pt x="1" y="15"/>
                              <a:pt x="3" y="16"/>
                            </a:cubicBezTo>
                            <a:cubicBezTo>
                              <a:pt x="5" y="16"/>
                              <a:pt x="8" y="15"/>
                              <a:pt x="10" y="15"/>
                            </a:cubicBezTo>
                            <a:cubicBezTo>
                              <a:pt x="15" y="14"/>
                              <a:pt x="19" y="9"/>
                              <a:pt x="24" y="8"/>
                            </a:cubicBezTo>
                            <a:cubicBezTo>
                              <a:pt x="25" y="6"/>
                              <a:pt x="30" y="3"/>
                              <a:pt x="32" y="3"/>
                            </a:cubicBezTo>
                            <a:cubicBezTo>
                              <a:pt x="33" y="2"/>
                              <a:pt x="35" y="2"/>
                              <a:pt x="35" y="2"/>
                            </a:cubicBezTo>
                            <a:cubicBezTo>
                              <a:pt x="36" y="0"/>
                              <a:pt x="38" y="0"/>
                              <a:pt x="40" y="0"/>
                            </a:cubicBezTo>
                            <a:cubicBezTo>
                              <a:pt x="48" y="0"/>
                              <a:pt x="47" y="0"/>
                              <a:pt x="52" y="2"/>
                            </a:cubicBezTo>
                            <a:cubicBezTo>
                              <a:pt x="53" y="3"/>
                              <a:pt x="54" y="4"/>
                              <a:pt x="55" y="4"/>
                            </a:cubicBezTo>
                            <a:cubicBezTo>
                              <a:pt x="56" y="6"/>
                              <a:pt x="57" y="7"/>
                              <a:pt x="58" y="9"/>
                            </a:cubicBezTo>
                            <a:cubicBezTo>
                              <a:pt x="59" y="11"/>
                              <a:pt x="59" y="12"/>
                              <a:pt x="59" y="1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4" name="Freeform 54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29193" y="2329477"/>
                        <a:ext cx="21156" cy="69916"/>
                      </a:xfrm>
                      <a:custGeom>
                        <a:avLst/>
                        <a:gdLst>
                          <a:gd name="T0" fmla="*/ 0 w 7"/>
                          <a:gd name="T1" fmla="*/ 54385851 h 24"/>
                          <a:gd name="T2" fmla="*/ 4660778 w 7"/>
                          <a:gd name="T3" fmla="*/ 45517183 h 24"/>
                          <a:gd name="T4" fmla="*/ 8994200 w 7"/>
                          <a:gd name="T5" fmla="*/ 33854070 h 24"/>
                          <a:gd name="T6" fmla="*/ 5869129 w 7"/>
                          <a:gd name="T7" fmla="*/ 8954200 h 24"/>
                          <a:gd name="T8" fmla="*/ 3125188 w 7"/>
                          <a:gd name="T9" fmla="*/ 0 h 2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7" h="24">
                            <a:moveTo>
                              <a:pt x="0" y="24"/>
                            </a:moveTo>
                            <a:cubicBezTo>
                              <a:pt x="1" y="23"/>
                              <a:pt x="2" y="22"/>
                              <a:pt x="3" y="20"/>
                            </a:cubicBezTo>
                            <a:cubicBezTo>
                              <a:pt x="4" y="18"/>
                              <a:pt x="5" y="18"/>
                              <a:pt x="6" y="15"/>
                            </a:cubicBezTo>
                            <a:cubicBezTo>
                              <a:pt x="6" y="12"/>
                              <a:pt x="7" y="7"/>
                              <a:pt x="4" y="4"/>
                            </a:cubicBezTo>
                            <a:cubicBezTo>
                              <a:pt x="3" y="3"/>
                              <a:pt x="2" y="1"/>
                              <a:pt x="2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5" name="Freeform 54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199147" y="2341513"/>
                        <a:ext cx="30490" cy="23497"/>
                      </a:xfrm>
                      <a:custGeom>
                        <a:avLst/>
                        <a:gdLst>
                          <a:gd name="T0" fmla="*/ 0 w 10"/>
                          <a:gd name="T1" fmla="*/ 19498867 h 8"/>
                          <a:gd name="T2" fmla="*/ 5025151 w 10"/>
                          <a:gd name="T3" fmla="*/ 14768349 h 8"/>
                          <a:gd name="T4" fmla="*/ 11321484 w 10"/>
                          <a:gd name="T5" fmla="*/ 4730519 h 8"/>
                          <a:gd name="T6" fmla="*/ 16276379 w 10"/>
                          <a:gd name="T7" fmla="*/ 0 h 8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0" h="8">
                            <a:moveTo>
                              <a:pt x="0" y="8"/>
                            </a:moveTo>
                            <a:cubicBezTo>
                              <a:pt x="1" y="8"/>
                              <a:pt x="3" y="6"/>
                              <a:pt x="3" y="6"/>
                            </a:cubicBezTo>
                            <a:cubicBezTo>
                              <a:pt x="4" y="4"/>
                              <a:pt x="4" y="3"/>
                              <a:pt x="7" y="2"/>
                            </a:cubicBezTo>
                            <a:cubicBezTo>
                              <a:pt x="8" y="1"/>
                              <a:pt x="10" y="0"/>
                              <a:pt x="1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6" name="Freeform 54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75584" y="2454983"/>
                        <a:ext cx="51024" cy="10889"/>
                      </a:xfrm>
                      <a:custGeom>
                        <a:avLst/>
                        <a:gdLst>
                          <a:gd name="T0" fmla="*/ 39012253 w 16"/>
                          <a:gd name="T1" fmla="*/ 0 h 4"/>
                          <a:gd name="T2" fmla="*/ 14768349 w 16"/>
                          <a:gd name="T3" fmla="*/ 1310815 h 4"/>
                          <a:gd name="T4" fmla="*/ 0 w 16"/>
                          <a:gd name="T5" fmla="*/ 1310815 h 4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16" h="4">
                            <a:moveTo>
                              <a:pt x="16" y="0"/>
                            </a:moveTo>
                            <a:cubicBezTo>
                              <a:pt x="7" y="1"/>
                              <a:pt x="10" y="0"/>
                              <a:pt x="6" y="1"/>
                            </a:cubicBezTo>
                            <a:cubicBezTo>
                              <a:pt x="4" y="4"/>
                              <a:pt x="3" y="1"/>
                              <a:pt x="0" y="1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7" name="Freeform 54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888029" y="2457275"/>
                        <a:ext cx="18045" cy="29800"/>
                      </a:xfrm>
                      <a:custGeom>
                        <a:avLst/>
                        <a:gdLst>
                          <a:gd name="T0" fmla="*/ 8630879 w 6"/>
                          <a:gd name="T1" fmla="*/ 0 h 10"/>
                          <a:gd name="T2" fmla="*/ 2956816 w 6"/>
                          <a:gd name="T3" fmla="*/ 11208704 h 10"/>
                          <a:gd name="T4" fmla="*/ 1480044 w 6"/>
                          <a:gd name="T5" fmla="*/ 19215622 h 10"/>
                          <a:gd name="T6" fmla="*/ 0 w 6"/>
                          <a:gd name="T7" fmla="*/ 27758562 h 1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6" h="10">
                            <a:moveTo>
                              <a:pt x="6" y="0"/>
                            </a:moveTo>
                            <a:cubicBezTo>
                              <a:pt x="5" y="1"/>
                              <a:pt x="4" y="4"/>
                              <a:pt x="2" y="4"/>
                            </a:cubicBezTo>
                            <a:cubicBezTo>
                              <a:pt x="2" y="5"/>
                              <a:pt x="1" y="6"/>
                              <a:pt x="1" y="7"/>
                            </a:cubicBezTo>
                            <a:cubicBezTo>
                              <a:pt x="0" y="8"/>
                              <a:pt x="0" y="10"/>
                              <a:pt x="0" y="1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8" name="Freeform 54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236480" y="2469310"/>
                        <a:ext cx="22401" cy="91120"/>
                      </a:xfrm>
                      <a:custGeom>
                        <a:avLst/>
                        <a:gdLst>
                          <a:gd name="T0" fmla="*/ 4845821 w 7"/>
                          <a:gd name="T1" fmla="*/ 76192015 h 31"/>
                          <a:gd name="T2" fmla="*/ 2478482 w 7"/>
                          <a:gd name="T3" fmla="*/ 63683126 h 31"/>
                          <a:gd name="T4" fmla="*/ 0 w 7"/>
                          <a:gd name="T5" fmla="*/ 56491936 h 31"/>
                          <a:gd name="T6" fmla="*/ 15135454 w 7"/>
                          <a:gd name="T7" fmla="*/ 4770297 h 31"/>
                          <a:gd name="T8" fmla="*/ 17596373 w 7"/>
                          <a:gd name="T9" fmla="*/ 0 h 3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7" h="31">
                            <a:moveTo>
                              <a:pt x="2" y="31"/>
                            </a:moveTo>
                            <a:cubicBezTo>
                              <a:pt x="2" y="29"/>
                              <a:pt x="2" y="28"/>
                              <a:pt x="1" y="26"/>
                            </a:cubicBezTo>
                            <a:cubicBezTo>
                              <a:pt x="0" y="25"/>
                              <a:pt x="0" y="23"/>
                              <a:pt x="0" y="23"/>
                            </a:cubicBezTo>
                            <a:cubicBezTo>
                              <a:pt x="0" y="17"/>
                              <a:pt x="0" y="6"/>
                              <a:pt x="6" y="2"/>
                            </a:cubicBezTo>
                            <a:cubicBezTo>
                              <a:pt x="6" y="0"/>
                              <a:pt x="6" y="0"/>
                              <a:pt x="7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29" name="Freeform 54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31682" y="2422891"/>
                        <a:ext cx="21156" cy="98571"/>
                      </a:xfrm>
                      <a:custGeom>
                        <a:avLst/>
                        <a:gdLst>
                          <a:gd name="T0" fmla="*/ 10518682 w 7"/>
                          <a:gd name="T1" fmla="*/ 0 h 34"/>
                          <a:gd name="T2" fmla="*/ 4660778 w 7"/>
                          <a:gd name="T3" fmla="*/ 12888516 h 34"/>
                          <a:gd name="T4" fmla="*/ 1535615 w 7"/>
                          <a:gd name="T5" fmla="*/ 24000789 h 34"/>
                          <a:gd name="T6" fmla="*/ 1535615 w 7"/>
                          <a:gd name="T7" fmla="*/ 26197401 h 34"/>
                          <a:gd name="T8" fmla="*/ 3125188 w 7"/>
                          <a:gd name="T9" fmla="*/ 73765271 h 3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7" h="34">
                            <a:moveTo>
                              <a:pt x="7" y="0"/>
                            </a:moveTo>
                            <a:cubicBezTo>
                              <a:pt x="6" y="2"/>
                              <a:pt x="5" y="5"/>
                              <a:pt x="3" y="6"/>
                            </a:cubicBezTo>
                            <a:cubicBezTo>
                              <a:pt x="2" y="9"/>
                              <a:pt x="2" y="7"/>
                              <a:pt x="1" y="11"/>
                            </a:cubicBezTo>
                            <a:cubicBezTo>
                              <a:pt x="1" y="11"/>
                              <a:pt x="1" y="12"/>
                              <a:pt x="1" y="12"/>
                            </a:cubicBezTo>
                            <a:cubicBezTo>
                              <a:pt x="0" y="19"/>
                              <a:pt x="2" y="26"/>
                              <a:pt x="2" y="3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0" name="Freeform 54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29373" y="2346097"/>
                        <a:ext cx="60358" cy="76794"/>
                      </a:xfrm>
                      <a:custGeom>
                        <a:avLst/>
                        <a:gdLst>
                          <a:gd name="T0" fmla="*/ 0 w 19"/>
                          <a:gd name="T1" fmla="*/ 66736953 h 26"/>
                          <a:gd name="T2" fmla="*/ 12020557 w 19"/>
                          <a:gd name="T3" fmla="*/ 35831863 h 26"/>
                          <a:gd name="T4" fmla="*/ 18890433 w 19"/>
                          <a:gd name="T5" fmla="*/ 25879456 h 26"/>
                          <a:gd name="T6" fmla="*/ 23496228 w 19"/>
                          <a:gd name="T7" fmla="*/ 22883036 h 26"/>
                          <a:gd name="T8" fmla="*/ 23496228 w 19"/>
                          <a:gd name="T9" fmla="*/ 20370577 h 26"/>
                          <a:gd name="T10" fmla="*/ 25851450 w 19"/>
                          <a:gd name="T11" fmla="*/ 15461312 h 26"/>
                          <a:gd name="T12" fmla="*/ 35516683 w 19"/>
                          <a:gd name="T13" fmla="*/ 7439948 h 26"/>
                          <a:gd name="T14" fmla="*/ 44741878 w 19"/>
                          <a:gd name="T15" fmla="*/ 0 h 2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19" h="26">
                            <a:moveTo>
                              <a:pt x="0" y="26"/>
                            </a:moveTo>
                            <a:cubicBezTo>
                              <a:pt x="1" y="22"/>
                              <a:pt x="3" y="18"/>
                              <a:pt x="5" y="14"/>
                            </a:cubicBezTo>
                            <a:cubicBezTo>
                              <a:pt x="6" y="13"/>
                              <a:pt x="7" y="11"/>
                              <a:pt x="8" y="10"/>
                            </a:cubicBezTo>
                            <a:cubicBezTo>
                              <a:pt x="8" y="9"/>
                              <a:pt x="10" y="9"/>
                              <a:pt x="10" y="9"/>
                            </a:cubicBezTo>
                            <a:cubicBezTo>
                              <a:pt x="10" y="8"/>
                              <a:pt x="10" y="8"/>
                              <a:pt x="10" y="8"/>
                            </a:cubicBezTo>
                            <a:cubicBezTo>
                              <a:pt x="11" y="7"/>
                              <a:pt x="10" y="6"/>
                              <a:pt x="11" y="6"/>
                            </a:cubicBezTo>
                            <a:cubicBezTo>
                              <a:pt x="12" y="4"/>
                              <a:pt x="13" y="4"/>
                              <a:pt x="15" y="3"/>
                            </a:cubicBezTo>
                            <a:cubicBezTo>
                              <a:pt x="15" y="1"/>
                              <a:pt x="19" y="0"/>
                              <a:pt x="19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1" name="Freeform 54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26885" y="2429193"/>
                        <a:ext cx="18666" cy="69344"/>
                      </a:xfrm>
                      <a:custGeom>
                        <a:avLst/>
                        <a:gdLst>
                          <a:gd name="T0" fmla="*/ 0 w 6"/>
                          <a:gd name="T1" fmla="*/ 0 h 24"/>
                          <a:gd name="T2" fmla="*/ 3906250 w 6"/>
                          <a:gd name="T3" fmla="*/ 8358539 h 24"/>
                          <a:gd name="T4" fmla="*/ 7812500 w 6"/>
                          <a:gd name="T5" fmla="*/ 16717047 h 24"/>
                          <a:gd name="T6" fmla="*/ 1953125 w 6"/>
                          <a:gd name="T7" fmla="*/ 50499476 h 2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6" h="24">
                            <a:moveTo>
                              <a:pt x="0" y="0"/>
                            </a:moveTo>
                            <a:cubicBezTo>
                              <a:pt x="2" y="3"/>
                              <a:pt x="1" y="2"/>
                              <a:pt x="2" y="4"/>
                            </a:cubicBezTo>
                            <a:cubicBezTo>
                              <a:pt x="3" y="5"/>
                              <a:pt x="3" y="7"/>
                              <a:pt x="4" y="8"/>
                            </a:cubicBezTo>
                            <a:cubicBezTo>
                              <a:pt x="4" y="12"/>
                              <a:pt x="6" y="22"/>
                              <a:pt x="1" y="24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2" name="Freeform 54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38085" y="2480772"/>
                        <a:ext cx="14311" cy="17766"/>
                      </a:xfrm>
                      <a:custGeom>
                        <a:avLst/>
                        <a:gdLst>
                          <a:gd name="T0" fmla="*/ 0 w 4"/>
                          <a:gd name="T1" fmla="*/ 0 h 6"/>
                          <a:gd name="T2" fmla="*/ 0 w 4"/>
                          <a:gd name="T3" fmla="*/ 8162734 h 6"/>
                          <a:gd name="T4" fmla="*/ 14349459 w 4"/>
                          <a:gd name="T5" fmla="*/ 8162734 h 6"/>
                          <a:gd name="T6" fmla="*/ 27429938 w 4"/>
                          <a:gd name="T7" fmla="*/ 15731999 h 6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4" h="6">
                            <a:moveTo>
                              <a:pt x="0" y="0"/>
                            </a:moveTo>
                            <a:cubicBezTo>
                              <a:pt x="0" y="1"/>
                              <a:pt x="0" y="2"/>
                              <a:pt x="0" y="3"/>
                            </a:cubicBezTo>
                            <a:cubicBezTo>
                              <a:pt x="1" y="3"/>
                              <a:pt x="2" y="3"/>
                              <a:pt x="2" y="3"/>
                            </a:cubicBezTo>
                            <a:cubicBezTo>
                              <a:pt x="3" y="4"/>
                              <a:pt x="4" y="5"/>
                              <a:pt x="4" y="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3" name="Freeform 54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394527" y="2512864"/>
                        <a:ext cx="38578" cy="81378"/>
                      </a:xfrm>
                      <a:custGeom>
                        <a:avLst/>
                        <a:gdLst>
                          <a:gd name="T0" fmla="*/ 0 w 12"/>
                          <a:gd name="T1" fmla="*/ 0 h 28"/>
                          <a:gd name="T2" fmla="*/ 15731999 w 12"/>
                          <a:gd name="T3" fmla="*/ 20107854 h 28"/>
                          <a:gd name="T4" fmla="*/ 26442261 w 12"/>
                          <a:gd name="T5" fmla="*/ 35455747 h 28"/>
                          <a:gd name="T6" fmla="*/ 23891152 w 12"/>
                          <a:gd name="T7" fmla="*/ 62115562 h 28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2" h="28">
                            <a:moveTo>
                              <a:pt x="0" y="0"/>
                            </a:moveTo>
                            <a:cubicBezTo>
                              <a:pt x="1" y="3"/>
                              <a:pt x="3" y="8"/>
                              <a:pt x="6" y="9"/>
                            </a:cubicBezTo>
                            <a:cubicBezTo>
                              <a:pt x="7" y="11"/>
                              <a:pt x="8" y="15"/>
                              <a:pt x="10" y="16"/>
                            </a:cubicBezTo>
                            <a:cubicBezTo>
                              <a:pt x="12" y="20"/>
                              <a:pt x="9" y="24"/>
                              <a:pt x="9" y="28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4" name="Freeform 55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429373" y="2547250"/>
                        <a:ext cx="123203" cy="29800"/>
                      </a:xfrm>
                      <a:custGeom>
                        <a:avLst/>
                        <a:gdLst>
                          <a:gd name="T0" fmla="*/ 0 w 39"/>
                          <a:gd name="T1" fmla="*/ 22420377 h 10"/>
                          <a:gd name="T2" fmla="*/ 11046273 w 39"/>
                          <a:gd name="T3" fmla="*/ 25089823 h 10"/>
                          <a:gd name="T4" fmla="*/ 29128186 w 39"/>
                          <a:gd name="T5" fmla="*/ 19215622 h 10"/>
                          <a:gd name="T6" fmla="*/ 37999322 w 39"/>
                          <a:gd name="T7" fmla="*/ 13877443 h 10"/>
                          <a:gd name="T8" fmla="*/ 47210587 w 39"/>
                          <a:gd name="T9" fmla="*/ 8539258 h 10"/>
                          <a:gd name="T10" fmla="*/ 71458403 w 39"/>
                          <a:gd name="T11" fmla="*/ 11208704 h 10"/>
                          <a:gd name="T12" fmla="*/ 85192638 w 39"/>
                          <a:gd name="T13" fmla="*/ 22420377 h 10"/>
                          <a:gd name="T14" fmla="*/ 87364505 w 39"/>
                          <a:gd name="T15" fmla="*/ 27758562 h 1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39" h="10">
                            <a:moveTo>
                              <a:pt x="0" y="8"/>
                            </a:moveTo>
                            <a:cubicBezTo>
                              <a:pt x="2" y="8"/>
                              <a:pt x="2" y="9"/>
                              <a:pt x="5" y="9"/>
                            </a:cubicBezTo>
                            <a:cubicBezTo>
                              <a:pt x="8" y="9"/>
                              <a:pt x="10" y="8"/>
                              <a:pt x="13" y="7"/>
                            </a:cubicBezTo>
                            <a:cubicBezTo>
                              <a:pt x="16" y="5"/>
                              <a:pt x="15" y="6"/>
                              <a:pt x="17" y="5"/>
                            </a:cubicBezTo>
                            <a:cubicBezTo>
                              <a:pt x="18" y="4"/>
                              <a:pt x="21" y="3"/>
                              <a:pt x="21" y="3"/>
                            </a:cubicBezTo>
                            <a:cubicBezTo>
                              <a:pt x="24" y="0"/>
                              <a:pt x="28" y="3"/>
                              <a:pt x="32" y="4"/>
                            </a:cubicBezTo>
                            <a:cubicBezTo>
                              <a:pt x="34" y="5"/>
                              <a:pt x="36" y="6"/>
                              <a:pt x="38" y="8"/>
                            </a:cubicBezTo>
                            <a:cubicBezTo>
                              <a:pt x="38" y="9"/>
                              <a:pt x="39" y="10"/>
                              <a:pt x="39" y="1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5" name="Freeform 55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17730" y="2265292"/>
                        <a:ext cx="64713" cy="181094"/>
                      </a:xfrm>
                      <a:custGeom>
                        <a:avLst/>
                        <a:gdLst>
                          <a:gd name="T0" fmla="*/ 0 w 20"/>
                          <a:gd name="T1" fmla="*/ 143936996 h 62"/>
                          <a:gd name="T2" fmla="*/ 16546182 w 20"/>
                          <a:gd name="T3" fmla="*/ 139376637 h 62"/>
                          <a:gd name="T4" fmla="*/ 25089823 w 20"/>
                          <a:gd name="T5" fmla="*/ 127493253 h 62"/>
                          <a:gd name="T6" fmla="*/ 27758562 w 20"/>
                          <a:gd name="T7" fmla="*/ 120707382 h 62"/>
                          <a:gd name="T8" fmla="*/ 36397218 w 20"/>
                          <a:gd name="T9" fmla="*/ 62809241 h 62"/>
                          <a:gd name="T10" fmla="*/ 30428003 w 20"/>
                          <a:gd name="T11" fmla="*/ 39583735 h 62"/>
                          <a:gd name="T12" fmla="*/ 50278337 w 20"/>
                          <a:gd name="T13" fmla="*/ 4557061 h 62"/>
                          <a:gd name="T14" fmla="*/ 55616522 w 20"/>
                          <a:gd name="T15" fmla="*/ 0 h 62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20" h="62">
                            <a:moveTo>
                              <a:pt x="0" y="62"/>
                            </a:moveTo>
                            <a:cubicBezTo>
                              <a:pt x="2" y="61"/>
                              <a:pt x="4" y="60"/>
                              <a:pt x="6" y="60"/>
                            </a:cubicBezTo>
                            <a:cubicBezTo>
                              <a:pt x="7" y="58"/>
                              <a:pt x="8" y="57"/>
                              <a:pt x="9" y="55"/>
                            </a:cubicBezTo>
                            <a:cubicBezTo>
                              <a:pt x="9" y="54"/>
                              <a:pt x="10" y="52"/>
                              <a:pt x="10" y="52"/>
                            </a:cubicBezTo>
                            <a:cubicBezTo>
                              <a:pt x="10" y="44"/>
                              <a:pt x="11" y="35"/>
                              <a:pt x="13" y="27"/>
                            </a:cubicBezTo>
                            <a:cubicBezTo>
                              <a:pt x="13" y="24"/>
                              <a:pt x="12" y="20"/>
                              <a:pt x="11" y="17"/>
                            </a:cubicBezTo>
                            <a:cubicBezTo>
                              <a:pt x="12" y="10"/>
                              <a:pt x="13" y="6"/>
                              <a:pt x="18" y="2"/>
                            </a:cubicBezTo>
                            <a:cubicBezTo>
                              <a:pt x="18" y="1"/>
                              <a:pt x="20" y="1"/>
                              <a:pt x="20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6" name="Freeform 55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78088" y="2311712"/>
                        <a:ext cx="32356" cy="93987"/>
                      </a:xfrm>
                      <a:custGeom>
                        <a:avLst/>
                        <a:gdLst>
                          <a:gd name="T0" fmla="*/ 22420377 w 10"/>
                          <a:gd name="T1" fmla="*/ 0 h 32"/>
                          <a:gd name="T2" fmla="*/ 13877443 w 10"/>
                          <a:gd name="T3" fmla="*/ 12357190 h 32"/>
                          <a:gd name="T4" fmla="*/ 0 w 10"/>
                          <a:gd name="T5" fmla="*/ 78098947 h 3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10" h="32">
                            <a:moveTo>
                              <a:pt x="8" y="0"/>
                            </a:moveTo>
                            <a:cubicBezTo>
                              <a:pt x="7" y="1"/>
                              <a:pt x="5" y="4"/>
                              <a:pt x="5" y="5"/>
                            </a:cubicBezTo>
                            <a:cubicBezTo>
                              <a:pt x="2" y="14"/>
                              <a:pt x="10" y="27"/>
                              <a:pt x="0" y="3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7" name="Freeform 55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32223" y="2268158"/>
                        <a:ext cx="47913" cy="83671"/>
                      </a:xfrm>
                      <a:custGeom>
                        <a:avLst/>
                        <a:gdLst>
                          <a:gd name="T0" fmla="*/ 34746840 w 15"/>
                          <a:gd name="T1" fmla="*/ 0 h 29"/>
                          <a:gd name="T2" fmla="*/ 29863213 w 15"/>
                          <a:gd name="T3" fmla="*/ 16478788 h 29"/>
                          <a:gd name="T4" fmla="*/ 22157068 w 15"/>
                          <a:gd name="T5" fmla="*/ 28853069 h 29"/>
                          <a:gd name="T6" fmla="*/ 14931938 w 15"/>
                          <a:gd name="T7" fmla="*/ 35495626 h 29"/>
                          <a:gd name="T8" fmla="*/ 4794056 w 15"/>
                          <a:gd name="T9" fmla="*/ 43769350 h 29"/>
                          <a:gd name="T10" fmla="*/ 0 w 15"/>
                          <a:gd name="T11" fmla="*/ 60247509 h 29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5" h="29">
                            <a:moveTo>
                              <a:pt x="14" y="0"/>
                            </a:moveTo>
                            <a:cubicBezTo>
                              <a:pt x="15" y="2"/>
                              <a:pt x="15" y="7"/>
                              <a:pt x="12" y="8"/>
                            </a:cubicBezTo>
                            <a:cubicBezTo>
                              <a:pt x="11" y="10"/>
                              <a:pt x="9" y="12"/>
                              <a:pt x="9" y="14"/>
                            </a:cubicBezTo>
                            <a:cubicBezTo>
                              <a:pt x="9" y="15"/>
                              <a:pt x="6" y="17"/>
                              <a:pt x="6" y="17"/>
                            </a:cubicBezTo>
                            <a:cubicBezTo>
                              <a:pt x="6" y="18"/>
                              <a:pt x="3" y="20"/>
                              <a:pt x="2" y="21"/>
                            </a:cubicBezTo>
                            <a:cubicBezTo>
                              <a:pt x="0" y="25"/>
                              <a:pt x="0" y="23"/>
                              <a:pt x="0" y="2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8" name="Freeform 55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84931" y="2365008"/>
                        <a:ext cx="183559" cy="89974"/>
                      </a:xfrm>
                      <a:custGeom>
                        <a:avLst/>
                        <a:gdLst>
                          <a:gd name="T0" fmla="*/ 0 w 58"/>
                          <a:gd name="T1" fmla="*/ 67936746 h 31"/>
                          <a:gd name="T2" fmla="*/ 18404546 w 58"/>
                          <a:gd name="T3" fmla="*/ 61440132 h 31"/>
                          <a:gd name="T4" fmla="*/ 41203932 w 58"/>
                          <a:gd name="T5" fmla="*/ 43754183 h 31"/>
                          <a:gd name="T6" fmla="*/ 50189627 w 58"/>
                          <a:gd name="T7" fmla="*/ 32905595 h 31"/>
                          <a:gd name="T8" fmla="*/ 61374511 w 58"/>
                          <a:gd name="T9" fmla="*/ 17768956 h 31"/>
                          <a:gd name="T10" fmla="*/ 72989012 w 58"/>
                          <a:gd name="T11" fmla="*/ 8639361 h 31"/>
                          <a:gd name="T12" fmla="*/ 95807720 w 58"/>
                          <a:gd name="T13" fmla="*/ 0 h 31"/>
                          <a:gd name="T14" fmla="*/ 123195347 w 58"/>
                          <a:gd name="T15" fmla="*/ 4354562 h 31"/>
                          <a:gd name="T16" fmla="*/ 132079475 w 58"/>
                          <a:gd name="T17" fmla="*/ 6497283 h 31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0" t="0" r="r" b="b"/>
                        <a:pathLst>
                          <a:path w="58" h="31">
                            <a:moveTo>
                              <a:pt x="0" y="31"/>
                            </a:moveTo>
                            <a:cubicBezTo>
                              <a:pt x="3" y="30"/>
                              <a:pt x="5" y="29"/>
                              <a:pt x="8" y="28"/>
                            </a:cubicBezTo>
                            <a:cubicBezTo>
                              <a:pt x="9" y="26"/>
                              <a:pt x="15" y="21"/>
                              <a:pt x="18" y="20"/>
                            </a:cubicBezTo>
                            <a:cubicBezTo>
                              <a:pt x="18" y="18"/>
                              <a:pt x="19" y="16"/>
                              <a:pt x="22" y="15"/>
                            </a:cubicBezTo>
                            <a:cubicBezTo>
                              <a:pt x="23" y="12"/>
                              <a:pt x="25" y="10"/>
                              <a:pt x="27" y="8"/>
                            </a:cubicBezTo>
                            <a:cubicBezTo>
                              <a:pt x="27" y="6"/>
                              <a:pt x="30" y="5"/>
                              <a:pt x="32" y="4"/>
                            </a:cubicBezTo>
                            <a:cubicBezTo>
                              <a:pt x="34" y="2"/>
                              <a:pt x="39" y="1"/>
                              <a:pt x="42" y="0"/>
                            </a:cubicBezTo>
                            <a:cubicBezTo>
                              <a:pt x="47" y="1"/>
                              <a:pt x="49" y="1"/>
                              <a:pt x="54" y="2"/>
                            </a:cubicBezTo>
                            <a:cubicBezTo>
                              <a:pt x="56" y="3"/>
                              <a:pt x="56" y="3"/>
                              <a:pt x="58" y="3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39" name="Freeform 55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66003" y="2358706"/>
                        <a:ext cx="11823" cy="34386"/>
                      </a:xfrm>
                      <a:custGeom>
                        <a:avLst/>
                        <a:gdLst>
                          <a:gd name="T0" fmla="*/ 4916074 w 4"/>
                          <a:gd name="T1" fmla="*/ 23437500 h 12"/>
                          <a:gd name="T2" fmla="*/ 0 w 4"/>
                          <a:gd name="T3" fmla="*/ 9765625 h 12"/>
                          <a:gd name="T4" fmla="*/ 3653591 w 4"/>
                          <a:gd name="T5" fmla="*/ 0 h 1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4" h="12">
                            <a:moveTo>
                              <a:pt x="4" y="12"/>
                            </a:moveTo>
                            <a:cubicBezTo>
                              <a:pt x="3" y="10"/>
                              <a:pt x="2" y="7"/>
                              <a:pt x="0" y="5"/>
                            </a:cubicBezTo>
                            <a:cubicBezTo>
                              <a:pt x="1" y="2"/>
                              <a:pt x="2" y="2"/>
                              <a:pt x="3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0" name="Freeform 55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60844" y="2439509"/>
                        <a:ext cx="133159" cy="190837"/>
                      </a:xfrm>
                      <a:custGeom>
                        <a:avLst/>
                        <a:gdLst>
                          <a:gd name="T0" fmla="*/ 20858804 w 42"/>
                          <a:gd name="T1" fmla="*/ 0 h 65"/>
                          <a:gd name="T2" fmla="*/ 14087253 w 42"/>
                          <a:gd name="T3" fmla="*/ 14733698 h 65"/>
                          <a:gd name="T4" fmla="*/ 9100319 w 42"/>
                          <a:gd name="T5" fmla="*/ 28997748 h 65"/>
                          <a:gd name="T6" fmla="*/ 6772331 w 42"/>
                          <a:gd name="T7" fmla="*/ 43625490 h 65"/>
                          <a:gd name="T8" fmla="*/ 2222171 w 42"/>
                          <a:gd name="T9" fmla="*/ 77797125 h 65"/>
                          <a:gd name="T10" fmla="*/ 2222171 w 42"/>
                          <a:gd name="T11" fmla="*/ 109579931 h 65"/>
                          <a:gd name="T12" fmla="*/ 14087253 w 42"/>
                          <a:gd name="T13" fmla="*/ 133841870 h 65"/>
                          <a:gd name="T14" fmla="*/ 37271402 w 42"/>
                          <a:gd name="T15" fmla="*/ 148557694 h 65"/>
                          <a:gd name="T16" fmla="*/ 76324771 w 42"/>
                          <a:gd name="T17" fmla="*/ 155608764 h 65"/>
                          <a:gd name="T18" fmla="*/ 97183575 w 42"/>
                          <a:gd name="T19" fmla="*/ 150872976 h 65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0" t="0" r="r" b="b"/>
                        <a:pathLst>
                          <a:path w="42" h="65">
                            <a:moveTo>
                              <a:pt x="9" y="0"/>
                            </a:moveTo>
                            <a:cubicBezTo>
                              <a:pt x="9" y="2"/>
                              <a:pt x="7" y="5"/>
                              <a:pt x="6" y="6"/>
                            </a:cubicBezTo>
                            <a:cubicBezTo>
                              <a:pt x="6" y="9"/>
                              <a:pt x="6" y="10"/>
                              <a:pt x="4" y="12"/>
                            </a:cubicBezTo>
                            <a:cubicBezTo>
                              <a:pt x="4" y="14"/>
                              <a:pt x="3" y="16"/>
                              <a:pt x="3" y="18"/>
                            </a:cubicBezTo>
                            <a:cubicBezTo>
                              <a:pt x="3" y="21"/>
                              <a:pt x="0" y="28"/>
                              <a:pt x="1" y="32"/>
                            </a:cubicBezTo>
                            <a:cubicBezTo>
                              <a:pt x="1" y="38"/>
                              <a:pt x="3" y="40"/>
                              <a:pt x="1" y="45"/>
                            </a:cubicBezTo>
                            <a:cubicBezTo>
                              <a:pt x="1" y="49"/>
                              <a:pt x="1" y="53"/>
                              <a:pt x="6" y="55"/>
                            </a:cubicBezTo>
                            <a:cubicBezTo>
                              <a:pt x="7" y="58"/>
                              <a:pt x="12" y="60"/>
                              <a:pt x="16" y="61"/>
                            </a:cubicBezTo>
                            <a:cubicBezTo>
                              <a:pt x="19" y="65"/>
                              <a:pt x="30" y="64"/>
                              <a:pt x="33" y="64"/>
                            </a:cubicBezTo>
                            <a:cubicBezTo>
                              <a:pt x="38" y="64"/>
                              <a:pt x="38" y="62"/>
                              <a:pt x="42" y="6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1" name="Freeform 55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84931" y="2570747"/>
                        <a:ext cx="85867" cy="44126"/>
                      </a:xfrm>
                      <a:custGeom>
                        <a:avLst/>
                        <a:gdLst>
                          <a:gd name="T0" fmla="*/ 0 w 27"/>
                          <a:gd name="T1" fmla="*/ 37106315 h 15"/>
                          <a:gd name="T2" fmla="*/ 28434389 w 27"/>
                          <a:gd name="T3" fmla="*/ 32312393 h 15"/>
                          <a:gd name="T4" fmla="*/ 45194208 w 27"/>
                          <a:gd name="T5" fmla="*/ 24609487 h 15"/>
                          <a:gd name="T6" fmla="*/ 57315019 w 27"/>
                          <a:gd name="T7" fmla="*/ 14931938 h 15"/>
                          <a:gd name="T8" fmla="*/ 57315019 w 27"/>
                          <a:gd name="T9" fmla="*/ 12496828 h 15"/>
                          <a:gd name="T10" fmla="*/ 61967791 w 27"/>
                          <a:gd name="T11" fmla="*/ 10137327 h 15"/>
                          <a:gd name="T12" fmla="*/ 64231466 w 27"/>
                          <a:gd name="T13" fmla="*/ 4794056 h 15"/>
                          <a:gd name="T14" fmla="*/ 61967791 w 27"/>
                          <a:gd name="T15" fmla="*/ 0 h 15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27" h="15">
                            <a:moveTo>
                              <a:pt x="0" y="15"/>
                            </a:moveTo>
                            <a:cubicBezTo>
                              <a:pt x="5" y="15"/>
                              <a:pt x="8" y="14"/>
                              <a:pt x="12" y="13"/>
                            </a:cubicBezTo>
                            <a:cubicBezTo>
                              <a:pt x="15" y="12"/>
                              <a:pt x="18" y="11"/>
                              <a:pt x="19" y="10"/>
                            </a:cubicBezTo>
                            <a:cubicBezTo>
                              <a:pt x="21" y="8"/>
                              <a:pt x="22" y="7"/>
                              <a:pt x="24" y="6"/>
                            </a:cubicBezTo>
                            <a:cubicBezTo>
                              <a:pt x="24" y="5"/>
                              <a:pt x="24" y="5"/>
                              <a:pt x="24" y="5"/>
                            </a:cubicBezTo>
                            <a:cubicBezTo>
                              <a:pt x="25" y="4"/>
                              <a:pt x="25" y="5"/>
                              <a:pt x="26" y="4"/>
                            </a:cubicBezTo>
                            <a:cubicBezTo>
                              <a:pt x="26" y="4"/>
                              <a:pt x="27" y="2"/>
                              <a:pt x="27" y="2"/>
                            </a:cubicBezTo>
                            <a:cubicBezTo>
                              <a:pt x="25" y="1"/>
                              <a:pt x="26" y="2"/>
                              <a:pt x="26" y="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2" name="Freeform 55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38444" y="2612007"/>
                        <a:ext cx="50400" cy="163901"/>
                      </a:xfrm>
                      <a:custGeom>
                        <a:avLst/>
                        <a:gdLst>
                          <a:gd name="T0" fmla="*/ 34948473 w 16"/>
                          <a:gd name="T1" fmla="*/ 0 h 56"/>
                          <a:gd name="T2" fmla="*/ 34948473 w 16"/>
                          <a:gd name="T3" fmla="*/ 30537400 h 56"/>
                          <a:gd name="T4" fmla="*/ 30589124 w 16"/>
                          <a:gd name="T5" fmla="*/ 61540224 h 56"/>
                          <a:gd name="T6" fmla="*/ 21986422 w 16"/>
                          <a:gd name="T7" fmla="*/ 80559147 h 56"/>
                          <a:gd name="T8" fmla="*/ 12962050 w 16"/>
                          <a:gd name="T9" fmla="*/ 94436352 h 56"/>
                          <a:gd name="T10" fmla="*/ 8602701 w 16"/>
                          <a:gd name="T11" fmla="*/ 106486053 h 56"/>
                          <a:gd name="T12" fmla="*/ 6481088 w 16"/>
                          <a:gd name="T13" fmla="*/ 111100015 h 56"/>
                          <a:gd name="T14" fmla="*/ 0 w 16"/>
                          <a:gd name="T15" fmla="*/ 132412413 h 5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0" t="0" r="r" b="b"/>
                        <a:pathLst>
                          <a:path w="16" h="56">
                            <a:moveTo>
                              <a:pt x="16" y="0"/>
                            </a:moveTo>
                            <a:cubicBezTo>
                              <a:pt x="14" y="4"/>
                              <a:pt x="16" y="9"/>
                              <a:pt x="16" y="13"/>
                            </a:cubicBezTo>
                            <a:cubicBezTo>
                              <a:pt x="16" y="16"/>
                              <a:pt x="16" y="23"/>
                              <a:pt x="14" y="26"/>
                            </a:cubicBezTo>
                            <a:cubicBezTo>
                              <a:pt x="13" y="29"/>
                              <a:pt x="11" y="32"/>
                              <a:pt x="10" y="34"/>
                            </a:cubicBezTo>
                            <a:cubicBezTo>
                              <a:pt x="8" y="36"/>
                              <a:pt x="7" y="39"/>
                              <a:pt x="6" y="40"/>
                            </a:cubicBezTo>
                            <a:cubicBezTo>
                              <a:pt x="5" y="42"/>
                              <a:pt x="4" y="43"/>
                              <a:pt x="4" y="45"/>
                            </a:cubicBezTo>
                            <a:cubicBezTo>
                              <a:pt x="3" y="46"/>
                              <a:pt x="3" y="47"/>
                              <a:pt x="3" y="47"/>
                            </a:cubicBezTo>
                            <a:cubicBezTo>
                              <a:pt x="3" y="51"/>
                              <a:pt x="0" y="52"/>
                              <a:pt x="0" y="56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3" name="Freeform 55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562532" y="2688229"/>
                        <a:ext cx="50400" cy="34386"/>
                      </a:xfrm>
                      <a:custGeom>
                        <a:avLst/>
                        <a:gdLst>
                          <a:gd name="T0" fmla="*/ 34948473 w 16"/>
                          <a:gd name="T1" fmla="*/ 0 h 12"/>
                          <a:gd name="T2" fmla="*/ 19864810 w 16"/>
                          <a:gd name="T3" fmla="*/ 3906250 h 12"/>
                          <a:gd name="T4" fmla="*/ 12962050 w 16"/>
                          <a:gd name="T5" fmla="*/ 7812500 h 12"/>
                          <a:gd name="T6" fmla="*/ 4342997 w 16"/>
                          <a:gd name="T7" fmla="*/ 15625000 h 12"/>
                          <a:gd name="T8" fmla="*/ 0 w 16"/>
                          <a:gd name="T9" fmla="*/ 23437500 h 12"/>
                          <a:gd name="T10" fmla="*/ 0 w 16"/>
                          <a:gd name="T11" fmla="*/ 23437500 h 12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0" t="0" r="r" b="b"/>
                        <a:pathLst>
                          <a:path w="16" h="12">
                            <a:moveTo>
                              <a:pt x="16" y="0"/>
                            </a:moveTo>
                            <a:cubicBezTo>
                              <a:pt x="13" y="1"/>
                              <a:pt x="11" y="2"/>
                              <a:pt x="9" y="2"/>
                            </a:cubicBezTo>
                            <a:cubicBezTo>
                              <a:pt x="8" y="3"/>
                              <a:pt x="7" y="4"/>
                              <a:pt x="6" y="4"/>
                            </a:cubicBezTo>
                            <a:cubicBezTo>
                              <a:pt x="5" y="6"/>
                              <a:pt x="3" y="7"/>
                              <a:pt x="2" y="8"/>
                            </a:cubicBezTo>
                            <a:cubicBezTo>
                              <a:pt x="1" y="11"/>
                              <a:pt x="1" y="11"/>
                              <a:pt x="0" y="12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4" name="Freeform 56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33645" y="2365008"/>
                        <a:ext cx="110758" cy="203446"/>
                      </a:xfrm>
                      <a:custGeom>
                        <a:avLst/>
                        <a:gdLst>
                          <a:gd name="T0" fmla="*/ 79645790 w 35"/>
                          <a:gd name="T1" fmla="*/ 0 h 70"/>
                          <a:gd name="T2" fmla="*/ 72946760 w 35"/>
                          <a:gd name="T3" fmla="*/ 24499569 h 70"/>
                          <a:gd name="T4" fmla="*/ 59055538 w 35"/>
                          <a:gd name="T5" fmla="*/ 42021031 h 70"/>
                          <a:gd name="T6" fmla="*/ 41179863 w 35"/>
                          <a:gd name="T7" fmla="*/ 53403223 h 70"/>
                          <a:gd name="T8" fmla="*/ 31766119 w 35"/>
                          <a:gd name="T9" fmla="*/ 55563601 h 70"/>
                          <a:gd name="T10" fmla="*/ 16109488 w 35"/>
                          <a:gd name="T11" fmla="*/ 64359426 h 70"/>
                          <a:gd name="T12" fmla="*/ 6695750 w 35"/>
                          <a:gd name="T13" fmla="*/ 77919199 h 70"/>
                          <a:gd name="T14" fmla="*/ 0 w 35"/>
                          <a:gd name="T15" fmla="*/ 97587872 h 70"/>
                          <a:gd name="T16" fmla="*/ 11176513 w 35"/>
                          <a:gd name="T17" fmla="*/ 135204017 h 70"/>
                          <a:gd name="T18" fmla="*/ 18392109 w 35"/>
                          <a:gd name="T19" fmla="*/ 155311846 h 7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0" t="0" r="r" b="b"/>
                        <a:pathLst>
                          <a:path w="35" h="70">
                            <a:moveTo>
                              <a:pt x="35" y="0"/>
                            </a:moveTo>
                            <a:cubicBezTo>
                              <a:pt x="32" y="3"/>
                              <a:pt x="34" y="8"/>
                              <a:pt x="32" y="11"/>
                            </a:cubicBezTo>
                            <a:cubicBezTo>
                              <a:pt x="31" y="13"/>
                              <a:pt x="28" y="18"/>
                              <a:pt x="26" y="19"/>
                            </a:cubicBezTo>
                            <a:cubicBezTo>
                              <a:pt x="24" y="21"/>
                              <a:pt x="20" y="23"/>
                              <a:pt x="18" y="24"/>
                            </a:cubicBezTo>
                            <a:cubicBezTo>
                              <a:pt x="16" y="25"/>
                              <a:pt x="14" y="25"/>
                              <a:pt x="14" y="25"/>
                            </a:cubicBezTo>
                            <a:cubicBezTo>
                              <a:pt x="13" y="26"/>
                              <a:pt x="9" y="29"/>
                              <a:pt x="7" y="29"/>
                            </a:cubicBezTo>
                            <a:cubicBezTo>
                              <a:pt x="6" y="31"/>
                              <a:pt x="5" y="33"/>
                              <a:pt x="3" y="35"/>
                            </a:cubicBezTo>
                            <a:cubicBezTo>
                              <a:pt x="2" y="38"/>
                              <a:pt x="1" y="41"/>
                              <a:pt x="0" y="44"/>
                            </a:cubicBezTo>
                            <a:cubicBezTo>
                              <a:pt x="0" y="49"/>
                              <a:pt x="1" y="57"/>
                              <a:pt x="5" y="61"/>
                            </a:cubicBezTo>
                            <a:cubicBezTo>
                              <a:pt x="6" y="64"/>
                              <a:pt x="8" y="67"/>
                              <a:pt x="8" y="7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5" name="Freeform 56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698800" y="2530630"/>
                        <a:ext cx="37335" cy="25788"/>
                      </a:xfrm>
                      <a:custGeom>
                        <a:avLst/>
                        <a:gdLst>
                          <a:gd name="T0" fmla="*/ 23437500 w 12"/>
                          <a:gd name="T1" fmla="*/ 0 h 9"/>
                          <a:gd name="T2" fmla="*/ 11718750 w 12"/>
                          <a:gd name="T3" fmla="*/ 11718750 h 9"/>
                          <a:gd name="T4" fmla="*/ 1953125 w 12"/>
                          <a:gd name="T5" fmla="*/ 15625000 h 9"/>
                          <a:gd name="T6" fmla="*/ 0 w 12"/>
                          <a:gd name="T7" fmla="*/ 17578125 h 9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2" h="9">
                            <a:moveTo>
                              <a:pt x="12" y="0"/>
                            </a:moveTo>
                            <a:cubicBezTo>
                              <a:pt x="11" y="3"/>
                              <a:pt x="8" y="4"/>
                              <a:pt x="6" y="6"/>
                            </a:cubicBezTo>
                            <a:cubicBezTo>
                              <a:pt x="4" y="7"/>
                              <a:pt x="1" y="8"/>
                              <a:pt x="1" y="8"/>
                            </a:cubicBezTo>
                            <a:cubicBezTo>
                              <a:pt x="0" y="9"/>
                              <a:pt x="1" y="9"/>
                              <a:pt x="0" y="9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6" name="Freeform 56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05826" y="2431486"/>
                        <a:ext cx="98936" cy="136968"/>
                      </a:xfrm>
                      <a:custGeom>
                        <a:avLst/>
                        <a:gdLst>
                          <a:gd name="T0" fmla="*/ 71350347 w 31"/>
                          <a:gd name="T1" fmla="*/ 0 h 47"/>
                          <a:gd name="T2" fmla="*/ 61354253 w 31"/>
                          <a:gd name="T3" fmla="*/ 47823336 h 47"/>
                          <a:gd name="T4" fmla="*/ 56491936 w 31"/>
                          <a:gd name="T5" fmla="*/ 56800048 h 47"/>
                          <a:gd name="T6" fmla="*/ 51724346 w 31"/>
                          <a:gd name="T7" fmla="*/ 63471179 h 47"/>
                          <a:gd name="T8" fmla="*/ 26799255 w 31"/>
                          <a:gd name="T9" fmla="*/ 77374363 h 47"/>
                          <a:gd name="T10" fmla="*/ 7191196 w 31"/>
                          <a:gd name="T11" fmla="*/ 77374363 h 47"/>
                          <a:gd name="T12" fmla="*/ 2420770 w 31"/>
                          <a:gd name="T13" fmla="*/ 75092986 h 47"/>
                          <a:gd name="T14" fmla="*/ 2420770 w 31"/>
                          <a:gd name="T15" fmla="*/ 104623384 h 47"/>
                          <a:gd name="T16" fmla="*/ 0 w 31"/>
                          <a:gd name="T17" fmla="*/ 106819840 h 47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0" t="0" r="r" b="b"/>
                        <a:pathLst>
                          <a:path w="31" h="47">
                            <a:moveTo>
                              <a:pt x="29" y="0"/>
                            </a:moveTo>
                            <a:cubicBezTo>
                              <a:pt x="31" y="7"/>
                              <a:pt x="29" y="16"/>
                              <a:pt x="25" y="21"/>
                            </a:cubicBezTo>
                            <a:cubicBezTo>
                              <a:pt x="24" y="24"/>
                              <a:pt x="25" y="23"/>
                              <a:pt x="23" y="25"/>
                            </a:cubicBezTo>
                            <a:cubicBezTo>
                              <a:pt x="23" y="26"/>
                              <a:pt x="22" y="27"/>
                              <a:pt x="21" y="28"/>
                            </a:cubicBezTo>
                            <a:cubicBezTo>
                              <a:pt x="18" y="32"/>
                              <a:pt x="16" y="34"/>
                              <a:pt x="11" y="34"/>
                            </a:cubicBezTo>
                            <a:cubicBezTo>
                              <a:pt x="8" y="34"/>
                              <a:pt x="6" y="34"/>
                              <a:pt x="3" y="34"/>
                            </a:cubicBezTo>
                            <a:cubicBezTo>
                              <a:pt x="2" y="34"/>
                              <a:pt x="1" y="33"/>
                              <a:pt x="1" y="33"/>
                            </a:cubicBezTo>
                            <a:cubicBezTo>
                              <a:pt x="3" y="37"/>
                              <a:pt x="5" y="43"/>
                              <a:pt x="1" y="46"/>
                            </a:cubicBezTo>
                            <a:cubicBezTo>
                              <a:pt x="0" y="47"/>
                              <a:pt x="1" y="47"/>
                              <a:pt x="0" y="47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  <p:sp>
                    <p:nvSpPr>
                      <p:cNvPr id="147" name="Freeform 56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90891" y="2606851"/>
                        <a:ext cx="31110" cy="28081"/>
                      </a:xfrm>
                      <a:custGeom>
                        <a:avLst/>
                        <a:gdLst>
                          <a:gd name="T0" fmla="*/ 3906250 w 10"/>
                          <a:gd name="T1" fmla="*/ 0 h 10"/>
                          <a:gd name="T2" fmla="*/ 0 w 10"/>
                          <a:gd name="T3" fmla="*/ 5025151 h 10"/>
                          <a:gd name="T4" fmla="*/ 5859375 w 10"/>
                          <a:gd name="T5" fmla="*/ 9632405 h 10"/>
                          <a:gd name="T6" fmla="*/ 19531250 w 10"/>
                          <a:gd name="T7" fmla="*/ 16276379 h 1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10" h="10">
                            <a:moveTo>
                              <a:pt x="2" y="0"/>
                            </a:moveTo>
                            <a:cubicBezTo>
                              <a:pt x="1" y="0"/>
                              <a:pt x="0" y="3"/>
                              <a:pt x="0" y="3"/>
                            </a:cubicBezTo>
                            <a:cubicBezTo>
                              <a:pt x="1" y="5"/>
                              <a:pt x="2" y="5"/>
                              <a:pt x="3" y="6"/>
                            </a:cubicBezTo>
                            <a:cubicBezTo>
                              <a:pt x="4" y="8"/>
                              <a:pt x="7" y="10"/>
                              <a:pt x="10" y="10"/>
                            </a:cubicBezTo>
                          </a:path>
                        </a:pathLst>
                      </a:custGeom>
                      <a:noFill/>
                      <a:ln w="6350" cap="rnd">
                        <a:solidFill>
                          <a:srgbClr val="FF66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GB" sz="1200"/>
                      </a:p>
                    </p:txBody>
                  </p:sp>
                </p:grpSp>
              </p:grpSp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482844" y="2850939"/>
                    <a:ext cx="561372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Hepatic V</a:t>
                    </a:r>
                  </a:p>
                </p:txBody>
              </p:sp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561322" y="4189970"/>
                    <a:ext cx="497252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Portal V</a:t>
                    </a:r>
                  </a:p>
                </p:txBody>
              </p: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1088703" y="3731857"/>
                    <a:ext cx="542136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Splenic V</a:t>
                    </a:r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2535087" y="3201336"/>
                    <a:ext cx="534121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 err="1"/>
                      <a:t>Inf</a:t>
                    </a:r>
                    <a:r>
                      <a:rPr lang="en-GB" sz="750" dirty="0"/>
                      <a:t> Vena </a:t>
                    </a:r>
                  </a:p>
                  <a:p>
                    <a:r>
                      <a:rPr lang="en-GB" sz="750" dirty="0"/>
                      <a:t>Cava</a:t>
                    </a: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878387" y="1889386"/>
                    <a:ext cx="534121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jugular V</a:t>
                    </a:r>
                  </a:p>
                </p:txBody>
              </p:sp>
              <p:sp>
                <p:nvSpPr>
                  <p:cNvPr id="37" name="Can 36"/>
                  <p:cNvSpPr>
                    <a:spLocks noChangeAspect="1"/>
                  </p:cNvSpPr>
                  <p:nvPr/>
                </p:nvSpPr>
                <p:spPr>
                  <a:xfrm rot="15360000" flipH="1">
                    <a:off x="1811385" y="2742288"/>
                    <a:ext cx="114455" cy="109020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pic>
                <p:nvPicPr>
                  <p:cNvPr id="38" name="Picture 2" descr="https://upload.wikimedia.org/wikipedia/commons/thumb/d/d4/Liver.svg/2000px-Liver.svg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4761" y="3236486"/>
                    <a:ext cx="1149340" cy="84571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962265" y="4478921"/>
                    <a:ext cx="764573" cy="4385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750" dirty="0"/>
                      <a:t>Sup </a:t>
                    </a:r>
                  </a:p>
                  <a:p>
                    <a:r>
                      <a:rPr lang="en-GB" sz="750" dirty="0"/>
                      <a:t>Mesenteric</a:t>
                    </a:r>
                  </a:p>
                  <a:p>
                    <a:r>
                      <a:rPr lang="en-GB" sz="750" dirty="0"/>
                      <a:t> Art</a:t>
                    </a:r>
                  </a:p>
                </p:txBody>
              </p: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543465" y="4301212"/>
                    <a:ext cx="405880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Renal</a:t>
                    </a:r>
                  </a:p>
                  <a:p>
                    <a:r>
                      <a:rPr lang="en-GB" sz="750" dirty="0"/>
                      <a:t> A</a:t>
                    </a: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1004780" y="4681340"/>
                    <a:ext cx="537327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/>
                      <a:t>Pancreas</a:t>
                    </a:r>
                  </a:p>
                </p:txBody>
              </p: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1578640" y="887289"/>
                    <a:ext cx="1019831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900" dirty="0">
                        <a:solidFill>
                          <a:srgbClr val="92D050"/>
                        </a:solidFill>
                      </a:rPr>
                      <a:t>insulin insensitive</a:t>
                    </a: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1437190" y="3822130"/>
                    <a:ext cx="902811" cy="20774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750" dirty="0">
                        <a:solidFill>
                          <a:srgbClr val="92D050"/>
                        </a:solidFill>
                      </a:rPr>
                      <a:t>insulin  insensitive</a:t>
                    </a:r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2890024" y="1903517"/>
                    <a:ext cx="867545" cy="21929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825" dirty="0">
                        <a:solidFill>
                          <a:srgbClr val="FFC000"/>
                        </a:solidFill>
                      </a:rPr>
                      <a:t>insulin sensitive</a:t>
                    </a:r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482844" y="2515321"/>
                    <a:ext cx="931665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900" dirty="0">
                        <a:solidFill>
                          <a:srgbClr val="FFC000"/>
                        </a:solidFill>
                      </a:rPr>
                      <a:t>insulin sensitive</a:t>
                    </a:r>
                  </a:p>
                </p:txBody>
              </p:sp>
              <p:sp>
                <p:nvSpPr>
                  <p:cNvPr id="50" name="Can 49"/>
                  <p:cNvSpPr/>
                  <p:nvPr/>
                </p:nvSpPr>
                <p:spPr>
                  <a:xfrm flipV="1">
                    <a:off x="2343345" y="2341163"/>
                    <a:ext cx="243000" cy="2219896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  <p:pic>
                <p:nvPicPr>
                  <p:cNvPr id="51" name="Picture 6" descr="http://www.clker.com/cliparts/b/K/B/j/P/M/human-heart-hi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30128" y="1879808"/>
                    <a:ext cx="782340" cy="127855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97" name="TextBox 296"/>
                  <p:cNvSpPr txBox="1"/>
                  <p:nvPr/>
                </p:nvSpPr>
                <p:spPr>
                  <a:xfrm>
                    <a:off x="2622484" y="2388285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(5)</a:t>
                    </a:r>
                  </a:p>
                </p:txBody>
              </p:sp>
              <p:sp>
                <p:nvSpPr>
                  <p:cNvPr id="299" name="TextBox 298"/>
                  <p:cNvSpPr txBox="1"/>
                  <p:nvPr/>
                </p:nvSpPr>
                <p:spPr>
                  <a:xfrm>
                    <a:off x="3131863" y="4625666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(6)</a:t>
                    </a:r>
                  </a:p>
                </p:txBody>
              </p:sp>
              <p:sp>
                <p:nvSpPr>
                  <p:cNvPr id="301" name="TextBox 300"/>
                  <p:cNvSpPr txBox="1"/>
                  <p:nvPr/>
                </p:nvSpPr>
                <p:spPr>
                  <a:xfrm>
                    <a:off x="-40194" y="3647737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(4)</a:t>
                    </a:r>
                  </a:p>
                </p:txBody>
              </p:sp>
              <p:sp>
                <p:nvSpPr>
                  <p:cNvPr id="303" name="TextBox 302"/>
                  <p:cNvSpPr txBox="1"/>
                  <p:nvPr/>
                </p:nvSpPr>
                <p:spPr>
                  <a:xfrm>
                    <a:off x="2003462" y="4066084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(7)</a:t>
                    </a:r>
                  </a:p>
                </p:txBody>
              </p:sp>
              <p:sp>
                <p:nvSpPr>
                  <p:cNvPr id="305" name="TextBox 304"/>
                  <p:cNvSpPr txBox="1"/>
                  <p:nvPr/>
                </p:nvSpPr>
                <p:spPr>
                  <a:xfrm>
                    <a:off x="1100610" y="4467277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(1)</a:t>
                    </a:r>
                  </a:p>
                </p:txBody>
              </p:sp>
              <p:sp>
                <p:nvSpPr>
                  <p:cNvPr id="307" name="TextBox 306"/>
                  <p:cNvSpPr txBox="1"/>
                  <p:nvPr/>
                </p:nvSpPr>
                <p:spPr>
                  <a:xfrm>
                    <a:off x="555958" y="2941940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(2)</a:t>
                    </a:r>
                  </a:p>
                </p:txBody>
              </p:sp>
              <p:sp>
                <p:nvSpPr>
                  <p:cNvPr id="309" name="TextBox 308"/>
                  <p:cNvSpPr txBox="1"/>
                  <p:nvPr/>
                </p:nvSpPr>
                <p:spPr>
                  <a:xfrm>
                    <a:off x="1438405" y="3368934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(3)</a:t>
                    </a:r>
                  </a:p>
                </p:txBody>
              </p:sp>
              <p:sp>
                <p:nvSpPr>
                  <p:cNvPr id="150" name="TextBox 149"/>
                  <p:cNvSpPr txBox="1"/>
                  <p:nvPr/>
                </p:nvSpPr>
                <p:spPr>
                  <a:xfrm>
                    <a:off x="1707825" y="1065954"/>
                    <a:ext cx="433663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dirty="0"/>
                      <a:t>(6)</a:t>
                    </a:r>
                  </a:p>
                </p:txBody>
              </p:sp>
              <p:pic>
                <p:nvPicPr>
                  <p:cNvPr id="17" name="Picture 12" descr="http://www.medrevise.co.uk/images/8/80/Jejunumileum.pn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68" t="17624" r="57638" b="44407"/>
                  <a:stretch/>
                </p:blipFill>
                <p:spPr bwMode="auto">
                  <a:xfrm rot="6140694">
                    <a:off x="1277358" y="4314901"/>
                    <a:ext cx="1095405" cy="45703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8" name="Can 17"/>
                  <p:cNvSpPr>
                    <a:spLocks noChangeAspect="1"/>
                  </p:cNvSpPr>
                  <p:nvPr/>
                </p:nvSpPr>
                <p:spPr>
                  <a:xfrm rot="15360000">
                    <a:off x="2125382" y="4203923"/>
                    <a:ext cx="45719" cy="435482"/>
                  </a:xfrm>
                  <a:prstGeom prst="can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200"/>
                  </a:p>
                </p:txBody>
              </p:sp>
            </p:grpSp>
          </p:grpSp>
        </p:grpSp>
        <p:sp>
          <p:nvSpPr>
            <p:cNvPr id="8" name="TextBox 7"/>
            <p:cNvSpPr txBox="1"/>
            <p:nvPr/>
          </p:nvSpPr>
          <p:spPr>
            <a:xfrm>
              <a:off x="5065133" y="6433796"/>
              <a:ext cx="3137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Key elements in the circulation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742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6936"/>
            <a:ext cx="7330440" cy="135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75188" y="1411640"/>
            <a:ext cx="2612836" cy="239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5508104" y="980728"/>
            <a:ext cx="3312740" cy="328028"/>
            <a:chOff x="4788024" y="1412776"/>
            <a:chExt cx="3312740" cy="32802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53" b="35923"/>
            <a:stretch/>
          </p:blipFill>
          <p:spPr bwMode="auto">
            <a:xfrm>
              <a:off x="4788024" y="1412776"/>
              <a:ext cx="2265239" cy="305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 r="71993" b="-14077"/>
            <a:stretch/>
          </p:blipFill>
          <p:spPr bwMode="auto">
            <a:xfrm>
              <a:off x="6588224" y="1435636"/>
              <a:ext cx="1512540" cy="305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15" y="1383092"/>
            <a:ext cx="2971170" cy="535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2040" y="1662393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“The most likely explanation for our</a:t>
            </a:r>
          </a:p>
          <a:p>
            <a:r>
              <a:rPr lang="en-GB" dirty="0"/>
              <a:t>findings is the release of a humoral sub- stance from the jejunal wall during glucose absorption which acts, along with a rise in blood glucose, by stimulating the release of insulin by the pancreatic islets. ”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54838" y="3140968"/>
            <a:ext cx="4605394" cy="1368152"/>
            <a:chOff x="2054838" y="3140968"/>
            <a:chExt cx="4605394" cy="1368152"/>
          </a:xfrm>
        </p:grpSpPr>
        <p:cxnSp>
          <p:nvCxnSpPr>
            <p:cNvPr id="4" name="Straight Arrow Connector 3"/>
            <p:cNvCxnSpPr/>
            <p:nvPr/>
          </p:nvCxnSpPr>
          <p:spPr>
            <a:xfrm flipH="1">
              <a:off x="2339752" y="4149080"/>
              <a:ext cx="1800200" cy="360040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 flipV="1">
              <a:off x="2054838" y="3140968"/>
              <a:ext cx="2013106" cy="1008112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281920" y="4005064"/>
              <a:ext cx="237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B0F0"/>
                  </a:solidFill>
                </a:rPr>
                <a:t>Jejunal glucose gavage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439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an 84"/>
          <p:cNvSpPr/>
          <p:nvPr/>
        </p:nvSpPr>
        <p:spPr>
          <a:xfrm rot="5400000">
            <a:off x="7917501" y="1084371"/>
            <a:ext cx="144835" cy="1041194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84" name="Can 83"/>
          <p:cNvSpPr/>
          <p:nvPr/>
        </p:nvSpPr>
        <p:spPr>
          <a:xfrm rot="1680000">
            <a:off x="8127582" y="1526547"/>
            <a:ext cx="74946" cy="1041194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57" name="TextBox 156"/>
          <p:cNvSpPr txBox="1"/>
          <p:nvPr/>
        </p:nvSpPr>
        <p:spPr>
          <a:xfrm>
            <a:off x="3847530" y="3135686"/>
            <a:ext cx="761515" cy="3473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Aorta</a:t>
            </a:r>
          </a:p>
        </p:txBody>
      </p:sp>
      <p:sp>
        <p:nvSpPr>
          <p:cNvPr id="163" name="Can 162"/>
          <p:cNvSpPr/>
          <p:nvPr/>
        </p:nvSpPr>
        <p:spPr>
          <a:xfrm rot="5400000">
            <a:off x="2703085" y="1057352"/>
            <a:ext cx="86785" cy="2030205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64" name="Can 163"/>
          <p:cNvSpPr/>
          <p:nvPr/>
        </p:nvSpPr>
        <p:spPr>
          <a:xfrm>
            <a:off x="1699521" y="2017082"/>
            <a:ext cx="54267" cy="405415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95" name="Can 94"/>
          <p:cNvSpPr/>
          <p:nvPr/>
        </p:nvSpPr>
        <p:spPr>
          <a:xfrm rot="5400000">
            <a:off x="3270587" y="2826183"/>
            <a:ext cx="94041" cy="1073338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96" name="Can 95"/>
          <p:cNvSpPr/>
          <p:nvPr/>
        </p:nvSpPr>
        <p:spPr>
          <a:xfrm rot="5400000">
            <a:off x="2170145" y="2107170"/>
            <a:ext cx="112645" cy="880046"/>
          </a:xfrm>
          <a:prstGeom prst="ca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98" name="Can 97"/>
          <p:cNvSpPr/>
          <p:nvPr/>
        </p:nvSpPr>
        <p:spPr>
          <a:xfrm rot="5400000">
            <a:off x="3311797" y="1339297"/>
            <a:ext cx="112645" cy="880046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99" name="Can 98"/>
          <p:cNvSpPr/>
          <p:nvPr/>
        </p:nvSpPr>
        <p:spPr>
          <a:xfrm rot="5400000">
            <a:off x="1630258" y="783202"/>
            <a:ext cx="123986" cy="1983299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1" name="Can 100"/>
          <p:cNvSpPr/>
          <p:nvPr/>
        </p:nvSpPr>
        <p:spPr>
          <a:xfrm rot="5400000">
            <a:off x="1612848" y="3033819"/>
            <a:ext cx="123986" cy="1983299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4" name="Can 103"/>
          <p:cNvSpPr/>
          <p:nvPr/>
        </p:nvSpPr>
        <p:spPr>
          <a:xfrm rot="5400000">
            <a:off x="975149" y="2083949"/>
            <a:ext cx="112645" cy="880046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6" name="Can 105"/>
          <p:cNvSpPr/>
          <p:nvPr/>
        </p:nvSpPr>
        <p:spPr>
          <a:xfrm rot="5400000">
            <a:off x="1688769" y="3891139"/>
            <a:ext cx="146476" cy="2178241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7" name="Can 106"/>
          <p:cNvSpPr/>
          <p:nvPr/>
        </p:nvSpPr>
        <p:spPr>
          <a:xfrm rot="5400000">
            <a:off x="2058397" y="2080968"/>
            <a:ext cx="150749" cy="880046"/>
          </a:xfrm>
          <a:prstGeom prst="ca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8" name="Can 107"/>
          <p:cNvSpPr/>
          <p:nvPr/>
        </p:nvSpPr>
        <p:spPr>
          <a:xfrm rot="5400000">
            <a:off x="3246293" y="2056353"/>
            <a:ext cx="112645" cy="880046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9" name="Can 108"/>
          <p:cNvSpPr/>
          <p:nvPr/>
        </p:nvSpPr>
        <p:spPr>
          <a:xfrm rot="5400000">
            <a:off x="3355584" y="3573578"/>
            <a:ext cx="98112" cy="807004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13" name="Can 112"/>
          <p:cNvSpPr/>
          <p:nvPr/>
        </p:nvSpPr>
        <p:spPr>
          <a:xfrm rot="5400000">
            <a:off x="3302113" y="4613475"/>
            <a:ext cx="112645" cy="880046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114" name="Group 113"/>
          <p:cNvGrpSpPr/>
          <p:nvPr/>
        </p:nvGrpSpPr>
        <p:grpSpPr>
          <a:xfrm>
            <a:off x="2367198" y="2177987"/>
            <a:ext cx="863565" cy="349837"/>
            <a:chOff x="4821901" y="2564904"/>
            <a:chExt cx="1164411" cy="720080"/>
          </a:xfrm>
        </p:grpSpPr>
        <p:sp>
          <p:nvSpPr>
            <p:cNvPr id="155" name="Rectangle 154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821901" y="2665538"/>
              <a:ext cx="1164411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intestine 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1972853" y="4638924"/>
            <a:ext cx="1502919" cy="839463"/>
            <a:chOff x="4738915" y="2564904"/>
            <a:chExt cx="1381038" cy="720080"/>
          </a:xfrm>
        </p:grpSpPr>
        <p:sp>
          <p:nvSpPr>
            <p:cNvPr id="153" name="Rectangle 152"/>
            <p:cNvSpPr/>
            <p:nvPr/>
          </p:nvSpPr>
          <p:spPr>
            <a:xfrm>
              <a:off x="4738915" y="2564904"/>
              <a:ext cx="1381038" cy="72008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4930482" y="2568816"/>
              <a:ext cx="1044335" cy="69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Insulin sensitive tissue</a:t>
              </a:r>
            </a:p>
            <a:p>
              <a:pPr algn="ctr"/>
              <a:r>
                <a:rPr lang="en-GB" sz="1200" dirty="0"/>
                <a:t>(muscle, fat) </a:t>
              </a: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1284457" y="2241062"/>
            <a:ext cx="765000" cy="580858"/>
            <a:chOff x="4849890" y="2564904"/>
            <a:chExt cx="1090262" cy="720080"/>
          </a:xfrm>
        </p:grpSpPr>
        <p:sp>
          <p:nvSpPr>
            <p:cNvPr id="147" name="Rectangle 146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4868913" y="2740278"/>
              <a:ext cx="1071239" cy="33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  Liver  </a:t>
              </a:r>
            </a:p>
          </p:txBody>
        </p:sp>
      </p:grpSp>
      <p:sp>
        <p:nvSpPr>
          <p:cNvPr id="120" name="Can 119"/>
          <p:cNvSpPr/>
          <p:nvPr/>
        </p:nvSpPr>
        <p:spPr>
          <a:xfrm>
            <a:off x="3713052" y="1868772"/>
            <a:ext cx="141224" cy="3241049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122" name="Group 121"/>
          <p:cNvGrpSpPr/>
          <p:nvPr/>
        </p:nvGrpSpPr>
        <p:grpSpPr>
          <a:xfrm>
            <a:off x="1972852" y="3724087"/>
            <a:ext cx="1507245" cy="701594"/>
            <a:chOff x="4737836" y="2533187"/>
            <a:chExt cx="1389956" cy="843983"/>
          </a:xfrm>
        </p:grpSpPr>
        <p:sp>
          <p:nvSpPr>
            <p:cNvPr id="143" name="Rectangle 142"/>
            <p:cNvSpPr/>
            <p:nvPr/>
          </p:nvSpPr>
          <p:spPr>
            <a:xfrm>
              <a:off x="4759815" y="2533187"/>
              <a:ext cx="1363990" cy="84398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4737836" y="2533760"/>
              <a:ext cx="1389956" cy="75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  insulin insensitive tissue </a:t>
              </a:r>
            </a:p>
            <a:p>
              <a:pPr algn="ctr"/>
              <a:r>
                <a:rPr lang="en-GB" sz="1200" dirty="0"/>
                <a:t>(brain, bone skin) </a:t>
              </a:r>
            </a:p>
          </p:txBody>
        </p:sp>
      </p:grpSp>
      <p:sp>
        <p:nvSpPr>
          <p:cNvPr id="123" name="Can 122"/>
          <p:cNvSpPr/>
          <p:nvPr/>
        </p:nvSpPr>
        <p:spPr>
          <a:xfrm flipH="1">
            <a:off x="555786" y="1712857"/>
            <a:ext cx="168576" cy="3335832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124" name="Group 123"/>
          <p:cNvGrpSpPr/>
          <p:nvPr/>
        </p:nvGrpSpPr>
        <p:grpSpPr>
          <a:xfrm>
            <a:off x="1081127" y="1588999"/>
            <a:ext cx="973275" cy="349837"/>
            <a:chOff x="4847200" y="1052736"/>
            <a:chExt cx="1298629" cy="720080"/>
          </a:xfrm>
        </p:grpSpPr>
        <p:sp>
          <p:nvSpPr>
            <p:cNvPr id="141" name="Rectangle 140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847200" y="1062335"/>
              <a:ext cx="1298629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err="1"/>
                <a:t>Rt</a:t>
              </a:r>
              <a:r>
                <a:rPr lang="en-GB" sz="1200" dirty="0"/>
                <a:t> Heart 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211683" y="1596484"/>
            <a:ext cx="809511" cy="355560"/>
            <a:chOff x="4860032" y="1040959"/>
            <a:chExt cx="1080120" cy="731857"/>
          </a:xfrm>
        </p:grpSpPr>
        <p:sp>
          <p:nvSpPr>
            <p:cNvPr id="139" name="Rectangle 138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4995571" y="1040959"/>
              <a:ext cx="720079" cy="55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lung 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265628" y="1609236"/>
            <a:ext cx="905596" cy="349837"/>
            <a:chOff x="4846779" y="1052736"/>
            <a:chExt cx="1208325" cy="720080"/>
          </a:xfrm>
        </p:grpSpPr>
        <p:sp>
          <p:nvSpPr>
            <p:cNvPr id="137" name="Rectangle 136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4846779" y="1055392"/>
              <a:ext cx="1208325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Lt Heart </a:t>
              </a: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385569" y="2532937"/>
            <a:ext cx="930670" cy="349837"/>
            <a:chOff x="4849890" y="2564904"/>
            <a:chExt cx="1254893" cy="720080"/>
          </a:xfrm>
        </p:grpSpPr>
        <p:sp>
          <p:nvSpPr>
            <p:cNvPr id="135" name="Rectangle 134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4871032" y="2612402"/>
              <a:ext cx="1233751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pancreas </a:t>
              </a: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3167217" y="2140250"/>
            <a:ext cx="575004" cy="27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SMA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024562" y="2123186"/>
            <a:ext cx="423775" cy="27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PV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92206" y="2112759"/>
            <a:ext cx="477854" cy="2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HV</a:t>
            </a:r>
          </a:p>
        </p:txBody>
      </p:sp>
      <p:sp>
        <p:nvSpPr>
          <p:cNvPr id="131" name="Can 130"/>
          <p:cNvSpPr/>
          <p:nvPr/>
        </p:nvSpPr>
        <p:spPr>
          <a:xfrm rot="5400000">
            <a:off x="1539954" y="2388642"/>
            <a:ext cx="118374" cy="1972752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132" name="Group 131"/>
          <p:cNvGrpSpPr/>
          <p:nvPr/>
        </p:nvGrpSpPr>
        <p:grpSpPr>
          <a:xfrm>
            <a:off x="2283020" y="3188834"/>
            <a:ext cx="784787" cy="349839"/>
            <a:chOff x="4763245" y="2564904"/>
            <a:chExt cx="1475100" cy="720080"/>
          </a:xfrm>
        </p:grpSpPr>
        <p:sp>
          <p:nvSpPr>
            <p:cNvPr id="133" name="Rectangle 132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763245" y="2614402"/>
              <a:ext cx="1475100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  kidney </a:t>
              </a: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15332" y="2248510"/>
            <a:ext cx="663986" cy="450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Vena cava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786444" y="1313762"/>
            <a:ext cx="609812" cy="2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err="1"/>
              <a:t>Pul</a:t>
            </a:r>
            <a:r>
              <a:rPr lang="en-GB" sz="1200" b="1" u="sng" dirty="0"/>
              <a:t> V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2882046" y="1316746"/>
            <a:ext cx="609147" cy="2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err="1"/>
              <a:t>Pul</a:t>
            </a:r>
            <a:r>
              <a:rPr lang="en-GB" sz="1200" b="1" u="sng" dirty="0"/>
              <a:t> A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1284457" y="1989015"/>
            <a:ext cx="531303" cy="27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HA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253298" y="0"/>
            <a:ext cx="405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Simplified diagram of  showing parallel splanchnic and systemic  circulations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02382" y="3977079"/>
            <a:ext cx="4654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 </a:t>
            </a:r>
            <a:r>
              <a:rPr lang="en-GB" sz="1400" b="1" u="sng" dirty="0"/>
              <a:t>Splanchnic blood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Superior mesenteric artery (</a:t>
            </a:r>
            <a:r>
              <a:rPr lang="en-GB" sz="1400" b="1" dirty="0"/>
              <a:t>SMA)</a:t>
            </a:r>
            <a:r>
              <a:rPr lang="en-GB" sz="1400" dirty="0"/>
              <a:t> supplies blood to intestine and pancreas.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intestinal capillary blood flow drains glucose absorbed by small intestine into the portal vein </a:t>
            </a:r>
            <a:r>
              <a:rPr lang="en-GB" sz="1400" b="1" dirty="0"/>
              <a:t>PV</a:t>
            </a:r>
            <a:r>
              <a:rPr lang="en-GB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</a:t>
            </a:r>
            <a:r>
              <a:rPr lang="en-GB" sz="1400" b="1" dirty="0"/>
              <a:t>PV </a:t>
            </a:r>
            <a:r>
              <a:rPr lang="en-GB" sz="1400" dirty="0"/>
              <a:t>takes blood to the liver.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Blood leaves the liver via to hepatic vein</a:t>
            </a:r>
            <a:r>
              <a:rPr lang="en-GB" sz="1400" b="1" dirty="0"/>
              <a:t> HV </a:t>
            </a:r>
            <a:r>
              <a:rPr lang="en-GB" sz="1400" dirty="0"/>
              <a:t>to re-enter the systemic circulation. </a:t>
            </a:r>
          </a:p>
          <a:p>
            <a:endParaRPr lang="en-GB" sz="1400" dirty="0"/>
          </a:p>
        </p:txBody>
      </p:sp>
      <p:sp>
        <p:nvSpPr>
          <p:cNvPr id="171" name="TextBox 170"/>
          <p:cNvSpPr txBox="1"/>
          <p:nvPr/>
        </p:nvSpPr>
        <p:spPr>
          <a:xfrm>
            <a:off x="6995182" y="2473949"/>
            <a:ext cx="13006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Pancreatic islet </a:t>
            </a:r>
          </a:p>
        </p:txBody>
      </p:sp>
      <p:sp>
        <p:nvSpPr>
          <p:cNvPr id="173" name="Can 172"/>
          <p:cNvSpPr/>
          <p:nvPr/>
        </p:nvSpPr>
        <p:spPr>
          <a:xfrm rot="1680000">
            <a:off x="8118461" y="1509264"/>
            <a:ext cx="74946" cy="1041194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72" name="Can 171"/>
          <p:cNvSpPr/>
          <p:nvPr/>
        </p:nvSpPr>
        <p:spPr>
          <a:xfrm rot="5400000">
            <a:off x="8236348" y="1093938"/>
            <a:ext cx="144835" cy="1041194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45" name="Can 144"/>
          <p:cNvSpPr/>
          <p:nvPr/>
        </p:nvSpPr>
        <p:spPr>
          <a:xfrm rot="5400000">
            <a:off x="6232527" y="713627"/>
            <a:ext cx="170442" cy="1725151"/>
          </a:xfrm>
          <a:prstGeom prst="can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49" name="Rectangle 148"/>
          <p:cNvSpPr/>
          <p:nvPr/>
        </p:nvSpPr>
        <p:spPr>
          <a:xfrm>
            <a:off x="7033403" y="1031193"/>
            <a:ext cx="947736" cy="1155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50" name="TextBox 149"/>
          <p:cNvSpPr txBox="1"/>
          <p:nvPr/>
        </p:nvSpPr>
        <p:spPr>
          <a:xfrm>
            <a:off x="7099052" y="1691412"/>
            <a:ext cx="834873" cy="461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Intestinal lumen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5123" y="1029682"/>
            <a:ext cx="85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SM capillaries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29768" y="1037717"/>
            <a:ext cx="194855" cy="11504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Rectangle 169"/>
          <p:cNvSpPr/>
          <p:nvPr/>
        </p:nvSpPr>
        <p:spPr>
          <a:xfrm>
            <a:off x="6848446" y="2206209"/>
            <a:ext cx="1138671" cy="5066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pancreas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862738" y="511581"/>
            <a:ext cx="1203657" cy="1005716"/>
            <a:chOff x="6814205" y="531986"/>
            <a:chExt cx="1203657" cy="1005716"/>
          </a:xfrm>
        </p:grpSpPr>
        <p:sp>
          <p:nvSpPr>
            <p:cNvPr id="3" name="TextBox 2"/>
            <p:cNvSpPr txBox="1"/>
            <p:nvPr/>
          </p:nvSpPr>
          <p:spPr>
            <a:xfrm>
              <a:off x="7180323" y="531986"/>
              <a:ext cx="8375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Glucose </a:t>
              </a:r>
            </a:p>
          </p:txBody>
        </p:sp>
        <p:sp>
          <p:nvSpPr>
            <p:cNvPr id="11" name="Curved Left Arrow 10"/>
            <p:cNvSpPr/>
            <p:nvPr/>
          </p:nvSpPr>
          <p:spPr>
            <a:xfrm rot="2824657">
              <a:off x="7169063" y="840893"/>
              <a:ext cx="341951" cy="1051667"/>
            </a:xfrm>
            <a:prstGeom prst="curvedLef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189488" y="102488"/>
            <a:ext cx="3408146" cy="1839287"/>
            <a:chOff x="5189488" y="102488"/>
            <a:chExt cx="3408146" cy="1839287"/>
          </a:xfrm>
        </p:grpSpPr>
        <p:sp>
          <p:nvSpPr>
            <p:cNvPr id="151" name="Curved Left Arrow 150"/>
            <p:cNvSpPr/>
            <p:nvPr/>
          </p:nvSpPr>
          <p:spPr>
            <a:xfrm rot="7114282">
              <a:off x="6521877" y="1492914"/>
              <a:ext cx="257587" cy="640136"/>
            </a:xfrm>
            <a:prstGeom prst="curved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7" name="Curved Left Arrow 86"/>
            <p:cNvSpPr/>
            <p:nvPr/>
          </p:nvSpPr>
          <p:spPr>
            <a:xfrm rot="16721179">
              <a:off x="6901150" y="-624358"/>
              <a:ext cx="969638" cy="2423330"/>
            </a:xfrm>
            <a:prstGeom prst="curvedLeftArrow">
              <a:avLst>
                <a:gd name="adj1" fmla="val 25000"/>
                <a:gd name="adj2" fmla="val 50000"/>
                <a:gd name="adj3" fmla="val 42406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89488" y="547020"/>
              <a:ext cx="17426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u="sng" dirty="0">
                  <a:solidFill>
                    <a:srgbClr val="FFC000"/>
                  </a:solidFill>
                </a:rPr>
                <a:t>L cell GLP-1 </a:t>
              </a:r>
              <a:r>
                <a:rPr lang="en-GB" sz="1400" dirty="0"/>
                <a:t>secretion</a:t>
              </a:r>
            </a:p>
            <a:p>
              <a:r>
                <a:rPr lang="en-GB" sz="1400" dirty="0"/>
                <a:t>activated by glucose 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52894" y="1899962"/>
            <a:ext cx="3030831" cy="1618091"/>
            <a:chOff x="5852894" y="1899962"/>
            <a:chExt cx="3030831" cy="1618091"/>
          </a:xfrm>
        </p:grpSpPr>
        <p:sp>
          <p:nvSpPr>
            <p:cNvPr id="34" name="TextBox 33"/>
            <p:cNvSpPr txBox="1"/>
            <p:nvPr/>
          </p:nvSpPr>
          <p:spPr>
            <a:xfrm>
              <a:off x="6936753" y="2871722"/>
              <a:ext cx="1946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>
                  <a:solidFill>
                    <a:srgbClr val="FF0000"/>
                  </a:solidFill>
                </a:rPr>
                <a:t>Insulin</a:t>
              </a:r>
              <a:r>
                <a:rPr lang="en-GB" sz="1200" dirty="0"/>
                <a:t> secretion activated by </a:t>
              </a:r>
              <a:r>
                <a:rPr lang="en-GB" sz="1200" u="sng" dirty="0"/>
                <a:t>raised systemic glucose </a:t>
              </a:r>
              <a:r>
                <a:rPr lang="en-GB" sz="1200" dirty="0"/>
                <a:t>and GLP-1 </a:t>
              </a:r>
            </a:p>
          </p:txBody>
        </p:sp>
        <p:sp>
          <p:nvSpPr>
            <p:cNvPr id="174" name="Curved Left Arrow 173"/>
            <p:cNvSpPr/>
            <p:nvPr/>
          </p:nvSpPr>
          <p:spPr>
            <a:xfrm rot="7114282">
              <a:off x="6502715" y="1250141"/>
              <a:ext cx="396433" cy="1696075"/>
            </a:xfrm>
            <a:prstGeom prst="curved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509036" y="1970848"/>
            <a:ext cx="1946972" cy="1564795"/>
            <a:chOff x="5509036" y="1970848"/>
            <a:chExt cx="1946972" cy="1564795"/>
          </a:xfrm>
        </p:grpSpPr>
        <p:sp>
          <p:nvSpPr>
            <p:cNvPr id="176" name="TextBox 175"/>
            <p:cNvSpPr txBox="1"/>
            <p:nvPr/>
          </p:nvSpPr>
          <p:spPr>
            <a:xfrm>
              <a:off x="5509036" y="2889312"/>
              <a:ext cx="1946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>
                  <a:solidFill>
                    <a:srgbClr val="00B0F0"/>
                  </a:solidFill>
                </a:rPr>
                <a:t>Glucagon</a:t>
              </a:r>
              <a:r>
                <a:rPr lang="en-GB" sz="1200" b="1" u="sng" dirty="0"/>
                <a:t> </a:t>
              </a:r>
              <a:r>
                <a:rPr lang="en-GB" sz="1200" dirty="0"/>
                <a:t>secretion activated by </a:t>
              </a:r>
              <a:r>
                <a:rPr lang="en-GB" sz="1200" u="sng" dirty="0"/>
                <a:t>reduced systemic glucose   </a:t>
              </a:r>
            </a:p>
          </p:txBody>
        </p:sp>
        <p:sp>
          <p:nvSpPr>
            <p:cNvPr id="175" name="Curved Left Arrow 174"/>
            <p:cNvSpPr/>
            <p:nvPr/>
          </p:nvSpPr>
          <p:spPr>
            <a:xfrm rot="7567872">
              <a:off x="6180278" y="1321027"/>
              <a:ext cx="396433" cy="1696075"/>
            </a:xfrm>
            <a:prstGeom prst="curvedLef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81" name="Picture 12" descr="http://www.medrevise.co.uk/images/8/80/Jejunumileu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7624" r="57638" b="44407"/>
          <a:stretch/>
        </p:blipFill>
        <p:spPr bwMode="auto">
          <a:xfrm rot="6140694">
            <a:off x="4220585" y="1386600"/>
            <a:ext cx="1350524" cy="57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3298" y="2981413"/>
            <a:ext cx="4102678" cy="2751843"/>
          </a:xfrm>
          <a:prstGeom prst="rect">
            <a:avLst/>
          </a:prstGeom>
          <a:solidFill>
            <a:srgbClr val="4F81BD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425604" y="1316746"/>
            <a:ext cx="3789405" cy="820190"/>
          </a:xfrm>
          <a:prstGeom prst="rect">
            <a:avLst/>
          </a:prstGeom>
          <a:solidFill>
            <a:srgbClr val="4F81BD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 rot="16200000">
            <a:off x="6452061" y="1317034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epithelium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4061" y="-33981"/>
            <a:ext cx="337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Control of splanchnic blood flow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65679" y="921387"/>
            <a:ext cx="118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SMA flow activated by GLP-1</a:t>
            </a:r>
          </a:p>
        </p:txBody>
      </p:sp>
    </p:spTree>
    <p:extLst>
      <p:ext uri="{BB962C8B-B14F-4D97-AF65-F5344CB8AC3E}">
        <p14:creationId xmlns:p14="http://schemas.microsoft.com/office/powerpoint/2010/main" val="25366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172" grpId="0" animBg="1"/>
      <p:bldP spid="17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637550" y="1411601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1" name="Rectangle 30"/>
          <p:cNvSpPr/>
          <p:nvPr/>
        </p:nvSpPr>
        <p:spPr>
          <a:xfrm>
            <a:off x="2571148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2" name="Rectangle 31"/>
          <p:cNvSpPr/>
          <p:nvPr/>
        </p:nvSpPr>
        <p:spPr>
          <a:xfrm>
            <a:off x="2695555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3" name="Rectangle 32"/>
          <p:cNvSpPr/>
          <p:nvPr/>
        </p:nvSpPr>
        <p:spPr>
          <a:xfrm>
            <a:off x="2779721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4" name="Rectangle 33"/>
          <p:cNvSpPr/>
          <p:nvPr/>
        </p:nvSpPr>
        <p:spPr>
          <a:xfrm>
            <a:off x="2864827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5" name="Rectangle 34"/>
          <p:cNvSpPr/>
          <p:nvPr/>
        </p:nvSpPr>
        <p:spPr>
          <a:xfrm>
            <a:off x="2945255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6" name="Rectangle 35"/>
          <p:cNvSpPr/>
          <p:nvPr/>
        </p:nvSpPr>
        <p:spPr>
          <a:xfrm>
            <a:off x="3033661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7" name="Rectangle 36"/>
          <p:cNvSpPr/>
          <p:nvPr/>
        </p:nvSpPr>
        <p:spPr>
          <a:xfrm>
            <a:off x="3110788" y="1425104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8" name="Rectangle 37"/>
          <p:cNvSpPr/>
          <p:nvPr/>
        </p:nvSpPr>
        <p:spPr>
          <a:xfrm>
            <a:off x="3201318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39" name="Rectangle 38"/>
          <p:cNvSpPr/>
          <p:nvPr/>
        </p:nvSpPr>
        <p:spPr>
          <a:xfrm>
            <a:off x="3283723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0" name="Rectangle 39"/>
          <p:cNvSpPr/>
          <p:nvPr/>
        </p:nvSpPr>
        <p:spPr>
          <a:xfrm>
            <a:off x="3367889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1" name="Rectangle 40"/>
          <p:cNvSpPr/>
          <p:nvPr/>
        </p:nvSpPr>
        <p:spPr>
          <a:xfrm>
            <a:off x="3448535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2" name="Rectangle 41"/>
          <p:cNvSpPr/>
          <p:nvPr/>
        </p:nvSpPr>
        <p:spPr>
          <a:xfrm>
            <a:off x="3527422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3" name="Rectangle 42"/>
          <p:cNvSpPr/>
          <p:nvPr/>
        </p:nvSpPr>
        <p:spPr>
          <a:xfrm>
            <a:off x="3621828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4" name="Rectangle 43"/>
          <p:cNvSpPr/>
          <p:nvPr/>
        </p:nvSpPr>
        <p:spPr>
          <a:xfrm>
            <a:off x="3690475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5" name="Rectangle 44"/>
          <p:cNvSpPr/>
          <p:nvPr/>
        </p:nvSpPr>
        <p:spPr>
          <a:xfrm>
            <a:off x="3908370" y="1411601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6" name="Rectangle 45"/>
          <p:cNvSpPr/>
          <p:nvPr/>
        </p:nvSpPr>
        <p:spPr>
          <a:xfrm>
            <a:off x="3841967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7" name="Rectangle 46"/>
          <p:cNvSpPr/>
          <p:nvPr/>
        </p:nvSpPr>
        <p:spPr>
          <a:xfrm>
            <a:off x="3966375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8" name="Rectangle 47"/>
          <p:cNvSpPr/>
          <p:nvPr/>
        </p:nvSpPr>
        <p:spPr>
          <a:xfrm>
            <a:off x="4050541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49" name="Rectangle 48"/>
          <p:cNvSpPr/>
          <p:nvPr/>
        </p:nvSpPr>
        <p:spPr>
          <a:xfrm>
            <a:off x="4135646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0" name="Rectangle 49"/>
          <p:cNvSpPr/>
          <p:nvPr/>
        </p:nvSpPr>
        <p:spPr>
          <a:xfrm>
            <a:off x="4216075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1" name="Rectangle 50"/>
          <p:cNvSpPr/>
          <p:nvPr/>
        </p:nvSpPr>
        <p:spPr>
          <a:xfrm>
            <a:off x="4304481" y="1419008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2" name="Rectangle 51"/>
          <p:cNvSpPr/>
          <p:nvPr/>
        </p:nvSpPr>
        <p:spPr>
          <a:xfrm>
            <a:off x="4381607" y="1425104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3" name="Rectangle 52"/>
          <p:cNvSpPr/>
          <p:nvPr/>
        </p:nvSpPr>
        <p:spPr>
          <a:xfrm>
            <a:off x="4472137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4" name="Rectangle 53"/>
          <p:cNvSpPr/>
          <p:nvPr/>
        </p:nvSpPr>
        <p:spPr>
          <a:xfrm>
            <a:off x="4554543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5" name="Rectangle 54"/>
          <p:cNvSpPr/>
          <p:nvPr/>
        </p:nvSpPr>
        <p:spPr>
          <a:xfrm>
            <a:off x="4638709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6" name="Rectangle 55"/>
          <p:cNvSpPr/>
          <p:nvPr/>
        </p:nvSpPr>
        <p:spPr>
          <a:xfrm>
            <a:off x="4719355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7" name="Rectangle 56"/>
          <p:cNvSpPr/>
          <p:nvPr/>
        </p:nvSpPr>
        <p:spPr>
          <a:xfrm>
            <a:off x="4798242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8" name="Rectangle 57"/>
          <p:cNvSpPr/>
          <p:nvPr/>
        </p:nvSpPr>
        <p:spPr>
          <a:xfrm>
            <a:off x="4892647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59" name="Rectangle 58"/>
          <p:cNvSpPr/>
          <p:nvPr/>
        </p:nvSpPr>
        <p:spPr>
          <a:xfrm>
            <a:off x="4961295" y="1413755"/>
            <a:ext cx="39962" cy="5439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60" name="Rounded Rectangle 59"/>
          <p:cNvSpPr/>
          <p:nvPr/>
        </p:nvSpPr>
        <p:spPr>
          <a:xfrm>
            <a:off x="2535516" y="1591106"/>
            <a:ext cx="1195840" cy="1532982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3084942" y="2898998"/>
            <a:ext cx="154827" cy="39836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cxnSp>
        <p:nvCxnSpPr>
          <p:cNvPr id="65" name="Straight Connector 64"/>
          <p:cNvCxnSpPr/>
          <p:nvPr/>
        </p:nvCxnSpPr>
        <p:spPr>
          <a:xfrm>
            <a:off x="3713467" y="1790274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713467" y="1823373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713467" y="1851854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713467" y="1884953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713467" y="1765530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703980" y="1934226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3703980" y="1967325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703980" y="1995806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703980" y="2028905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703980" y="1909482"/>
            <a:ext cx="1315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 flipH="1">
            <a:off x="5643422" y="4043567"/>
            <a:ext cx="957704" cy="37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J </a:t>
            </a:r>
            <a:r>
              <a:rPr lang="en-GB" sz="1400" baseline="-25000" dirty="0" err="1"/>
              <a:t>SMCap</a:t>
            </a:r>
            <a:endParaRPr lang="en-GB" sz="1400" baseline="-25000" dirty="0"/>
          </a:p>
        </p:txBody>
      </p:sp>
      <p:sp>
        <p:nvSpPr>
          <p:cNvPr id="82" name="Rounded Rectangle 81"/>
          <p:cNvSpPr/>
          <p:nvPr/>
        </p:nvSpPr>
        <p:spPr>
          <a:xfrm>
            <a:off x="3834250" y="1565197"/>
            <a:ext cx="1195840" cy="1532981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701189" y="1722824"/>
            <a:ext cx="154827" cy="343065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84" name="Rounded Rectangle 83"/>
          <p:cNvSpPr/>
          <p:nvPr/>
        </p:nvSpPr>
        <p:spPr>
          <a:xfrm>
            <a:off x="4357510" y="1225083"/>
            <a:ext cx="154827" cy="398361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4429750" y="1034229"/>
            <a:ext cx="9233" cy="837420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315214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2" name="Oval 21"/>
          <p:cNvSpPr/>
          <p:nvPr/>
        </p:nvSpPr>
        <p:spPr>
          <a:xfrm>
            <a:off x="2670405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3" name="Oval 22"/>
          <p:cNvSpPr/>
          <p:nvPr/>
        </p:nvSpPr>
        <p:spPr>
          <a:xfrm>
            <a:off x="3017697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4" name="Oval 23"/>
          <p:cNvSpPr/>
          <p:nvPr/>
        </p:nvSpPr>
        <p:spPr>
          <a:xfrm>
            <a:off x="3360997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5" name="Oval 24"/>
          <p:cNvSpPr/>
          <p:nvPr/>
        </p:nvSpPr>
        <p:spPr>
          <a:xfrm>
            <a:off x="3714743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6" name="Oval 25"/>
          <p:cNvSpPr/>
          <p:nvPr/>
        </p:nvSpPr>
        <p:spPr>
          <a:xfrm>
            <a:off x="4072907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7" name="Oval 26"/>
          <p:cNvSpPr/>
          <p:nvPr/>
        </p:nvSpPr>
        <p:spPr>
          <a:xfrm>
            <a:off x="4422572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8" name="Oval 27"/>
          <p:cNvSpPr/>
          <p:nvPr/>
        </p:nvSpPr>
        <p:spPr>
          <a:xfrm>
            <a:off x="4761163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29" name="Oval 28"/>
          <p:cNvSpPr/>
          <p:nvPr/>
        </p:nvSpPr>
        <p:spPr>
          <a:xfrm>
            <a:off x="5118811" y="4009397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87" name="Oval 86"/>
          <p:cNvSpPr/>
          <p:nvPr/>
        </p:nvSpPr>
        <p:spPr>
          <a:xfrm>
            <a:off x="2334823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88" name="Oval 87"/>
          <p:cNvSpPr/>
          <p:nvPr/>
        </p:nvSpPr>
        <p:spPr>
          <a:xfrm>
            <a:off x="2690013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89" name="Oval 88"/>
          <p:cNvSpPr/>
          <p:nvPr/>
        </p:nvSpPr>
        <p:spPr>
          <a:xfrm>
            <a:off x="3037306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0" name="Oval 89"/>
          <p:cNvSpPr/>
          <p:nvPr/>
        </p:nvSpPr>
        <p:spPr>
          <a:xfrm>
            <a:off x="3380606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1" name="Oval 90"/>
          <p:cNvSpPr/>
          <p:nvPr/>
        </p:nvSpPr>
        <p:spPr>
          <a:xfrm>
            <a:off x="3728715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2" name="Oval 91"/>
          <p:cNvSpPr/>
          <p:nvPr/>
        </p:nvSpPr>
        <p:spPr>
          <a:xfrm>
            <a:off x="4093515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3" name="Oval 92"/>
          <p:cNvSpPr/>
          <p:nvPr/>
        </p:nvSpPr>
        <p:spPr>
          <a:xfrm>
            <a:off x="4442181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4" name="Oval 93"/>
          <p:cNvSpPr/>
          <p:nvPr/>
        </p:nvSpPr>
        <p:spPr>
          <a:xfrm>
            <a:off x="4780772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5" name="Oval 94"/>
          <p:cNvSpPr/>
          <p:nvPr/>
        </p:nvSpPr>
        <p:spPr>
          <a:xfrm>
            <a:off x="5138420" y="4392494"/>
            <a:ext cx="335794" cy="68341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/>
          </a:p>
        </p:txBody>
      </p:sp>
      <p:sp>
        <p:nvSpPr>
          <p:cNvPr id="96" name="TextBox 95"/>
          <p:cNvSpPr txBox="1"/>
          <p:nvPr/>
        </p:nvSpPr>
        <p:spPr>
          <a:xfrm>
            <a:off x="5416712" y="3893141"/>
            <a:ext cx="191673" cy="721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200" dirty="0"/>
          </a:p>
        </p:txBody>
      </p:sp>
      <p:cxnSp>
        <p:nvCxnSpPr>
          <p:cNvPr id="97" name="Straight Arrow Connector 96"/>
          <p:cNvCxnSpPr/>
          <p:nvPr/>
        </p:nvCxnSpPr>
        <p:spPr>
          <a:xfrm flipH="1">
            <a:off x="4982278" y="4202166"/>
            <a:ext cx="616838" cy="0"/>
          </a:xfrm>
          <a:prstGeom prst="straightConnector1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H="1">
            <a:off x="2034170" y="4202166"/>
            <a:ext cx="616838" cy="0"/>
          </a:xfrm>
          <a:prstGeom prst="straightConnector1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97538" y="117341"/>
            <a:ext cx="2598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GB" dirty="0"/>
              <a:t>Intestinal luminal glucose 50 mM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3196" y="3158173"/>
            <a:ext cx="970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Submucosal </a:t>
            </a:r>
          </a:p>
          <a:p>
            <a:pPr algn="ctr"/>
            <a:r>
              <a:rPr lang="en-GB" sz="1200" dirty="0"/>
              <a:t>glucose </a:t>
            </a:r>
          </a:p>
          <a:p>
            <a:pPr algn="ctr"/>
            <a:r>
              <a:rPr lang="en-GB" sz="1200" dirty="0"/>
              <a:t>40 mM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95601" y="3930831"/>
            <a:ext cx="2003690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Superior mesenteric capillary</a:t>
            </a:r>
          </a:p>
          <a:p>
            <a:pPr algn="ctr"/>
            <a:r>
              <a:rPr lang="en-GB" sz="1200" dirty="0"/>
              <a:t> glucose 18 mM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512" y="3930831"/>
            <a:ext cx="1968872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Superior mesenteric arterial </a:t>
            </a:r>
          </a:p>
          <a:p>
            <a:pPr algn="ctr"/>
            <a:r>
              <a:rPr lang="en-GB" sz="1200" dirty="0"/>
              <a:t>Glucose 5.0 mM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846715" y="457291"/>
            <a:ext cx="2146871" cy="2861212"/>
            <a:chOff x="2846715" y="457291"/>
            <a:chExt cx="2146871" cy="2861212"/>
          </a:xfrm>
        </p:grpSpPr>
        <p:sp>
          <p:nvSpPr>
            <p:cNvPr id="75" name="TextBox 74"/>
            <p:cNvSpPr txBox="1"/>
            <p:nvPr/>
          </p:nvSpPr>
          <p:spPr>
            <a:xfrm flipH="1">
              <a:off x="3546051" y="749580"/>
              <a:ext cx="518551" cy="375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J</a:t>
              </a:r>
              <a:r>
                <a:rPr lang="en-GB" sz="1400" baseline="-25000" dirty="0"/>
                <a:t>pc</a:t>
              </a:r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3787253" y="1218080"/>
              <a:ext cx="9233" cy="2079279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2846715" y="457291"/>
              <a:ext cx="2146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Paracellular diffusion transport </a:t>
              </a:r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>
              <a:off x="3790489" y="1239224"/>
              <a:ext cx="9233" cy="2079279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410249" y="3684814"/>
            <a:ext cx="4234345" cy="583378"/>
            <a:chOff x="1410249" y="3684814"/>
            <a:chExt cx="4234345" cy="583378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3784792" y="3748878"/>
              <a:ext cx="6516" cy="515796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1410249" y="3684814"/>
              <a:ext cx="4234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Submucosal Diffusive      glucose flow </a:t>
              </a:r>
            </a:p>
          </p:txBody>
        </p:sp>
        <p:cxnSp>
          <p:nvCxnSpPr>
            <p:cNvPr id="114" name="Straight Arrow Connector 113"/>
            <p:cNvCxnSpPr/>
            <p:nvPr/>
          </p:nvCxnSpPr>
          <p:spPr>
            <a:xfrm flipH="1">
              <a:off x="3797430" y="3752396"/>
              <a:ext cx="6516" cy="515796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/>
          <p:cNvSpPr txBox="1"/>
          <p:nvPr/>
        </p:nvSpPr>
        <p:spPr>
          <a:xfrm>
            <a:off x="5608385" y="3066527"/>
            <a:ext cx="2054474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/>
              <a:t>Intestinal capillary convective </a:t>
            </a:r>
          </a:p>
          <a:p>
            <a:pPr algn="ctr"/>
            <a:r>
              <a:rPr lang="en-GB" sz="1200" dirty="0"/>
              <a:t>glucose transport</a:t>
            </a:r>
          </a:p>
        </p:txBody>
      </p:sp>
      <p:grpSp>
        <p:nvGrpSpPr>
          <p:cNvPr id="116" name="Group 115"/>
          <p:cNvGrpSpPr/>
          <p:nvPr/>
        </p:nvGrpSpPr>
        <p:grpSpPr>
          <a:xfrm>
            <a:off x="1032245" y="2692652"/>
            <a:ext cx="2355191" cy="822908"/>
            <a:chOff x="1032245" y="2692652"/>
            <a:chExt cx="2355191" cy="822908"/>
          </a:xfrm>
        </p:grpSpPr>
        <p:sp>
          <p:nvSpPr>
            <p:cNvPr id="78" name="TextBox 77"/>
            <p:cNvSpPr txBox="1"/>
            <p:nvPr/>
          </p:nvSpPr>
          <p:spPr>
            <a:xfrm flipH="1">
              <a:off x="2612966" y="3098828"/>
              <a:ext cx="774470" cy="375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J </a:t>
              </a:r>
              <a:r>
                <a:rPr lang="en-GB" sz="1400" baseline="-25000" dirty="0"/>
                <a:t>BL  </a:t>
              </a:r>
            </a:p>
          </p:txBody>
        </p:sp>
        <p:cxnSp>
          <p:nvCxnSpPr>
            <p:cNvPr id="80" name="Straight Arrow Connector 79"/>
            <p:cNvCxnSpPr>
              <a:cxnSpLocks/>
            </p:cNvCxnSpPr>
            <p:nvPr/>
          </p:nvCxnSpPr>
          <p:spPr>
            <a:xfrm>
              <a:off x="3157577" y="2692652"/>
              <a:ext cx="7102" cy="777714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1032245" y="3053896"/>
              <a:ext cx="1576331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/>
                <a:t>Baso-lateral facilitated</a:t>
              </a:r>
            </a:p>
            <a:p>
              <a:pPr algn="ctr"/>
              <a:r>
                <a:rPr lang="en-GB" sz="1200" dirty="0"/>
                <a:t>glucose transport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223163" y="626289"/>
            <a:ext cx="4722185" cy="2099348"/>
            <a:chOff x="1223163" y="626289"/>
            <a:chExt cx="4722185" cy="2099348"/>
          </a:xfrm>
        </p:grpSpPr>
        <p:sp>
          <p:nvSpPr>
            <p:cNvPr id="16" name="TextBox 15"/>
            <p:cNvSpPr txBox="1"/>
            <p:nvPr/>
          </p:nvSpPr>
          <p:spPr>
            <a:xfrm>
              <a:off x="2486186" y="2263973"/>
              <a:ext cx="1215003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Intracellular </a:t>
              </a:r>
            </a:p>
            <a:p>
              <a:pPr algn="ctr"/>
              <a:r>
                <a:rPr lang="en-GB" sz="1200" dirty="0"/>
                <a:t>Glucose 55 mM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787050" y="693737"/>
              <a:ext cx="2158298" cy="1686022"/>
              <a:chOff x="3787050" y="693737"/>
              <a:chExt cx="2158298" cy="1686022"/>
            </a:xfrm>
          </p:grpSpPr>
          <p:sp>
            <p:nvSpPr>
              <p:cNvPr id="76" name="TextBox 75"/>
              <p:cNvSpPr txBox="1"/>
              <p:nvPr/>
            </p:nvSpPr>
            <p:spPr>
              <a:xfrm flipH="1">
                <a:off x="4103442" y="749580"/>
                <a:ext cx="826867" cy="375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J </a:t>
                </a:r>
                <a:r>
                  <a:rPr lang="en-GB" sz="1400" baseline="-25000" dirty="0"/>
                  <a:t>GLUT2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4671857" y="693737"/>
                <a:ext cx="1273491" cy="461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dirty="0"/>
                  <a:t>Apical facilitated</a:t>
                </a:r>
              </a:p>
              <a:p>
                <a:pPr algn="ctr"/>
                <a:r>
                  <a:rPr lang="en-GB" sz="1200" dirty="0"/>
                  <a:t>glucose transport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3787050" y="1918095"/>
                <a:ext cx="1215003" cy="461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Intracellular </a:t>
                </a:r>
              </a:p>
              <a:p>
                <a:pPr algn="ctr"/>
                <a:r>
                  <a:rPr lang="en-GB" sz="1200" dirty="0"/>
                  <a:t>Glucose 55 mM</a:t>
                </a: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1223163" y="626289"/>
              <a:ext cx="2293513" cy="1517796"/>
              <a:chOff x="1223163" y="626289"/>
              <a:chExt cx="2293513" cy="1517796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824239" y="1246886"/>
                <a:ext cx="527880" cy="579448"/>
                <a:chOff x="2824239" y="1246886"/>
                <a:chExt cx="527880" cy="579448"/>
              </a:xfrm>
            </p:grpSpPr>
            <p:sp>
              <p:nvSpPr>
                <p:cNvPr id="61" name="Rounded Rectangle 60"/>
                <p:cNvSpPr/>
                <p:nvPr/>
              </p:nvSpPr>
              <p:spPr>
                <a:xfrm>
                  <a:off x="3009939" y="1300667"/>
                  <a:ext cx="154827" cy="39836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62" name="Curved Right Arrow 61"/>
                <p:cNvSpPr>
                  <a:spLocks noChangeAspect="1"/>
                </p:cNvSpPr>
                <p:nvPr/>
              </p:nvSpPr>
              <p:spPr>
                <a:xfrm>
                  <a:off x="3083979" y="1246886"/>
                  <a:ext cx="268140" cy="569444"/>
                </a:xfrm>
                <a:prstGeom prst="curvedRightArrow">
                  <a:avLst>
                    <a:gd name="adj1" fmla="val 8528"/>
                    <a:gd name="adj2" fmla="val 55452"/>
                    <a:gd name="adj3" fmla="val 35787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Curved Right Arrow 62"/>
                <p:cNvSpPr>
                  <a:spLocks noChangeAspect="1"/>
                </p:cNvSpPr>
                <p:nvPr/>
              </p:nvSpPr>
              <p:spPr>
                <a:xfrm flipH="1">
                  <a:off x="2824239" y="1256890"/>
                  <a:ext cx="268140" cy="569444"/>
                </a:xfrm>
                <a:prstGeom prst="curvedRightArrow">
                  <a:avLst>
                    <a:gd name="adj1" fmla="val 8528"/>
                    <a:gd name="adj2" fmla="val 55452"/>
                    <a:gd name="adj3" fmla="val 35787"/>
                  </a:avLst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1223163" y="626289"/>
                <a:ext cx="2238473" cy="498727"/>
                <a:chOff x="1223163" y="626289"/>
                <a:chExt cx="2238473" cy="498727"/>
              </a:xfrm>
            </p:grpSpPr>
            <p:sp>
              <p:nvSpPr>
                <p:cNvPr id="77" name="TextBox 76"/>
                <p:cNvSpPr txBox="1"/>
                <p:nvPr/>
              </p:nvSpPr>
              <p:spPr>
                <a:xfrm flipH="1">
                  <a:off x="2723121" y="749580"/>
                  <a:ext cx="738515" cy="3754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/>
                    <a:t>J </a:t>
                  </a:r>
                  <a:r>
                    <a:rPr lang="en-GB" sz="1400" baseline="-25000" dirty="0"/>
                    <a:t>SGLT1</a:t>
                  </a: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1223163" y="626289"/>
                  <a:ext cx="1523687" cy="461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200" dirty="0"/>
                    <a:t>Apical Na dependent </a:t>
                  </a:r>
                </a:p>
                <a:p>
                  <a:pPr algn="ctr"/>
                  <a:r>
                    <a:rPr lang="en-GB" sz="1200" dirty="0"/>
                    <a:t>glucose cotransport</a:t>
                  </a: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2269214" y="993801"/>
                <a:ext cx="9701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/>
                  <a:t>Na</a:t>
                </a:r>
                <a:r>
                  <a:rPr lang="en-GB" sz="1200" baseline="30000" dirty="0"/>
                  <a:t>+</a:t>
                </a:r>
                <a:r>
                  <a:rPr lang="en-GB" sz="1200" dirty="0"/>
                  <a:t> 140 mM</a:t>
                </a:r>
                <a:endParaRPr lang="en-GB" sz="1200" baseline="30000" dirty="0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2107766" y="701894"/>
                <a:ext cx="1408910" cy="1442191"/>
                <a:chOff x="2107766" y="701894"/>
                <a:chExt cx="1408910" cy="1442191"/>
              </a:xfrm>
            </p:grpSpPr>
            <p:sp>
              <p:nvSpPr>
                <p:cNvPr id="81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107766" y="701894"/>
                  <a:ext cx="1408910" cy="14405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sz="800"/>
                </a:p>
              </p:txBody>
            </p:sp>
            <p:sp>
              <p:nvSpPr>
                <p:cNvPr id="106" name="TextBox 105"/>
                <p:cNvSpPr txBox="1"/>
                <p:nvPr/>
              </p:nvSpPr>
              <p:spPr>
                <a:xfrm>
                  <a:off x="2542875" y="1897864"/>
                  <a:ext cx="77296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dirty="0"/>
                    <a:t>Na</a:t>
                  </a:r>
                  <a:r>
                    <a:rPr lang="en-GB" sz="1000" baseline="30000" dirty="0"/>
                    <a:t>+</a:t>
                  </a:r>
                  <a:r>
                    <a:rPr lang="en-GB" sz="1000" dirty="0"/>
                    <a:t> 10 mM</a:t>
                  </a:r>
                  <a:endParaRPr lang="en-GB" sz="1000" baseline="30000" dirty="0"/>
                </a:p>
              </p:txBody>
            </p:sp>
          </p:grpSp>
        </p:grpSp>
      </p:grpSp>
      <p:sp>
        <p:nvSpPr>
          <p:cNvPr id="4" name="TextBox 3"/>
          <p:cNvSpPr txBox="1"/>
          <p:nvPr/>
        </p:nvSpPr>
        <p:spPr>
          <a:xfrm>
            <a:off x="83228" y="4614395"/>
            <a:ext cx="3232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Fasting SMA flow rate = 800 ml min</a:t>
            </a:r>
            <a:r>
              <a:rPr lang="en-GB" sz="1600" baseline="30000" dirty="0"/>
              <a:t>-1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0530" y="4881753"/>
            <a:ext cx="3407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Feeding SMA flow rate = 1800 ml min</a:t>
            </a:r>
            <a:r>
              <a:rPr lang="en-GB" sz="1600" baseline="30000" dirty="0"/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4299491" y="5153443"/>
                <a:ext cx="2426113" cy="521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</a:t>
                </a:r>
                <a:r>
                  <a:rPr lang="en-GB" i="1" baseline="-25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SMA</a:t>
                </a:r>
                <a:r>
                  <a:rPr lang="en-GB" i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i="1" baseline="-250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𝑆𝑀𝐴</m:t>
                        </m:r>
                        <m: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 </m:t>
                        </m:r>
                        <m:r>
                          <a:rPr lang="en-GB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𝐾𝑚</m:t>
                        </m:r>
                        <m:r>
                          <a:rPr lang="en-GB" i="1" baseline="-250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i="1" baseline="-250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𝐺𝐿𝑃</m:t>
                        </m:r>
                      </m:num>
                      <m:den>
                        <m:d>
                          <m:dPr>
                            <m:ctrlPr>
                              <a:rPr lang="en-GB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  <m:r>
                              <a:rPr lang="en-GB" i="1" baseline="-2500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  <m:r>
                              <a:rPr lang="en-GB" i="1" baseline="-2500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GB" i="1" baseline="-2500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𝐺𝐿𝑃</m:t>
                            </m:r>
                            <m:r>
                              <a:rPr lang="en-GB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+ </m:t>
                            </m:r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[</m:t>
                            </m:r>
                            <m:r>
                              <a:rPr lang="en-GB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𝐺𝐿𝑃</m:t>
                            </m:r>
                            <m:r>
                              <a:rPr lang="en-GB" i="1" baseline="-2500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GB" i="1" baseline="-2500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𝑆𝑀𝐴</m:t>
                            </m:r>
                            <m:r>
                              <a:rPr lang="en-GB" b="0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]</m:t>
                            </m:r>
                          </m:e>
                        </m:d>
                      </m:den>
                    </m:f>
                  </m:oMath>
                </a14:m>
                <a:r>
                  <a:rPr lang="en-GB" i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491" y="5153443"/>
                <a:ext cx="2426113" cy="521874"/>
              </a:xfrm>
              <a:prstGeom prst="rect">
                <a:avLst/>
              </a:prstGeom>
              <a:blipFill rotWithShape="0">
                <a:blip r:embed="rId3"/>
                <a:stretch>
                  <a:fillRect l="-2010" r="-1759" b="-58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237000" y="5984707"/>
                <a:ext cx="8124981" cy="384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i="1" dirty="0">
                    <a:solidFill>
                      <a:schemeClr val="tx1"/>
                    </a:solidFill>
                  </a:rPr>
                  <a:t>Intestinal Glucose absorption rate  = (Glpump1*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𝑖𝑛𝑡𝑒𝑠𝑡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𝑙𝑢𝑚𝑖𝑛𝑎𝑙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𝑔𝑙𝑐</m:t>
                        </m:r>
                      </m:num>
                      <m:den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𝑖𝑛𝑡𝑒𝑠𝑡𝑔𝑙𝑐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𝐺𝑙𝑢𝑡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𝐾𝑀</m:t>
                        </m:r>
                        <m:r>
                          <a:rPr lang="en-GB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  <m:r>
                      <a:rPr lang="en-GB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1200" i="1">
                        <a:solidFill>
                          <a:schemeClr val="tx1"/>
                        </a:solidFill>
                      </a:rPr>
                      <m:t>P</m:t>
                    </m:r>
                    <m:r>
                      <m:rPr>
                        <m:nor/>
                      </m:rPr>
                      <a:rPr lang="en-GB" sz="1200" b="0" i="1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200" i="1" baseline="-25000">
                        <a:solidFill>
                          <a:schemeClr val="tx1"/>
                        </a:solidFill>
                      </a:rPr>
                      <m:t>gl</m:t>
                    </m:r>
                    <m:r>
                      <m:rPr>
                        <m:nor/>
                      </m:rPr>
                      <a:rPr lang="en-GB" sz="1200" b="0" i="1" baseline="-25000" smtClean="0">
                        <a:solidFill>
                          <a:schemeClr val="tx1"/>
                        </a:solidFill>
                      </a:rPr>
                      <m:t>ucose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∗( 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𝑙𝑢𝑚𝑖𝑛𝑎𝑙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𝑔𝑙𝑢𝑐𝑜𝑠𝑒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𝑠𝑢𝑚𝑢𝑐𝑜𝑠𝑎𝑙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𝑔𝑙𝑢𝑐𝑜𝑠𝑒</m:t>
                    </m:r>
                    <m:r>
                      <a:rPr lang="en-GB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00" y="5984707"/>
                <a:ext cx="8124981" cy="384849"/>
              </a:xfrm>
              <a:prstGeom prst="rect">
                <a:avLst/>
              </a:prstGeom>
              <a:blipFill>
                <a:blip r:embed="rId4"/>
                <a:stretch>
                  <a:fillRect l="-75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" name="Picture 12" descr="http://www.medrevise.co.uk/images/8/80/Jejunumileum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7624" r="57638" b="44407"/>
          <a:stretch/>
        </p:blipFill>
        <p:spPr bwMode="auto">
          <a:xfrm rot="6140694">
            <a:off x="6416530" y="933196"/>
            <a:ext cx="2271805" cy="96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5377" y="4672354"/>
            <a:ext cx="404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  <a:latin typeface="+mj-lt"/>
              </a:rPr>
              <a:t>SMA flow = (aortic B.P - SM cap P) / R </a:t>
            </a:r>
            <a:r>
              <a:rPr lang="en-GB" i="1" baseline="-25000" dirty="0">
                <a:solidFill>
                  <a:srgbClr val="FF0000"/>
                </a:solidFill>
                <a:latin typeface="+mj-lt"/>
              </a:rPr>
              <a:t>SMA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016355" y="3234633"/>
            <a:ext cx="87235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/>
              <a:t>Submucosal </a:t>
            </a:r>
          </a:p>
          <a:p>
            <a:pPr algn="ctr"/>
            <a:r>
              <a:rPr lang="en-GB" sz="1050" dirty="0"/>
              <a:t>glucose </a:t>
            </a:r>
          </a:p>
          <a:p>
            <a:pPr algn="ctr"/>
            <a:r>
              <a:rPr lang="en-GB" sz="1050" dirty="0"/>
              <a:t>20 mM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70725" y="2354647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Intracellular </a:t>
            </a:r>
          </a:p>
          <a:p>
            <a:pPr algn="ctr"/>
            <a:r>
              <a:rPr lang="en-GB" sz="1100" dirty="0"/>
              <a:t>Glucose 25 mM</a:t>
            </a:r>
          </a:p>
          <a:p>
            <a:endParaRPr lang="en-GB" sz="1100" dirty="0"/>
          </a:p>
        </p:txBody>
      </p:sp>
      <p:cxnSp>
        <p:nvCxnSpPr>
          <p:cNvPr id="118" name="Straight Arrow Connector 117"/>
          <p:cNvCxnSpPr/>
          <p:nvPr/>
        </p:nvCxnSpPr>
        <p:spPr>
          <a:xfrm flipH="1">
            <a:off x="4993586" y="4219124"/>
            <a:ext cx="616838" cy="0"/>
          </a:xfrm>
          <a:prstGeom prst="straightConnector1">
            <a:avLst/>
          </a:prstGeom>
          <a:ln w="444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32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15" grpId="0"/>
      <p:bldP spid="17" grpId="0"/>
      <p:bldP spid="17" grpId="1"/>
      <p:bldP spid="18" grpId="0"/>
      <p:bldP spid="19" grpId="0"/>
      <p:bldP spid="100" grpId="0"/>
      <p:bldP spid="4" grpId="0"/>
      <p:bldP spid="108" grpId="0"/>
      <p:bldP spid="110" grpId="0"/>
      <p:bldP spid="111" grpId="0"/>
      <p:bldP spid="5" grpId="0"/>
      <p:bldP spid="113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7" t="4421" r="6506" b="22561"/>
          <a:stretch/>
        </p:blipFill>
        <p:spPr bwMode="auto">
          <a:xfrm>
            <a:off x="24403" y="847761"/>
            <a:ext cx="3750295" cy="378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" t="3324" r="2119" b="17759"/>
          <a:stretch/>
        </p:blipFill>
        <p:spPr bwMode="auto">
          <a:xfrm>
            <a:off x="4301976" y="1362332"/>
            <a:ext cx="3209148" cy="300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56146" y="4317414"/>
            <a:ext cx="2203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↑ </a:t>
            </a:r>
            <a:r>
              <a:rPr lang="en-GB" sz="1400" dirty="0">
                <a:solidFill>
                  <a:srgbClr val="FF0000"/>
                </a:solidFill>
              </a:rPr>
              <a:t>Increase SMA flow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69510" y="1437175"/>
            <a:ext cx="2764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↑ </a:t>
            </a:r>
            <a:r>
              <a:rPr lang="en-GB" sz="1400" dirty="0">
                <a:solidFill>
                  <a:srgbClr val="FF0000"/>
                </a:solidFill>
              </a:rPr>
              <a:t> net hepatic glucose uptake   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9532" y="1024801"/>
            <a:ext cx="3159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↑ </a:t>
            </a:r>
            <a:r>
              <a:rPr lang="en-GB" sz="1400" dirty="0">
                <a:solidFill>
                  <a:srgbClr val="FF0000"/>
                </a:solidFill>
              </a:rPr>
              <a:t> glucose sensitive insulin secretion 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54938" y="3671484"/>
            <a:ext cx="283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↑ </a:t>
            </a:r>
            <a:r>
              <a:rPr lang="en-GB" sz="1400" dirty="0">
                <a:solidFill>
                  <a:srgbClr val="FF0000"/>
                </a:solidFill>
              </a:rPr>
              <a:t> insulin sensitive glucose uptake 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8304" y="2751758"/>
            <a:ext cx="2131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↑ </a:t>
            </a:r>
            <a:r>
              <a:rPr lang="en-GB" sz="1400" dirty="0">
                <a:solidFill>
                  <a:srgbClr val="FF0000"/>
                </a:solidFill>
              </a:rPr>
              <a:t> Basolateral GLUT2 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4493" y="188640"/>
            <a:ext cx="2617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Intestinal L cell incretin secretion (GLP-1)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71267" y="4809367"/>
                <a:ext cx="3655809" cy="7249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600" i="1" dirty="0">
                    <a:solidFill>
                      <a:schemeClr val="accent2"/>
                    </a:solidFill>
                  </a:rPr>
                  <a:t>GLP1 secretion rate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𝐺𝐿𝑃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𝐺𝑙𝑐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𝑠𝑒𝑛𝑠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𝐺𝑙𝑐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𝑆𝑀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𝑐𝑎𝑝</m:t>
                        </m:r>
                      </m:num>
                      <m:den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𝐺𝑙𝑐𝑆𝑀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𝑐𝑎𝑝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GB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𝐾𝑀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_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𝐺𝐿𝑈𝑇</m:t>
                        </m:r>
                        <m:r>
                          <a:rPr lang="en-GB" sz="1600" i="1" baseline="-250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2).  </m:t>
                        </m:r>
                      </m:den>
                    </m:f>
                  </m:oMath>
                </a14:m>
                <a:endParaRPr lang="en-GB" sz="1600" i="1" dirty="0">
                  <a:solidFill>
                    <a:schemeClr val="accent2"/>
                  </a:solidFill>
                </a:endParaRPr>
              </a:p>
              <a:p>
                <a:endParaRPr lang="en-GB" sz="1600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67" y="4809367"/>
                <a:ext cx="3655809" cy="724942"/>
              </a:xfrm>
              <a:prstGeom prst="rect">
                <a:avLst/>
              </a:prstGeom>
              <a:blipFill>
                <a:blip r:embed="rId4"/>
                <a:stretch>
                  <a:fillRect l="-10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92010" y="5336728"/>
            <a:ext cx="6194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chemeClr val="accent2"/>
                </a:solidFill>
              </a:rPr>
              <a:t>Hepatic  GLP-1 inactivation rate = [Hep GLP-1]*hepatic GLP-1 inactivation rate</a:t>
            </a:r>
          </a:p>
          <a:p>
            <a:r>
              <a:rPr lang="en-GB" sz="1400" i="1" dirty="0">
                <a:solidFill>
                  <a:schemeClr val="accent2"/>
                </a:solidFill>
              </a:rPr>
              <a:t>Sys GLP-1 inactivation rate = [Sys GLP1]*systemic  GLP-1 inactivation rate</a:t>
            </a:r>
          </a:p>
          <a:p>
            <a:endParaRPr lang="en-GB" sz="14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1707" y="834971"/>
            <a:ext cx="4617167" cy="3778199"/>
            <a:chOff x="741707" y="834971"/>
            <a:chExt cx="4617167" cy="37781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707" y="834971"/>
              <a:ext cx="1537079" cy="37781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0522" y="4051804"/>
              <a:ext cx="3168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Human jejunal villus </a:t>
              </a:r>
            </a:p>
            <a:p>
              <a:r>
                <a:rPr lang="en-GB" sz="1400" dirty="0"/>
                <a:t>Green GLP-1 granules, mauve PYY.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00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9" grpId="0"/>
      <p:bldP spid="12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mbryology.med.unsw.edu.au/embryology/images/thumb/5/5e/Human-_pancreatic_adult_islet.jpg/350px-Human-_pancreatic_adult_isle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0" r="22241" b="5825"/>
          <a:stretch/>
        </p:blipFill>
        <p:spPr bwMode="auto">
          <a:xfrm>
            <a:off x="3203848" y="224637"/>
            <a:ext cx="1584176" cy="127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6/6e/Blausen_0701_PancreaticTiss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4" y="116632"/>
            <a:ext cx="2785269" cy="278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38" y="3619312"/>
            <a:ext cx="4823628" cy="135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200" i="1" dirty="0">
              <a:solidFill>
                <a:srgbClr val="FF0000"/>
              </a:solidFill>
            </a:endParaRPr>
          </a:p>
          <a:p>
            <a:r>
              <a:rPr lang="en-GB" sz="1200" i="1" dirty="0">
                <a:solidFill>
                  <a:srgbClr val="FF0000"/>
                </a:solidFill>
              </a:rPr>
              <a:t>  Hepatic  insulin inactivation rate = Hep[Ins]* Hep insulin inactivation rate.</a:t>
            </a:r>
          </a:p>
          <a:p>
            <a:endParaRPr lang="en-GB" sz="1200" i="1" dirty="0">
              <a:solidFill>
                <a:srgbClr val="FF0000"/>
              </a:solidFill>
            </a:endParaRPr>
          </a:p>
          <a:p>
            <a:r>
              <a:rPr lang="en-GB" sz="1200" i="1" dirty="0">
                <a:solidFill>
                  <a:srgbClr val="FF0000"/>
                </a:solidFill>
              </a:rPr>
              <a:t>  Insulin inactivation  rate = [sys Ins]*sys insulin inactivation rate.</a:t>
            </a:r>
          </a:p>
          <a:p>
            <a:endParaRPr lang="en-GB" sz="1200" i="1" dirty="0">
              <a:solidFill>
                <a:srgbClr val="FF0000"/>
              </a:solidFill>
            </a:endParaRPr>
          </a:p>
          <a:p>
            <a:endParaRPr lang="en-GB" sz="1200" i="1" dirty="0">
              <a:solidFill>
                <a:srgbClr val="FF0000"/>
              </a:solidFill>
            </a:endParaRPr>
          </a:p>
          <a:p>
            <a:endParaRPr lang="en-GB" sz="1200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069" y="2956887"/>
            <a:ext cx="7445662" cy="889097"/>
            <a:chOff x="0" y="2911695"/>
            <a:chExt cx="7445662" cy="8890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0" y="3418636"/>
                  <a:ext cx="7445662" cy="3821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𝐼𝑛𝑠𝑢𝑙𝑖𝑛</m:t>
                      </m:r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𝑠𝑒𝑐𝑟𝑒𝑡𝑖𝑜𝑛</m:t>
                      </m:r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𝑟𝑎𝑡𝑒</m:t>
                      </m:r>
                    </m:oMath>
                  </a14:m>
                  <a:r>
                    <a:rPr lang="en-GB" sz="1200" dirty="0">
                      <a:solidFill>
                        <a:srgbClr val="FF0000"/>
                      </a:solidFill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𝑖𝑛𝑠𝑢𝑙𝑖𝑛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𝑔𝑙𝑢𝑐𝑜𝑠𝑒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𝑠𝑒𝑛𝑠𝑖𝑡𝑖𝑣𝑖𝑡𝑦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𝑐𝑜𝑒𝑓</m:t>
                      </m:r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∗</m:t>
                      </m:r>
                      <m:f>
                        <m:fPr>
                          <m:ctrlPr>
                            <a:rPr lang="en-GB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𝐺𝑙𝑐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𝑠𝑦𝑠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𝐺𝑙𝑐</m:t>
                          </m:r>
                          <m:r>
                            <a:rPr lang="en-GB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𝑠𝑦𝑠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𝐾𝑚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𝐺𝐿𝑈𝑇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2)</m:t>
                          </m:r>
                        </m:den>
                      </m:f>
                      <m:r>
                        <a:rPr lang="en-GB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∗</m:t>
                      </m:r>
                      <m:f>
                        <m:fPr>
                          <m:ctrlPr>
                            <a:rPr lang="en-GB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𝐺𝐿𝑃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𝑆𝑦𝑠𝐴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𝐺𝐿𝑃</m:t>
                          </m:r>
                          <m:r>
                            <a:rPr lang="en-GB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 baseline="-25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𝑆𝑦𝑠𝐴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𝐾𝑚𝐺𝐿𝑃</m:t>
                          </m:r>
                          <m:r>
                            <a:rPr lang="en-GB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a14:m>
                  <a:endParaRPr lang="en-GB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3418636"/>
                  <a:ext cx="7445662" cy="382156"/>
                </a:xfrm>
                <a:prstGeom prst="rect">
                  <a:avLst/>
                </a:prstGeom>
                <a:blipFill>
                  <a:blip r:embed="rId4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223957" y="2911695"/>
              <a:ext cx="34311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i="1" u="sng" dirty="0">
                  <a:solidFill>
                    <a:srgbClr val="FF0000"/>
                  </a:solidFill>
                </a:rPr>
                <a:t>Insulin equations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972" y="4614931"/>
                <a:ext cx="7555047" cy="847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i="1" u="sng" dirty="0">
                    <a:solidFill>
                      <a:srgbClr val="00B0F0"/>
                    </a:solidFill>
                  </a:rPr>
                  <a:t>Glucagon equations. </a:t>
                </a:r>
                <a:endParaRPr lang="en-GB" u="sng" dirty="0">
                  <a:solidFill>
                    <a:srgbClr val="00B0F0"/>
                  </a:solidFill>
                </a:endParaRPr>
              </a:p>
              <a:p>
                <a:r>
                  <a:rPr lang="en-GB" sz="1200" i="1" dirty="0">
                    <a:solidFill>
                      <a:srgbClr val="00B0F0"/>
                    </a:solidFill>
                  </a:rPr>
                  <a:t>Glucagon secretion rate </a:t>
                </a:r>
                <a:r>
                  <a:rPr lang="en-GB" sz="1200" dirty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1200" b="0" i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𝐺𝐿𝑁</m:t>
                    </m:r>
                    <m:r>
                      <a:rPr lang="en-GB" sz="12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𝑔𝑙</m:t>
                    </m:r>
                    <m:sSub>
                      <m:sSubPr>
                        <m:ctrlPr>
                          <a:rPr lang="en-GB" sz="12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12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𝑠𝑒𝑛𝑠𝑖𝑡𝑖𝑣𝑖𝑡𝑦</m:t>
                        </m:r>
                      </m:sub>
                    </m:sSub>
                    <m:r>
                      <a:rPr lang="en-GB" sz="12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𝑐𝑜𝑒</m:t>
                    </m:r>
                    <m:r>
                      <a:rPr lang="en-GB" sz="12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2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∗ (1− </m:t>
                    </m:r>
                    <m:f>
                      <m:fPr>
                        <m:ctrlPr>
                          <a:rPr lang="en-GB" sz="12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𝑠𝑦𝑠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𝑠𝑦𝑠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12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𝐾𝑚</m:t>
                            </m:r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𝐺𝐿𝑈𝑇</m:t>
                            </m:r>
                            <m:r>
                              <a:rPr lang="en-GB" sz="12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12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1200" i="1" dirty="0">
                    <a:solidFill>
                      <a:srgbClr val="00B0F0"/>
                    </a:solidFill>
                  </a:rPr>
                  <a:t>). </a:t>
                </a:r>
                <a:endParaRPr lang="en-GB" sz="1200" dirty="0">
                  <a:solidFill>
                    <a:srgbClr val="00B0F0"/>
                  </a:solidFill>
                  <a:effectLst/>
                </a:endParaRPr>
              </a:p>
              <a:p>
                <a:endParaRPr lang="en-GB" sz="1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" y="4614931"/>
                <a:ext cx="7555047" cy="847091"/>
              </a:xfrm>
              <a:prstGeom prst="rect">
                <a:avLst/>
              </a:prstGeom>
              <a:blipFill>
                <a:blip r:embed="rId5"/>
                <a:stretch>
                  <a:fillRect l="-726" t="-3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0" y="5253687"/>
            <a:ext cx="5657074" cy="570000"/>
            <a:chOff x="0" y="5253687"/>
            <a:chExt cx="5657074" cy="570000"/>
          </a:xfrm>
        </p:grpSpPr>
        <p:sp>
          <p:nvSpPr>
            <p:cNvPr id="12" name="Rectangle 11"/>
            <p:cNvSpPr/>
            <p:nvPr/>
          </p:nvSpPr>
          <p:spPr>
            <a:xfrm>
              <a:off x="8638" y="5546688"/>
              <a:ext cx="46454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i="1" dirty="0">
                  <a:solidFill>
                    <a:srgbClr val="00B0F0"/>
                  </a:solidFill>
                </a:rPr>
                <a:t> Glucagon systemic  inactivation rate = sys [GLN]* Gln inactivation rate. </a:t>
              </a:r>
              <a:endParaRPr lang="en-GB" sz="1200" dirty="0">
                <a:solidFill>
                  <a:srgbClr val="00B0F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5253687"/>
              <a:ext cx="565707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200" i="1" dirty="0">
                  <a:solidFill>
                    <a:srgbClr val="00B0F0"/>
                  </a:solidFill>
                </a:rPr>
                <a:t> Hepatic  Glucagon inactivation rate = Hep [GLN]. Hepatic Gln inactivation rate. </a:t>
              </a:r>
              <a:endParaRPr lang="en-GB" sz="1200" dirty="0">
                <a:solidFill>
                  <a:srgbClr val="00B0F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04048" y="224637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Pancreatic islets showing </a:t>
            </a:r>
            <a:r>
              <a:rPr lang="en-GB" sz="1600" dirty="0">
                <a:solidFill>
                  <a:srgbClr val="FF0000"/>
                </a:solidFill>
              </a:rPr>
              <a:t>insulin</a:t>
            </a:r>
            <a:r>
              <a:rPr lang="en-GB" sz="1600" dirty="0"/>
              <a:t> and </a:t>
            </a:r>
            <a:r>
              <a:rPr lang="en-GB" sz="1600" dirty="0">
                <a:solidFill>
                  <a:srgbClr val="00B050"/>
                </a:solidFill>
              </a:rPr>
              <a:t>glucagon</a:t>
            </a:r>
            <a:r>
              <a:rPr lang="en-GB" sz="1600" dirty="0"/>
              <a:t> secreting cells.  </a:t>
            </a:r>
          </a:p>
          <a:p>
            <a:r>
              <a:rPr lang="en-GB" sz="1600" dirty="0"/>
              <a:t>These hormones are released in response to systemic arterial glucose concentrations into the splanchnic capillaries.   </a:t>
            </a:r>
            <a:r>
              <a:rPr lang="en-GB" sz="1600" i="1" dirty="0">
                <a:solidFill>
                  <a:srgbClr val="FF0000"/>
                </a:solidFill>
              </a:rPr>
              <a:t>Note that GLP-1 is released in response to splanchnic glucose concentration</a:t>
            </a:r>
            <a:r>
              <a:rPr lang="en-GB" sz="1600" i="1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1716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4"/>
            <a:ext cx="5038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7"/>
          <a:stretch/>
        </p:blipFill>
        <p:spPr bwMode="auto">
          <a:xfrm>
            <a:off x="5292080" y="-1"/>
            <a:ext cx="3024336" cy="652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"/>
          <a:stretch/>
        </p:blipFill>
        <p:spPr bwMode="auto">
          <a:xfrm>
            <a:off x="218564" y="1628800"/>
            <a:ext cx="3582485" cy="31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0876" y="4924410"/>
            <a:ext cx="43391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SMA blood flow increases and also insulin and GLP-1 release as the rate of glucose infusion into the duodenum increases. </a:t>
            </a:r>
          </a:p>
          <a:p>
            <a:r>
              <a:rPr lang="en-GB" sz="1400" dirty="0"/>
              <a:t> </a:t>
            </a:r>
          </a:p>
          <a:p>
            <a:r>
              <a:rPr lang="en-GB" sz="1400" i="1" dirty="0"/>
              <a:t>Note:  glucose = 4kcal/G  1 kcal/min= 1.4 mmoles/min, 2kcal/min = 2.8 mmole/min, 3 kcal/min= 4.2 mmole/min</a:t>
            </a:r>
            <a:r>
              <a:rPr lang="en-GB" sz="1400" dirty="0"/>
              <a:t>. </a:t>
            </a:r>
          </a:p>
          <a:p>
            <a:r>
              <a:rPr lang="en-GB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692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Hepatic glucose absorption occurs in sinusoids</a:t>
            </a:r>
          </a:p>
          <a:p>
            <a:r>
              <a:rPr lang="en-GB" sz="2800" dirty="0"/>
              <a:t>Sinusoidal perfusion is essential for hepatic glucose uptake.  </a:t>
            </a:r>
          </a:p>
          <a:p>
            <a:r>
              <a:rPr lang="en-GB" sz="2800" dirty="0"/>
              <a:t>Insulin and GLP-1 stimulate  hepatic glucose absorption.</a:t>
            </a:r>
          </a:p>
        </p:txBody>
      </p:sp>
    </p:spTree>
    <p:extLst>
      <p:ext uri="{BB962C8B-B14F-4D97-AF65-F5344CB8AC3E}">
        <p14:creationId xmlns:p14="http://schemas.microsoft.com/office/powerpoint/2010/main" val="49942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TextBox 2070"/>
          <p:cNvSpPr txBox="1"/>
          <p:nvPr/>
        </p:nvSpPr>
        <p:spPr>
          <a:xfrm>
            <a:off x="395456" y="281333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/>
              <p:cNvSpPr/>
              <p:nvPr/>
            </p:nvSpPr>
            <p:spPr>
              <a:xfrm>
                <a:off x="-53368" y="4374207"/>
                <a:ext cx="8945848" cy="1444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400" i="1" dirty="0">
                    <a:latin typeface="Times New Roman" panose="02020603050405020304" pitchFamily="18" charset="0"/>
                  </a:rPr>
                  <a:t>Net hepatic glucose uptake rate  = hepatic glucose uptake – gluconeogenesis rate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400" i="1" dirty="0">
                    <a:latin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𝑚𝑎𝑥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𝐺𝐿𝑈𝑇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  <m:f>
                          <m:fPr>
                            <m:ctrlP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</m:num>
                          <m:den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𝐺𝑙𝑢𝑡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2+ 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</m:den>
                        </m:f>
                      </m:e>
                    </m:d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GB" sz="1400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𝐼𝑛𝑠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num>
                      <m:den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𝐾𝑚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𝑖𝑛𝑠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400" b="0" i="1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𝐼𝑛𝑠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den>
                    </m:f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∗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𝐻𝑒𝑝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𝑖𝑛𝑠𝑢𝑙𝑖𝑛</m:t>
                    </m:r>
                    <m:r>
                      <a:rPr lang="en-GB" sz="1400" b="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𝑠𝑒𝑛</m:t>
                    </m:r>
                    <m:r>
                      <a:rPr lang="en-GB" sz="1400" b="0" i="1" smtClean="0">
                        <a:effectLst/>
                        <a:latin typeface="Cambria Math" panose="02040503050406030204" pitchFamily="18" charset="0"/>
                      </a:rPr>
                      <m:t>𝑠𝑖𝑡𝑖𝑣𝑖𝑡𝑦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𝐺𝐿𝑃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400" i="1" baseline="-25000">
                            <a:effectLst/>
                            <a:latin typeface="Cambria Math" panose="02040503050406030204" pitchFamily="18" charset="0"/>
                          </a:rPr>
                          <m:t>𝐻𝑒𝑝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  <m:t>𝑉𝑚𝑎𝑥</m:t>
                        </m:r>
                        <m:r>
                          <a:rPr lang="en-GB" sz="1400" b="0" i="1" smtClean="0">
                            <a:effectLst/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𝐺𝐿𝑃</m:t>
                            </m:r>
                            <m:r>
                              <a:rPr lang="en-GB" sz="1400" i="1" baseline="-25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</m:num>
                          <m:den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𝐺𝐿𝑃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𝐺𝐿𝑃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</m:den>
                        </m:f>
                      </m:e>
                    </m:d>
                  </m:oMath>
                </a14:m>
                <a:endParaRPr lang="en-GB" sz="1400" i="1" baseline="-25000" dirty="0">
                  <a:effectLst/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400" dirty="0">
                    <a:effectLst/>
                  </a:rPr>
                  <a:t>   </a:t>
                </a:r>
                <a14:m>
                  <m:oMath xmlns:m="http://schemas.openxmlformats.org/officeDocument/2006/math"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−  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𝐻𝑒𝑝</m:t>
                    </m:r>
                    <m:r>
                      <a:rPr lang="en-GB" sz="1400" i="1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baseline="-25000">
                        <a:effectLst/>
                        <a:latin typeface="Cambria Math" panose="02040503050406030204" pitchFamily="18" charset="0"/>
                      </a:rPr>
                      <m:t>𝐺𝐿𝑁𝑐𝑜𝑒𝑓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𝐺𝐿𝑁</m:t>
                            </m:r>
                          </m:num>
                          <m:den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𝐻𝑒𝑝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𝐺𝐿𝑁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 +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𝐾𝑚</m:t>
                            </m:r>
                            <m: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effectLst/>
                                <a:latin typeface="Cambria Math" panose="02040503050406030204" pitchFamily="18" charset="0"/>
                              </a:rPr>
                              <m:t>𝐺𝐿𝑁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effectLst/>
                    <a:latin typeface="Times New Roman" panose="02020603050405020304" pitchFamily="18" charset="0"/>
                  </a:rPr>
                  <a:t>)</a:t>
                </a:r>
                <a:endParaRPr lang="en-GB" sz="1400" dirty="0">
                  <a:effectLst/>
                </a:endParaRPr>
              </a:p>
            </p:txBody>
          </p:sp>
        </mc:Choice>
        <mc:Fallback xmlns="">
          <p:sp>
            <p:nvSpPr>
              <p:cNvPr id="104" name="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3368" y="4374207"/>
                <a:ext cx="8945848" cy="1444050"/>
              </a:xfrm>
              <a:prstGeom prst="rect">
                <a:avLst/>
              </a:prstGeom>
              <a:blipFill>
                <a:blip r:embed="rId2"/>
                <a:stretch>
                  <a:fillRect l="-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73254" y="4462414"/>
                <a:ext cx="7555047" cy="649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i="1" dirty="0">
                    <a:solidFill>
                      <a:srgbClr val="00B0F0"/>
                    </a:solidFill>
                  </a:rPr>
                  <a:t>   Glucagon secretion rate </a:t>
                </a:r>
                <a:r>
                  <a:rPr lang="en-GB" sz="1400" dirty="0">
                    <a:solidFill>
                      <a:srgbClr val="00B0F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𝐺𝐿𝑁</m:t>
                    </m:r>
                    <m:r>
                      <a:rPr lang="en-GB" sz="1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𝑔𝑙</m:t>
                    </m:r>
                    <m:r>
                      <a:rPr lang="en-GB" sz="1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𝑢𝑐𝑜𝑠𝑒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_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𝑠𝑒𝑛𝑠𝑖𝑡𝑖𝑣𝑖𝑡𝑦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𝑐𝑜𝑒𝑓</m:t>
                    </m:r>
                    <m:r>
                      <a:rPr lang="en-GB" sz="1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∗ (1− </m:t>
                    </m:r>
                    <m:f>
                      <m:fPr>
                        <m:ctrlPr>
                          <a:rPr lang="en-GB" sz="1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𝑠𝑦𝑠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𝐺𝑙𝑐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𝑠𝑦𝑠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1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𝐾𝑚</m:t>
                            </m:r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𝐺𝐿𝑈𝑇</m:t>
                            </m:r>
                            <m:r>
                              <a:rPr lang="en-GB" sz="1400" i="1" baseline="-250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1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1400" i="1" dirty="0">
                    <a:solidFill>
                      <a:srgbClr val="00B0F0"/>
                    </a:solidFill>
                  </a:rPr>
                  <a:t>). </a:t>
                </a:r>
                <a:endParaRPr lang="en-GB" sz="1400" dirty="0">
                  <a:solidFill>
                    <a:srgbClr val="00B0F0"/>
                  </a:solidFill>
                  <a:effectLst/>
                </a:endParaRPr>
              </a:p>
              <a:p>
                <a:endParaRPr lang="en-GB" sz="14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54" y="4462414"/>
                <a:ext cx="7555047" cy="6496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88341" y="4959231"/>
            <a:ext cx="5657074" cy="534368"/>
            <a:chOff x="653264" y="6209048"/>
            <a:chExt cx="5657074" cy="534368"/>
          </a:xfrm>
        </p:grpSpPr>
        <p:sp>
          <p:nvSpPr>
            <p:cNvPr id="9" name="Rectangle 8"/>
            <p:cNvSpPr/>
            <p:nvPr/>
          </p:nvSpPr>
          <p:spPr>
            <a:xfrm>
              <a:off x="764664" y="6466417"/>
              <a:ext cx="46454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i="1" dirty="0">
                  <a:solidFill>
                    <a:srgbClr val="00B0F0"/>
                  </a:solidFill>
                </a:rPr>
                <a:t> Glucagon systemic  inactivation rate = sys [GLN]* Gln inactivation rate. </a:t>
              </a:r>
              <a:endParaRPr lang="en-GB" sz="1200" dirty="0">
                <a:solidFill>
                  <a:srgbClr val="00B0F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3264" y="6209048"/>
              <a:ext cx="5657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200" i="1" dirty="0">
                  <a:solidFill>
                    <a:srgbClr val="00B0F0"/>
                  </a:solidFill>
                </a:rPr>
                <a:t> Hepatic  Glucagon inactivation rate = Hep [GLN]. Hepatic Gln inactivation rate. </a:t>
              </a:r>
              <a:endParaRPr lang="en-GB" sz="1200" dirty="0">
                <a:solidFill>
                  <a:srgbClr val="00B0F0"/>
                </a:solidFill>
              </a:endParaRPr>
            </a:p>
            <a:p>
              <a:r>
                <a:rPr lang="en-GB" sz="1200" dirty="0"/>
                <a:t> </a:t>
              </a:r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5018595" y="2167941"/>
            <a:ext cx="1794316" cy="713397"/>
          </a:xfrm>
          <a:prstGeom prst="rect">
            <a:avLst/>
          </a:prstGeom>
          <a:solidFill>
            <a:srgbClr val="FF000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01" name="Rounded Rectangle 100"/>
          <p:cNvSpPr/>
          <p:nvPr/>
        </p:nvSpPr>
        <p:spPr>
          <a:xfrm>
            <a:off x="4984666" y="2891280"/>
            <a:ext cx="943473" cy="907301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02" name="Oval 101"/>
          <p:cNvSpPr/>
          <p:nvPr/>
        </p:nvSpPr>
        <p:spPr>
          <a:xfrm>
            <a:off x="5377780" y="3269322"/>
            <a:ext cx="157246" cy="9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99" name="Rounded Rectangle 98"/>
          <p:cNvSpPr/>
          <p:nvPr/>
        </p:nvSpPr>
        <p:spPr>
          <a:xfrm>
            <a:off x="5940176" y="2881338"/>
            <a:ext cx="943473" cy="907301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00" name="Oval 99"/>
          <p:cNvSpPr/>
          <p:nvPr/>
        </p:nvSpPr>
        <p:spPr>
          <a:xfrm>
            <a:off x="6333290" y="3259380"/>
            <a:ext cx="157246" cy="9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05" name="Can 104"/>
          <p:cNvSpPr/>
          <p:nvPr/>
        </p:nvSpPr>
        <p:spPr>
          <a:xfrm>
            <a:off x="5373168" y="2781727"/>
            <a:ext cx="166470" cy="172819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27" name="Freeform 126"/>
          <p:cNvSpPr/>
          <p:nvPr/>
        </p:nvSpPr>
        <p:spPr>
          <a:xfrm>
            <a:off x="7744880" y="3366280"/>
            <a:ext cx="133893" cy="103273"/>
          </a:xfrm>
          <a:custGeom>
            <a:avLst/>
            <a:gdLst>
              <a:gd name="connsiteX0" fmla="*/ 0 w 221456"/>
              <a:gd name="connsiteY0" fmla="*/ 150019 h 300037"/>
              <a:gd name="connsiteX1" fmla="*/ 0 w 221456"/>
              <a:gd name="connsiteY1" fmla="*/ 78581 h 300037"/>
              <a:gd name="connsiteX2" fmla="*/ 35719 w 221456"/>
              <a:gd name="connsiteY2" fmla="*/ 21431 h 300037"/>
              <a:gd name="connsiteX3" fmla="*/ 178594 w 221456"/>
              <a:gd name="connsiteY3" fmla="*/ 0 h 300037"/>
              <a:gd name="connsiteX4" fmla="*/ 150019 w 221456"/>
              <a:gd name="connsiteY4" fmla="*/ 100012 h 300037"/>
              <a:gd name="connsiteX5" fmla="*/ 85725 w 221456"/>
              <a:gd name="connsiteY5" fmla="*/ 157162 h 300037"/>
              <a:gd name="connsiteX6" fmla="*/ 85725 w 221456"/>
              <a:gd name="connsiteY6" fmla="*/ 157162 h 300037"/>
              <a:gd name="connsiteX7" fmla="*/ 171450 w 221456"/>
              <a:gd name="connsiteY7" fmla="*/ 164306 h 300037"/>
              <a:gd name="connsiteX8" fmla="*/ 221456 w 221456"/>
              <a:gd name="connsiteY8" fmla="*/ 214312 h 300037"/>
              <a:gd name="connsiteX9" fmla="*/ 214313 w 221456"/>
              <a:gd name="connsiteY9" fmla="*/ 300037 h 300037"/>
              <a:gd name="connsiteX10" fmla="*/ 114300 w 221456"/>
              <a:gd name="connsiteY10" fmla="*/ 300037 h 300037"/>
              <a:gd name="connsiteX11" fmla="*/ 57150 w 221456"/>
              <a:gd name="connsiteY11" fmla="*/ 250031 h 300037"/>
              <a:gd name="connsiteX12" fmla="*/ 0 w 221456"/>
              <a:gd name="connsiteY12" fmla="*/ 150019 h 30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456" h="300037">
                <a:moveTo>
                  <a:pt x="0" y="150019"/>
                </a:moveTo>
                <a:lnTo>
                  <a:pt x="0" y="78581"/>
                </a:lnTo>
                <a:lnTo>
                  <a:pt x="35719" y="21431"/>
                </a:lnTo>
                <a:lnTo>
                  <a:pt x="178594" y="0"/>
                </a:lnTo>
                <a:lnTo>
                  <a:pt x="150019" y="100012"/>
                </a:lnTo>
                <a:lnTo>
                  <a:pt x="85725" y="157162"/>
                </a:lnTo>
                <a:lnTo>
                  <a:pt x="85725" y="157162"/>
                </a:lnTo>
                <a:lnTo>
                  <a:pt x="171450" y="164306"/>
                </a:lnTo>
                <a:lnTo>
                  <a:pt x="221456" y="214312"/>
                </a:lnTo>
                <a:lnTo>
                  <a:pt x="214313" y="300037"/>
                </a:lnTo>
                <a:lnTo>
                  <a:pt x="114300" y="300037"/>
                </a:lnTo>
                <a:lnTo>
                  <a:pt x="57150" y="250031"/>
                </a:lnTo>
                <a:lnTo>
                  <a:pt x="0" y="15001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00"/>
          </a:p>
        </p:txBody>
      </p:sp>
      <p:sp>
        <p:nvSpPr>
          <p:cNvPr id="128" name="Can 127"/>
          <p:cNvSpPr/>
          <p:nvPr/>
        </p:nvSpPr>
        <p:spPr>
          <a:xfrm>
            <a:off x="7740912" y="3058997"/>
            <a:ext cx="166470" cy="172819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00"/>
          </a:p>
        </p:txBody>
      </p:sp>
      <p:sp>
        <p:nvSpPr>
          <p:cNvPr id="2063" name="TextBox 2062"/>
          <p:cNvSpPr txBox="1"/>
          <p:nvPr/>
        </p:nvSpPr>
        <p:spPr>
          <a:xfrm>
            <a:off x="7905655" y="3307116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Glucokinase  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905462" y="3022062"/>
            <a:ext cx="5870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GLUT2 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595147" y="2119098"/>
            <a:ext cx="1576079" cy="568720"/>
            <a:chOff x="3595147" y="2119098"/>
            <a:chExt cx="1576079" cy="568720"/>
          </a:xfrm>
        </p:grpSpPr>
        <p:sp>
          <p:nvSpPr>
            <p:cNvPr id="2057" name="TextBox 2056"/>
            <p:cNvSpPr txBox="1"/>
            <p:nvPr/>
          </p:nvSpPr>
          <p:spPr>
            <a:xfrm>
              <a:off x="4031492" y="2119098"/>
              <a:ext cx="60465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solidFill>
                    <a:srgbClr val="FF0000"/>
                  </a:solidFill>
                </a:rPr>
                <a:t>Insulin</a:t>
              </a:r>
              <a:r>
                <a:rPr lang="en-GB" sz="1050" dirty="0">
                  <a:solidFill>
                    <a:srgbClr val="00B050"/>
                  </a:solidFill>
                </a:rPr>
                <a:t>  </a:t>
              </a:r>
            </a:p>
            <a:p>
              <a:r>
                <a:rPr lang="en-GB" sz="1050" dirty="0">
                  <a:solidFill>
                    <a:srgbClr val="00B050"/>
                  </a:solidFill>
                </a:rPr>
                <a:t>GLP-1   </a:t>
              </a:r>
            </a:p>
          </p:txBody>
        </p:sp>
        <p:cxnSp>
          <p:nvCxnSpPr>
            <p:cNvPr id="2059" name="Straight Arrow Connector 2058"/>
            <p:cNvCxnSpPr/>
            <p:nvPr/>
          </p:nvCxnSpPr>
          <p:spPr>
            <a:xfrm>
              <a:off x="4713004" y="2353358"/>
              <a:ext cx="458222" cy="1361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4705494" y="2423738"/>
              <a:ext cx="458222" cy="13618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ight Arrow 148"/>
            <p:cNvSpPr/>
            <p:nvPr/>
          </p:nvSpPr>
          <p:spPr>
            <a:xfrm>
              <a:off x="4832379" y="2481822"/>
              <a:ext cx="319203" cy="12480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595147" y="2433902"/>
              <a:ext cx="124425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Portal vein glucose </a:t>
              </a: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7181086" y="2391183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rgbClr val="FF0000"/>
                </a:solidFill>
              </a:rPr>
              <a:t>glucose</a:t>
            </a:r>
          </a:p>
        </p:txBody>
      </p:sp>
      <p:sp>
        <p:nvSpPr>
          <p:cNvPr id="155" name="Rounded Rectangle 154"/>
          <p:cNvSpPr/>
          <p:nvPr/>
        </p:nvSpPr>
        <p:spPr>
          <a:xfrm flipV="1">
            <a:off x="4978647" y="1237680"/>
            <a:ext cx="943473" cy="907301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56" name="Oval 155"/>
          <p:cNvSpPr/>
          <p:nvPr/>
        </p:nvSpPr>
        <p:spPr>
          <a:xfrm flipV="1">
            <a:off x="5371761" y="1670929"/>
            <a:ext cx="157246" cy="9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51" name="Rounded Rectangle 150"/>
          <p:cNvSpPr/>
          <p:nvPr/>
        </p:nvSpPr>
        <p:spPr>
          <a:xfrm flipV="1">
            <a:off x="5934157" y="1247622"/>
            <a:ext cx="943473" cy="907301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54" name="Oval 153"/>
          <p:cNvSpPr/>
          <p:nvPr/>
        </p:nvSpPr>
        <p:spPr>
          <a:xfrm flipV="1">
            <a:off x="6327271" y="1680871"/>
            <a:ext cx="157246" cy="96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/>
        </p:nvGrpSpPr>
        <p:grpSpPr>
          <a:xfrm>
            <a:off x="5201726" y="2560860"/>
            <a:ext cx="465316" cy="537239"/>
            <a:chOff x="5201726" y="2560860"/>
            <a:chExt cx="465316" cy="537239"/>
          </a:xfrm>
        </p:grpSpPr>
        <p:sp>
          <p:nvSpPr>
            <p:cNvPr id="108" name="Can 107"/>
            <p:cNvSpPr/>
            <p:nvPr/>
          </p:nvSpPr>
          <p:spPr>
            <a:xfrm>
              <a:off x="5500572" y="2781727"/>
              <a:ext cx="166470" cy="172819"/>
            </a:xfrm>
            <a:prstGeom prst="can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18" name="Right Arrow 117"/>
            <p:cNvSpPr/>
            <p:nvPr/>
          </p:nvSpPr>
          <p:spPr>
            <a:xfrm rot="5400000">
              <a:off x="5474582" y="2652091"/>
              <a:ext cx="209893" cy="27431"/>
            </a:xfrm>
            <a:prstGeom prst="rightArrow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19" name="Right Arrow 118"/>
            <p:cNvSpPr/>
            <p:nvPr/>
          </p:nvSpPr>
          <p:spPr>
            <a:xfrm rot="5400000">
              <a:off x="5341684" y="2653123"/>
              <a:ext cx="209893" cy="27431"/>
            </a:xfrm>
            <a:prstGeom prst="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57" name="Can 156"/>
            <p:cNvSpPr/>
            <p:nvPr/>
          </p:nvSpPr>
          <p:spPr>
            <a:xfrm>
              <a:off x="5201726" y="2781962"/>
              <a:ext cx="166470" cy="172819"/>
            </a:xfrm>
            <a:prstGeom prst="ca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58" name="Right Arrow 157"/>
            <p:cNvSpPr/>
            <p:nvPr/>
          </p:nvSpPr>
          <p:spPr>
            <a:xfrm rot="5400000">
              <a:off x="5098717" y="2901685"/>
              <a:ext cx="347109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</p:grpSp>
      <p:sp>
        <p:nvSpPr>
          <p:cNvPr id="2061" name="Freeform 2060"/>
          <p:cNvSpPr/>
          <p:nvPr/>
        </p:nvSpPr>
        <p:spPr>
          <a:xfrm>
            <a:off x="6063432" y="3138441"/>
            <a:ext cx="133893" cy="103273"/>
          </a:xfrm>
          <a:custGeom>
            <a:avLst/>
            <a:gdLst>
              <a:gd name="connsiteX0" fmla="*/ 0 w 221456"/>
              <a:gd name="connsiteY0" fmla="*/ 150019 h 300037"/>
              <a:gd name="connsiteX1" fmla="*/ 0 w 221456"/>
              <a:gd name="connsiteY1" fmla="*/ 78581 h 300037"/>
              <a:gd name="connsiteX2" fmla="*/ 35719 w 221456"/>
              <a:gd name="connsiteY2" fmla="*/ 21431 h 300037"/>
              <a:gd name="connsiteX3" fmla="*/ 178594 w 221456"/>
              <a:gd name="connsiteY3" fmla="*/ 0 h 300037"/>
              <a:gd name="connsiteX4" fmla="*/ 150019 w 221456"/>
              <a:gd name="connsiteY4" fmla="*/ 100012 h 300037"/>
              <a:gd name="connsiteX5" fmla="*/ 85725 w 221456"/>
              <a:gd name="connsiteY5" fmla="*/ 157162 h 300037"/>
              <a:gd name="connsiteX6" fmla="*/ 85725 w 221456"/>
              <a:gd name="connsiteY6" fmla="*/ 157162 h 300037"/>
              <a:gd name="connsiteX7" fmla="*/ 171450 w 221456"/>
              <a:gd name="connsiteY7" fmla="*/ 164306 h 300037"/>
              <a:gd name="connsiteX8" fmla="*/ 221456 w 221456"/>
              <a:gd name="connsiteY8" fmla="*/ 214312 h 300037"/>
              <a:gd name="connsiteX9" fmla="*/ 214313 w 221456"/>
              <a:gd name="connsiteY9" fmla="*/ 300037 h 300037"/>
              <a:gd name="connsiteX10" fmla="*/ 114300 w 221456"/>
              <a:gd name="connsiteY10" fmla="*/ 300037 h 300037"/>
              <a:gd name="connsiteX11" fmla="*/ 57150 w 221456"/>
              <a:gd name="connsiteY11" fmla="*/ 250031 h 300037"/>
              <a:gd name="connsiteX12" fmla="*/ 0 w 221456"/>
              <a:gd name="connsiteY12" fmla="*/ 150019 h 30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456" h="300037">
                <a:moveTo>
                  <a:pt x="0" y="150019"/>
                </a:moveTo>
                <a:lnTo>
                  <a:pt x="0" y="78581"/>
                </a:lnTo>
                <a:lnTo>
                  <a:pt x="35719" y="21431"/>
                </a:lnTo>
                <a:lnTo>
                  <a:pt x="178594" y="0"/>
                </a:lnTo>
                <a:lnTo>
                  <a:pt x="150019" y="100012"/>
                </a:lnTo>
                <a:lnTo>
                  <a:pt x="85725" y="157162"/>
                </a:lnTo>
                <a:lnTo>
                  <a:pt x="85725" y="157162"/>
                </a:lnTo>
                <a:lnTo>
                  <a:pt x="171450" y="164306"/>
                </a:lnTo>
                <a:lnTo>
                  <a:pt x="221456" y="214312"/>
                </a:lnTo>
                <a:lnTo>
                  <a:pt x="214313" y="300037"/>
                </a:lnTo>
                <a:lnTo>
                  <a:pt x="114300" y="300037"/>
                </a:lnTo>
                <a:lnTo>
                  <a:pt x="57150" y="250031"/>
                </a:lnTo>
                <a:lnTo>
                  <a:pt x="0" y="15001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14" name="Freeform 113"/>
          <p:cNvSpPr/>
          <p:nvPr/>
        </p:nvSpPr>
        <p:spPr>
          <a:xfrm>
            <a:off x="6445764" y="3479120"/>
            <a:ext cx="133893" cy="103273"/>
          </a:xfrm>
          <a:custGeom>
            <a:avLst/>
            <a:gdLst>
              <a:gd name="connsiteX0" fmla="*/ 0 w 221456"/>
              <a:gd name="connsiteY0" fmla="*/ 150019 h 300037"/>
              <a:gd name="connsiteX1" fmla="*/ 0 w 221456"/>
              <a:gd name="connsiteY1" fmla="*/ 78581 h 300037"/>
              <a:gd name="connsiteX2" fmla="*/ 35719 w 221456"/>
              <a:gd name="connsiteY2" fmla="*/ 21431 h 300037"/>
              <a:gd name="connsiteX3" fmla="*/ 178594 w 221456"/>
              <a:gd name="connsiteY3" fmla="*/ 0 h 300037"/>
              <a:gd name="connsiteX4" fmla="*/ 150019 w 221456"/>
              <a:gd name="connsiteY4" fmla="*/ 100012 h 300037"/>
              <a:gd name="connsiteX5" fmla="*/ 85725 w 221456"/>
              <a:gd name="connsiteY5" fmla="*/ 157162 h 300037"/>
              <a:gd name="connsiteX6" fmla="*/ 85725 w 221456"/>
              <a:gd name="connsiteY6" fmla="*/ 157162 h 300037"/>
              <a:gd name="connsiteX7" fmla="*/ 171450 w 221456"/>
              <a:gd name="connsiteY7" fmla="*/ 164306 h 300037"/>
              <a:gd name="connsiteX8" fmla="*/ 221456 w 221456"/>
              <a:gd name="connsiteY8" fmla="*/ 214312 h 300037"/>
              <a:gd name="connsiteX9" fmla="*/ 214313 w 221456"/>
              <a:gd name="connsiteY9" fmla="*/ 300037 h 300037"/>
              <a:gd name="connsiteX10" fmla="*/ 114300 w 221456"/>
              <a:gd name="connsiteY10" fmla="*/ 300037 h 300037"/>
              <a:gd name="connsiteX11" fmla="*/ 57150 w 221456"/>
              <a:gd name="connsiteY11" fmla="*/ 250031 h 300037"/>
              <a:gd name="connsiteX12" fmla="*/ 0 w 221456"/>
              <a:gd name="connsiteY12" fmla="*/ 150019 h 30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1456" h="300037">
                <a:moveTo>
                  <a:pt x="0" y="150019"/>
                </a:moveTo>
                <a:lnTo>
                  <a:pt x="0" y="78581"/>
                </a:lnTo>
                <a:lnTo>
                  <a:pt x="35719" y="21431"/>
                </a:lnTo>
                <a:lnTo>
                  <a:pt x="178594" y="0"/>
                </a:lnTo>
                <a:lnTo>
                  <a:pt x="150019" y="100012"/>
                </a:lnTo>
                <a:lnTo>
                  <a:pt x="85725" y="157162"/>
                </a:lnTo>
                <a:lnTo>
                  <a:pt x="85725" y="157162"/>
                </a:lnTo>
                <a:lnTo>
                  <a:pt x="171450" y="164306"/>
                </a:lnTo>
                <a:lnTo>
                  <a:pt x="221456" y="214312"/>
                </a:lnTo>
                <a:lnTo>
                  <a:pt x="214313" y="300037"/>
                </a:lnTo>
                <a:lnTo>
                  <a:pt x="114300" y="300037"/>
                </a:lnTo>
                <a:lnTo>
                  <a:pt x="57150" y="250031"/>
                </a:lnTo>
                <a:lnTo>
                  <a:pt x="0" y="15001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31" name="Group 30"/>
          <p:cNvGrpSpPr/>
          <p:nvPr/>
        </p:nvGrpSpPr>
        <p:grpSpPr>
          <a:xfrm>
            <a:off x="6125145" y="3135260"/>
            <a:ext cx="495802" cy="391016"/>
            <a:chOff x="6125145" y="3135260"/>
            <a:chExt cx="495802" cy="391016"/>
          </a:xfrm>
        </p:grpSpPr>
        <p:sp>
          <p:nvSpPr>
            <p:cNvPr id="2062" name="Curved Right Arrow 2061"/>
            <p:cNvSpPr/>
            <p:nvPr/>
          </p:nvSpPr>
          <p:spPr>
            <a:xfrm rot="4410623">
              <a:off x="6151814" y="3108591"/>
              <a:ext cx="49936" cy="103273"/>
            </a:xfrm>
            <a:prstGeom prst="curved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solidFill>
                  <a:schemeClr val="tx1"/>
                </a:solidFill>
              </a:endParaRPr>
            </a:p>
          </p:txBody>
        </p:sp>
        <p:sp>
          <p:nvSpPr>
            <p:cNvPr id="126" name="Curved Right Arrow 125"/>
            <p:cNvSpPr/>
            <p:nvPr/>
          </p:nvSpPr>
          <p:spPr>
            <a:xfrm rot="4410623">
              <a:off x="6544343" y="3449671"/>
              <a:ext cx="49936" cy="103273"/>
            </a:xfrm>
            <a:prstGeom prst="curved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140928" y="2547150"/>
            <a:ext cx="609730" cy="681266"/>
            <a:chOff x="6150886" y="2540770"/>
            <a:chExt cx="609730" cy="681266"/>
          </a:xfrm>
        </p:grpSpPr>
        <p:grpSp>
          <p:nvGrpSpPr>
            <p:cNvPr id="14" name="Group 13"/>
            <p:cNvGrpSpPr/>
            <p:nvPr/>
          </p:nvGrpSpPr>
          <p:grpSpPr>
            <a:xfrm>
              <a:off x="6150886" y="2540770"/>
              <a:ext cx="609730" cy="495445"/>
              <a:chOff x="6146192" y="2526616"/>
              <a:chExt cx="609730" cy="495445"/>
            </a:xfrm>
          </p:grpSpPr>
          <p:sp>
            <p:nvSpPr>
              <p:cNvPr id="2050" name="Can 2049"/>
              <p:cNvSpPr/>
              <p:nvPr/>
            </p:nvSpPr>
            <p:spPr>
              <a:xfrm>
                <a:off x="6146192" y="2781962"/>
                <a:ext cx="166470" cy="172819"/>
              </a:xfrm>
              <a:prstGeom prst="ca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/>
              </a:p>
            </p:txBody>
          </p:sp>
          <p:sp>
            <p:nvSpPr>
              <p:cNvPr id="116" name="Can 115"/>
              <p:cNvSpPr/>
              <p:nvPr/>
            </p:nvSpPr>
            <p:spPr>
              <a:xfrm>
                <a:off x="6365994" y="2780072"/>
                <a:ext cx="166470" cy="172819"/>
              </a:xfrm>
              <a:prstGeom prst="ca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/>
              </a:p>
            </p:txBody>
          </p:sp>
          <p:sp>
            <p:nvSpPr>
              <p:cNvPr id="117" name="Can 116"/>
              <p:cNvSpPr/>
              <p:nvPr/>
            </p:nvSpPr>
            <p:spPr>
              <a:xfrm>
                <a:off x="6589452" y="2780072"/>
                <a:ext cx="166470" cy="172819"/>
              </a:xfrm>
              <a:prstGeom prst="ca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/>
              </a:p>
            </p:txBody>
          </p:sp>
          <p:sp>
            <p:nvSpPr>
              <p:cNvPr id="120" name="Right Arrow 119"/>
              <p:cNvSpPr/>
              <p:nvPr/>
            </p:nvSpPr>
            <p:spPr>
              <a:xfrm rot="5400000">
                <a:off x="5978835" y="2751479"/>
                <a:ext cx="495445" cy="45719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1" name="Right Arrow 160"/>
            <p:cNvSpPr/>
            <p:nvPr/>
          </p:nvSpPr>
          <p:spPr>
            <a:xfrm rot="5400000">
              <a:off x="6203144" y="2884448"/>
              <a:ext cx="495445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solidFill>
                  <a:schemeClr val="tx1"/>
                </a:solidFill>
              </a:endParaRPr>
            </a:p>
          </p:txBody>
        </p:sp>
        <p:sp>
          <p:nvSpPr>
            <p:cNvPr id="163" name="Right Arrow 162"/>
            <p:cNvSpPr/>
            <p:nvPr/>
          </p:nvSpPr>
          <p:spPr>
            <a:xfrm rot="5400000">
              <a:off x="6425478" y="2951454"/>
              <a:ext cx="495445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solidFill>
                  <a:schemeClr val="tx1"/>
                </a:solidFill>
              </a:endParaRPr>
            </a:p>
          </p:txBody>
        </p:sp>
      </p:grpSp>
      <p:grpSp>
        <p:nvGrpSpPr>
          <p:cNvPr id="2052" name="Group 2051"/>
          <p:cNvGrpSpPr/>
          <p:nvPr/>
        </p:nvGrpSpPr>
        <p:grpSpPr>
          <a:xfrm>
            <a:off x="5249412" y="3497381"/>
            <a:ext cx="545624" cy="113861"/>
            <a:chOff x="5249412" y="3497381"/>
            <a:chExt cx="545624" cy="113861"/>
          </a:xfrm>
        </p:grpSpPr>
        <p:sp>
          <p:nvSpPr>
            <p:cNvPr id="166" name="Freeform 165"/>
            <p:cNvSpPr/>
            <p:nvPr/>
          </p:nvSpPr>
          <p:spPr>
            <a:xfrm>
              <a:off x="5249412" y="3507969"/>
              <a:ext cx="133893" cy="103273"/>
            </a:xfrm>
            <a:custGeom>
              <a:avLst/>
              <a:gdLst>
                <a:gd name="connsiteX0" fmla="*/ 0 w 221456"/>
                <a:gd name="connsiteY0" fmla="*/ 150019 h 300037"/>
                <a:gd name="connsiteX1" fmla="*/ 0 w 221456"/>
                <a:gd name="connsiteY1" fmla="*/ 78581 h 300037"/>
                <a:gd name="connsiteX2" fmla="*/ 35719 w 221456"/>
                <a:gd name="connsiteY2" fmla="*/ 21431 h 300037"/>
                <a:gd name="connsiteX3" fmla="*/ 178594 w 221456"/>
                <a:gd name="connsiteY3" fmla="*/ 0 h 300037"/>
                <a:gd name="connsiteX4" fmla="*/ 150019 w 221456"/>
                <a:gd name="connsiteY4" fmla="*/ 100012 h 300037"/>
                <a:gd name="connsiteX5" fmla="*/ 85725 w 221456"/>
                <a:gd name="connsiteY5" fmla="*/ 157162 h 300037"/>
                <a:gd name="connsiteX6" fmla="*/ 85725 w 221456"/>
                <a:gd name="connsiteY6" fmla="*/ 157162 h 300037"/>
                <a:gd name="connsiteX7" fmla="*/ 171450 w 221456"/>
                <a:gd name="connsiteY7" fmla="*/ 164306 h 300037"/>
                <a:gd name="connsiteX8" fmla="*/ 221456 w 221456"/>
                <a:gd name="connsiteY8" fmla="*/ 214312 h 300037"/>
                <a:gd name="connsiteX9" fmla="*/ 214313 w 221456"/>
                <a:gd name="connsiteY9" fmla="*/ 300037 h 300037"/>
                <a:gd name="connsiteX10" fmla="*/ 114300 w 221456"/>
                <a:gd name="connsiteY10" fmla="*/ 300037 h 300037"/>
                <a:gd name="connsiteX11" fmla="*/ 57150 w 221456"/>
                <a:gd name="connsiteY11" fmla="*/ 250031 h 300037"/>
                <a:gd name="connsiteX12" fmla="*/ 0 w 221456"/>
                <a:gd name="connsiteY12" fmla="*/ 150019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456" h="300037">
                  <a:moveTo>
                    <a:pt x="0" y="150019"/>
                  </a:moveTo>
                  <a:lnTo>
                    <a:pt x="0" y="78581"/>
                  </a:lnTo>
                  <a:lnTo>
                    <a:pt x="35719" y="21431"/>
                  </a:lnTo>
                  <a:lnTo>
                    <a:pt x="178594" y="0"/>
                  </a:lnTo>
                  <a:lnTo>
                    <a:pt x="150019" y="100012"/>
                  </a:lnTo>
                  <a:lnTo>
                    <a:pt x="85725" y="157162"/>
                  </a:lnTo>
                  <a:lnTo>
                    <a:pt x="85725" y="157162"/>
                  </a:lnTo>
                  <a:lnTo>
                    <a:pt x="171450" y="164306"/>
                  </a:lnTo>
                  <a:lnTo>
                    <a:pt x="221456" y="214312"/>
                  </a:lnTo>
                  <a:lnTo>
                    <a:pt x="214313" y="300037"/>
                  </a:lnTo>
                  <a:lnTo>
                    <a:pt x="114300" y="300037"/>
                  </a:lnTo>
                  <a:lnTo>
                    <a:pt x="57150" y="250031"/>
                  </a:lnTo>
                  <a:lnTo>
                    <a:pt x="0" y="150019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661143" y="3497381"/>
              <a:ext cx="133893" cy="103273"/>
            </a:xfrm>
            <a:custGeom>
              <a:avLst/>
              <a:gdLst>
                <a:gd name="connsiteX0" fmla="*/ 0 w 221456"/>
                <a:gd name="connsiteY0" fmla="*/ 150019 h 300037"/>
                <a:gd name="connsiteX1" fmla="*/ 0 w 221456"/>
                <a:gd name="connsiteY1" fmla="*/ 78581 h 300037"/>
                <a:gd name="connsiteX2" fmla="*/ 35719 w 221456"/>
                <a:gd name="connsiteY2" fmla="*/ 21431 h 300037"/>
                <a:gd name="connsiteX3" fmla="*/ 178594 w 221456"/>
                <a:gd name="connsiteY3" fmla="*/ 0 h 300037"/>
                <a:gd name="connsiteX4" fmla="*/ 150019 w 221456"/>
                <a:gd name="connsiteY4" fmla="*/ 100012 h 300037"/>
                <a:gd name="connsiteX5" fmla="*/ 85725 w 221456"/>
                <a:gd name="connsiteY5" fmla="*/ 157162 h 300037"/>
                <a:gd name="connsiteX6" fmla="*/ 85725 w 221456"/>
                <a:gd name="connsiteY6" fmla="*/ 157162 h 300037"/>
                <a:gd name="connsiteX7" fmla="*/ 171450 w 221456"/>
                <a:gd name="connsiteY7" fmla="*/ 164306 h 300037"/>
                <a:gd name="connsiteX8" fmla="*/ 221456 w 221456"/>
                <a:gd name="connsiteY8" fmla="*/ 214312 h 300037"/>
                <a:gd name="connsiteX9" fmla="*/ 214313 w 221456"/>
                <a:gd name="connsiteY9" fmla="*/ 300037 h 300037"/>
                <a:gd name="connsiteX10" fmla="*/ 114300 w 221456"/>
                <a:gd name="connsiteY10" fmla="*/ 300037 h 300037"/>
                <a:gd name="connsiteX11" fmla="*/ 57150 w 221456"/>
                <a:gd name="connsiteY11" fmla="*/ 250031 h 300037"/>
                <a:gd name="connsiteX12" fmla="*/ 0 w 221456"/>
                <a:gd name="connsiteY12" fmla="*/ 150019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456" h="300037">
                  <a:moveTo>
                    <a:pt x="0" y="150019"/>
                  </a:moveTo>
                  <a:lnTo>
                    <a:pt x="0" y="78581"/>
                  </a:lnTo>
                  <a:lnTo>
                    <a:pt x="35719" y="21431"/>
                  </a:lnTo>
                  <a:lnTo>
                    <a:pt x="178594" y="0"/>
                  </a:lnTo>
                  <a:lnTo>
                    <a:pt x="150019" y="100012"/>
                  </a:lnTo>
                  <a:lnTo>
                    <a:pt x="85725" y="157162"/>
                  </a:lnTo>
                  <a:lnTo>
                    <a:pt x="85725" y="157162"/>
                  </a:lnTo>
                  <a:lnTo>
                    <a:pt x="171450" y="164306"/>
                  </a:lnTo>
                  <a:lnTo>
                    <a:pt x="221456" y="214312"/>
                  </a:lnTo>
                  <a:lnTo>
                    <a:pt x="214313" y="300037"/>
                  </a:lnTo>
                  <a:lnTo>
                    <a:pt x="114300" y="300037"/>
                  </a:lnTo>
                  <a:lnTo>
                    <a:pt x="57150" y="250031"/>
                  </a:lnTo>
                  <a:lnTo>
                    <a:pt x="0" y="150019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</p:grpSp>
      <p:grpSp>
        <p:nvGrpSpPr>
          <p:cNvPr id="2066" name="Group 2065"/>
          <p:cNvGrpSpPr>
            <a:grpSpLocks noChangeAspect="1"/>
          </p:cNvGrpSpPr>
          <p:nvPr/>
        </p:nvGrpSpPr>
        <p:grpSpPr>
          <a:xfrm>
            <a:off x="102629" y="585917"/>
            <a:ext cx="1697645" cy="1212121"/>
            <a:chOff x="102649" y="558801"/>
            <a:chExt cx="1267108" cy="904716"/>
          </a:xfrm>
        </p:grpSpPr>
        <p:sp>
          <p:nvSpPr>
            <p:cNvPr id="171" name="Can 170"/>
            <p:cNvSpPr>
              <a:spLocks noChangeAspect="1"/>
            </p:cNvSpPr>
            <p:nvPr/>
          </p:nvSpPr>
          <p:spPr>
            <a:xfrm rot="15360000" flipH="1">
              <a:off x="1037254" y="739122"/>
              <a:ext cx="45767" cy="603072"/>
            </a:xfrm>
            <a:prstGeom prst="can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69" name="Can 168"/>
            <p:cNvSpPr/>
            <p:nvPr/>
          </p:nvSpPr>
          <p:spPr>
            <a:xfrm rot="3120000" flipH="1">
              <a:off x="867170" y="321605"/>
              <a:ext cx="105778" cy="580169"/>
            </a:xfrm>
            <a:prstGeom prst="can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70" name="Can 169"/>
            <p:cNvSpPr/>
            <p:nvPr/>
          </p:nvSpPr>
          <p:spPr>
            <a:xfrm rot="18480000">
              <a:off x="932806" y="960653"/>
              <a:ext cx="124554" cy="749349"/>
            </a:xfrm>
            <a:prstGeom prst="can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pic>
          <p:nvPicPr>
            <p:cNvPr id="172" name="Picture 2" descr="https://upload.wikimedia.org/wikipedia/commons/thumb/d/d4/Liver.svg/2000px-Liver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49" y="617798"/>
              <a:ext cx="1149340" cy="845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67" name="TextBox 2066"/>
          <p:cNvSpPr txBox="1"/>
          <p:nvPr/>
        </p:nvSpPr>
        <p:spPr>
          <a:xfrm>
            <a:off x="518909" y="1601536"/>
            <a:ext cx="761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Port V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1367536" y="1185046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Hep A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49078" y="19104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Hep V</a:t>
            </a:r>
          </a:p>
        </p:txBody>
      </p:sp>
      <p:sp>
        <p:nvSpPr>
          <p:cNvPr id="152" name="Right Arrow 151"/>
          <p:cNvSpPr/>
          <p:nvPr/>
        </p:nvSpPr>
        <p:spPr>
          <a:xfrm>
            <a:off x="6687875" y="2495280"/>
            <a:ext cx="279884" cy="489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00"/>
          </a:p>
        </p:txBody>
      </p:sp>
      <p:sp>
        <p:nvSpPr>
          <p:cNvPr id="33" name="TextBox 32"/>
          <p:cNvSpPr txBox="1"/>
          <p:nvPr/>
        </p:nvSpPr>
        <p:spPr>
          <a:xfrm>
            <a:off x="3895226" y="2547454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F0"/>
                </a:solidFill>
              </a:rPr>
              <a:t>Glucagon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603670" y="1484309"/>
            <a:ext cx="2146396" cy="1239860"/>
            <a:chOff x="4603670" y="1484309"/>
            <a:chExt cx="2146396" cy="1239860"/>
          </a:xfrm>
        </p:grpSpPr>
        <p:sp>
          <p:nvSpPr>
            <p:cNvPr id="34" name="Right Arrow 33"/>
            <p:cNvSpPr/>
            <p:nvPr/>
          </p:nvSpPr>
          <p:spPr>
            <a:xfrm>
              <a:off x="4603670" y="2678450"/>
              <a:ext cx="648072" cy="45719"/>
            </a:xfrm>
            <a:prstGeom prst="rightArrow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B0F0"/>
                </a:solidFill>
              </a:endParaRPr>
            </a:p>
          </p:txBody>
        </p:sp>
        <p:sp>
          <p:nvSpPr>
            <p:cNvPr id="175" name="10-Point Star 174"/>
            <p:cNvSpPr/>
            <p:nvPr/>
          </p:nvSpPr>
          <p:spPr>
            <a:xfrm>
              <a:off x="6562167" y="1484309"/>
              <a:ext cx="187899" cy="184087"/>
            </a:xfrm>
            <a:prstGeom prst="star10">
              <a:avLst/>
            </a:prstGeom>
            <a:pattFill prst="pct5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79" name="Straight Arrow Connector 2078"/>
            <p:cNvCxnSpPr/>
            <p:nvPr/>
          </p:nvCxnSpPr>
          <p:spPr>
            <a:xfrm>
              <a:off x="6663179" y="1698769"/>
              <a:ext cx="535" cy="7768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Can 132"/>
          <p:cNvSpPr/>
          <p:nvPr/>
        </p:nvSpPr>
        <p:spPr>
          <a:xfrm flipV="1">
            <a:off x="6583433" y="2083370"/>
            <a:ext cx="166470" cy="172819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76" name="10-Point Star 175"/>
          <p:cNvSpPr/>
          <p:nvPr/>
        </p:nvSpPr>
        <p:spPr>
          <a:xfrm>
            <a:off x="7703599" y="2678450"/>
            <a:ext cx="187899" cy="184087"/>
          </a:xfrm>
          <a:prstGeom prst="star10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906485" y="2614281"/>
            <a:ext cx="794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Glycogen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1" y="256131"/>
            <a:ext cx="612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Control of net hepatic glucose uptake and metabolism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78647" y="1243792"/>
            <a:ext cx="1661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Liver parenchymal cells</a:t>
            </a:r>
          </a:p>
          <a:p>
            <a:r>
              <a:rPr lang="en-GB" sz="1200" dirty="0">
                <a:solidFill>
                  <a:schemeClr val="bg1"/>
                </a:solidFill>
              </a:rPr>
              <a:t> lining sinusoids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88252" y="2154511"/>
            <a:ext cx="959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sinusoid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683" y="1951143"/>
            <a:ext cx="4799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Insulin and GLP-1 increase net hepatic glucose uptake by increasing hepatic GLUT2 and glucokinase activity.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Glucagon increases net hepatic glucose output by stimulating glycogenolysis and gluconeogenesis from hepatic protein and lipid sources. </a:t>
            </a:r>
          </a:p>
        </p:txBody>
      </p:sp>
    </p:spTree>
    <p:extLst>
      <p:ext uri="{BB962C8B-B14F-4D97-AF65-F5344CB8AC3E}">
        <p14:creationId xmlns:p14="http://schemas.microsoft.com/office/powerpoint/2010/main" val="20740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1" grpId="0"/>
      <p:bldP spid="2071" grpId="1"/>
      <p:bldP spid="104" grpId="0"/>
      <p:bldP spid="104" grpId="1"/>
      <p:bldP spid="106" grpId="0"/>
      <p:bldP spid="106" grpId="1"/>
      <p:bldP spid="152" grpId="0" animBg="1"/>
      <p:bldP spid="33" grpId="0"/>
      <p:bldP spid="33" grpId="1"/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s://encrypted-tbn2.gstatic.com/images?q=tbn:ANd9GcQxRDD3S1wm_aXEc0AKeCe24_DEiHTD2Eu5YKNjeeO6BJhZboqc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9" t="5166" r="10353" b="12626"/>
          <a:stretch/>
        </p:blipFill>
        <p:spPr bwMode="auto">
          <a:xfrm rot="1865741" flipH="1">
            <a:off x="5017022" y="460535"/>
            <a:ext cx="441001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779912" y="335932"/>
            <a:ext cx="998097" cy="979837"/>
            <a:chOff x="15403931" y="2166148"/>
            <a:chExt cx="1680655" cy="1649909"/>
          </a:xfrm>
        </p:grpSpPr>
        <p:sp>
          <p:nvSpPr>
            <p:cNvPr id="14" name="Freeform 469"/>
            <p:cNvSpPr>
              <a:spLocks noChangeAspect="1"/>
            </p:cNvSpPr>
            <p:nvPr/>
          </p:nvSpPr>
          <p:spPr bwMode="auto">
            <a:xfrm>
              <a:off x="15403931" y="2166148"/>
              <a:ext cx="1680655" cy="1649909"/>
            </a:xfrm>
            <a:custGeom>
              <a:avLst/>
              <a:gdLst>
                <a:gd name="T0" fmla="*/ 652076854 w 531"/>
                <a:gd name="T1" fmla="*/ 1016761267 h 566"/>
                <a:gd name="T2" fmla="*/ 645392363 w 531"/>
                <a:gd name="T3" fmla="*/ 909722412 h 566"/>
                <a:gd name="T4" fmla="*/ 620275169 w 531"/>
                <a:gd name="T5" fmla="*/ 886810074 h 566"/>
                <a:gd name="T6" fmla="*/ 551717222 w 531"/>
                <a:gd name="T7" fmla="*/ 768061726 h 566"/>
                <a:gd name="T8" fmla="*/ 490312937 w 531"/>
                <a:gd name="T9" fmla="*/ 774834299 h 566"/>
                <a:gd name="T10" fmla="*/ 335254829 w 531"/>
                <a:gd name="T11" fmla="*/ 774834299 h 566"/>
                <a:gd name="T12" fmla="*/ 243796141 w 531"/>
                <a:gd name="T13" fmla="*/ 713434044 h 566"/>
                <a:gd name="T14" fmla="*/ 184680702 w 531"/>
                <a:gd name="T15" fmla="*/ 674844528 h 566"/>
                <a:gd name="T16" fmla="*/ 59118725 w 531"/>
                <a:gd name="T17" fmla="*/ 606310172 h 566"/>
                <a:gd name="T18" fmla="*/ 8990032 w 531"/>
                <a:gd name="T19" fmla="*/ 540405442 h 566"/>
                <a:gd name="T20" fmla="*/ 0 w 531"/>
                <a:gd name="T21" fmla="*/ 457944544 h 566"/>
                <a:gd name="T22" fmla="*/ 18412025 w 531"/>
                <a:gd name="T23" fmla="*/ 367032830 h 566"/>
                <a:gd name="T24" fmla="*/ 31801686 w 531"/>
                <a:gd name="T25" fmla="*/ 327990065 h 566"/>
                <a:gd name="T26" fmla="*/ 52430942 w 531"/>
                <a:gd name="T27" fmla="*/ 280516484 h 566"/>
                <a:gd name="T28" fmla="*/ 205293137 w 531"/>
                <a:gd name="T29" fmla="*/ 123250209 h 566"/>
                <a:gd name="T30" fmla="*/ 266696750 w 531"/>
                <a:gd name="T31" fmla="*/ 88712051 h 566"/>
                <a:gd name="T32" fmla="*/ 314625573 w 531"/>
                <a:gd name="T33" fmla="*/ 66337847 h 566"/>
                <a:gd name="T34" fmla="*/ 462910880 w 531"/>
                <a:gd name="T35" fmla="*/ 16126469 h 566"/>
                <a:gd name="T36" fmla="*/ 526620028 w 531"/>
                <a:gd name="T37" fmla="*/ 11188745 h 566"/>
                <a:gd name="T38" fmla="*/ 599662759 w 531"/>
                <a:gd name="T39" fmla="*/ 8989754 h 566"/>
                <a:gd name="T40" fmla="*/ 681678807 w 531"/>
                <a:gd name="T41" fmla="*/ 18411149 h 566"/>
                <a:gd name="T42" fmla="*/ 752436625 w 531"/>
                <a:gd name="T43" fmla="*/ 13926674 h 566"/>
                <a:gd name="T44" fmla="*/ 859569322 w 531"/>
                <a:gd name="T45" fmla="*/ 47926698 h 566"/>
                <a:gd name="T46" fmla="*/ 914288332 w 531"/>
                <a:gd name="T47" fmla="*/ 79722969 h 566"/>
                <a:gd name="T48" fmla="*/ 971203901 w 531"/>
                <a:gd name="T49" fmla="*/ 109322863 h 566"/>
                <a:gd name="T50" fmla="*/ 1064429979 w 531"/>
                <a:gd name="T51" fmla="*/ 182365652 h 566"/>
                <a:gd name="T52" fmla="*/ 1103365357 w 531"/>
                <a:gd name="T53" fmla="*/ 225888934 h 566"/>
                <a:gd name="T54" fmla="*/ 1132967279 w 531"/>
                <a:gd name="T55" fmla="*/ 300678269 h 566"/>
                <a:gd name="T56" fmla="*/ 1167057790 w 531"/>
                <a:gd name="T57" fmla="*/ 353106156 h 566"/>
                <a:gd name="T58" fmla="*/ 1199308804 w 531"/>
                <a:gd name="T59" fmla="*/ 455744881 h 566"/>
                <a:gd name="T60" fmla="*/ 1128482653 w 531"/>
                <a:gd name="T61" fmla="*/ 656521682 h 566"/>
                <a:gd name="T62" fmla="*/ 1096664150 w 531"/>
                <a:gd name="T63" fmla="*/ 679349003 h 566"/>
                <a:gd name="T64" fmla="*/ 1141957336 w 531"/>
                <a:gd name="T65" fmla="*/ 765861931 h 566"/>
                <a:gd name="T66" fmla="*/ 1107854047 w 531"/>
                <a:gd name="T67" fmla="*/ 841100425 h 566"/>
                <a:gd name="T68" fmla="*/ 1057639685 w 531"/>
                <a:gd name="T69" fmla="*/ 886810074 h 566"/>
                <a:gd name="T70" fmla="*/ 1005205432 w 531"/>
                <a:gd name="T71" fmla="*/ 918627017 h 566"/>
                <a:gd name="T72" fmla="*/ 946090125 w 531"/>
                <a:gd name="T73" fmla="*/ 937038166 h 566"/>
                <a:gd name="T74" fmla="*/ 893676569 w 531"/>
                <a:gd name="T75" fmla="*/ 950511723 h 566"/>
                <a:gd name="T76" fmla="*/ 834452022 w 531"/>
                <a:gd name="T77" fmla="*/ 927616099 h 566"/>
                <a:gd name="T78" fmla="*/ 807155766 w 531"/>
                <a:gd name="T79" fmla="*/ 868483942 h 566"/>
                <a:gd name="T80" fmla="*/ 797716514 w 531"/>
                <a:gd name="T81" fmla="*/ 906985155 h 566"/>
                <a:gd name="T82" fmla="*/ 793228469 w 531"/>
                <a:gd name="T83" fmla="*/ 918627017 h 566"/>
                <a:gd name="T84" fmla="*/ 800017990 w 531"/>
                <a:gd name="T85" fmla="*/ 1030237978 h 566"/>
                <a:gd name="T86" fmla="*/ 807155766 w 531"/>
                <a:gd name="T87" fmla="*/ 1283439380 h 5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31" h="566">
                  <a:moveTo>
                    <a:pt x="318" y="566"/>
                  </a:moveTo>
                  <a:cubicBezTo>
                    <a:pt x="315" y="553"/>
                    <a:pt x="308" y="511"/>
                    <a:pt x="303" y="491"/>
                  </a:cubicBezTo>
                  <a:cubicBezTo>
                    <a:pt x="298" y="470"/>
                    <a:pt x="290" y="457"/>
                    <a:pt x="286" y="446"/>
                  </a:cubicBezTo>
                  <a:cubicBezTo>
                    <a:pt x="282" y="435"/>
                    <a:pt x="277" y="431"/>
                    <a:pt x="276" y="425"/>
                  </a:cubicBezTo>
                  <a:cubicBezTo>
                    <a:pt x="274" y="419"/>
                    <a:pt x="276" y="414"/>
                    <a:pt x="277" y="409"/>
                  </a:cubicBezTo>
                  <a:cubicBezTo>
                    <a:pt x="278" y="405"/>
                    <a:pt x="281" y="402"/>
                    <a:pt x="283" y="399"/>
                  </a:cubicBezTo>
                  <a:cubicBezTo>
                    <a:pt x="285" y="396"/>
                    <a:pt x="289" y="394"/>
                    <a:pt x="289" y="393"/>
                  </a:cubicBezTo>
                  <a:cubicBezTo>
                    <a:pt x="289" y="392"/>
                    <a:pt x="286" y="394"/>
                    <a:pt x="284" y="393"/>
                  </a:cubicBezTo>
                  <a:cubicBezTo>
                    <a:pt x="281" y="392"/>
                    <a:pt x="277" y="392"/>
                    <a:pt x="272" y="389"/>
                  </a:cubicBezTo>
                  <a:cubicBezTo>
                    <a:pt x="268" y="386"/>
                    <a:pt x="260" y="380"/>
                    <a:pt x="256" y="372"/>
                  </a:cubicBezTo>
                  <a:cubicBezTo>
                    <a:pt x="251" y="365"/>
                    <a:pt x="245" y="354"/>
                    <a:pt x="243" y="345"/>
                  </a:cubicBezTo>
                  <a:cubicBezTo>
                    <a:pt x="243" y="342"/>
                    <a:pt x="242" y="340"/>
                    <a:pt x="242" y="337"/>
                  </a:cubicBezTo>
                  <a:cubicBezTo>
                    <a:pt x="242" y="338"/>
                    <a:pt x="242" y="338"/>
                    <a:pt x="242" y="338"/>
                  </a:cubicBezTo>
                  <a:cubicBezTo>
                    <a:pt x="240" y="338"/>
                    <a:pt x="238" y="336"/>
                    <a:pt x="234" y="336"/>
                  </a:cubicBezTo>
                  <a:cubicBezTo>
                    <a:pt x="230" y="337"/>
                    <a:pt x="222" y="339"/>
                    <a:pt x="215" y="340"/>
                  </a:cubicBezTo>
                  <a:cubicBezTo>
                    <a:pt x="209" y="341"/>
                    <a:pt x="202" y="343"/>
                    <a:pt x="194" y="344"/>
                  </a:cubicBezTo>
                  <a:cubicBezTo>
                    <a:pt x="187" y="345"/>
                    <a:pt x="178" y="346"/>
                    <a:pt x="171" y="346"/>
                  </a:cubicBezTo>
                  <a:cubicBezTo>
                    <a:pt x="163" y="345"/>
                    <a:pt x="153" y="343"/>
                    <a:pt x="147" y="340"/>
                  </a:cubicBezTo>
                  <a:cubicBezTo>
                    <a:pt x="142" y="338"/>
                    <a:pt x="141" y="332"/>
                    <a:pt x="137" y="329"/>
                  </a:cubicBezTo>
                  <a:cubicBezTo>
                    <a:pt x="134" y="326"/>
                    <a:pt x="131" y="324"/>
                    <a:pt x="126" y="322"/>
                  </a:cubicBezTo>
                  <a:cubicBezTo>
                    <a:pt x="121" y="319"/>
                    <a:pt x="112" y="317"/>
                    <a:pt x="107" y="313"/>
                  </a:cubicBezTo>
                  <a:cubicBezTo>
                    <a:pt x="102" y="309"/>
                    <a:pt x="99" y="300"/>
                    <a:pt x="97" y="297"/>
                  </a:cubicBezTo>
                  <a:cubicBezTo>
                    <a:pt x="91" y="297"/>
                    <a:pt x="91" y="297"/>
                    <a:pt x="91" y="297"/>
                  </a:cubicBezTo>
                  <a:cubicBezTo>
                    <a:pt x="88" y="297"/>
                    <a:pt x="84" y="297"/>
                    <a:pt x="81" y="296"/>
                  </a:cubicBezTo>
                  <a:cubicBezTo>
                    <a:pt x="67" y="295"/>
                    <a:pt x="52" y="288"/>
                    <a:pt x="44" y="284"/>
                  </a:cubicBezTo>
                  <a:cubicBezTo>
                    <a:pt x="35" y="280"/>
                    <a:pt x="32" y="275"/>
                    <a:pt x="29" y="272"/>
                  </a:cubicBezTo>
                  <a:cubicBezTo>
                    <a:pt x="26" y="269"/>
                    <a:pt x="27" y="267"/>
                    <a:pt x="26" y="266"/>
                  </a:cubicBezTo>
                  <a:cubicBezTo>
                    <a:pt x="25" y="264"/>
                    <a:pt x="23" y="265"/>
                    <a:pt x="20" y="262"/>
                  </a:cubicBezTo>
                  <a:cubicBezTo>
                    <a:pt x="17" y="259"/>
                    <a:pt x="10" y="250"/>
                    <a:pt x="7" y="245"/>
                  </a:cubicBezTo>
                  <a:cubicBezTo>
                    <a:pt x="5" y="241"/>
                    <a:pt x="5" y="242"/>
                    <a:pt x="4" y="237"/>
                  </a:cubicBezTo>
                  <a:cubicBezTo>
                    <a:pt x="3" y="232"/>
                    <a:pt x="1" y="220"/>
                    <a:pt x="1" y="215"/>
                  </a:cubicBezTo>
                  <a:cubicBezTo>
                    <a:pt x="0" y="210"/>
                    <a:pt x="2" y="208"/>
                    <a:pt x="2" y="206"/>
                  </a:cubicBezTo>
                  <a:cubicBezTo>
                    <a:pt x="2" y="204"/>
                    <a:pt x="0" y="205"/>
                    <a:pt x="0" y="201"/>
                  </a:cubicBezTo>
                  <a:cubicBezTo>
                    <a:pt x="0" y="197"/>
                    <a:pt x="0" y="188"/>
                    <a:pt x="0" y="182"/>
                  </a:cubicBezTo>
                  <a:cubicBezTo>
                    <a:pt x="1" y="176"/>
                    <a:pt x="2" y="169"/>
                    <a:pt x="3" y="166"/>
                  </a:cubicBezTo>
                  <a:cubicBezTo>
                    <a:pt x="5" y="162"/>
                    <a:pt x="7" y="163"/>
                    <a:pt x="8" y="161"/>
                  </a:cubicBezTo>
                  <a:cubicBezTo>
                    <a:pt x="9" y="160"/>
                    <a:pt x="7" y="159"/>
                    <a:pt x="8" y="157"/>
                  </a:cubicBezTo>
                  <a:cubicBezTo>
                    <a:pt x="8" y="155"/>
                    <a:pt x="9" y="151"/>
                    <a:pt x="10" y="149"/>
                  </a:cubicBezTo>
                  <a:cubicBezTo>
                    <a:pt x="11" y="147"/>
                    <a:pt x="13" y="147"/>
                    <a:pt x="14" y="144"/>
                  </a:cubicBezTo>
                  <a:cubicBezTo>
                    <a:pt x="15" y="142"/>
                    <a:pt x="14" y="138"/>
                    <a:pt x="15" y="135"/>
                  </a:cubicBezTo>
                  <a:cubicBezTo>
                    <a:pt x="17" y="133"/>
                    <a:pt x="21" y="132"/>
                    <a:pt x="22" y="130"/>
                  </a:cubicBezTo>
                  <a:cubicBezTo>
                    <a:pt x="23" y="128"/>
                    <a:pt x="21" y="127"/>
                    <a:pt x="23" y="123"/>
                  </a:cubicBezTo>
                  <a:cubicBezTo>
                    <a:pt x="26" y="119"/>
                    <a:pt x="29" y="113"/>
                    <a:pt x="37" y="104"/>
                  </a:cubicBezTo>
                  <a:cubicBezTo>
                    <a:pt x="45" y="95"/>
                    <a:pt x="64" y="77"/>
                    <a:pt x="72" y="68"/>
                  </a:cubicBezTo>
                  <a:cubicBezTo>
                    <a:pt x="81" y="60"/>
                    <a:pt x="85" y="57"/>
                    <a:pt x="90" y="54"/>
                  </a:cubicBezTo>
                  <a:cubicBezTo>
                    <a:pt x="96" y="51"/>
                    <a:pt x="101" y="48"/>
                    <a:pt x="105" y="47"/>
                  </a:cubicBezTo>
                  <a:cubicBezTo>
                    <a:pt x="108" y="46"/>
                    <a:pt x="108" y="49"/>
                    <a:pt x="110" y="48"/>
                  </a:cubicBezTo>
                  <a:cubicBezTo>
                    <a:pt x="112" y="47"/>
                    <a:pt x="114" y="42"/>
                    <a:pt x="117" y="39"/>
                  </a:cubicBezTo>
                  <a:cubicBezTo>
                    <a:pt x="120" y="36"/>
                    <a:pt x="128" y="33"/>
                    <a:pt x="131" y="32"/>
                  </a:cubicBezTo>
                  <a:cubicBezTo>
                    <a:pt x="134" y="32"/>
                    <a:pt x="134" y="35"/>
                    <a:pt x="135" y="34"/>
                  </a:cubicBezTo>
                  <a:cubicBezTo>
                    <a:pt x="136" y="33"/>
                    <a:pt x="136" y="30"/>
                    <a:pt x="138" y="29"/>
                  </a:cubicBezTo>
                  <a:cubicBezTo>
                    <a:pt x="141" y="27"/>
                    <a:pt x="145" y="26"/>
                    <a:pt x="152" y="24"/>
                  </a:cubicBezTo>
                  <a:cubicBezTo>
                    <a:pt x="158" y="22"/>
                    <a:pt x="170" y="17"/>
                    <a:pt x="179" y="14"/>
                  </a:cubicBezTo>
                  <a:cubicBezTo>
                    <a:pt x="187" y="11"/>
                    <a:pt x="198" y="8"/>
                    <a:pt x="203" y="7"/>
                  </a:cubicBezTo>
                  <a:cubicBezTo>
                    <a:pt x="209" y="6"/>
                    <a:pt x="209" y="7"/>
                    <a:pt x="211" y="8"/>
                  </a:cubicBezTo>
                  <a:cubicBezTo>
                    <a:pt x="213" y="8"/>
                    <a:pt x="213" y="10"/>
                    <a:pt x="217" y="10"/>
                  </a:cubicBezTo>
                  <a:cubicBezTo>
                    <a:pt x="220" y="9"/>
                    <a:pt x="225" y="5"/>
                    <a:pt x="231" y="5"/>
                  </a:cubicBezTo>
                  <a:cubicBezTo>
                    <a:pt x="236" y="5"/>
                    <a:pt x="245" y="8"/>
                    <a:pt x="248" y="8"/>
                  </a:cubicBezTo>
                  <a:cubicBezTo>
                    <a:pt x="251" y="8"/>
                    <a:pt x="249" y="5"/>
                    <a:pt x="251" y="5"/>
                  </a:cubicBezTo>
                  <a:cubicBezTo>
                    <a:pt x="254" y="4"/>
                    <a:pt x="258" y="5"/>
                    <a:pt x="263" y="4"/>
                  </a:cubicBezTo>
                  <a:cubicBezTo>
                    <a:pt x="267" y="3"/>
                    <a:pt x="272" y="0"/>
                    <a:pt x="278" y="0"/>
                  </a:cubicBezTo>
                  <a:cubicBezTo>
                    <a:pt x="283" y="0"/>
                    <a:pt x="290" y="3"/>
                    <a:pt x="294" y="5"/>
                  </a:cubicBezTo>
                  <a:cubicBezTo>
                    <a:pt x="297" y="6"/>
                    <a:pt x="296" y="8"/>
                    <a:pt x="299" y="8"/>
                  </a:cubicBezTo>
                  <a:cubicBezTo>
                    <a:pt x="302" y="8"/>
                    <a:pt x="306" y="6"/>
                    <a:pt x="310" y="6"/>
                  </a:cubicBezTo>
                  <a:cubicBezTo>
                    <a:pt x="313" y="6"/>
                    <a:pt x="317" y="8"/>
                    <a:pt x="321" y="8"/>
                  </a:cubicBezTo>
                  <a:cubicBezTo>
                    <a:pt x="324" y="8"/>
                    <a:pt x="327" y="6"/>
                    <a:pt x="330" y="6"/>
                  </a:cubicBezTo>
                  <a:cubicBezTo>
                    <a:pt x="334" y="5"/>
                    <a:pt x="337" y="5"/>
                    <a:pt x="342" y="6"/>
                  </a:cubicBezTo>
                  <a:cubicBezTo>
                    <a:pt x="347" y="8"/>
                    <a:pt x="355" y="11"/>
                    <a:pt x="361" y="14"/>
                  </a:cubicBezTo>
                  <a:cubicBezTo>
                    <a:pt x="367" y="16"/>
                    <a:pt x="373" y="20"/>
                    <a:pt x="377" y="21"/>
                  </a:cubicBezTo>
                  <a:cubicBezTo>
                    <a:pt x="382" y="23"/>
                    <a:pt x="384" y="21"/>
                    <a:pt x="387" y="22"/>
                  </a:cubicBezTo>
                  <a:cubicBezTo>
                    <a:pt x="390" y="23"/>
                    <a:pt x="394" y="25"/>
                    <a:pt x="397" y="27"/>
                  </a:cubicBezTo>
                  <a:cubicBezTo>
                    <a:pt x="400" y="29"/>
                    <a:pt x="400" y="34"/>
                    <a:pt x="401" y="35"/>
                  </a:cubicBezTo>
                  <a:cubicBezTo>
                    <a:pt x="404" y="36"/>
                    <a:pt x="407" y="33"/>
                    <a:pt x="410" y="35"/>
                  </a:cubicBezTo>
                  <a:cubicBezTo>
                    <a:pt x="413" y="37"/>
                    <a:pt x="417" y="44"/>
                    <a:pt x="419" y="46"/>
                  </a:cubicBezTo>
                  <a:cubicBezTo>
                    <a:pt x="421" y="48"/>
                    <a:pt x="422" y="47"/>
                    <a:pt x="426" y="48"/>
                  </a:cubicBezTo>
                  <a:cubicBezTo>
                    <a:pt x="429" y="50"/>
                    <a:pt x="436" y="54"/>
                    <a:pt x="440" y="56"/>
                  </a:cubicBezTo>
                  <a:cubicBezTo>
                    <a:pt x="445" y="59"/>
                    <a:pt x="449" y="61"/>
                    <a:pt x="454" y="65"/>
                  </a:cubicBezTo>
                  <a:cubicBezTo>
                    <a:pt x="458" y="69"/>
                    <a:pt x="464" y="76"/>
                    <a:pt x="467" y="80"/>
                  </a:cubicBezTo>
                  <a:cubicBezTo>
                    <a:pt x="470" y="84"/>
                    <a:pt x="471" y="89"/>
                    <a:pt x="472" y="91"/>
                  </a:cubicBezTo>
                  <a:cubicBezTo>
                    <a:pt x="474" y="93"/>
                    <a:pt x="476" y="92"/>
                    <a:pt x="478" y="93"/>
                  </a:cubicBezTo>
                  <a:cubicBezTo>
                    <a:pt x="480" y="95"/>
                    <a:pt x="481" y="96"/>
                    <a:pt x="484" y="99"/>
                  </a:cubicBezTo>
                  <a:cubicBezTo>
                    <a:pt x="486" y="102"/>
                    <a:pt x="490" y="107"/>
                    <a:pt x="491" y="112"/>
                  </a:cubicBezTo>
                  <a:cubicBezTo>
                    <a:pt x="492" y="116"/>
                    <a:pt x="490" y="124"/>
                    <a:pt x="491" y="127"/>
                  </a:cubicBezTo>
                  <a:cubicBezTo>
                    <a:pt x="492" y="131"/>
                    <a:pt x="496" y="130"/>
                    <a:pt x="497" y="132"/>
                  </a:cubicBezTo>
                  <a:cubicBezTo>
                    <a:pt x="498" y="134"/>
                    <a:pt x="498" y="136"/>
                    <a:pt x="500" y="139"/>
                  </a:cubicBezTo>
                  <a:cubicBezTo>
                    <a:pt x="501" y="142"/>
                    <a:pt x="503" y="148"/>
                    <a:pt x="505" y="151"/>
                  </a:cubicBezTo>
                  <a:cubicBezTo>
                    <a:pt x="507" y="154"/>
                    <a:pt x="509" y="150"/>
                    <a:pt x="512" y="155"/>
                  </a:cubicBezTo>
                  <a:cubicBezTo>
                    <a:pt x="515" y="160"/>
                    <a:pt x="522" y="175"/>
                    <a:pt x="523" y="182"/>
                  </a:cubicBezTo>
                  <a:cubicBezTo>
                    <a:pt x="525" y="188"/>
                    <a:pt x="522" y="188"/>
                    <a:pt x="522" y="191"/>
                  </a:cubicBezTo>
                  <a:cubicBezTo>
                    <a:pt x="522" y="194"/>
                    <a:pt x="525" y="191"/>
                    <a:pt x="526" y="200"/>
                  </a:cubicBezTo>
                  <a:cubicBezTo>
                    <a:pt x="527" y="208"/>
                    <a:pt x="531" y="228"/>
                    <a:pt x="530" y="241"/>
                  </a:cubicBezTo>
                  <a:cubicBezTo>
                    <a:pt x="528" y="255"/>
                    <a:pt x="521" y="272"/>
                    <a:pt x="515" y="280"/>
                  </a:cubicBezTo>
                  <a:cubicBezTo>
                    <a:pt x="509" y="288"/>
                    <a:pt x="500" y="286"/>
                    <a:pt x="495" y="288"/>
                  </a:cubicBezTo>
                  <a:cubicBezTo>
                    <a:pt x="490" y="291"/>
                    <a:pt x="489" y="295"/>
                    <a:pt x="486" y="296"/>
                  </a:cubicBezTo>
                  <a:cubicBezTo>
                    <a:pt x="484" y="298"/>
                    <a:pt x="484" y="298"/>
                    <a:pt x="482" y="298"/>
                  </a:cubicBezTo>
                  <a:cubicBezTo>
                    <a:pt x="481" y="298"/>
                    <a:pt x="481" y="298"/>
                    <a:pt x="481" y="298"/>
                  </a:cubicBezTo>
                  <a:cubicBezTo>
                    <a:pt x="485" y="302"/>
                    <a:pt x="492" y="310"/>
                    <a:pt x="494" y="314"/>
                  </a:cubicBezTo>
                  <a:cubicBezTo>
                    <a:pt x="497" y="318"/>
                    <a:pt x="496" y="320"/>
                    <a:pt x="497" y="324"/>
                  </a:cubicBezTo>
                  <a:cubicBezTo>
                    <a:pt x="498" y="327"/>
                    <a:pt x="501" y="331"/>
                    <a:pt x="501" y="336"/>
                  </a:cubicBezTo>
                  <a:cubicBezTo>
                    <a:pt x="501" y="341"/>
                    <a:pt x="496" y="348"/>
                    <a:pt x="495" y="352"/>
                  </a:cubicBezTo>
                  <a:cubicBezTo>
                    <a:pt x="494" y="356"/>
                    <a:pt x="495" y="358"/>
                    <a:pt x="493" y="361"/>
                  </a:cubicBezTo>
                  <a:cubicBezTo>
                    <a:pt x="492" y="364"/>
                    <a:pt x="489" y="366"/>
                    <a:pt x="486" y="369"/>
                  </a:cubicBezTo>
                  <a:cubicBezTo>
                    <a:pt x="483" y="372"/>
                    <a:pt x="480" y="377"/>
                    <a:pt x="478" y="379"/>
                  </a:cubicBezTo>
                  <a:cubicBezTo>
                    <a:pt x="475" y="381"/>
                    <a:pt x="471" y="382"/>
                    <a:pt x="469" y="383"/>
                  </a:cubicBezTo>
                  <a:cubicBezTo>
                    <a:pt x="467" y="385"/>
                    <a:pt x="466" y="387"/>
                    <a:pt x="464" y="389"/>
                  </a:cubicBezTo>
                  <a:cubicBezTo>
                    <a:pt x="461" y="391"/>
                    <a:pt x="457" y="393"/>
                    <a:pt x="455" y="394"/>
                  </a:cubicBezTo>
                  <a:cubicBezTo>
                    <a:pt x="452" y="395"/>
                    <a:pt x="450" y="396"/>
                    <a:pt x="447" y="398"/>
                  </a:cubicBezTo>
                  <a:cubicBezTo>
                    <a:pt x="445" y="399"/>
                    <a:pt x="443" y="402"/>
                    <a:pt x="441" y="403"/>
                  </a:cubicBezTo>
                  <a:cubicBezTo>
                    <a:pt x="438" y="404"/>
                    <a:pt x="436" y="404"/>
                    <a:pt x="433" y="405"/>
                  </a:cubicBezTo>
                  <a:cubicBezTo>
                    <a:pt x="429" y="406"/>
                    <a:pt x="424" y="408"/>
                    <a:pt x="421" y="409"/>
                  </a:cubicBezTo>
                  <a:cubicBezTo>
                    <a:pt x="418" y="410"/>
                    <a:pt x="418" y="410"/>
                    <a:pt x="415" y="411"/>
                  </a:cubicBezTo>
                  <a:cubicBezTo>
                    <a:pt x="413" y="412"/>
                    <a:pt x="409" y="414"/>
                    <a:pt x="406" y="415"/>
                  </a:cubicBezTo>
                  <a:cubicBezTo>
                    <a:pt x="403" y="416"/>
                    <a:pt x="402" y="417"/>
                    <a:pt x="400" y="418"/>
                  </a:cubicBezTo>
                  <a:cubicBezTo>
                    <a:pt x="397" y="418"/>
                    <a:pt x="394" y="417"/>
                    <a:pt x="392" y="417"/>
                  </a:cubicBezTo>
                  <a:cubicBezTo>
                    <a:pt x="390" y="417"/>
                    <a:pt x="388" y="417"/>
                    <a:pt x="385" y="416"/>
                  </a:cubicBezTo>
                  <a:cubicBezTo>
                    <a:pt x="382" y="415"/>
                    <a:pt x="377" y="415"/>
                    <a:pt x="373" y="414"/>
                  </a:cubicBezTo>
                  <a:cubicBezTo>
                    <a:pt x="370" y="412"/>
                    <a:pt x="368" y="410"/>
                    <a:pt x="366" y="407"/>
                  </a:cubicBezTo>
                  <a:cubicBezTo>
                    <a:pt x="363" y="405"/>
                    <a:pt x="360" y="400"/>
                    <a:pt x="358" y="398"/>
                  </a:cubicBezTo>
                  <a:cubicBezTo>
                    <a:pt x="357" y="395"/>
                    <a:pt x="356" y="393"/>
                    <a:pt x="355" y="391"/>
                  </a:cubicBezTo>
                  <a:cubicBezTo>
                    <a:pt x="354" y="388"/>
                    <a:pt x="354" y="382"/>
                    <a:pt x="354" y="381"/>
                  </a:cubicBezTo>
                  <a:cubicBezTo>
                    <a:pt x="354" y="380"/>
                    <a:pt x="354" y="382"/>
                    <a:pt x="354" y="382"/>
                  </a:cubicBezTo>
                  <a:cubicBezTo>
                    <a:pt x="354" y="380"/>
                    <a:pt x="354" y="380"/>
                    <a:pt x="354" y="380"/>
                  </a:cubicBezTo>
                  <a:cubicBezTo>
                    <a:pt x="353" y="387"/>
                    <a:pt x="351" y="397"/>
                    <a:pt x="350" y="398"/>
                  </a:cubicBezTo>
                  <a:cubicBezTo>
                    <a:pt x="348" y="397"/>
                    <a:pt x="348" y="397"/>
                    <a:pt x="348" y="397"/>
                  </a:cubicBezTo>
                  <a:cubicBezTo>
                    <a:pt x="348" y="398"/>
                    <a:pt x="347" y="399"/>
                    <a:pt x="347" y="400"/>
                  </a:cubicBezTo>
                  <a:cubicBezTo>
                    <a:pt x="347" y="401"/>
                    <a:pt x="348" y="403"/>
                    <a:pt x="348" y="403"/>
                  </a:cubicBezTo>
                  <a:cubicBezTo>
                    <a:pt x="349" y="402"/>
                    <a:pt x="349" y="402"/>
                    <a:pt x="349" y="402"/>
                  </a:cubicBezTo>
                  <a:cubicBezTo>
                    <a:pt x="350" y="402"/>
                    <a:pt x="350" y="403"/>
                    <a:pt x="351" y="405"/>
                  </a:cubicBezTo>
                  <a:cubicBezTo>
                    <a:pt x="352" y="412"/>
                    <a:pt x="351" y="440"/>
                    <a:pt x="351" y="452"/>
                  </a:cubicBezTo>
                  <a:cubicBezTo>
                    <a:pt x="351" y="465"/>
                    <a:pt x="351" y="468"/>
                    <a:pt x="351" y="480"/>
                  </a:cubicBezTo>
                  <a:cubicBezTo>
                    <a:pt x="352" y="493"/>
                    <a:pt x="352" y="513"/>
                    <a:pt x="353" y="527"/>
                  </a:cubicBezTo>
                  <a:cubicBezTo>
                    <a:pt x="354" y="541"/>
                    <a:pt x="354" y="555"/>
                    <a:pt x="354" y="563"/>
                  </a:cubicBezTo>
                </a:path>
              </a:pathLst>
            </a:custGeom>
            <a:solidFill>
              <a:srgbClr val="FFF5EE"/>
            </a:solidFill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5" name="Freeform 489"/>
            <p:cNvSpPr>
              <a:spLocks noChangeAspect="1"/>
            </p:cNvSpPr>
            <p:nvPr/>
          </p:nvSpPr>
          <p:spPr bwMode="auto">
            <a:xfrm>
              <a:off x="16457375" y="2707712"/>
              <a:ext cx="587389" cy="263044"/>
            </a:xfrm>
            <a:custGeom>
              <a:avLst/>
              <a:gdLst>
                <a:gd name="T0" fmla="*/ 0 w 185"/>
                <a:gd name="T1" fmla="*/ 156500064 h 90"/>
                <a:gd name="T2" fmla="*/ 23423299 w 185"/>
                <a:gd name="T3" fmla="*/ 158842810 h 90"/>
                <a:gd name="T4" fmla="*/ 42242684 w 185"/>
                <a:gd name="T5" fmla="*/ 151924798 h 90"/>
                <a:gd name="T6" fmla="*/ 74934450 w 185"/>
                <a:gd name="T7" fmla="*/ 140083694 h 90"/>
                <a:gd name="T8" fmla="*/ 107995554 w 185"/>
                <a:gd name="T9" fmla="*/ 133169537 h 90"/>
                <a:gd name="T10" fmla="*/ 129160616 w 185"/>
                <a:gd name="T11" fmla="*/ 128594271 h 90"/>
                <a:gd name="T12" fmla="*/ 159523549 w 185"/>
                <a:gd name="T13" fmla="*/ 112174469 h 90"/>
                <a:gd name="T14" fmla="*/ 173751757 w 185"/>
                <a:gd name="T15" fmla="*/ 93329393 h 90"/>
                <a:gd name="T16" fmla="*/ 189779290 w 185"/>
                <a:gd name="T17" fmla="*/ 84179386 h 90"/>
                <a:gd name="T18" fmla="*/ 199507317 w 185"/>
                <a:gd name="T19" fmla="*/ 69998867 h 90"/>
                <a:gd name="T20" fmla="*/ 206356737 w 185"/>
                <a:gd name="T21" fmla="*/ 60848860 h 90"/>
                <a:gd name="T22" fmla="*/ 215551858 w 185"/>
                <a:gd name="T23" fmla="*/ 55814910 h 90"/>
                <a:gd name="T24" fmla="*/ 234371243 w 185"/>
                <a:gd name="T25" fmla="*/ 42089770 h 90"/>
                <a:gd name="T26" fmla="*/ 260143678 w 185"/>
                <a:gd name="T27" fmla="*/ 23333831 h 90"/>
                <a:gd name="T28" fmla="*/ 304714485 w 185"/>
                <a:gd name="T29" fmla="*/ 2339441 h 90"/>
                <a:gd name="T30" fmla="*/ 340125404 w 185"/>
                <a:gd name="T31" fmla="*/ 9150007 h 90"/>
                <a:gd name="T32" fmla="*/ 361289787 w 185"/>
                <a:gd name="T33" fmla="*/ 37514381 h 90"/>
                <a:gd name="T34" fmla="*/ 370467355 w 185"/>
                <a:gd name="T35" fmla="*/ 63170798 h 90"/>
                <a:gd name="T36" fmla="*/ 382368221 w 185"/>
                <a:gd name="T37" fmla="*/ 79148741 h 90"/>
                <a:gd name="T38" fmla="*/ 401291206 w 185"/>
                <a:gd name="T39" fmla="*/ 93329393 h 90"/>
                <a:gd name="T40" fmla="*/ 417318091 w 185"/>
                <a:gd name="T41" fmla="*/ 112174469 h 90"/>
                <a:gd name="T42" fmla="*/ 431547079 w 185"/>
                <a:gd name="T43" fmla="*/ 142336527 h 90"/>
                <a:gd name="T44" fmla="*/ 412727720 w 185"/>
                <a:gd name="T45" fmla="*/ 210082433 h 9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5" h="90">
                  <a:moveTo>
                    <a:pt x="0" y="67"/>
                  </a:moveTo>
                  <a:cubicBezTo>
                    <a:pt x="3" y="68"/>
                    <a:pt x="7" y="68"/>
                    <a:pt x="10" y="68"/>
                  </a:cubicBezTo>
                  <a:cubicBezTo>
                    <a:pt x="13" y="67"/>
                    <a:pt x="15" y="65"/>
                    <a:pt x="18" y="65"/>
                  </a:cubicBezTo>
                  <a:cubicBezTo>
                    <a:pt x="23" y="63"/>
                    <a:pt x="27" y="63"/>
                    <a:pt x="32" y="60"/>
                  </a:cubicBezTo>
                  <a:cubicBezTo>
                    <a:pt x="37" y="59"/>
                    <a:pt x="42" y="58"/>
                    <a:pt x="46" y="57"/>
                  </a:cubicBezTo>
                  <a:cubicBezTo>
                    <a:pt x="52" y="55"/>
                    <a:pt x="48" y="56"/>
                    <a:pt x="55" y="55"/>
                  </a:cubicBezTo>
                  <a:cubicBezTo>
                    <a:pt x="61" y="53"/>
                    <a:pt x="64" y="52"/>
                    <a:pt x="68" y="48"/>
                  </a:cubicBezTo>
                  <a:cubicBezTo>
                    <a:pt x="71" y="46"/>
                    <a:pt x="72" y="42"/>
                    <a:pt x="74" y="40"/>
                  </a:cubicBezTo>
                  <a:cubicBezTo>
                    <a:pt x="76" y="38"/>
                    <a:pt x="80" y="37"/>
                    <a:pt x="81" y="36"/>
                  </a:cubicBezTo>
                  <a:cubicBezTo>
                    <a:pt x="83" y="34"/>
                    <a:pt x="83" y="32"/>
                    <a:pt x="85" y="30"/>
                  </a:cubicBezTo>
                  <a:cubicBezTo>
                    <a:pt x="86" y="29"/>
                    <a:pt x="87" y="27"/>
                    <a:pt x="88" y="26"/>
                  </a:cubicBezTo>
                  <a:cubicBezTo>
                    <a:pt x="89" y="26"/>
                    <a:pt x="92" y="24"/>
                    <a:pt x="92" y="24"/>
                  </a:cubicBezTo>
                  <a:cubicBezTo>
                    <a:pt x="94" y="21"/>
                    <a:pt x="97" y="20"/>
                    <a:pt x="100" y="18"/>
                  </a:cubicBezTo>
                  <a:cubicBezTo>
                    <a:pt x="102" y="15"/>
                    <a:pt x="108" y="10"/>
                    <a:pt x="111" y="10"/>
                  </a:cubicBezTo>
                  <a:cubicBezTo>
                    <a:pt x="115" y="6"/>
                    <a:pt x="124" y="1"/>
                    <a:pt x="130" y="1"/>
                  </a:cubicBezTo>
                  <a:cubicBezTo>
                    <a:pt x="136" y="1"/>
                    <a:pt x="140" y="0"/>
                    <a:pt x="145" y="4"/>
                  </a:cubicBezTo>
                  <a:cubicBezTo>
                    <a:pt x="148" y="9"/>
                    <a:pt x="150" y="9"/>
                    <a:pt x="154" y="16"/>
                  </a:cubicBezTo>
                  <a:cubicBezTo>
                    <a:pt x="155" y="18"/>
                    <a:pt x="158" y="27"/>
                    <a:pt x="158" y="27"/>
                  </a:cubicBezTo>
                  <a:cubicBezTo>
                    <a:pt x="158" y="29"/>
                    <a:pt x="161" y="32"/>
                    <a:pt x="163" y="34"/>
                  </a:cubicBezTo>
                  <a:cubicBezTo>
                    <a:pt x="166" y="37"/>
                    <a:pt x="167" y="39"/>
                    <a:pt x="171" y="40"/>
                  </a:cubicBezTo>
                  <a:cubicBezTo>
                    <a:pt x="172" y="43"/>
                    <a:pt x="176" y="45"/>
                    <a:pt x="178" y="48"/>
                  </a:cubicBezTo>
                  <a:cubicBezTo>
                    <a:pt x="180" y="52"/>
                    <a:pt x="182" y="57"/>
                    <a:pt x="184" y="61"/>
                  </a:cubicBezTo>
                  <a:cubicBezTo>
                    <a:pt x="185" y="67"/>
                    <a:pt x="182" y="83"/>
                    <a:pt x="176" y="90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16" name="Freeform 498"/>
            <p:cNvSpPr>
              <a:spLocks noChangeAspect="1"/>
            </p:cNvSpPr>
            <p:nvPr/>
          </p:nvSpPr>
          <p:spPr bwMode="auto">
            <a:xfrm>
              <a:off x="17028585" y="2731782"/>
              <a:ext cx="51024" cy="81378"/>
            </a:xfrm>
            <a:custGeom>
              <a:avLst/>
              <a:gdLst>
                <a:gd name="T0" fmla="*/ 10037830 w 16"/>
                <a:gd name="T1" fmla="*/ 0 h 28"/>
                <a:gd name="T2" fmla="*/ 0 w 16"/>
                <a:gd name="T3" fmla="*/ 20107854 h 28"/>
                <a:gd name="T4" fmla="*/ 10037830 w 16"/>
                <a:gd name="T5" fmla="*/ 20107854 h 28"/>
                <a:gd name="T6" fmla="*/ 21924550 w 16"/>
                <a:gd name="T7" fmla="*/ 28903654 h 28"/>
                <a:gd name="T8" fmla="*/ 29536692 w 16"/>
                <a:gd name="T9" fmla="*/ 39860526 h 28"/>
                <a:gd name="T10" fmla="*/ 31856052 w 16"/>
                <a:gd name="T11" fmla="*/ 55563601 h 28"/>
                <a:gd name="T12" fmla="*/ 39012253 w 16"/>
                <a:gd name="T13" fmla="*/ 6211556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8">
                  <a:moveTo>
                    <a:pt x="4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0" y="10"/>
                    <a:pt x="3" y="9"/>
                    <a:pt x="4" y="9"/>
                  </a:cubicBezTo>
                  <a:cubicBezTo>
                    <a:pt x="5" y="10"/>
                    <a:pt x="7" y="12"/>
                    <a:pt x="9" y="13"/>
                  </a:cubicBezTo>
                  <a:cubicBezTo>
                    <a:pt x="10" y="15"/>
                    <a:pt x="12" y="16"/>
                    <a:pt x="12" y="18"/>
                  </a:cubicBezTo>
                  <a:cubicBezTo>
                    <a:pt x="13" y="20"/>
                    <a:pt x="13" y="23"/>
                    <a:pt x="13" y="25"/>
                  </a:cubicBezTo>
                  <a:cubicBezTo>
                    <a:pt x="13" y="27"/>
                    <a:pt x="16" y="27"/>
                    <a:pt x="16" y="28"/>
                  </a:cubicBezTo>
                </a:path>
              </a:pathLst>
            </a:custGeom>
            <a:noFill/>
            <a:ln w="635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sz="120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457443" y="2189646"/>
              <a:ext cx="1571140" cy="1343880"/>
              <a:chOff x="15457443" y="2189646"/>
              <a:chExt cx="1571140" cy="1343880"/>
            </a:xfrm>
          </p:grpSpPr>
          <p:sp>
            <p:nvSpPr>
              <p:cNvPr id="18" name="Freeform 470"/>
              <p:cNvSpPr>
                <a:spLocks noChangeAspect="1"/>
              </p:cNvSpPr>
              <p:nvPr/>
            </p:nvSpPr>
            <p:spPr bwMode="auto">
              <a:xfrm>
                <a:off x="15692025" y="2938666"/>
                <a:ext cx="306762" cy="93987"/>
              </a:xfrm>
              <a:custGeom>
                <a:avLst/>
                <a:gdLst>
                  <a:gd name="T0" fmla="*/ 219540717 w 97"/>
                  <a:gd name="T1" fmla="*/ 0 h 32"/>
                  <a:gd name="T2" fmla="*/ 203512916 w 97"/>
                  <a:gd name="T3" fmla="*/ 19498867 h 32"/>
                  <a:gd name="T4" fmla="*/ 151818339 w 97"/>
                  <a:gd name="T5" fmla="*/ 46151091 h 32"/>
                  <a:gd name="T6" fmla="*/ 79286877 w 97"/>
                  <a:gd name="T7" fmla="*/ 68531562 h 32"/>
                  <a:gd name="T8" fmla="*/ 0 w 97"/>
                  <a:gd name="T9" fmla="*/ 7809894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" h="32">
                    <a:moveTo>
                      <a:pt x="97" y="0"/>
                    </a:moveTo>
                    <a:cubicBezTo>
                      <a:pt x="96" y="2"/>
                      <a:pt x="95" y="5"/>
                      <a:pt x="90" y="8"/>
                    </a:cubicBezTo>
                    <a:cubicBezTo>
                      <a:pt x="85" y="11"/>
                      <a:pt x="76" y="16"/>
                      <a:pt x="67" y="19"/>
                    </a:cubicBezTo>
                    <a:cubicBezTo>
                      <a:pt x="58" y="22"/>
                      <a:pt x="48" y="26"/>
                      <a:pt x="35" y="28"/>
                    </a:cubicBezTo>
                    <a:cubicBezTo>
                      <a:pt x="26" y="30"/>
                      <a:pt x="12" y="31"/>
                      <a:pt x="0" y="3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9" name="Freeform 471"/>
              <p:cNvSpPr>
                <a:spLocks noChangeAspect="1"/>
              </p:cNvSpPr>
              <p:nvPr/>
            </p:nvSpPr>
            <p:spPr bwMode="auto">
              <a:xfrm>
                <a:off x="15754872" y="2536361"/>
                <a:ext cx="813882" cy="997165"/>
              </a:xfrm>
              <a:custGeom>
                <a:avLst/>
                <a:gdLst>
                  <a:gd name="T0" fmla="*/ 302515665 w 257"/>
                  <a:gd name="T1" fmla="*/ 431837397 h 342"/>
                  <a:gd name="T2" fmla="*/ 378151249 w 257"/>
                  <a:gd name="T3" fmla="*/ 369904779 h 342"/>
                  <a:gd name="T4" fmla="*/ 346208789 w 257"/>
                  <a:gd name="T5" fmla="*/ 333551681 h 342"/>
                  <a:gd name="T6" fmla="*/ 293043088 w 257"/>
                  <a:gd name="T7" fmla="*/ 338044855 h 342"/>
                  <a:gd name="T8" fmla="*/ 254390212 w 257"/>
                  <a:gd name="T9" fmla="*/ 342554884 h 342"/>
                  <a:gd name="T10" fmla="*/ 215214747 w 257"/>
                  <a:gd name="T11" fmla="*/ 344756548 h 342"/>
                  <a:gd name="T12" fmla="*/ 215214747 w 257"/>
                  <a:gd name="T13" fmla="*/ 390542176 h 342"/>
                  <a:gd name="T14" fmla="*/ 187704489 w 257"/>
                  <a:gd name="T15" fmla="*/ 395052205 h 342"/>
                  <a:gd name="T16" fmla="*/ 169749522 w 257"/>
                  <a:gd name="T17" fmla="*/ 383846661 h 342"/>
                  <a:gd name="T18" fmla="*/ 187704489 w 257"/>
                  <a:gd name="T19" fmla="*/ 360989945 h 342"/>
                  <a:gd name="T20" fmla="*/ 171955080 w 257"/>
                  <a:gd name="T21" fmla="*/ 347044099 h 342"/>
                  <a:gd name="T22" fmla="*/ 183183542 w 257"/>
                  <a:gd name="T23" fmla="*/ 296749089 h 342"/>
                  <a:gd name="T24" fmla="*/ 100837675 w 257"/>
                  <a:gd name="T25" fmla="*/ 153090471 h 342"/>
                  <a:gd name="T26" fmla="*/ 6727049 w 257"/>
                  <a:gd name="T27" fmla="*/ 107305515 h 342"/>
                  <a:gd name="T28" fmla="*/ 41398434 w 257"/>
                  <a:gd name="T29" fmla="*/ 38639849 h 342"/>
                  <a:gd name="T30" fmla="*/ 275090737 w 257"/>
                  <a:gd name="T31" fmla="*/ 4493179 h 342"/>
                  <a:gd name="T32" fmla="*/ 490216866 w 257"/>
                  <a:gd name="T33" fmla="*/ 91590751 h 342"/>
                  <a:gd name="T34" fmla="*/ 586642234 w 257"/>
                  <a:gd name="T35" fmla="*/ 224043825 h 342"/>
                  <a:gd name="T36" fmla="*/ 542932376 w 257"/>
                  <a:gd name="T37" fmla="*/ 253684429 h 342"/>
                  <a:gd name="T38" fmla="*/ 467310239 w 257"/>
                  <a:gd name="T39" fmla="*/ 171546503 h 342"/>
                  <a:gd name="T40" fmla="*/ 384946833 w 257"/>
                  <a:gd name="T41" fmla="*/ 118943932 h 342"/>
                  <a:gd name="T42" fmla="*/ 330025765 w 257"/>
                  <a:gd name="T43" fmla="*/ 107305515 h 342"/>
                  <a:gd name="T44" fmla="*/ 272796047 w 257"/>
                  <a:gd name="T45" fmla="*/ 118943932 h 342"/>
                  <a:gd name="T46" fmla="*/ 233603716 w 257"/>
                  <a:gd name="T47" fmla="*/ 173748814 h 342"/>
                  <a:gd name="T48" fmla="*/ 212903165 w 257"/>
                  <a:gd name="T49" fmla="*/ 159802841 h 342"/>
                  <a:gd name="T50" fmla="*/ 238122021 w 257"/>
                  <a:gd name="T51" fmla="*/ 109507984 h 342"/>
                  <a:gd name="T52" fmla="*/ 318261812 w 257"/>
                  <a:gd name="T53" fmla="*/ 86647955 h 342"/>
                  <a:gd name="T54" fmla="*/ 313743613 w 257"/>
                  <a:gd name="T55" fmla="*/ 68644989 h 342"/>
                  <a:gd name="T56" fmla="*/ 132766168 w 257"/>
                  <a:gd name="T57" fmla="*/ 75445723 h 342"/>
                  <a:gd name="T58" fmla="*/ 96319369 w 257"/>
                  <a:gd name="T59" fmla="*/ 107305515 h 342"/>
                  <a:gd name="T60" fmla="*/ 119328703 w 257"/>
                  <a:gd name="T61" fmla="*/ 141452862 h 342"/>
                  <a:gd name="T62" fmla="*/ 187704489 w 257"/>
                  <a:gd name="T63" fmla="*/ 184950420 h 342"/>
                  <a:gd name="T64" fmla="*/ 215214747 w 257"/>
                  <a:gd name="T65" fmla="*/ 207896156 h 342"/>
                  <a:gd name="T66" fmla="*/ 215214747 w 257"/>
                  <a:gd name="T67" fmla="*/ 233046900 h 342"/>
                  <a:gd name="T68" fmla="*/ 201674703 w 257"/>
                  <a:gd name="T69" fmla="*/ 264889297 h 342"/>
                  <a:gd name="T70" fmla="*/ 189995891 w 257"/>
                  <a:gd name="T71" fmla="*/ 321896540 h 342"/>
                  <a:gd name="T72" fmla="*/ 212903165 w 257"/>
                  <a:gd name="T73" fmla="*/ 329041779 h 342"/>
                  <a:gd name="T74" fmla="*/ 256613049 w 257"/>
                  <a:gd name="T75" fmla="*/ 306185037 h 342"/>
                  <a:gd name="T76" fmla="*/ 307033996 w 257"/>
                  <a:gd name="T77" fmla="*/ 287745886 h 342"/>
                  <a:gd name="T78" fmla="*/ 398852573 w 257"/>
                  <a:gd name="T79" fmla="*/ 287745886 h 342"/>
                  <a:gd name="T80" fmla="*/ 460586508 w 257"/>
                  <a:gd name="T81" fmla="*/ 365394078 h 342"/>
                  <a:gd name="T82" fmla="*/ 490216866 w 257"/>
                  <a:gd name="T83" fmla="*/ 472700265 h 342"/>
                  <a:gd name="T84" fmla="*/ 515418861 w 257"/>
                  <a:gd name="T85" fmla="*/ 584495000 h 342"/>
                  <a:gd name="T86" fmla="*/ 522231179 w 257"/>
                  <a:gd name="T87" fmla="*/ 776679679 h 342"/>
                  <a:gd name="T88" fmla="*/ 533909991 w 257"/>
                  <a:gd name="T89" fmla="*/ 650938299 h 34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57" h="342">
                    <a:moveTo>
                      <a:pt x="131" y="210"/>
                    </a:moveTo>
                    <a:cubicBezTo>
                      <a:pt x="130" y="203"/>
                      <a:pt x="130" y="195"/>
                      <a:pt x="132" y="189"/>
                    </a:cubicBezTo>
                    <a:cubicBezTo>
                      <a:pt x="135" y="180"/>
                      <a:pt x="142" y="170"/>
                      <a:pt x="147" y="166"/>
                    </a:cubicBezTo>
                    <a:cubicBezTo>
                      <a:pt x="153" y="161"/>
                      <a:pt x="163" y="164"/>
                      <a:pt x="165" y="162"/>
                    </a:cubicBezTo>
                    <a:cubicBezTo>
                      <a:pt x="167" y="160"/>
                      <a:pt x="161" y="158"/>
                      <a:pt x="159" y="156"/>
                    </a:cubicBezTo>
                    <a:cubicBezTo>
                      <a:pt x="156" y="153"/>
                      <a:pt x="154" y="149"/>
                      <a:pt x="151" y="146"/>
                    </a:cubicBezTo>
                    <a:cubicBezTo>
                      <a:pt x="148" y="142"/>
                      <a:pt x="144" y="136"/>
                      <a:pt x="141" y="137"/>
                    </a:cubicBezTo>
                    <a:cubicBezTo>
                      <a:pt x="137" y="137"/>
                      <a:pt x="132" y="147"/>
                      <a:pt x="128" y="148"/>
                    </a:cubicBezTo>
                    <a:cubicBezTo>
                      <a:pt x="124" y="150"/>
                      <a:pt x="119" y="146"/>
                      <a:pt x="116" y="146"/>
                    </a:cubicBezTo>
                    <a:cubicBezTo>
                      <a:pt x="114" y="147"/>
                      <a:pt x="114" y="149"/>
                      <a:pt x="111" y="150"/>
                    </a:cubicBezTo>
                    <a:cubicBezTo>
                      <a:pt x="109" y="150"/>
                      <a:pt x="104" y="147"/>
                      <a:pt x="101" y="148"/>
                    </a:cubicBezTo>
                    <a:cubicBezTo>
                      <a:pt x="99" y="148"/>
                      <a:pt x="95" y="148"/>
                      <a:pt x="94" y="151"/>
                    </a:cubicBezTo>
                    <a:cubicBezTo>
                      <a:pt x="94" y="154"/>
                      <a:pt x="97" y="161"/>
                      <a:pt x="97" y="164"/>
                    </a:cubicBezTo>
                    <a:cubicBezTo>
                      <a:pt x="97" y="168"/>
                      <a:pt x="95" y="170"/>
                      <a:pt x="94" y="171"/>
                    </a:cubicBezTo>
                    <a:cubicBezTo>
                      <a:pt x="92" y="172"/>
                      <a:pt x="90" y="171"/>
                      <a:pt x="88" y="171"/>
                    </a:cubicBezTo>
                    <a:cubicBezTo>
                      <a:pt x="86" y="171"/>
                      <a:pt x="84" y="173"/>
                      <a:pt x="82" y="173"/>
                    </a:cubicBezTo>
                    <a:cubicBezTo>
                      <a:pt x="81" y="173"/>
                      <a:pt x="78" y="173"/>
                      <a:pt x="77" y="172"/>
                    </a:cubicBezTo>
                    <a:cubicBezTo>
                      <a:pt x="76" y="171"/>
                      <a:pt x="74" y="169"/>
                      <a:pt x="74" y="168"/>
                    </a:cubicBezTo>
                    <a:cubicBezTo>
                      <a:pt x="74" y="166"/>
                      <a:pt x="76" y="164"/>
                      <a:pt x="77" y="163"/>
                    </a:cubicBezTo>
                    <a:cubicBezTo>
                      <a:pt x="79" y="161"/>
                      <a:pt x="80" y="160"/>
                      <a:pt x="82" y="158"/>
                    </a:cubicBezTo>
                    <a:cubicBezTo>
                      <a:pt x="83" y="156"/>
                      <a:pt x="87" y="149"/>
                      <a:pt x="86" y="148"/>
                    </a:cubicBezTo>
                    <a:cubicBezTo>
                      <a:pt x="85" y="147"/>
                      <a:pt x="78" y="152"/>
                      <a:pt x="75" y="152"/>
                    </a:cubicBezTo>
                    <a:cubicBezTo>
                      <a:pt x="73" y="152"/>
                      <a:pt x="69" y="153"/>
                      <a:pt x="70" y="149"/>
                    </a:cubicBezTo>
                    <a:cubicBezTo>
                      <a:pt x="70" y="145"/>
                      <a:pt x="79" y="142"/>
                      <a:pt x="80" y="130"/>
                    </a:cubicBezTo>
                    <a:cubicBezTo>
                      <a:pt x="81" y="119"/>
                      <a:pt x="82" y="91"/>
                      <a:pt x="76" y="80"/>
                    </a:cubicBezTo>
                    <a:cubicBezTo>
                      <a:pt x="70" y="69"/>
                      <a:pt x="54" y="70"/>
                      <a:pt x="44" y="67"/>
                    </a:cubicBezTo>
                    <a:cubicBezTo>
                      <a:pt x="34" y="63"/>
                      <a:pt x="22" y="62"/>
                      <a:pt x="15" y="58"/>
                    </a:cubicBezTo>
                    <a:cubicBezTo>
                      <a:pt x="9" y="55"/>
                      <a:pt x="5" y="52"/>
                      <a:pt x="3" y="47"/>
                    </a:cubicBezTo>
                    <a:cubicBezTo>
                      <a:pt x="1" y="43"/>
                      <a:pt x="0" y="38"/>
                      <a:pt x="2" y="33"/>
                    </a:cubicBezTo>
                    <a:cubicBezTo>
                      <a:pt x="4" y="28"/>
                      <a:pt x="8" y="22"/>
                      <a:pt x="18" y="17"/>
                    </a:cubicBezTo>
                    <a:cubicBezTo>
                      <a:pt x="27" y="12"/>
                      <a:pt x="43" y="7"/>
                      <a:pt x="60" y="4"/>
                    </a:cubicBezTo>
                    <a:cubicBezTo>
                      <a:pt x="77" y="2"/>
                      <a:pt x="102" y="0"/>
                      <a:pt x="120" y="2"/>
                    </a:cubicBezTo>
                    <a:cubicBezTo>
                      <a:pt x="137" y="4"/>
                      <a:pt x="150" y="7"/>
                      <a:pt x="166" y="14"/>
                    </a:cubicBezTo>
                    <a:cubicBezTo>
                      <a:pt x="182" y="20"/>
                      <a:pt x="200" y="30"/>
                      <a:pt x="214" y="40"/>
                    </a:cubicBezTo>
                    <a:cubicBezTo>
                      <a:pt x="228" y="50"/>
                      <a:pt x="242" y="65"/>
                      <a:pt x="249" y="75"/>
                    </a:cubicBezTo>
                    <a:cubicBezTo>
                      <a:pt x="256" y="84"/>
                      <a:pt x="256" y="92"/>
                      <a:pt x="256" y="98"/>
                    </a:cubicBezTo>
                    <a:cubicBezTo>
                      <a:pt x="257" y="105"/>
                      <a:pt x="254" y="108"/>
                      <a:pt x="251" y="111"/>
                    </a:cubicBezTo>
                    <a:cubicBezTo>
                      <a:pt x="247" y="113"/>
                      <a:pt x="243" y="114"/>
                      <a:pt x="237" y="111"/>
                    </a:cubicBezTo>
                    <a:cubicBezTo>
                      <a:pt x="231" y="108"/>
                      <a:pt x="222" y="101"/>
                      <a:pt x="217" y="94"/>
                    </a:cubicBezTo>
                    <a:cubicBezTo>
                      <a:pt x="211" y="88"/>
                      <a:pt x="210" y="81"/>
                      <a:pt x="204" y="75"/>
                    </a:cubicBezTo>
                    <a:cubicBezTo>
                      <a:pt x="199" y="69"/>
                      <a:pt x="190" y="63"/>
                      <a:pt x="184" y="59"/>
                    </a:cubicBezTo>
                    <a:cubicBezTo>
                      <a:pt x="178" y="55"/>
                      <a:pt x="173" y="53"/>
                      <a:pt x="168" y="52"/>
                    </a:cubicBezTo>
                    <a:cubicBezTo>
                      <a:pt x="164" y="50"/>
                      <a:pt x="162" y="49"/>
                      <a:pt x="158" y="49"/>
                    </a:cubicBezTo>
                    <a:cubicBezTo>
                      <a:pt x="154" y="48"/>
                      <a:pt x="148" y="47"/>
                      <a:pt x="144" y="47"/>
                    </a:cubicBezTo>
                    <a:cubicBezTo>
                      <a:pt x="140" y="47"/>
                      <a:pt x="137" y="47"/>
                      <a:pt x="133" y="48"/>
                    </a:cubicBezTo>
                    <a:cubicBezTo>
                      <a:pt x="129" y="49"/>
                      <a:pt x="124" y="50"/>
                      <a:pt x="119" y="52"/>
                    </a:cubicBezTo>
                    <a:cubicBezTo>
                      <a:pt x="115" y="55"/>
                      <a:pt x="110" y="60"/>
                      <a:pt x="107" y="64"/>
                    </a:cubicBezTo>
                    <a:cubicBezTo>
                      <a:pt x="104" y="68"/>
                      <a:pt x="104" y="74"/>
                      <a:pt x="102" y="76"/>
                    </a:cubicBezTo>
                    <a:cubicBezTo>
                      <a:pt x="100" y="79"/>
                      <a:pt x="98" y="78"/>
                      <a:pt x="96" y="77"/>
                    </a:cubicBezTo>
                    <a:cubicBezTo>
                      <a:pt x="95" y="76"/>
                      <a:pt x="93" y="74"/>
                      <a:pt x="93" y="70"/>
                    </a:cubicBezTo>
                    <a:cubicBezTo>
                      <a:pt x="94" y="67"/>
                      <a:pt x="96" y="61"/>
                      <a:pt x="98" y="57"/>
                    </a:cubicBezTo>
                    <a:cubicBezTo>
                      <a:pt x="99" y="54"/>
                      <a:pt x="100" y="51"/>
                      <a:pt x="104" y="48"/>
                    </a:cubicBezTo>
                    <a:cubicBezTo>
                      <a:pt x="107" y="45"/>
                      <a:pt x="112" y="42"/>
                      <a:pt x="118" y="40"/>
                    </a:cubicBezTo>
                    <a:cubicBezTo>
                      <a:pt x="124" y="39"/>
                      <a:pt x="129" y="37"/>
                      <a:pt x="139" y="38"/>
                    </a:cubicBezTo>
                    <a:cubicBezTo>
                      <a:pt x="149" y="39"/>
                      <a:pt x="179" y="48"/>
                      <a:pt x="179" y="46"/>
                    </a:cubicBezTo>
                    <a:cubicBezTo>
                      <a:pt x="179" y="45"/>
                      <a:pt x="151" y="33"/>
                      <a:pt x="137" y="30"/>
                    </a:cubicBezTo>
                    <a:cubicBezTo>
                      <a:pt x="123" y="26"/>
                      <a:pt x="108" y="26"/>
                      <a:pt x="94" y="26"/>
                    </a:cubicBezTo>
                    <a:cubicBezTo>
                      <a:pt x="81" y="27"/>
                      <a:pt x="66" y="30"/>
                      <a:pt x="58" y="33"/>
                    </a:cubicBezTo>
                    <a:cubicBezTo>
                      <a:pt x="50" y="35"/>
                      <a:pt x="49" y="38"/>
                      <a:pt x="46" y="40"/>
                    </a:cubicBezTo>
                    <a:cubicBezTo>
                      <a:pt x="43" y="42"/>
                      <a:pt x="42" y="45"/>
                      <a:pt x="42" y="47"/>
                    </a:cubicBezTo>
                    <a:cubicBezTo>
                      <a:pt x="42" y="50"/>
                      <a:pt x="42" y="54"/>
                      <a:pt x="44" y="57"/>
                    </a:cubicBezTo>
                    <a:cubicBezTo>
                      <a:pt x="46" y="59"/>
                      <a:pt x="47" y="59"/>
                      <a:pt x="52" y="62"/>
                    </a:cubicBezTo>
                    <a:cubicBezTo>
                      <a:pt x="57" y="64"/>
                      <a:pt x="68" y="67"/>
                      <a:pt x="73" y="70"/>
                    </a:cubicBezTo>
                    <a:cubicBezTo>
                      <a:pt x="78" y="73"/>
                      <a:pt x="79" y="78"/>
                      <a:pt x="82" y="81"/>
                    </a:cubicBezTo>
                    <a:cubicBezTo>
                      <a:pt x="84" y="84"/>
                      <a:pt x="84" y="88"/>
                      <a:pt x="86" y="89"/>
                    </a:cubicBezTo>
                    <a:cubicBezTo>
                      <a:pt x="88" y="91"/>
                      <a:pt x="92" y="90"/>
                      <a:pt x="94" y="91"/>
                    </a:cubicBezTo>
                    <a:cubicBezTo>
                      <a:pt x="95" y="92"/>
                      <a:pt x="96" y="95"/>
                      <a:pt x="96" y="96"/>
                    </a:cubicBezTo>
                    <a:cubicBezTo>
                      <a:pt x="96" y="98"/>
                      <a:pt x="95" y="100"/>
                      <a:pt x="94" y="102"/>
                    </a:cubicBezTo>
                    <a:cubicBezTo>
                      <a:pt x="92" y="104"/>
                      <a:pt x="88" y="104"/>
                      <a:pt x="87" y="106"/>
                    </a:cubicBezTo>
                    <a:cubicBezTo>
                      <a:pt x="86" y="108"/>
                      <a:pt x="88" y="112"/>
                      <a:pt x="88" y="116"/>
                    </a:cubicBezTo>
                    <a:cubicBezTo>
                      <a:pt x="88" y="120"/>
                      <a:pt x="88" y="125"/>
                      <a:pt x="88" y="129"/>
                    </a:cubicBezTo>
                    <a:cubicBezTo>
                      <a:pt x="87" y="133"/>
                      <a:pt x="82" y="140"/>
                      <a:pt x="83" y="141"/>
                    </a:cubicBezTo>
                    <a:cubicBezTo>
                      <a:pt x="84" y="142"/>
                      <a:pt x="92" y="137"/>
                      <a:pt x="94" y="138"/>
                    </a:cubicBezTo>
                    <a:cubicBezTo>
                      <a:pt x="95" y="138"/>
                      <a:pt x="91" y="144"/>
                      <a:pt x="93" y="144"/>
                    </a:cubicBezTo>
                    <a:cubicBezTo>
                      <a:pt x="95" y="144"/>
                      <a:pt x="100" y="141"/>
                      <a:pt x="104" y="140"/>
                    </a:cubicBezTo>
                    <a:cubicBezTo>
                      <a:pt x="107" y="138"/>
                      <a:pt x="108" y="135"/>
                      <a:pt x="112" y="134"/>
                    </a:cubicBezTo>
                    <a:cubicBezTo>
                      <a:pt x="115" y="133"/>
                      <a:pt x="122" y="136"/>
                      <a:pt x="126" y="135"/>
                    </a:cubicBezTo>
                    <a:cubicBezTo>
                      <a:pt x="130" y="133"/>
                      <a:pt x="130" y="129"/>
                      <a:pt x="134" y="126"/>
                    </a:cubicBezTo>
                    <a:cubicBezTo>
                      <a:pt x="138" y="124"/>
                      <a:pt x="143" y="120"/>
                      <a:pt x="149" y="120"/>
                    </a:cubicBezTo>
                    <a:cubicBezTo>
                      <a:pt x="156" y="120"/>
                      <a:pt x="167" y="122"/>
                      <a:pt x="174" y="126"/>
                    </a:cubicBezTo>
                    <a:cubicBezTo>
                      <a:pt x="181" y="129"/>
                      <a:pt x="188" y="134"/>
                      <a:pt x="192" y="140"/>
                    </a:cubicBezTo>
                    <a:cubicBezTo>
                      <a:pt x="197" y="146"/>
                      <a:pt x="198" y="150"/>
                      <a:pt x="201" y="160"/>
                    </a:cubicBezTo>
                    <a:cubicBezTo>
                      <a:pt x="204" y="169"/>
                      <a:pt x="210" y="189"/>
                      <a:pt x="212" y="197"/>
                    </a:cubicBezTo>
                    <a:cubicBezTo>
                      <a:pt x="214" y="204"/>
                      <a:pt x="213" y="201"/>
                      <a:pt x="214" y="207"/>
                    </a:cubicBezTo>
                    <a:cubicBezTo>
                      <a:pt x="216" y="212"/>
                      <a:pt x="219" y="221"/>
                      <a:pt x="220" y="229"/>
                    </a:cubicBezTo>
                    <a:cubicBezTo>
                      <a:pt x="222" y="237"/>
                      <a:pt x="224" y="243"/>
                      <a:pt x="225" y="256"/>
                    </a:cubicBezTo>
                    <a:cubicBezTo>
                      <a:pt x="225" y="269"/>
                      <a:pt x="221" y="294"/>
                      <a:pt x="222" y="308"/>
                    </a:cubicBezTo>
                    <a:cubicBezTo>
                      <a:pt x="223" y="322"/>
                      <a:pt x="227" y="338"/>
                      <a:pt x="228" y="340"/>
                    </a:cubicBezTo>
                    <a:cubicBezTo>
                      <a:pt x="229" y="342"/>
                      <a:pt x="228" y="330"/>
                      <a:pt x="229" y="320"/>
                    </a:cubicBezTo>
                    <a:cubicBezTo>
                      <a:pt x="229" y="311"/>
                      <a:pt x="231" y="292"/>
                      <a:pt x="233" y="285"/>
                    </a:cubicBezTo>
                    <a:cubicBezTo>
                      <a:pt x="234" y="280"/>
                      <a:pt x="236" y="275"/>
                      <a:pt x="238" y="275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0" name="Freeform 472"/>
              <p:cNvSpPr>
                <a:spLocks noChangeAspect="1"/>
              </p:cNvSpPr>
              <p:nvPr/>
            </p:nvSpPr>
            <p:spPr bwMode="auto">
              <a:xfrm>
                <a:off x="16352839" y="2833791"/>
                <a:ext cx="526410" cy="496290"/>
              </a:xfrm>
              <a:custGeom>
                <a:avLst/>
                <a:gdLst>
                  <a:gd name="T0" fmla="*/ 109213025 w 166"/>
                  <a:gd name="T1" fmla="*/ 362761552 h 170"/>
                  <a:gd name="T2" fmla="*/ 122879212 w 166"/>
                  <a:gd name="T3" fmla="*/ 268031055 h 170"/>
                  <a:gd name="T4" fmla="*/ 116081806 w 166"/>
                  <a:gd name="T5" fmla="*/ 233500252 h 170"/>
                  <a:gd name="T6" fmla="*/ 60536911 w 166"/>
                  <a:gd name="T7" fmla="*/ 168686383 h 170"/>
                  <a:gd name="T8" fmla="*/ 34552597 w 166"/>
                  <a:gd name="T9" fmla="*/ 92494047 h 170"/>
                  <a:gd name="T10" fmla="*/ 2224210 w 166"/>
                  <a:gd name="T11" fmla="*/ 46289855 h 170"/>
                  <a:gd name="T12" fmla="*/ 9110574 w 166"/>
                  <a:gd name="T13" fmla="*/ 23138190 h 170"/>
                  <a:gd name="T14" fmla="*/ 29996984 w 166"/>
                  <a:gd name="T15" fmla="*/ 27679657 h 170"/>
                  <a:gd name="T16" fmla="*/ 37319776 w 166"/>
                  <a:gd name="T17" fmla="*/ 11306430 h 170"/>
                  <a:gd name="T18" fmla="*/ 60536911 w 166"/>
                  <a:gd name="T19" fmla="*/ 6761646 h 170"/>
                  <a:gd name="T20" fmla="*/ 69648158 w 166"/>
                  <a:gd name="T21" fmla="*/ 37202958 h 170"/>
                  <a:gd name="T22" fmla="*/ 41875384 w 166"/>
                  <a:gd name="T23" fmla="*/ 39439250 h 170"/>
                  <a:gd name="T24" fmla="*/ 37319776 w 166"/>
                  <a:gd name="T25" fmla="*/ 50835285 h 170"/>
                  <a:gd name="T26" fmla="*/ 57769732 w 166"/>
                  <a:gd name="T27" fmla="*/ 69338414 h 170"/>
                  <a:gd name="T28" fmla="*/ 78758732 w 166"/>
                  <a:gd name="T29" fmla="*/ 85276614 h 170"/>
                  <a:gd name="T30" fmla="*/ 90551503 w 166"/>
                  <a:gd name="T31" fmla="*/ 117868662 h 170"/>
                  <a:gd name="T32" fmla="*/ 83314345 w 166"/>
                  <a:gd name="T33" fmla="*/ 191838072 h 170"/>
                  <a:gd name="T34" fmla="*/ 122879212 w 166"/>
                  <a:gd name="T35" fmla="*/ 219518377 h 170"/>
                  <a:gd name="T36" fmla="*/ 146096372 w 166"/>
                  <a:gd name="T37" fmla="*/ 223974334 h 170"/>
                  <a:gd name="T38" fmla="*/ 106531505 w 166"/>
                  <a:gd name="T39" fmla="*/ 175464947 h 170"/>
                  <a:gd name="T40" fmla="*/ 134740030 w 166"/>
                  <a:gd name="T41" fmla="*/ 131480134 h 170"/>
                  <a:gd name="T42" fmla="*/ 160198983 w 166"/>
                  <a:gd name="T43" fmla="*/ 111086802 h 170"/>
                  <a:gd name="T44" fmla="*/ 197082330 w 166"/>
                  <a:gd name="T45" fmla="*/ 97038963 h 170"/>
                  <a:gd name="T46" fmla="*/ 224855104 w 166"/>
                  <a:gd name="T47" fmla="*/ 80734475 h 170"/>
                  <a:gd name="T48" fmla="*/ 257619242 w 166"/>
                  <a:gd name="T49" fmla="*/ 78425989 h 170"/>
                  <a:gd name="T50" fmla="*/ 294416827 w 166"/>
                  <a:gd name="T51" fmla="*/ 99344672 h 170"/>
                  <a:gd name="T52" fmla="*/ 319944612 w 166"/>
                  <a:gd name="T53" fmla="*/ 94802533 h 170"/>
                  <a:gd name="T54" fmla="*/ 354953865 w 166"/>
                  <a:gd name="T55" fmla="*/ 145548218 h 170"/>
                  <a:gd name="T56" fmla="*/ 370930438 w 166"/>
                  <a:gd name="T57" fmla="*/ 173228522 h 170"/>
                  <a:gd name="T58" fmla="*/ 378167703 w 166"/>
                  <a:gd name="T59" fmla="*/ 230824807 h 170"/>
                  <a:gd name="T60" fmla="*/ 359509479 w 166"/>
                  <a:gd name="T61" fmla="*/ 281573914 h 170"/>
                  <a:gd name="T62" fmla="*/ 336292211 w 166"/>
                  <a:gd name="T63" fmla="*/ 327863764 h 170"/>
                  <a:gd name="T64" fmla="*/ 308519438 w 166"/>
                  <a:gd name="T65" fmla="*/ 341931853 h 170"/>
                  <a:gd name="T66" fmla="*/ 250296449 w 166"/>
                  <a:gd name="T67" fmla="*/ 335149967 h 170"/>
                  <a:gd name="T68" fmla="*/ 197082330 w 166"/>
                  <a:gd name="T69" fmla="*/ 335149967 h 170"/>
                  <a:gd name="T70" fmla="*/ 148320582 w 166"/>
                  <a:gd name="T71" fmla="*/ 316557232 h 170"/>
                  <a:gd name="T72" fmla="*/ 131972850 w 166"/>
                  <a:gd name="T73" fmla="*/ 281573914 h 170"/>
                  <a:gd name="T74" fmla="*/ 148320582 w 166"/>
                  <a:gd name="T75" fmla="*/ 251653859 h 17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66" h="170">
                    <a:moveTo>
                      <a:pt x="50" y="169"/>
                    </a:moveTo>
                    <a:cubicBezTo>
                      <a:pt x="48" y="170"/>
                      <a:pt x="47" y="163"/>
                      <a:pt x="47" y="157"/>
                    </a:cubicBezTo>
                    <a:cubicBezTo>
                      <a:pt x="47" y="151"/>
                      <a:pt x="47" y="141"/>
                      <a:pt x="48" y="134"/>
                    </a:cubicBezTo>
                    <a:cubicBezTo>
                      <a:pt x="49" y="128"/>
                      <a:pt x="52" y="121"/>
                      <a:pt x="53" y="116"/>
                    </a:cubicBezTo>
                    <a:cubicBezTo>
                      <a:pt x="54" y="111"/>
                      <a:pt x="57" y="106"/>
                      <a:pt x="57" y="103"/>
                    </a:cubicBezTo>
                    <a:cubicBezTo>
                      <a:pt x="57" y="101"/>
                      <a:pt x="53" y="103"/>
                      <a:pt x="50" y="101"/>
                    </a:cubicBezTo>
                    <a:cubicBezTo>
                      <a:pt x="47" y="100"/>
                      <a:pt x="40" y="97"/>
                      <a:pt x="36" y="92"/>
                    </a:cubicBezTo>
                    <a:cubicBezTo>
                      <a:pt x="32" y="87"/>
                      <a:pt x="28" y="80"/>
                      <a:pt x="26" y="73"/>
                    </a:cubicBezTo>
                    <a:cubicBezTo>
                      <a:pt x="23" y="66"/>
                      <a:pt x="21" y="56"/>
                      <a:pt x="20" y="50"/>
                    </a:cubicBezTo>
                    <a:cubicBezTo>
                      <a:pt x="18" y="45"/>
                      <a:pt x="17" y="43"/>
                      <a:pt x="15" y="40"/>
                    </a:cubicBezTo>
                    <a:cubicBezTo>
                      <a:pt x="13" y="36"/>
                      <a:pt x="10" y="31"/>
                      <a:pt x="8" y="28"/>
                    </a:cubicBezTo>
                    <a:cubicBezTo>
                      <a:pt x="6" y="25"/>
                      <a:pt x="2" y="22"/>
                      <a:pt x="1" y="20"/>
                    </a:cubicBezTo>
                    <a:cubicBezTo>
                      <a:pt x="0" y="18"/>
                      <a:pt x="0" y="15"/>
                      <a:pt x="1" y="13"/>
                    </a:cubicBezTo>
                    <a:cubicBezTo>
                      <a:pt x="2" y="11"/>
                      <a:pt x="3" y="11"/>
                      <a:pt x="4" y="10"/>
                    </a:cubicBezTo>
                    <a:cubicBezTo>
                      <a:pt x="6" y="10"/>
                      <a:pt x="7" y="10"/>
                      <a:pt x="8" y="11"/>
                    </a:cubicBezTo>
                    <a:cubicBezTo>
                      <a:pt x="9" y="11"/>
                      <a:pt x="11" y="12"/>
                      <a:pt x="13" y="12"/>
                    </a:cubicBezTo>
                    <a:cubicBezTo>
                      <a:pt x="15" y="12"/>
                      <a:pt x="20" y="13"/>
                      <a:pt x="20" y="12"/>
                    </a:cubicBezTo>
                    <a:cubicBezTo>
                      <a:pt x="21" y="11"/>
                      <a:pt x="16" y="7"/>
                      <a:pt x="16" y="5"/>
                    </a:cubicBezTo>
                    <a:cubicBezTo>
                      <a:pt x="16" y="4"/>
                      <a:pt x="18" y="1"/>
                      <a:pt x="19" y="1"/>
                    </a:cubicBezTo>
                    <a:cubicBezTo>
                      <a:pt x="21" y="0"/>
                      <a:pt x="24" y="2"/>
                      <a:pt x="26" y="3"/>
                    </a:cubicBezTo>
                    <a:cubicBezTo>
                      <a:pt x="28" y="5"/>
                      <a:pt x="29" y="7"/>
                      <a:pt x="30" y="9"/>
                    </a:cubicBezTo>
                    <a:cubicBezTo>
                      <a:pt x="31" y="11"/>
                      <a:pt x="31" y="14"/>
                      <a:pt x="30" y="16"/>
                    </a:cubicBezTo>
                    <a:cubicBezTo>
                      <a:pt x="29" y="18"/>
                      <a:pt x="28" y="20"/>
                      <a:pt x="26" y="20"/>
                    </a:cubicBezTo>
                    <a:cubicBezTo>
                      <a:pt x="24" y="20"/>
                      <a:pt x="20" y="17"/>
                      <a:pt x="18" y="17"/>
                    </a:cubicBezTo>
                    <a:cubicBezTo>
                      <a:pt x="16" y="16"/>
                      <a:pt x="12" y="16"/>
                      <a:pt x="12" y="17"/>
                    </a:cubicBezTo>
                    <a:cubicBezTo>
                      <a:pt x="12" y="18"/>
                      <a:pt x="16" y="20"/>
                      <a:pt x="16" y="22"/>
                    </a:cubicBezTo>
                    <a:cubicBezTo>
                      <a:pt x="17" y="24"/>
                      <a:pt x="15" y="28"/>
                      <a:pt x="17" y="30"/>
                    </a:cubicBezTo>
                    <a:cubicBezTo>
                      <a:pt x="19" y="31"/>
                      <a:pt x="23" y="30"/>
                      <a:pt x="25" y="30"/>
                    </a:cubicBezTo>
                    <a:cubicBezTo>
                      <a:pt x="27" y="31"/>
                      <a:pt x="29" y="31"/>
                      <a:pt x="30" y="32"/>
                    </a:cubicBezTo>
                    <a:cubicBezTo>
                      <a:pt x="31" y="33"/>
                      <a:pt x="33" y="35"/>
                      <a:pt x="34" y="37"/>
                    </a:cubicBezTo>
                    <a:cubicBezTo>
                      <a:pt x="34" y="39"/>
                      <a:pt x="34" y="42"/>
                      <a:pt x="35" y="45"/>
                    </a:cubicBezTo>
                    <a:cubicBezTo>
                      <a:pt x="36" y="47"/>
                      <a:pt x="40" y="47"/>
                      <a:pt x="39" y="51"/>
                    </a:cubicBezTo>
                    <a:cubicBezTo>
                      <a:pt x="39" y="54"/>
                      <a:pt x="34" y="60"/>
                      <a:pt x="34" y="65"/>
                    </a:cubicBezTo>
                    <a:cubicBezTo>
                      <a:pt x="33" y="70"/>
                      <a:pt x="33" y="79"/>
                      <a:pt x="36" y="83"/>
                    </a:cubicBezTo>
                    <a:cubicBezTo>
                      <a:pt x="39" y="88"/>
                      <a:pt x="47" y="89"/>
                      <a:pt x="50" y="91"/>
                    </a:cubicBezTo>
                    <a:cubicBezTo>
                      <a:pt x="53" y="93"/>
                      <a:pt x="52" y="94"/>
                      <a:pt x="53" y="95"/>
                    </a:cubicBezTo>
                    <a:cubicBezTo>
                      <a:pt x="55" y="96"/>
                      <a:pt x="58" y="98"/>
                      <a:pt x="60" y="98"/>
                    </a:cubicBezTo>
                    <a:cubicBezTo>
                      <a:pt x="61" y="98"/>
                      <a:pt x="65" y="99"/>
                      <a:pt x="63" y="97"/>
                    </a:cubicBezTo>
                    <a:cubicBezTo>
                      <a:pt x="62" y="95"/>
                      <a:pt x="53" y="90"/>
                      <a:pt x="50" y="86"/>
                    </a:cubicBezTo>
                    <a:cubicBezTo>
                      <a:pt x="47" y="82"/>
                      <a:pt x="45" y="80"/>
                      <a:pt x="46" y="76"/>
                    </a:cubicBezTo>
                    <a:cubicBezTo>
                      <a:pt x="47" y="72"/>
                      <a:pt x="54" y="68"/>
                      <a:pt x="56" y="65"/>
                    </a:cubicBezTo>
                    <a:cubicBezTo>
                      <a:pt x="58" y="62"/>
                      <a:pt x="57" y="60"/>
                      <a:pt x="58" y="57"/>
                    </a:cubicBezTo>
                    <a:cubicBezTo>
                      <a:pt x="59" y="54"/>
                      <a:pt x="61" y="51"/>
                      <a:pt x="63" y="49"/>
                    </a:cubicBezTo>
                    <a:cubicBezTo>
                      <a:pt x="65" y="47"/>
                      <a:pt x="68" y="49"/>
                      <a:pt x="69" y="48"/>
                    </a:cubicBezTo>
                    <a:cubicBezTo>
                      <a:pt x="71" y="47"/>
                      <a:pt x="71" y="44"/>
                      <a:pt x="74" y="43"/>
                    </a:cubicBezTo>
                    <a:cubicBezTo>
                      <a:pt x="76" y="42"/>
                      <a:pt x="84" y="43"/>
                      <a:pt x="85" y="42"/>
                    </a:cubicBezTo>
                    <a:cubicBezTo>
                      <a:pt x="88" y="41"/>
                      <a:pt x="87" y="38"/>
                      <a:pt x="88" y="37"/>
                    </a:cubicBezTo>
                    <a:cubicBezTo>
                      <a:pt x="91" y="35"/>
                      <a:pt x="94" y="34"/>
                      <a:pt x="97" y="35"/>
                    </a:cubicBezTo>
                    <a:cubicBezTo>
                      <a:pt x="100" y="35"/>
                      <a:pt x="103" y="40"/>
                      <a:pt x="106" y="40"/>
                    </a:cubicBezTo>
                    <a:cubicBezTo>
                      <a:pt x="108" y="40"/>
                      <a:pt x="109" y="35"/>
                      <a:pt x="111" y="34"/>
                    </a:cubicBezTo>
                    <a:cubicBezTo>
                      <a:pt x="114" y="33"/>
                      <a:pt x="118" y="35"/>
                      <a:pt x="121" y="37"/>
                    </a:cubicBezTo>
                    <a:cubicBezTo>
                      <a:pt x="123" y="38"/>
                      <a:pt x="125" y="42"/>
                      <a:pt x="127" y="43"/>
                    </a:cubicBezTo>
                    <a:cubicBezTo>
                      <a:pt x="129" y="44"/>
                      <a:pt x="131" y="40"/>
                      <a:pt x="133" y="40"/>
                    </a:cubicBezTo>
                    <a:cubicBezTo>
                      <a:pt x="134" y="40"/>
                      <a:pt x="136" y="39"/>
                      <a:pt x="138" y="41"/>
                    </a:cubicBezTo>
                    <a:cubicBezTo>
                      <a:pt x="140" y="43"/>
                      <a:pt x="145" y="49"/>
                      <a:pt x="147" y="53"/>
                    </a:cubicBezTo>
                    <a:cubicBezTo>
                      <a:pt x="150" y="57"/>
                      <a:pt x="151" y="60"/>
                      <a:pt x="153" y="63"/>
                    </a:cubicBezTo>
                    <a:cubicBezTo>
                      <a:pt x="156" y="66"/>
                      <a:pt x="159" y="67"/>
                      <a:pt x="159" y="69"/>
                    </a:cubicBezTo>
                    <a:cubicBezTo>
                      <a:pt x="160" y="71"/>
                      <a:pt x="159" y="72"/>
                      <a:pt x="160" y="75"/>
                    </a:cubicBezTo>
                    <a:cubicBezTo>
                      <a:pt x="161" y="79"/>
                      <a:pt x="166" y="86"/>
                      <a:pt x="166" y="90"/>
                    </a:cubicBezTo>
                    <a:cubicBezTo>
                      <a:pt x="166" y="94"/>
                      <a:pt x="164" y="97"/>
                      <a:pt x="163" y="100"/>
                    </a:cubicBezTo>
                    <a:cubicBezTo>
                      <a:pt x="163" y="104"/>
                      <a:pt x="163" y="109"/>
                      <a:pt x="161" y="113"/>
                    </a:cubicBezTo>
                    <a:cubicBezTo>
                      <a:pt x="160" y="117"/>
                      <a:pt x="157" y="119"/>
                      <a:pt x="155" y="122"/>
                    </a:cubicBezTo>
                    <a:cubicBezTo>
                      <a:pt x="153" y="126"/>
                      <a:pt x="153" y="132"/>
                      <a:pt x="151" y="136"/>
                    </a:cubicBezTo>
                    <a:cubicBezTo>
                      <a:pt x="149" y="139"/>
                      <a:pt x="147" y="141"/>
                      <a:pt x="145" y="142"/>
                    </a:cubicBezTo>
                    <a:cubicBezTo>
                      <a:pt x="143" y="143"/>
                      <a:pt x="141" y="142"/>
                      <a:pt x="139" y="143"/>
                    </a:cubicBezTo>
                    <a:cubicBezTo>
                      <a:pt x="137" y="144"/>
                      <a:pt x="135" y="147"/>
                      <a:pt x="133" y="148"/>
                    </a:cubicBezTo>
                    <a:cubicBezTo>
                      <a:pt x="130" y="149"/>
                      <a:pt x="127" y="151"/>
                      <a:pt x="123" y="150"/>
                    </a:cubicBezTo>
                    <a:cubicBezTo>
                      <a:pt x="119" y="149"/>
                      <a:pt x="112" y="145"/>
                      <a:pt x="108" y="145"/>
                    </a:cubicBezTo>
                    <a:cubicBezTo>
                      <a:pt x="103" y="144"/>
                      <a:pt x="100" y="146"/>
                      <a:pt x="96" y="146"/>
                    </a:cubicBezTo>
                    <a:cubicBezTo>
                      <a:pt x="92" y="146"/>
                      <a:pt x="88" y="145"/>
                      <a:pt x="85" y="145"/>
                    </a:cubicBezTo>
                    <a:cubicBezTo>
                      <a:pt x="81" y="144"/>
                      <a:pt x="76" y="144"/>
                      <a:pt x="73" y="143"/>
                    </a:cubicBezTo>
                    <a:cubicBezTo>
                      <a:pt x="70" y="141"/>
                      <a:pt x="67" y="139"/>
                      <a:pt x="64" y="137"/>
                    </a:cubicBezTo>
                    <a:cubicBezTo>
                      <a:pt x="62" y="134"/>
                      <a:pt x="59" y="132"/>
                      <a:pt x="57" y="129"/>
                    </a:cubicBezTo>
                    <a:cubicBezTo>
                      <a:pt x="56" y="127"/>
                      <a:pt x="57" y="125"/>
                      <a:pt x="57" y="122"/>
                    </a:cubicBezTo>
                    <a:cubicBezTo>
                      <a:pt x="57" y="120"/>
                      <a:pt x="58" y="117"/>
                      <a:pt x="59" y="115"/>
                    </a:cubicBezTo>
                    <a:cubicBezTo>
                      <a:pt x="60" y="113"/>
                      <a:pt x="63" y="111"/>
                      <a:pt x="64" y="10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1" name="Freeform 473"/>
              <p:cNvSpPr>
                <a:spLocks noChangeAspect="1"/>
              </p:cNvSpPr>
              <p:nvPr/>
            </p:nvSpPr>
            <p:spPr bwMode="auto">
              <a:xfrm>
                <a:off x="16524575" y="3150708"/>
                <a:ext cx="32356" cy="123786"/>
              </a:xfrm>
              <a:custGeom>
                <a:avLst/>
                <a:gdLst>
                  <a:gd name="T0" fmla="*/ 27758562 w 10"/>
                  <a:gd name="T1" fmla="*/ 0 h 42"/>
                  <a:gd name="T2" fmla="*/ 8539258 w 10"/>
                  <a:gd name="T3" fmla="*/ 37689609 h 42"/>
                  <a:gd name="T4" fmla="*/ 0 w 10"/>
                  <a:gd name="T5" fmla="*/ 105721411 h 4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42">
                    <a:moveTo>
                      <a:pt x="10" y="0"/>
                    </a:moveTo>
                    <a:cubicBezTo>
                      <a:pt x="9" y="2"/>
                      <a:pt x="5" y="8"/>
                      <a:pt x="3" y="15"/>
                    </a:cubicBezTo>
                    <a:cubicBezTo>
                      <a:pt x="1" y="21"/>
                      <a:pt x="1" y="34"/>
                      <a:pt x="0" y="4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2" name="Freeform 474"/>
              <p:cNvSpPr>
                <a:spLocks noChangeAspect="1"/>
              </p:cNvSpPr>
              <p:nvPr/>
            </p:nvSpPr>
            <p:spPr bwMode="auto">
              <a:xfrm>
                <a:off x="16787780" y="2949555"/>
                <a:ext cx="138758" cy="85389"/>
              </a:xfrm>
              <a:custGeom>
                <a:avLst/>
                <a:gdLst>
                  <a:gd name="T0" fmla="*/ 0 w 44"/>
                  <a:gd name="T1" fmla="*/ 0 h 29"/>
                  <a:gd name="T2" fmla="*/ 41826326 w 44"/>
                  <a:gd name="T3" fmla="*/ 22313906 h 29"/>
                  <a:gd name="T4" fmla="*/ 57469462 w 44"/>
                  <a:gd name="T5" fmla="*/ 39790054 h 29"/>
                  <a:gd name="T6" fmla="*/ 72671123 w 44"/>
                  <a:gd name="T7" fmla="*/ 54913529 h 29"/>
                  <a:gd name="T8" fmla="*/ 94908207 w 44"/>
                  <a:gd name="T9" fmla="*/ 69940831 h 29"/>
                  <a:gd name="T10" fmla="*/ 97058449 w 44"/>
                  <a:gd name="T11" fmla="*/ 7240786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29">
                    <a:moveTo>
                      <a:pt x="0" y="0"/>
                    </a:moveTo>
                    <a:cubicBezTo>
                      <a:pt x="3" y="2"/>
                      <a:pt x="14" y="7"/>
                      <a:pt x="19" y="9"/>
                    </a:cubicBezTo>
                    <a:cubicBezTo>
                      <a:pt x="23" y="12"/>
                      <a:pt x="23" y="14"/>
                      <a:pt x="26" y="16"/>
                    </a:cubicBezTo>
                    <a:cubicBezTo>
                      <a:pt x="28" y="18"/>
                      <a:pt x="30" y="20"/>
                      <a:pt x="33" y="22"/>
                    </a:cubicBezTo>
                    <a:cubicBezTo>
                      <a:pt x="36" y="24"/>
                      <a:pt x="39" y="25"/>
                      <a:pt x="43" y="28"/>
                    </a:cubicBezTo>
                    <a:cubicBezTo>
                      <a:pt x="44" y="28"/>
                      <a:pt x="44" y="29"/>
                      <a:pt x="44" y="2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3" name="Freeform 475"/>
              <p:cNvSpPr>
                <a:spLocks noChangeAspect="1"/>
              </p:cNvSpPr>
              <p:nvPr/>
            </p:nvSpPr>
            <p:spPr bwMode="auto">
              <a:xfrm>
                <a:off x="16533287" y="3017179"/>
                <a:ext cx="60358" cy="41263"/>
              </a:xfrm>
              <a:custGeom>
                <a:avLst/>
                <a:gdLst>
                  <a:gd name="T0" fmla="*/ 0 w 19"/>
                  <a:gd name="T1" fmla="*/ 0 h 14"/>
                  <a:gd name="T2" fmla="*/ 12020557 w 19"/>
                  <a:gd name="T3" fmla="*/ 10267997 h 14"/>
                  <a:gd name="T4" fmla="*/ 25851450 w 19"/>
                  <a:gd name="T5" fmla="*/ 15135454 h 14"/>
                  <a:gd name="T6" fmla="*/ 30453130 w 19"/>
                  <a:gd name="T7" fmla="*/ 27881933 h 14"/>
                  <a:gd name="T8" fmla="*/ 44741878 w 19"/>
                  <a:gd name="T9" fmla="*/ 35210309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0" y="0"/>
                    </a:moveTo>
                    <a:cubicBezTo>
                      <a:pt x="1" y="1"/>
                      <a:pt x="3" y="3"/>
                      <a:pt x="5" y="4"/>
                    </a:cubicBezTo>
                    <a:cubicBezTo>
                      <a:pt x="6" y="5"/>
                      <a:pt x="9" y="5"/>
                      <a:pt x="11" y="6"/>
                    </a:cubicBezTo>
                    <a:cubicBezTo>
                      <a:pt x="12" y="8"/>
                      <a:pt x="11" y="10"/>
                      <a:pt x="13" y="11"/>
                    </a:cubicBezTo>
                    <a:cubicBezTo>
                      <a:pt x="14" y="13"/>
                      <a:pt x="18" y="14"/>
                      <a:pt x="19" y="1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4" name="Freeform 476"/>
              <p:cNvSpPr>
                <a:spLocks noChangeAspect="1"/>
              </p:cNvSpPr>
              <p:nvPr/>
            </p:nvSpPr>
            <p:spPr bwMode="auto">
              <a:xfrm>
                <a:off x="16568754" y="2973050"/>
                <a:ext cx="34845" cy="44126"/>
              </a:xfrm>
              <a:custGeom>
                <a:avLst/>
                <a:gdLst>
                  <a:gd name="T0" fmla="*/ 0 w 11"/>
                  <a:gd name="T1" fmla="*/ 0 h 15"/>
                  <a:gd name="T2" fmla="*/ 6736622 w 11"/>
                  <a:gd name="T3" fmla="*/ 14931938 h 15"/>
                  <a:gd name="T4" fmla="*/ 18523731 w 11"/>
                  <a:gd name="T5" fmla="*/ 22157068 h 15"/>
                  <a:gd name="T6" fmla="*/ 25260999 w 11"/>
                  <a:gd name="T7" fmla="*/ 37106315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" h="15">
                    <a:moveTo>
                      <a:pt x="0" y="0"/>
                    </a:moveTo>
                    <a:cubicBezTo>
                      <a:pt x="1" y="1"/>
                      <a:pt x="2" y="4"/>
                      <a:pt x="3" y="6"/>
                    </a:cubicBezTo>
                    <a:cubicBezTo>
                      <a:pt x="5" y="7"/>
                      <a:pt x="6" y="8"/>
                      <a:pt x="8" y="9"/>
                    </a:cubicBezTo>
                    <a:cubicBezTo>
                      <a:pt x="9" y="11"/>
                      <a:pt x="10" y="14"/>
                      <a:pt x="11" y="15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5" name="Freeform 477"/>
              <p:cNvSpPr>
                <a:spLocks noChangeAspect="1"/>
              </p:cNvSpPr>
              <p:nvPr/>
            </p:nvSpPr>
            <p:spPr bwMode="auto">
              <a:xfrm>
                <a:off x="16619776" y="2958723"/>
                <a:ext cx="28000" cy="76221"/>
              </a:xfrm>
              <a:custGeom>
                <a:avLst/>
                <a:gdLst>
                  <a:gd name="T0" fmla="*/ 1953125 w 9"/>
                  <a:gd name="T1" fmla="*/ 0 h 26"/>
                  <a:gd name="T2" fmla="*/ 0 w 9"/>
                  <a:gd name="T3" fmla="*/ 16861203 h 26"/>
                  <a:gd name="T4" fmla="*/ 9765625 w 9"/>
                  <a:gd name="T5" fmla="*/ 28595343 h 26"/>
                  <a:gd name="T6" fmla="*/ 13671875 w 9"/>
                  <a:gd name="T7" fmla="*/ 45456515 h 26"/>
                  <a:gd name="T8" fmla="*/ 17578125 w 9"/>
                  <a:gd name="T9" fmla="*/ 62315022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26">
                    <a:moveTo>
                      <a:pt x="1" y="0"/>
                    </a:moveTo>
                    <a:cubicBezTo>
                      <a:pt x="1" y="1"/>
                      <a:pt x="0" y="5"/>
                      <a:pt x="0" y="7"/>
                    </a:cubicBezTo>
                    <a:cubicBezTo>
                      <a:pt x="1" y="9"/>
                      <a:pt x="4" y="10"/>
                      <a:pt x="5" y="12"/>
                    </a:cubicBezTo>
                    <a:cubicBezTo>
                      <a:pt x="6" y="14"/>
                      <a:pt x="7" y="17"/>
                      <a:pt x="7" y="19"/>
                    </a:cubicBezTo>
                    <a:cubicBezTo>
                      <a:pt x="8" y="21"/>
                      <a:pt x="8" y="25"/>
                      <a:pt x="9" y="2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6" name="Freeform 478"/>
              <p:cNvSpPr>
                <a:spLocks noChangeAspect="1"/>
              </p:cNvSpPr>
              <p:nvPr/>
            </p:nvSpPr>
            <p:spPr bwMode="auto">
              <a:xfrm>
                <a:off x="16688846" y="2949555"/>
                <a:ext cx="19290" cy="87682"/>
              </a:xfrm>
              <a:custGeom>
                <a:avLst/>
                <a:gdLst>
                  <a:gd name="T0" fmla="*/ 2547559 w 6"/>
                  <a:gd name="T1" fmla="*/ 0 h 30"/>
                  <a:gd name="T2" fmla="*/ 0 w 6"/>
                  <a:gd name="T3" fmla="*/ 14183982 h 30"/>
                  <a:gd name="T4" fmla="*/ 5117857 w 6"/>
                  <a:gd name="T5" fmla="*/ 25673273 h 30"/>
                  <a:gd name="T6" fmla="*/ 13162388 w 6"/>
                  <a:gd name="T7" fmla="*/ 37514381 h 30"/>
                  <a:gd name="T8" fmla="*/ 8162734 w 6"/>
                  <a:gd name="T9" fmla="*/ 46665036 h 30"/>
                  <a:gd name="T10" fmla="*/ 13162388 w 6"/>
                  <a:gd name="T11" fmla="*/ 69998867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1" y="0"/>
                    </a:moveTo>
                    <a:cubicBezTo>
                      <a:pt x="1" y="1"/>
                      <a:pt x="0" y="4"/>
                      <a:pt x="0" y="6"/>
                    </a:cubicBezTo>
                    <a:cubicBezTo>
                      <a:pt x="0" y="8"/>
                      <a:pt x="1" y="10"/>
                      <a:pt x="2" y="11"/>
                    </a:cubicBezTo>
                    <a:cubicBezTo>
                      <a:pt x="3" y="13"/>
                      <a:pt x="5" y="15"/>
                      <a:pt x="5" y="16"/>
                    </a:cubicBezTo>
                    <a:cubicBezTo>
                      <a:pt x="6" y="17"/>
                      <a:pt x="3" y="18"/>
                      <a:pt x="3" y="20"/>
                    </a:cubicBezTo>
                    <a:cubicBezTo>
                      <a:pt x="3" y="23"/>
                      <a:pt x="5" y="28"/>
                      <a:pt x="5" y="3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7" name="Freeform 479"/>
              <p:cNvSpPr>
                <a:spLocks noChangeAspect="1"/>
              </p:cNvSpPr>
              <p:nvPr/>
            </p:nvSpPr>
            <p:spPr bwMode="auto">
              <a:xfrm>
                <a:off x="16742979" y="2958723"/>
                <a:ext cx="16179" cy="73928"/>
              </a:xfrm>
              <a:custGeom>
                <a:avLst/>
                <a:gdLst>
                  <a:gd name="T0" fmla="*/ 8539258 w 5"/>
                  <a:gd name="T1" fmla="*/ 0 h 25"/>
                  <a:gd name="T2" fmla="*/ 8539258 w 5"/>
                  <a:gd name="T3" fmla="*/ 13044867 h 25"/>
                  <a:gd name="T4" fmla="*/ 2668739 w 5"/>
                  <a:gd name="T5" fmla="*/ 20649432 h 25"/>
                  <a:gd name="T6" fmla="*/ 11208704 w 5"/>
                  <a:gd name="T7" fmla="*/ 23086021 h 25"/>
                  <a:gd name="T8" fmla="*/ 11208704 w 5"/>
                  <a:gd name="T9" fmla="*/ 33694428 h 25"/>
                  <a:gd name="T10" fmla="*/ 5338185 w 5"/>
                  <a:gd name="T11" fmla="*/ 44225359 h 25"/>
                  <a:gd name="T12" fmla="*/ 2668739 w 5"/>
                  <a:gd name="T13" fmla="*/ 64875617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25">
                    <a:moveTo>
                      <a:pt x="3" y="0"/>
                    </a:moveTo>
                    <a:cubicBezTo>
                      <a:pt x="3" y="1"/>
                      <a:pt x="3" y="4"/>
                      <a:pt x="3" y="5"/>
                    </a:cubicBezTo>
                    <a:cubicBezTo>
                      <a:pt x="2" y="7"/>
                      <a:pt x="0" y="7"/>
                      <a:pt x="1" y="8"/>
                    </a:cubicBezTo>
                    <a:cubicBezTo>
                      <a:pt x="1" y="9"/>
                      <a:pt x="4" y="9"/>
                      <a:pt x="4" y="9"/>
                    </a:cubicBezTo>
                    <a:cubicBezTo>
                      <a:pt x="5" y="10"/>
                      <a:pt x="4" y="11"/>
                      <a:pt x="4" y="13"/>
                    </a:cubicBezTo>
                    <a:cubicBezTo>
                      <a:pt x="4" y="14"/>
                      <a:pt x="2" y="15"/>
                      <a:pt x="2" y="17"/>
                    </a:cubicBezTo>
                    <a:cubicBezTo>
                      <a:pt x="1" y="19"/>
                      <a:pt x="1" y="24"/>
                      <a:pt x="1" y="25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8" name="Freeform 480"/>
              <p:cNvSpPr>
                <a:spLocks noChangeAspect="1"/>
              </p:cNvSpPr>
              <p:nvPr/>
            </p:nvSpPr>
            <p:spPr bwMode="auto">
              <a:xfrm>
                <a:off x="16777824" y="2990816"/>
                <a:ext cx="44179" cy="67623"/>
              </a:xfrm>
              <a:custGeom>
                <a:avLst/>
                <a:gdLst>
                  <a:gd name="T0" fmla="*/ 31064032 w 14"/>
                  <a:gd name="T1" fmla="*/ 0 h 23"/>
                  <a:gd name="T2" fmla="*/ 22355603 w 14"/>
                  <a:gd name="T3" fmla="*/ 14878835 h 23"/>
                  <a:gd name="T4" fmla="*/ 17947451 w 14"/>
                  <a:gd name="T5" fmla="*/ 24507610 h 23"/>
                  <a:gd name="T6" fmla="*/ 17947451 w 14"/>
                  <a:gd name="T7" fmla="*/ 32185311 h 23"/>
                  <a:gd name="T8" fmla="*/ 13116581 w 14"/>
                  <a:gd name="T9" fmla="*/ 44167533 h 23"/>
                  <a:gd name="T10" fmla="*/ 0 w 14"/>
                  <a:gd name="T11" fmla="*/ 56604323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23">
                    <a:moveTo>
                      <a:pt x="14" y="0"/>
                    </a:moveTo>
                    <a:cubicBezTo>
                      <a:pt x="13" y="1"/>
                      <a:pt x="11" y="4"/>
                      <a:pt x="10" y="6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8" y="11"/>
                      <a:pt x="8" y="12"/>
                      <a:pt x="8" y="13"/>
                    </a:cubicBezTo>
                    <a:cubicBezTo>
                      <a:pt x="8" y="15"/>
                      <a:pt x="7" y="16"/>
                      <a:pt x="6" y="18"/>
                    </a:cubicBezTo>
                    <a:cubicBezTo>
                      <a:pt x="4" y="19"/>
                      <a:pt x="1" y="22"/>
                      <a:pt x="0" y="23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29" name="Freeform 481"/>
              <p:cNvSpPr>
                <a:spLocks noChangeAspect="1"/>
              </p:cNvSpPr>
              <p:nvPr/>
            </p:nvSpPr>
            <p:spPr bwMode="auto">
              <a:xfrm>
                <a:off x="16815780" y="3052710"/>
                <a:ext cx="41068" cy="33813"/>
              </a:xfrm>
              <a:custGeom>
                <a:avLst/>
                <a:gdLst>
                  <a:gd name="T0" fmla="*/ 29128186 w 13"/>
                  <a:gd name="T1" fmla="*/ 1738469 h 12"/>
                  <a:gd name="T2" fmla="*/ 18081883 w 13"/>
                  <a:gd name="T3" fmla="*/ 3404566 h 12"/>
                  <a:gd name="T4" fmla="*/ 13218013 w 13"/>
                  <a:gd name="T5" fmla="*/ 6809608 h 12"/>
                  <a:gd name="T6" fmla="*/ 4435312 w 13"/>
                  <a:gd name="T7" fmla="*/ 16739116 h 12"/>
                  <a:gd name="T8" fmla="*/ 0 w 13"/>
                  <a:gd name="T9" fmla="*/ 20143554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3" y="1"/>
                    </a:moveTo>
                    <a:cubicBezTo>
                      <a:pt x="11" y="0"/>
                      <a:pt x="10" y="0"/>
                      <a:pt x="8" y="2"/>
                    </a:cubicBezTo>
                    <a:cubicBezTo>
                      <a:pt x="7" y="3"/>
                      <a:pt x="6" y="3"/>
                      <a:pt x="6" y="4"/>
                    </a:cubicBezTo>
                    <a:cubicBezTo>
                      <a:pt x="5" y="7"/>
                      <a:pt x="4" y="8"/>
                      <a:pt x="2" y="10"/>
                    </a:cubicBezTo>
                    <a:cubicBezTo>
                      <a:pt x="1" y="11"/>
                      <a:pt x="0" y="11"/>
                      <a:pt x="0" y="1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0" name="Freeform 482"/>
              <p:cNvSpPr>
                <a:spLocks noChangeAspect="1"/>
              </p:cNvSpPr>
              <p:nvPr/>
            </p:nvSpPr>
            <p:spPr bwMode="auto">
              <a:xfrm>
                <a:off x="16794003" y="3136953"/>
                <a:ext cx="56623" cy="43553"/>
              </a:xfrm>
              <a:custGeom>
                <a:avLst/>
                <a:gdLst>
                  <a:gd name="T0" fmla="*/ 38834108 w 18"/>
                  <a:gd name="T1" fmla="*/ 33005655 h 15"/>
                  <a:gd name="T2" fmla="*/ 32407436 w 18"/>
                  <a:gd name="T3" fmla="*/ 24344376 h 15"/>
                  <a:gd name="T4" fmla="*/ 23893703 w 18"/>
                  <a:gd name="T5" fmla="*/ 17830102 h 15"/>
                  <a:gd name="T6" fmla="*/ 8530785 w 18"/>
                  <a:gd name="T7" fmla="*/ 8661279 h 15"/>
                  <a:gd name="T8" fmla="*/ 0 w 18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5">
                    <a:moveTo>
                      <a:pt x="18" y="15"/>
                    </a:moveTo>
                    <a:cubicBezTo>
                      <a:pt x="17" y="12"/>
                      <a:pt x="17" y="11"/>
                      <a:pt x="15" y="11"/>
                    </a:cubicBezTo>
                    <a:cubicBezTo>
                      <a:pt x="14" y="10"/>
                      <a:pt x="12" y="8"/>
                      <a:pt x="11" y="8"/>
                    </a:cubicBezTo>
                    <a:cubicBezTo>
                      <a:pt x="10" y="6"/>
                      <a:pt x="6" y="5"/>
                      <a:pt x="4" y="4"/>
                    </a:cubicBezTo>
                    <a:cubicBezTo>
                      <a:pt x="1" y="3"/>
                      <a:pt x="0" y="4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1" name="Freeform 483"/>
              <p:cNvSpPr>
                <a:spLocks noChangeAspect="1"/>
              </p:cNvSpPr>
              <p:nvPr/>
            </p:nvSpPr>
            <p:spPr bwMode="auto">
              <a:xfrm>
                <a:off x="16770981" y="3195979"/>
                <a:ext cx="16800" cy="60174"/>
              </a:xfrm>
              <a:custGeom>
                <a:avLst/>
                <a:gdLst>
                  <a:gd name="T0" fmla="*/ 15942442 w 5"/>
                  <a:gd name="T1" fmla="*/ 41015625 h 21"/>
                  <a:gd name="T2" fmla="*/ 19537492 w 5"/>
                  <a:gd name="T3" fmla="*/ 27343750 h 21"/>
                  <a:gd name="T4" fmla="*/ 7911313 w 5"/>
                  <a:gd name="T5" fmla="*/ 11718750 h 21"/>
                  <a:gd name="T6" fmla="*/ 0 w 5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21">
                    <a:moveTo>
                      <a:pt x="4" y="21"/>
                    </a:moveTo>
                    <a:cubicBezTo>
                      <a:pt x="4" y="18"/>
                      <a:pt x="4" y="16"/>
                      <a:pt x="5" y="14"/>
                    </a:cubicBezTo>
                    <a:cubicBezTo>
                      <a:pt x="4" y="11"/>
                      <a:pt x="3" y="9"/>
                      <a:pt x="2" y="6"/>
                    </a:cubicBezTo>
                    <a:cubicBezTo>
                      <a:pt x="3" y="4"/>
                      <a:pt x="4" y="0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2" name="Freeform 484"/>
              <p:cNvSpPr>
                <a:spLocks noChangeAspect="1"/>
              </p:cNvSpPr>
              <p:nvPr/>
            </p:nvSpPr>
            <p:spPr bwMode="auto">
              <a:xfrm>
                <a:off x="16800846" y="3189105"/>
                <a:ext cx="30490" cy="29227"/>
              </a:xfrm>
              <a:custGeom>
                <a:avLst/>
                <a:gdLst>
                  <a:gd name="T0" fmla="*/ 16276379 w 10"/>
                  <a:gd name="T1" fmla="*/ 23333831 h 10"/>
                  <a:gd name="T2" fmla="*/ 14643773 w 10"/>
                  <a:gd name="T3" fmla="*/ 21098012 h 10"/>
                  <a:gd name="T4" fmla="*/ 9632405 w 10"/>
                  <a:gd name="T5" fmla="*/ 4575261 h 10"/>
                  <a:gd name="T6" fmla="*/ 0 w 10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cubicBezTo>
                      <a:pt x="10" y="10"/>
                      <a:pt x="9" y="9"/>
                      <a:pt x="9" y="9"/>
                    </a:cubicBezTo>
                    <a:cubicBezTo>
                      <a:pt x="7" y="7"/>
                      <a:pt x="7" y="4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3" name="Freeform 485"/>
              <p:cNvSpPr>
                <a:spLocks noChangeAspect="1"/>
              </p:cNvSpPr>
              <p:nvPr/>
            </p:nvSpPr>
            <p:spPr bwMode="auto">
              <a:xfrm>
                <a:off x="16673291" y="3191968"/>
                <a:ext cx="32356" cy="61894"/>
              </a:xfrm>
              <a:custGeom>
                <a:avLst/>
                <a:gdLst>
                  <a:gd name="T0" fmla="*/ 0 w 10"/>
                  <a:gd name="T1" fmla="*/ 52806842 h 21"/>
                  <a:gd name="T2" fmla="*/ 16546182 w 10"/>
                  <a:gd name="T3" fmla="*/ 45478306 h 21"/>
                  <a:gd name="T4" fmla="*/ 25089823 w 10"/>
                  <a:gd name="T5" fmla="*/ 7328535 h 21"/>
                  <a:gd name="T6" fmla="*/ 25089823 w 10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21">
                    <a:moveTo>
                      <a:pt x="0" y="21"/>
                    </a:moveTo>
                    <a:cubicBezTo>
                      <a:pt x="2" y="20"/>
                      <a:pt x="4" y="19"/>
                      <a:pt x="6" y="18"/>
                    </a:cubicBezTo>
                    <a:cubicBezTo>
                      <a:pt x="6" y="16"/>
                      <a:pt x="5" y="4"/>
                      <a:pt x="9" y="3"/>
                    </a:cubicBezTo>
                    <a:cubicBezTo>
                      <a:pt x="10" y="1"/>
                      <a:pt x="9" y="2"/>
                      <a:pt x="9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4" name="Freeform 486"/>
              <p:cNvSpPr>
                <a:spLocks noChangeAspect="1"/>
              </p:cNvSpPr>
              <p:nvPr/>
            </p:nvSpPr>
            <p:spPr bwMode="auto">
              <a:xfrm>
                <a:off x="16619776" y="3174203"/>
                <a:ext cx="44179" cy="73356"/>
              </a:xfrm>
              <a:custGeom>
                <a:avLst/>
                <a:gdLst>
                  <a:gd name="T0" fmla="*/ 0 w 14"/>
                  <a:gd name="T1" fmla="*/ 60418924 h 25"/>
                  <a:gd name="T2" fmla="*/ 13116581 w 14"/>
                  <a:gd name="T3" fmla="*/ 55700618 h 25"/>
                  <a:gd name="T4" fmla="*/ 22355603 w 14"/>
                  <a:gd name="T5" fmla="*/ 21761388 h 25"/>
                  <a:gd name="T6" fmla="*/ 22355603 w 14"/>
                  <a:gd name="T7" fmla="*/ 19365207 h 25"/>
                  <a:gd name="T8" fmla="*/ 24499569 w 14"/>
                  <a:gd name="T9" fmla="*/ 19365207 h 25"/>
                  <a:gd name="T10" fmla="*/ 28903654 w 14"/>
                  <a:gd name="T11" fmla="*/ 2396180 h 25"/>
                  <a:gd name="T12" fmla="*/ 31064032 w 14"/>
                  <a:gd name="T13" fmla="*/ 0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" h="25">
                    <a:moveTo>
                      <a:pt x="0" y="25"/>
                    </a:moveTo>
                    <a:cubicBezTo>
                      <a:pt x="3" y="25"/>
                      <a:pt x="3" y="25"/>
                      <a:pt x="6" y="23"/>
                    </a:cubicBezTo>
                    <a:cubicBezTo>
                      <a:pt x="7" y="18"/>
                      <a:pt x="5" y="12"/>
                      <a:pt x="10" y="9"/>
                    </a:cubicBezTo>
                    <a:cubicBezTo>
                      <a:pt x="10" y="9"/>
                      <a:pt x="10" y="9"/>
                      <a:pt x="10" y="8"/>
                    </a:cubicBezTo>
                    <a:cubicBezTo>
                      <a:pt x="10" y="8"/>
                      <a:pt x="10" y="8"/>
                      <a:pt x="11" y="8"/>
                    </a:cubicBezTo>
                    <a:cubicBezTo>
                      <a:pt x="12" y="6"/>
                      <a:pt x="12" y="3"/>
                      <a:pt x="13" y="1"/>
                    </a:cubicBezTo>
                    <a:cubicBezTo>
                      <a:pt x="13" y="1"/>
                      <a:pt x="14" y="0"/>
                      <a:pt x="14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5" name="Freeform 487"/>
              <p:cNvSpPr>
                <a:spLocks noChangeAspect="1"/>
              </p:cNvSpPr>
              <p:nvPr/>
            </p:nvSpPr>
            <p:spPr bwMode="auto">
              <a:xfrm>
                <a:off x="16537641" y="3174203"/>
                <a:ext cx="47290" cy="40690"/>
              </a:xfrm>
              <a:custGeom>
                <a:avLst/>
                <a:gdLst>
                  <a:gd name="T0" fmla="*/ 0 w 15"/>
                  <a:gd name="T1" fmla="*/ 31064032 h 14"/>
                  <a:gd name="T2" fmla="*/ 19980365 w 15"/>
                  <a:gd name="T3" fmla="*/ 13116581 h 14"/>
                  <a:gd name="T4" fmla="*/ 33005655 w 15"/>
                  <a:gd name="T5" fmla="*/ 2160378 h 14"/>
                  <a:gd name="T6" fmla="*/ 33005655 w 15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4">
                    <a:moveTo>
                      <a:pt x="0" y="14"/>
                    </a:moveTo>
                    <a:cubicBezTo>
                      <a:pt x="4" y="9"/>
                      <a:pt x="2" y="8"/>
                      <a:pt x="9" y="6"/>
                    </a:cubicBezTo>
                    <a:cubicBezTo>
                      <a:pt x="11" y="4"/>
                      <a:pt x="12" y="2"/>
                      <a:pt x="15" y="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6" name="Freeform 488"/>
              <p:cNvSpPr>
                <a:spLocks noChangeAspect="1"/>
              </p:cNvSpPr>
              <p:nvPr/>
            </p:nvSpPr>
            <p:spPr bwMode="auto">
              <a:xfrm>
                <a:off x="16474175" y="2927204"/>
                <a:ext cx="28623" cy="93412"/>
              </a:xfrm>
              <a:custGeom>
                <a:avLst/>
                <a:gdLst>
                  <a:gd name="T0" fmla="*/ 0 w 9"/>
                  <a:gd name="T1" fmla="*/ 0 h 32"/>
                  <a:gd name="T2" fmla="*/ 12124133 w 9"/>
                  <a:gd name="T3" fmla="*/ 27669566 h 32"/>
                  <a:gd name="T4" fmla="*/ 7025018 w 9"/>
                  <a:gd name="T5" fmla="*/ 69310320 h 32"/>
                  <a:gd name="T6" fmla="*/ 2372113 w 9"/>
                  <a:gd name="T7" fmla="*/ 73850430 h 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32">
                    <a:moveTo>
                      <a:pt x="0" y="0"/>
                    </a:moveTo>
                    <a:cubicBezTo>
                      <a:pt x="7" y="1"/>
                      <a:pt x="0" y="8"/>
                      <a:pt x="5" y="12"/>
                    </a:cubicBezTo>
                    <a:cubicBezTo>
                      <a:pt x="8" y="17"/>
                      <a:pt x="9" y="26"/>
                      <a:pt x="3" y="30"/>
                    </a:cubicBezTo>
                    <a:cubicBezTo>
                      <a:pt x="2" y="32"/>
                      <a:pt x="3" y="31"/>
                      <a:pt x="1" y="3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7" name="Freeform 490"/>
              <p:cNvSpPr>
                <a:spLocks noChangeAspect="1"/>
              </p:cNvSpPr>
              <p:nvPr/>
            </p:nvSpPr>
            <p:spPr bwMode="auto">
              <a:xfrm>
                <a:off x="16705646" y="2801700"/>
                <a:ext cx="135025" cy="127797"/>
              </a:xfrm>
              <a:custGeom>
                <a:avLst/>
                <a:gdLst>
                  <a:gd name="T0" fmla="*/ 91276337 w 43"/>
                  <a:gd name="T1" fmla="*/ 0 h 44"/>
                  <a:gd name="T2" fmla="*/ 84933174 w 43"/>
                  <a:gd name="T3" fmla="*/ 8677660 h 44"/>
                  <a:gd name="T4" fmla="*/ 80769883 w 43"/>
                  <a:gd name="T5" fmla="*/ 37455931 h 44"/>
                  <a:gd name="T6" fmla="*/ 65608653 w 43"/>
                  <a:gd name="T7" fmla="*/ 59605908 h 44"/>
                  <a:gd name="T8" fmla="*/ 40353517 w 43"/>
                  <a:gd name="T9" fmla="*/ 77044914 h 44"/>
                  <a:gd name="T10" fmla="*/ 10506322 w 43"/>
                  <a:gd name="T11" fmla="*/ 92771761 h 44"/>
                  <a:gd name="T12" fmla="*/ 0 w 43"/>
                  <a:gd name="T13" fmla="*/ 97058449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3" h="44">
                    <a:moveTo>
                      <a:pt x="43" y="0"/>
                    </a:moveTo>
                    <a:cubicBezTo>
                      <a:pt x="42" y="2"/>
                      <a:pt x="41" y="3"/>
                      <a:pt x="40" y="4"/>
                    </a:cubicBezTo>
                    <a:cubicBezTo>
                      <a:pt x="40" y="10"/>
                      <a:pt x="43" y="14"/>
                      <a:pt x="38" y="17"/>
                    </a:cubicBezTo>
                    <a:cubicBezTo>
                      <a:pt x="36" y="19"/>
                      <a:pt x="34" y="25"/>
                      <a:pt x="31" y="27"/>
                    </a:cubicBezTo>
                    <a:cubicBezTo>
                      <a:pt x="30" y="28"/>
                      <a:pt x="21" y="35"/>
                      <a:pt x="19" y="35"/>
                    </a:cubicBezTo>
                    <a:cubicBezTo>
                      <a:pt x="13" y="41"/>
                      <a:pt x="13" y="41"/>
                      <a:pt x="5" y="42"/>
                    </a:cubicBezTo>
                    <a:cubicBezTo>
                      <a:pt x="2" y="42"/>
                      <a:pt x="2" y="42"/>
                      <a:pt x="0" y="4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8" name="Freeform 491"/>
              <p:cNvSpPr>
                <a:spLocks noChangeAspect="1"/>
              </p:cNvSpPr>
              <p:nvPr/>
            </p:nvSpPr>
            <p:spPr bwMode="auto">
              <a:xfrm>
                <a:off x="16835692" y="2840096"/>
                <a:ext cx="144359" cy="118630"/>
              </a:xfrm>
              <a:custGeom>
                <a:avLst/>
                <a:gdLst>
                  <a:gd name="T0" fmla="*/ 0 w 46"/>
                  <a:gd name="T1" fmla="*/ 0 h 41"/>
                  <a:gd name="T2" fmla="*/ 14697846 w 46"/>
                  <a:gd name="T3" fmla="*/ 4172666 h 41"/>
                  <a:gd name="T4" fmla="*/ 33953941 w 46"/>
                  <a:gd name="T5" fmla="*/ 16894103 h 41"/>
                  <a:gd name="T6" fmla="*/ 52714324 w 46"/>
                  <a:gd name="T7" fmla="*/ 40559317 h 41"/>
                  <a:gd name="T8" fmla="*/ 69471598 w 46"/>
                  <a:gd name="T9" fmla="*/ 59539794 h 41"/>
                  <a:gd name="T10" fmla="*/ 80348116 w 46"/>
                  <a:gd name="T11" fmla="*/ 76847755 h 41"/>
                  <a:gd name="T12" fmla="*/ 97120904 w 46"/>
                  <a:gd name="T13" fmla="*/ 8738089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6" h="41">
                    <a:moveTo>
                      <a:pt x="0" y="0"/>
                    </a:moveTo>
                    <a:cubicBezTo>
                      <a:pt x="2" y="0"/>
                      <a:pt x="4" y="1"/>
                      <a:pt x="7" y="2"/>
                    </a:cubicBezTo>
                    <a:cubicBezTo>
                      <a:pt x="10" y="3"/>
                      <a:pt x="12" y="6"/>
                      <a:pt x="16" y="8"/>
                    </a:cubicBezTo>
                    <a:cubicBezTo>
                      <a:pt x="19" y="12"/>
                      <a:pt x="23" y="15"/>
                      <a:pt x="25" y="19"/>
                    </a:cubicBezTo>
                    <a:cubicBezTo>
                      <a:pt x="28" y="22"/>
                      <a:pt x="31" y="26"/>
                      <a:pt x="33" y="28"/>
                    </a:cubicBezTo>
                    <a:cubicBezTo>
                      <a:pt x="35" y="31"/>
                      <a:pt x="36" y="34"/>
                      <a:pt x="38" y="36"/>
                    </a:cubicBezTo>
                    <a:cubicBezTo>
                      <a:pt x="39" y="37"/>
                      <a:pt x="46" y="40"/>
                      <a:pt x="46" y="4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39" name="Freeform 492"/>
              <p:cNvSpPr>
                <a:spLocks noChangeAspect="1"/>
              </p:cNvSpPr>
              <p:nvPr/>
            </p:nvSpPr>
            <p:spPr bwMode="auto">
              <a:xfrm>
                <a:off x="16809558" y="2903709"/>
                <a:ext cx="14935" cy="61319"/>
              </a:xfrm>
              <a:custGeom>
                <a:avLst/>
                <a:gdLst>
                  <a:gd name="T0" fmla="*/ 5345578 w 5"/>
                  <a:gd name="T1" fmla="*/ 48590463 h 21"/>
                  <a:gd name="T2" fmla="*/ 3939403 w 5"/>
                  <a:gd name="T3" fmla="*/ 32267669 h 21"/>
                  <a:gd name="T4" fmla="*/ 0 w 5"/>
                  <a:gd name="T5" fmla="*/ 0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21">
                    <a:moveTo>
                      <a:pt x="4" y="21"/>
                    </a:moveTo>
                    <a:cubicBezTo>
                      <a:pt x="5" y="19"/>
                      <a:pt x="2" y="17"/>
                      <a:pt x="3" y="14"/>
                    </a:cubicBezTo>
                    <a:cubicBezTo>
                      <a:pt x="2" y="7"/>
                      <a:pt x="0" y="7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0" name="Freeform 493"/>
              <p:cNvSpPr>
                <a:spLocks noChangeAspect="1"/>
              </p:cNvSpPr>
              <p:nvPr/>
            </p:nvSpPr>
            <p:spPr bwMode="auto">
              <a:xfrm>
                <a:off x="16910983" y="2803993"/>
                <a:ext cx="63469" cy="81378"/>
              </a:xfrm>
              <a:custGeom>
                <a:avLst/>
                <a:gdLst>
                  <a:gd name="T0" fmla="*/ 0 w 20"/>
                  <a:gd name="T1" fmla="*/ 22355603 h 28"/>
                  <a:gd name="T2" fmla="*/ 14183982 w 20"/>
                  <a:gd name="T3" fmla="*/ 17947451 h 28"/>
                  <a:gd name="T4" fmla="*/ 9150007 w 20"/>
                  <a:gd name="T5" fmla="*/ 0 h 28"/>
                  <a:gd name="T6" fmla="*/ 37514381 w 20"/>
                  <a:gd name="T7" fmla="*/ 39860526 h 28"/>
                  <a:gd name="T8" fmla="*/ 46665036 w 20"/>
                  <a:gd name="T9" fmla="*/ 62115562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8">
                    <a:moveTo>
                      <a:pt x="0" y="10"/>
                    </a:moveTo>
                    <a:cubicBezTo>
                      <a:pt x="4" y="9"/>
                      <a:pt x="3" y="9"/>
                      <a:pt x="6" y="8"/>
                    </a:cubicBezTo>
                    <a:cubicBezTo>
                      <a:pt x="5" y="6"/>
                      <a:pt x="6" y="1"/>
                      <a:pt x="4" y="0"/>
                    </a:cubicBezTo>
                    <a:cubicBezTo>
                      <a:pt x="6" y="8"/>
                      <a:pt x="9" y="14"/>
                      <a:pt x="16" y="18"/>
                    </a:cubicBezTo>
                    <a:cubicBezTo>
                      <a:pt x="17" y="19"/>
                      <a:pt x="20" y="28"/>
                      <a:pt x="20" y="28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1" name="Freeform 494"/>
              <p:cNvSpPr>
                <a:spLocks noChangeAspect="1"/>
              </p:cNvSpPr>
              <p:nvPr/>
            </p:nvSpPr>
            <p:spPr bwMode="auto">
              <a:xfrm>
                <a:off x="16805826" y="2527191"/>
                <a:ext cx="153071" cy="210323"/>
              </a:xfrm>
              <a:custGeom>
                <a:avLst/>
                <a:gdLst>
                  <a:gd name="T0" fmla="*/ 0 w 48"/>
                  <a:gd name="T1" fmla="*/ 167267264 h 72"/>
                  <a:gd name="T2" fmla="*/ 14768349 w 48"/>
                  <a:gd name="T3" fmla="*/ 139468874 h 72"/>
                  <a:gd name="T4" fmla="*/ 36675535 w 48"/>
                  <a:gd name="T5" fmla="*/ 109336757 h 72"/>
                  <a:gd name="T6" fmla="*/ 58511777 w 48"/>
                  <a:gd name="T7" fmla="*/ 95218864 h 72"/>
                  <a:gd name="T8" fmla="*/ 85166712 w 48"/>
                  <a:gd name="T9" fmla="*/ 60614546 h 72"/>
                  <a:gd name="T10" fmla="*/ 109954974 w 48"/>
                  <a:gd name="T11" fmla="*/ 11348170 h 72"/>
                  <a:gd name="T12" fmla="*/ 117111042 w 48"/>
                  <a:gd name="T13" fmla="*/ 0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72">
                    <a:moveTo>
                      <a:pt x="0" y="72"/>
                    </a:moveTo>
                    <a:cubicBezTo>
                      <a:pt x="2" y="69"/>
                      <a:pt x="3" y="62"/>
                      <a:pt x="6" y="60"/>
                    </a:cubicBezTo>
                    <a:cubicBezTo>
                      <a:pt x="5" y="58"/>
                      <a:pt x="12" y="49"/>
                      <a:pt x="15" y="47"/>
                    </a:cubicBezTo>
                    <a:cubicBezTo>
                      <a:pt x="16" y="44"/>
                      <a:pt x="21" y="43"/>
                      <a:pt x="24" y="41"/>
                    </a:cubicBezTo>
                    <a:cubicBezTo>
                      <a:pt x="30" y="37"/>
                      <a:pt x="33" y="33"/>
                      <a:pt x="35" y="26"/>
                    </a:cubicBezTo>
                    <a:cubicBezTo>
                      <a:pt x="35" y="17"/>
                      <a:pt x="37" y="9"/>
                      <a:pt x="45" y="5"/>
                    </a:cubicBezTo>
                    <a:cubicBezTo>
                      <a:pt x="46" y="3"/>
                      <a:pt x="47" y="1"/>
                      <a:pt x="48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2" name="Freeform 495"/>
              <p:cNvSpPr>
                <a:spLocks noChangeAspect="1"/>
              </p:cNvSpPr>
              <p:nvPr/>
            </p:nvSpPr>
            <p:spPr bwMode="auto">
              <a:xfrm>
                <a:off x="16917205" y="2568454"/>
                <a:ext cx="69690" cy="38397"/>
              </a:xfrm>
              <a:custGeom>
                <a:avLst/>
                <a:gdLst>
                  <a:gd name="T0" fmla="*/ 0 w 22"/>
                  <a:gd name="T1" fmla="*/ 33322960 h 13"/>
                  <a:gd name="T2" fmla="*/ 23048302 w 22"/>
                  <a:gd name="T3" fmla="*/ 5021387 h 13"/>
                  <a:gd name="T4" fmla="*/ 50521321 w 22"/>
                  <a:gd name="T5" fmla="*/ 2512485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" h="13">
                    <a:moveTo>
                      <a:pt x="0" y="13"/>
                    </a:moveTo>
                    <a:cubicBezTo>
                      <a:pt x="1" y="6"/>
                      <a:pt x="3" y="3"/>
                      <a:pt x="10" y="2"/>
                    </a:cubicBezTo>
                    <a:cubicBezTo>
                      <a:pt x="15" y="0"/>
                      <a:pt x="11" y="1"/>
                      <a:pt x="22" y="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3" name="Freeform 496"/>
              <p:cNvSpPr>
                <a:spLocks noChangeAspect="1"/>
              </p:cNvSpPr>
              <p:nvPr/>
            </p:nvSpPr>
            <p:spPr bwMode="auto">
              <a:xfrm>
                <a:off x="16945828" y="2609142"/>
                <a:ext cx="21778" cy="104875"/>
              </a:xfrm>
              <a:custGeom>
                <a:avLst/>
                <a:gdLst>
                  <a:gd name="T0" fmla="*/ 5859375 w 7"/>
                  <a:gd name="T1" fmla="*/ 0 h 36"/>
                  <a:gd name="T2" fmla="*/ 1953125 w 7"/>
                  <a:gd name="T3" fmla="*/ 49898793 h 36"/>
                  <a:gd name="T4" fmla="*/ 1953125 w 7"/>
                  <a:gd name="T5" fmla="*/ 81577344 h 3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36">
                    <a:moveTo>
                      <a:pt x="3" y="0"/>
                    </a:moveTo>
                    <a:cubicBezTo>
                      <a:pt x="4" y="7"/>
                      <a:pt x="7" y="17"/>
                      <a:pt x="1" y="22"/>
                    </a:cubicBezTo>
                    <a:cubicBezTo>
                      <a:pt x="0" y="27"/>
                      <a:pt x="1" y="31"/>
                      <a:pt x="1" y="3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4" name="Freeform 497"/>
              <p:cNvSpPr>
                <a:spLocks noChangeAspect="1"/>
              </p:cNvSpPr>
              <p:nvPr/>
            </p:nvSpPr>
            <p:spPr bwMode="auto">
              <a:xfrm>
                <a:off x="16996229" y="2609142"/>
                <a:ext cx="13689" cy="46992"/>
              </a:xfrm>
              <a:custGeom>
                <a:avLst/>
                <a:gdLst>
                  <a:gd name="T0" fmla="*/ 14313426 w 4"/>
                  <a:gd name="T1" fmla="*/ 0 h 16"/>
                  <a:gd name="T2" fmla="*/ 18435863 w 4"/>
                  <a:gd name="T3" fmla="*/ 39012253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6">
                    <a:moveTo>
                      <a:pt x="3" y="0"/>
                    </a:moveTo>
                    <a:cubicBezTo>
                      <a:pt x="3" y="6"/>
                      <a:pt x="0" y="16"/>
                      <a:pt x="4" y="1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5" name="Freeform 499"/>
              <p:cNvSpPr>
                <a:spLocks noChangeAspect="1"/>
              </p:cNvSpPr>
              <p:nvPr/>
            </p:nvSpPr>
            <p:spPr bwMode="auto">
              <a:xfrm>
                <a:off x="16980049" y="2688229"/>
                <a:ext cx="48534" cy="25788"/>
              </a:xfrm>
              <a:custGeom>
                <a:avLst/>
                <a:gdLst>
                  <a:gd name="T0" fmla="*/ 0 w 15"/>
                  <a:gd name="T1" fmla="*/ 0 h 9"/>
                  <a:gd name="T2" fmla="*/ 11208704 w 15"/>
                  <a:gd name="T3" fmla="*/ 9765625 h 9"/>
                  <a:gd name="T4" fmla="*/ 16546182 w 15"/>
                  <a:gd name="T5" fmla="*/ 17578125 h 9"/>
                  <a:gd name="T6" fmla="*/ 25089823 w 15"/>
                  <a:gd name="T7" fmla="*/ 13671875 h 9"/>
                  <a:gd name="T8" fmla="*/ 41734701 w 15"/>
                  <a:gd name="T9" fmla="*/ 13671875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0" y="0"/>
                    </a:moveTo>
                    <a:cubicBezTo>
                      <a:pt x="1" y="2"/>
                      <a:pt x="3" y="4"/>
                      <a:pt x="4" y="5"/>
                    </a:cubicBezTo>
                    <a:cubicBezTo>
                      <a:pt x="4" y="6"/>
                      <a:pt x="5" y="9"/>
                      <a:pt x="6" y="9"/>
                    </a:cubicBezTo>
                    <a:cubicBezTo>
                      <a:pt x="8" y="9"/>
                      <a:pt x="9" y="7"/>
                      <a:pt x="9" y="7"/>
                    </a:cubicBezTo>
                    <a:cubicBezTo>
                      <a:pt x="10" y="6"/>
                      <a:pt x="15" y="7"/>
                      <a:pt x="15" y="7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6" name="Freeform 500"/>
              <p:cNvSpPr>
                <a:spLocks noChangeAspect="1"/>
              </p:cNvSpPr>
              <p:nvPr/>
            </p:nvSpPr>
            <p:spPr bwMode="auto">
              <a:xfrm>
                <a:off x="16096477" y="2702556"/>
                <a:ext cx="355918" cy="119202"/>
              </a:xfrm>
              <a:custGeom>
                <a:avLst/>
                <a:gdLst>
                  <a:gd name="T0" fmla="*/ 0 w 112"/>
                  <a:gd name="T1" fmla="*/ 17985420 h 41"/>
                  <a:gd name="T2" fmla="*/ 44858845 w 112"/>
                  <a:gd name="T3" fmla="*/ 6579603 h 41"/>
                  <a:gd name="T4" fmla="*/ 92076944 w 112"/>
                  <a:gd name="T5" fmla="*/ 2164047 h 41"/>
                  <a:gd name="T6" fmla="*/ 146713358 w 112"/>
                  <a:gd name="T7" fmla="*/ 13142632 h 41"/>
                  <a:gd name="T8" fmla="*/ 181882430 w 112"/>
                  <a:gd name="T9" fmla="*/ 31131319 h 41"/>
                  <a:gd name="T10" fmla="*/ 212881786 w 112"/>
                  <a:gd name="T11" fmla="*/ 51364225 h 41"/>
                  <a:gd name="T12" fmla="*/ 252754492 w 112"/>
                  <a:gd name="T13" fmla="*/ 86827530 h 41"/>
                  <a:gd name="T14" fmla="*/ 264713868 w 112"/>
                  <a:gd name="T15" fmla="*/ 91243106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2" h="41">
                    <a:moveTo>
                      <a:pt x="0" y="8"/>
                    </a:moveTo>
                    <a:cubicBezTo>
                      <a:pt x="3" y="8"/>
                      <a:pt x="13" y="4"/>
                      <a:pt x="19" y="3"/>
                    </a:cubicBezTo>
                    <a:cubicBezTo>
                      <a:pt x="25" y="2"/>
                      <a:pt x="32" y="1"/>
                      <a:pt x="39" y="1"/>
                    </a:cubicBezTo>
                    <a:cubicBezTo>
                      <a:pt x="49" y="2"/>
                      <a:pt x="49" y="0"/>
                      <a:pt x="62" y="6"/>
                    </a:cubicBezTo>
                    <a:cubicBezTo>
                      <a:pt x="67" y="7"/>
                      <a:pt x="72" y="11"/>
                      <a:pt x="77" y="14"/>
                    </a:cubicBezTo>
                    <a:cubicBezTo>
                      <a:pt x="81" y="17"/>
                      <a:pt x="85" y="19"/>
                      <a:pt x="90" y="23"/>
                    </a:cubicBezTo>
                    <a:cubicBezTo>
                      <a:pt x="96" y="28"/>
                      <a:pt x="103" y="36"/>
                      <a:pt x="107" y="39"/>
                    </a:cubicBezTo>
                    <a:cubicBezTo>
                      <a:pt x="109" y="40"/>
                      <a:pt x="112" y="41"/>
                      <a:pt x="112" y="4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7" name="Freeform 501"/>
              <p:cNvSpPr>
                <a:spLocks noChangeAspect="1"/>
              </p:cNvSpPr>
              <p:nvPr/>
            </p:nvSpPr>
            <p:spPr bwMode="auto">
              <a:xfrm>
                <a:off x="16071589" y="2761584"/>
                <a:ext cx="120092" cy="91694"/>
              </a:xfrm>
              <a:custGeom>
                <a:avLst/>
                <a:gdLst>
                  <a:gd name="T0" fmla="*/ 4444292 w 38"/>
                  <a:gd name="T1" fmla="*/ 0 h 32"/>
                  <a:gd name="T2" fmla="*/ 0 w 38"/>
                  <a:gd name="T3" fmla="*/ 29296875 h 32"/>
                  <a:gd name="T4" fmla="*/ 13251771 w 38"/>
                  <a:gd name="T5" fmla="*/ 48828125 h 32"/>
                  <a:gd name="T6" fmla="*/ 42552909 w 38"/>
                  <a:gd name="T7" fmla="*/ 60546875 h 32"/>
                  <a:gd name="T8" fmla="*/ 85430455 w 38"/>
                  <a:gd name="T9" fmla="*/ 60546875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32">
                    <a:moveTo>
                      <a:pt x="2" y="0"/>
                    </a:moveTo>
                    <a:cubicBezTo>
                      <a:pt x="2" y="3"/>
                      <a:pt x="0" y="11"/>
                      <a:pt x="0" y="15"/>
                    </a:cubicBezTo>
                    <a:cubicBezTo>
                      <a:pt x="1" y="19"/>
                      <a:pt x="3" y="22"/>
                      <a:pt x="6" y="25"/>
                    </a:cubicBezTo>
                    <a:cubicBezTo>
                      <a:pt x="9" y="28"/>
                      <a:pt x="14" y="30"/>
                      <a:pt x="19" y="31"/>
                    </a:cubicBezTo>
                    <a:cubicBezTo>
                      <a:pt x="24" y="32"/>
                      <a:pt x="34" y="31"/>
                      <a:pt x="38" y="3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8" name="Freeform 502"/>
              <p:cNvSpPr>
                <a:spLocks noChangeAspect="1"/>
              </p:cNvSpPr>
              <p:nvPr/>
            </p:nvSpPr>
            <p:spPr bwMode="auto">
              <a:xfrm>
                <a:off x="16061632" y="2813160"/>
                <a:ext cx="14311" cy="0"/>
              </a:xfrm>
              <a:custGeom>
                <a:avLst/>
                <a:gdLst>
                  <a:gd name="T0" fmla="*/ 27429938 w 4"/>
                  <a:gd name="T1" fmla="*/ 27429938 w 4"/>
                  <a:gd name="T2" fmla="*/ 0 w 4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49" name="Freeform 503"/>
              <p:cNvSpPr>
                <a:spLocks noChangeAspect="1"/>
              </p:cNvSpPr>
              <p:nvPr/>
            </p:nvSpPr>
            <p:spPr bwMode="auto">
              <a:xfrm>
                <a:off x="16280037" y="2857289"/>
                <a:ext cx="79646" cy="43553"/>
              </a:xfrm>
              <a:custGeom>
                <a:avLst/>
                <a:gdLst>
                  <a:gd name="T0" fmla="*/ 60418924 w 25"/>
                  <a:gd name="T1" fmla="*/ 33005655 h 15"/>
                  <a:gd name="T2" fmla="*/ 36334756 w 25"/>
                  <a:gd name="T3" fmla="*/ 15175553 h 15"/>
                  <a:gd name="T4" fmla="*/ 0 w 25"/>
                  <a:gd name="T5" fmla="*/ 0 h 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15">
                    <a:moveTo>
                      <a:pt x="25" y="15"/>
                    </a:moveTo>
                    <a:cubicBezTo>
                      <a:pt x="23" y="14"/>
                      <a:pt x="19" y="10"/>
                      <a:pt x="15" y="7"/>
                    </a:cubicBezTo>
                    <a:cubicBezTo>
                      <a:pt x="11" y="5"/>
                      <a:pt x="3" y="2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0" name="Freeform 504"/>
              <p:cNvSpPr>
                <a:spLocks noChangeAspect="1"/>
              </p:cNvSpPr>
              <p:nvPr/>
            </p:nvSpPr>
            <p:spPr bwMode="auto">
              <a:xfrm>
                <a:off x="16308660" y="2833791"/>
                <a:ext cx="73423" cy="34386"/>
              </a:xfrm>
              <a:custGeom>
                <a:avLst/>
                <a:gdLst>
                  <a:gd name="T0" fmla="*/ 56604323 w 23"/>
                  <a:gd name="T1" fmla="*/ 23437500 h 12"/>
                  <a:gd name="T2" fmla="*/ 26843127 w 23"/>
                  <a:gd name="T3" fmla="*/ 13671875 h 12"/>
                  <a:gd name="T4" fmla="*/ 0 w 23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12">
                    <a:moveTo>
                      <a:pt x="23" y="12"/>
                    </a:moveTo>
                    <a:cubicBezTo>
                      <a:pt x="21" y="11"/>
                      <a:pt x="15" y="9"/>
                      <a:pt x="11" y="7"/>
                    </a:cubicBezTo>
                    <a:cubicBezTo>
                      <a:pt x="8" y="5"/>
                      <a:pt x="2" y="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1" name="Freeform 505"/>
              <p:cNvSpPr>
                <a:spLocks noChangeAspect="1"/>
              </p:cNvSpPr>
              <p:nvPr/>
            </p:nvSpPr>
            <p:spPr bwMode="auto">
              <a:xfrm>
                <a:off x="16284393" y="2739805"/>
                <a:ext cx="56001" cy="111178"/>
              </a:xfrm>
              <a:custGeom>
                <a:avLst/>
                <a:gdLst>
                  <a:gd name="T0" fmla="*/ 33203125 w 18"/>
                  <a:gd name="T1" fmla="*/ 89483735 h 38"/>
                  <a:gd name="T2" fmla="*/ 33203125 w 18"/>
                  <a:gd name="T3" fmla="*/ 47096400 h 38"/>
                  <a:gd name="T4" fmla="*/ 23437500 w 18"/>
                  <a:gd name="T5" fmla="*/ 16626249 h 38"/>
                  <a:gd name="T6" fmla="*/ 0 w 18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38">
                    <a:moveTo>
                      <a:pt x="17" y="38"/>
                    </a:moveTo>
                    <a:cubicBezTo>
                      <a:pt x="17" y="35"/>
                      <a:pt x="18" y="25"/>
                      <a:pt x="17" y="20"/>
                    </a:cubicBezTo>
                    <a:cubicBezTo>
                      <a:pt x="16" y="15"/>
                      <a:pt x="14" y="10"/>
                      <a:pt x="12" y="7"/>
                    </a:cubicBezTo>
                    <a:cubicBezTo>
                      <a:pt x="9" y="4"/>
                      <a:pt x="2" y="2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2" name="Oval 506"/>
              <p:cNvSpPr>
                <a:spLocks noChangeAspect="1" noChangeArrowheads="1"/>
              </p:cNvSpPr>
              <p:nvPr/>
            </p:nvSpPr>
            <p:spPr bwMode="auto">
              <a:xfrm>
                <a:off x="16156835" y="2761584"/>
                <a:ext cx="51646" cy="31520"/>
              </a:xfrm>
              <a:prstGeom prst="ellipse">
                <a:avLst/>
              </a:prstGeom>
              <a:noFill/>
              <a:ln w="6350" cap="rnd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/>
              </a:p>
            </p:txBody>
          </p:sp>
          <p:sp>
            <p:nvSpPr>
              <p:cNvPr id="53" name="Freeform 507"/>
              <p:cNvSpPr>
                <a:spLocks noChangeAspect="1"/>
              </p:cNvSpPr>
              <p:nvPr/>
            </p:nvSpPr>
            <p:spPr bwMode="auto">
              <a:xfrm>
                <a:off x="16369018" y="2808004"/>
                <a:ext cx="53511" cy="25788"/>
              </a:xfrm>
              <a:custGeom>
                <a:avLst/>
                <a:gdLst>
                  <a:gd name="T0" fmla="*/ 36889174 w 17"/>
                  <a:gd name="T1" fmla="*/ 17578125 h 9"/>
                  <a:gd name="T2" fmla="*/ 21873579 w 17"/>
                  <a:gd name="T3" fmla="*/ 15625000 h 9"/>
                  <a:gd name="T4" fmla="*/ 4323847 w 17"/>
                  <a:gd name="T5" fmla="*/ 13671875 h 9"/>
                  <a:gd name="T6" fmla="*/ 0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17" y="9"/>
                    </a:moveTo>
                    <a:cubicBezTo>
                      <a:pt x="16" y="9"/>
                      <a:pt x="13" y="8"/>
                      <a:pt x="10" y="8"/>
                    </a:cubicBezTo>
                    <a:cubicBezTo>
                      <a:pt x="8" y="8"/>
                      <a:pt x="4" y="8"/>
                      <a:pt x="2" y="7"/>
                    </a:cubicBezTo>
                    <a:cubicBezTo>
                      <a:pt x="1" y="6"/>
                      <a:pt x="0" y="2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4" name="Freeform 508"/>
              <p:cNvSpPr>
                <a:spLocks noChangeAspect="1"/>
              </p:cNvSpPr>
              <p:nvPr/>
            </p:nvSpPr>
            <p:spPr bwMode="auto">
              <a:xfrm>
                <a:off x="16474175" y="2842387"/>
                <a:ext cx="43557" cy="38397"/>
              </a:xfrm>
              <a:custGeom>
                <a:avLst/>
                <a:gdLst>
                  <a:gd name="T0" fmla="*/ 27343750 w 14"/>
                  <a:gd name="T1" fmla="*/ 33322960 h 13"/>
                  <a:gd name="T2" fmla="*/ 7812500 w 14"/>
                  <a:gd name="T3" fmla="*/ 28391915 h 13"/>
                  <a:gd name="T4" fmla="*/ 0 w 14"/>
                  <a:gd name="T5" fmla="*/ 0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14" y="13"/>
                    </a:moveTo>
                    <a:cubicBezTo>
                      <a:pt x="12" y="13"/>
                      <a:pt x="6" y="13"/>
                      <a:pt x="4" y="11"/>
                    </a:cubicBezTo>
                    <a:cubicBezTo>
                      <a:pt x="2" y="9"/>
                      <a:pt x="1" y="3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5" name="Freeform 509"/>
              <p:cNvSpPr>
                <a:spLocks noChangeAspect="1"/>
              </p:cNvSpPr>
              <p:nvPr/>
            </p:nvSpPr>
            <p:spPr bwMode="auto">
              <a:xfrm>
                <a:off x="15931586" y="2624044"/>
                <a:ext cx="140002" cy="104302"/>
              </a:xfrm>
              <a:custGeom>
                <a:avLst/>
                <a:gdLst>
                  <a:gd name="T0" fmla="*/ 105244670 w 44"/>
                  <a:gd name="T1" fmla="*/ 51657849 h 36"/>
                  <a:gd name="T2" fmla="*/ 88328572 w 44"/>
                  <a:gd name="T3" fmla="*/ 69138069 h 36"/>
                  <a:gd name="T4" fmla="*/ 62169724 w 44"/>
                  <a:gd name="T5" fmla="*/ 77651807 h 36"/>
                  <a:gd name="T6" fmla="*/ 30896182 w 44"/>
                  <a:gd name="T7" fmla="*/ 75548331 h 36"/>
                  <a:gd name="T8" fmla="*/ 9332310 w 44"/>
                  <a:gd name="T9" fmla="*/ 55881851 h 36"/>
                  <a:gd name="T10" fmla="*/ 0 w 44"/>
                  <a:gd name="T11" fmla="*/ 34610131 h 36"/>
                  <a:gd name="T12" fmla="*/ 4668223 w 44"/>
                  <a:gd name="T13" fmla="*/ 14943626 h 36"/>
                  <a:gd name="T14" fmla="*/ 26158168 w 44"/>
                  <a:gd name="T15" fmla="*/ 0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4" h="36">
                    <a:moveTo>
                      <a:pt x="44" y="24"/>
                    </a:moveTo>
                    <a:cubicBezTo>
                      <a:pt x="43" y="25"/>
                      <a:pt x="40" y="30"/>
                      <a:pt x="37" y="32"/>
                    </a:cubicBezTo>
                    <a:cubicBezTo>
                      <a:pt x="34" y="34"/>
                      <a:pt x="30" y="36"/>
                      <a:pt x="26" y="36"/>
                    </a:cubicBezTo>
                    <a:cubicBezTo>
                      <a:pt x="22" y="36"/>
                      <a:pt x="16" y="36"/>
                      <a:pt x="13" y="35"/>
                    </a:cubicBezTo>
                    <a:cubicBezTo>
                      <a:pt x="9" y="33"/>
                      <a:pt x="6" y="29"/>
                      <a:pt x="4" y="26"/>
                    </a:cubicBezTo>
                    <a:cubicBezTo>
                      <a:pt x="2" y="23"/>
                      <a:pt x="0" y="19"/>
                      <a:pt x="0" y="16"/>
                    </a:cubicBezTo>
                    <a:cubicBezTo>
                      <a:pt x="0" y="13"/>
                      <a:pt x="0" y="10"/>
                      <a:pt x="2" y="7"/>
                    </a:cubicBezTo>
                    <a:cubicBezTo>
                      <a:pt x="4" y="5"/>
                      <a:pt x="9" y="2"/>
                      <a:pt x="11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6" name="Freeform 510"/>
              <p:cNvSpPr>
                <a:spLocks noChangeAspect="1"/>
              </p:cNvSpPr>
              <p:nvPr/>
            </p:nvSpPr>
            <p:spPr bwMode="auto">
              <a:xfrm>
                <a:off x="15931586" y="3122626"/>
                <a:ext cx="235205" cy="14327"/>
              </a:xfrm>
              <a:custGeom>
                <a:avLst/>
                <a:gdLst>
                  <a:gd name="T0" fmla="*/ 175230711 w 74"/>
                  <a:gd name="T1" fmla="*/ 0 h 5"/>
                  <a:gd name="T2" fmla="*/ 111261000 w 74"/>
                  <a:gd name="T3" fmla="*/ 9765625 h 5"/>
                  <a:gd name="T4" fmla="*/ 56990391 w 74"/>
                  <a:gd name="T5" fmla="*/ 1953125 h 5"/>
                  <a:gd name="T6" fmla="*/ 30572844 w 74"/>
                  <a:gd name="T7" fmla="*/ 1953125 h 5"/>
                  <a:gd name="T8" fmla="*/ 0 w 74"/>
                  <a:gd name="T9" fmla="*/ 781250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5">
                    <a:moveTo>
                      <a:pt x="74" y="0"/>
                    </a:moveTo>
                    <a:cubicBezTo>
                      <a:pt x="69" y="1"/>
                      <a:pt x="55" y="5"/>
                      <a:pt x="47" y="5"/>
                    </a:cubicBezTo>
                    <a:cubicBezTo>
                      <a:pt x="38" y="5"/>
                      <a:pt x="29" y="2"/>
                      <a:pt x="24" y="1"/>
                    </a:cubicBezTo>
                    <a:cubicBezTo>
                      <a:pt x="18" y="1"/>
                      <a:pt x="17" y="0"/>
                      <a:pt x="13" y="1"/>
                    </a:cubicBezTo>
                    <a:cubicBezTo>
                      <a:pt x="9" y="1"/>
                      <a:pt x="3" y="3"/>
                      <a:pt x="0" y="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7" name="Freeform 511"/>
              <p:cNvSpPr>
                <a:spLocks noChangeAspect="1"/>
              </p:cNvSpPr>
              <p:nvPr/>
            </p:nvSpPr>
            <p:spPr bwMode="auto">
              <a:xfrm>
                <a:off x="15871229" y="3002851"/>
                <a:ext cx="90224" cy="14327"/>
              </a:xfrm>
              <a:custGeom>
                <a:avLst/>
                <a:gdLst>
                  <a:gd name="T0" fmla="*/ 75004352 w 28"/>
                  <a:gd name="T1" fmla="*/ 7812500 h 5"/>
                  <a:gd name="T2" fmla="*/ 58922671 w 28"/>
                  <a:gd name="T3" fmla="*/ 7812500 h 5"/>
                  <a:gd name="T4" fmla="*/ 34658936 w 28"/>
                  <a:gd name="T5" fmla="*/ 1953125 h 5"/>
                  <a:gd name="T6" fmla="*/ 0 w 28"/>
                  <a:gd name="T7" fmla="*/ 1953125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5">
                    <a:moveTo>
                      <a:pt x="28" y="4"/>
                    </a:moveTo>
                    <a:cubicBezTo>
                      <a:pt x="27" y="4"/>
                      <a:pt x="25" y="5"/>
                      <a:pt x="22" y="4"/>
                    </a:cubicBezTo>
                    <a:cubicBezTo>
                      <a:pt x="20" y="4"/>
                      <a:pt x="17" y="2"/>
                      <a:pt x="13" y="1"/>
                    </a:cubicBezTo>
                    <a:cubicBezTo>
                      <a:pt x="9" y="0"/>
                      <a:pt x="2" y="1"/>
                      <a:pt x="0" y="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8" name="Freeform 512"/>
              <p:cNvSpPr>
                <a:spLocks noChangeAspect="1"/>
              </p:cNvSpPr>
              <p:nvPr/>
            </p:nvSpPr>
            <p:spPr bwMode="auto">
              <a:xfrm>
                <a:off x="15797184" y="3084229"/>
                <a:ext cx="78402" cy="20631"/>
              </a:xfrm>
              <a:custGeom>
                <a:avLst/>
                <a:gdLst>
                  <a:gd name="T0" fmla="*/ 52448387 w 25"/>
                  <a:gd name="T1" fmla="*/ 0 h 7"/>
                  <a:gd name="T2" fmla="*/ 29567538 w 25"/>
                  <a:gd name="T3" fmla="*/ 15135454 h 7"/>
                  <a:gd name="T4" fmla="*/ 0 w 25"/>
                  <a:gd name="T5" fmla="*/ 12746479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5" h="7">
                    <a:moveTo>
                      <a:pt x="25" y="0"/>
                    </a:moveTo>
                    <a:cubicBezTo>
                      <a:pt x="23" y="1"/>
                      <a:pt x="18" y="5"/>
                      <a:pt x="14" y="6"/>
                    </a:cubicBezTo>
                    <a:cubicBezTo>
                      <a:pt x="10" y="7"/>
                      <a:pt x="3" y="5"/>
                      <a:pt x="0" y="5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59" name="Freeform 513"/>
              <p:cNvSpPr>
                <a:spLocks noChangeAspect="1"/>
              </p:cNvSpPr>
              <p:nvPr/>
            </p:nvSpPr>
            <p:spPr bwMode="auto">
              <a:xfrm>
                <a:off x="16089633" y="2968466"/>
                <a:ext cx="125069" cy="64185"/>
              </a:xfrm>
              <a:custGeom>
                <a:avLst/>
                <a:gdLst>
                  <a:gd name="T0" fmla="*/ 64223778 w 39"/>
                  <a:gd name="T1" fmla="*/ 0 h 22"/>
                  <a:gd name="T2" fmla="*/ 77176161 w 39"/>
                  <a:gd name="T3" fmla="*/ 27558908 h 22"/>
                  <a:gd name="T4" fmla="*/ 97546738 w 39"/>
                  <a:gd name="T5" fmla="*/ 43784730 h 22"/>
                  <a:gd name="T6" fmla="*/ 61714880 w 39"/>
                  <a:gd name="T7" fmla="*/ 41486816 h 22"/>
                  <a:gd name="T8" fmla="*/ 30905064 w 39"/>
                  <a:gd name="T9" fmla="*/ 50521321 h 22"/>
                  <a:gd name="T10" fmla="*/ 0 w 39"/>
                  <a:gd name="T11" fmla="*/ 41486816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9" h="22">
                    <a:moveTo>
                      <a:pt x="25" y="0"/>
                    </a:moveTo>
                    <a:cubicBezTo>
                      <a:pt x="26" y="2"/>
                      <a:pt x="28" y="8"/>
                      <a:pt x="30" y="12"/>
                    </a:cubicBezTo>
                    <a:cubicBezTo>
                      <a:pt x="32" y="15"/>
                      <a:pt x="39" y="18"/>
                      <a:pt x="38" y="19"/>
                    </a:cubicBezTo>
                    <a:cubicBezTo>
                      <a:pt x="37" y="20"/>
                      <a:pt x="29" y="18"/>
                      <a:pt x="24" y="18"/>
                    </a:cubicBezTo>
                    <a:cubicBezTo>
                      <a:pt x="20" y="18"/>
                      <a:pt x="16" y="22"/>
                      <a:pt x="12" y="22"/>
                    </a:cubicBezTo>
                    <a:cubicBezTo>
                      <a:pt x="8" y="22"/>
                      <a:pt x="2" y="19"/>
                      <a:pt x="0" y="18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0" name="Freeform 514"/>
              <p:cNvSpPr>
                <a:spLocks noChangeAspect="1"/>
              </p:cNvSpPr>
              <p:nvPr/>
            </p:nvSpPr>
            <p:spPr bwMode="auto">
              <a:xfrm>
                <a:off x="15464289" y="2688229"/>
                <a:ext cx="198494" cy="280237"/>
              </a:xfrm>
              <a:custGeom>
                <a:avLst/>
                <a:gdLst>
                  <a:gd name="T0" fmla="*/ 137830467 w 63"/>
                  <a:gd name="T1" fmla="*/ 221644308 h 96"/>
                  <a:gd name="T2" fmla="*/ 115802428 w 63"/>
                  <a:gd name="T3" fmla="*/ 196278330 h 96"/>
                  <a:gd name="T4" fmla="*/ 117942822 w 63"/>
                  <a:gd name="T5" fmla="*/ 179914734 h 96"/>
                  <a:gd name="T6" fmla="*/ 102841321 w 63"/>
                  <a:gd name="T7" fmla="*/ 175370528 h 96"/>
                  <a:gd name="T8" fmla="*/ 67838434 w 63"/>
                  <a:gd name="T9" fmla="*/ 133730441 h 96"/>
                  <a:gd name="T10" fmla="*/ 45826856 w 63"/>
                  <a:gd name="T11" fmla="*/ 92436510 h 96"/>
                  <a:gd name="T12" fmla="*/ 28499055 w 63"/>
                  <a:gd name="T13" fmla="*/ 94761660 h 96"/>
                  <a:gd name="T14" fmla="*/ 32849420 w 63"/>
                  <a:gd name="T15" fmla="*/ 82917254 h 96"/>
                  <a:gd name="T16" fmla="*/ 34989014 w 63"/>
                  <a:gd name="T17" fmla="*/ 59791095 h 96"/>
                  <a:gd name="T18" fmla="*/ 24234759 w 63"/>
                  <a:gd name="T19" fmla="*/ 23126160 h 96"/>
                  <a:gd name="T20" fmla="*/ 0 w 63"/>
                  <a:gd name="T21" fmla="*/ 0 h 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3" h="96">
                    <a:moveTo>
                      <a:pt x="63" y="96"/>
                    </a:moveTo>
                    <a:cubicBezTo>
                      <a:pt x="61" y="94"/>
                      <a:pt x="55" y="88"/>
                      <a:pt x="53" y="85"/>
                    </a:cubicBezTo>
                    <a:cubicBezTo>
                      <a:pt x="52" y="82"/>
                      <a:pt x="55" y="79"/>
                      <a:pt x="54" y="78"/>
                    </a:cubicBezTo>
                    <a:cubicBezTo>
                      <a:pt x="53" y="77"/>
                      <a:pt x="51" y="80"/>
                      <a:pt x="47" y="76"/>
                    </a:cubicBezTo>
                    <a:cubicBezTo>
                      <a:pt x="43" y="73"/>
                      <a:pt x="35" y="64"/>
                      <a:pt x="31" y="58"/>
                    </a:cubicBezTo>
                    <a:cubicBezTo>
                      <a:pt x="27" y="52"/>
                      <a:pt x="24" y="42"/>
                      <a:pt x="21" y="40"/>
                    </a:cubicBezTo>
                    <a:cubicBezTo>
                      <a:pt x="18" y="37"/>
                      <a:pt x="14" y="42"/>
                      <a:pt x="13" y="41"/>
                    </a:cubicBezTo>
                    <a:cubicBezTo>
                      <a:pt x="12" y="40"/>
                      <a:pt x="15" y="39"/>
                      <a:pt x="15" y="36"/>
                    </a:cubicBezTo>
                    <a:cubicBezTo>
                      <a:pt x="15" y="33"/>
                      <a:pt x="17" y="30"/>
                      <a:pt x="16" y="26"/>
                    </a:cubicBezTo>
                    <a:cubicBezTo>
                      <a:pt x="15" y="21"/>
                      <a:pt x="14" y="14"/>
                      <a:pt x="11" y="10"/>
                    </a:cubicBezTo>
                    <a:cubicBezTo>
                      <a:pt x="9" y="6"/>
                      <a:pt x="2" y="2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1" name="Freeform 515"/>
              <p:cNvSpPr>
                <a:spLocks noChangeAspect="1"/>
              </p:cNvSpPr>
              <p:nvPr/>
            </p:nvSpPr>
            <p:spPr bwMode="auto">
              <a:xfrm>
                <a:off x="15596824" y="2761584"/>
                <a:ext cx="329785" cy="183387"/>
              </a:xfrm>
              <a:custGeom>
                <a:avLst/>
                <a:gdLst>
                  <a:gd name="T0" fmla="*/ 106503327 w 104"/>
                  <a:gd name="T1" fmla="*/ 141748820 h 63"/>
                  <a:gd name="T2" fmla="*/ 113735804 w 104"/>
                  <a:gd name="T3" fmla="*/ 128491926 h 63"/>
                  <a:gd name="T4" fmla="*/ 99618968 w 104"/>
                  <a:gd name="T5" fmla="*/ 128491926 h 63"/>
                  <a:gd name="T6" fmla="*/ 134617090 w 104"/>
                  <a:gd name="T7" fmla="*/ 125882006 h 63"/>
                  <a:gd name="T8" fmla="*/ 152834169 w 104"/>
                  <a:gd name="T9" fmla="*/ 116969849 h 63"/>
                  <a:gd name="T10" fmla="*/ 187901114 w 104"/>
                  <a:gd name="T11" fmla="*/ 81127218 h 63"/>
                  <a:gd name="T12" fmla="*/ 220221650 w 104"/>
                  <a:gd name="T13" fmla="*/ 78858657 h 63"/>
                  <a:gd name="T14" fmla="*/ 241120422 w 104"/>
                  <a:gd name="T15" fmla="*/ 65155297 h 63"/>
                  <a:gd name="T16" fmla="*/ 222462903 w 104"/>
                  <a:gd name="T17" fmla="*/ 78858657 h 63"/>
                  <a:gd name="T18" fmla="*/ 187901114 w 104"/>
                  <a:gd name="T19" fmla="*/ 78858657 h 63"/>
                  <a:gd name="T20" fmla="*/ 171488258 w 104"/>
                  <a:gd name="T21" fmla="*/ 92203474 h 63"/>
                  <a:gd name="T22" fmla="*/ 176043113 w 104"/>
                  <a:gd name="T23" fmla="*/ 72232249 h 63"/>
                  <a:gd name="T24" fmla="*/ 143726032 w 104"/>
                  <a:gd name="T25" fmla="*/ 62890037 h 63"/>
                  <a:gd name="T26" fmla="*/ 116048632 w 104"/>
                  <a:gd name="T27" fmla="*/ 62890037 h 63"/>
                  <a:gd name="T28" fmla="*/ 85972773 w 104"/>
                  <a:gd name="T29" fmla="*/ 56260323 h 63"/>
                  <a:gd name="T30" fmla="*/ 48644317 w 104"/>
                  <a:gd name="T31" fmla="*/ 47364709 h 63"/>
                  <a:gd name="T32" fmla="*/ 41865709 w 104"/>
                  <a:gd name="T33" fmla="*/ 60709399 h 63"/>
                  <a:gd name="T34" fmla="*/ 44107064 w 104"/>
                  <a:gd name="T35" fmla="*/ 45184071 h 63"/>
                  <a:gd name="T36" fmla="*/ 23208297 w 104"/>
                  <a:gd name="T37" fmla="*/ 27048178 h 63"/>
                  <a:gd name="T38" fmla="*/ 0 w 104"/>
                  <a:gd name="T39" fmla="*/ 0 h 6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04" h="63">
                    <a:moveTo>
                      <a:pt x="46" y="63"/>
                    </a:moveTo>
                    <a:cubicBezTo>
                      <a:pt x="47" y="62"/>
                      <a:pt x="50" y="58"/>
                      <a:pt x="49" y="57"/>
                    </a:cubicBezTo>
                    <a:cubicBezTo>
                      <a:pt x="49" y="56"/>
                      <a:pt x="42" y="58"/>
                      <a:pt x="43" y="57"/>
                    </a:cubicBezTo>
                    <a:cubicBezTo>
                      <a:pt x="45" y="57"/>
                      <a:pt x="54" y="57"/>
                      <a:pt x="58" y="56"/>
                    </a:cubicBezTo>
                    <a:cubicBezTo>
                      <a:pt x="62" y="55"/>
                      <a:pt x="63" y="55"/>
                      <a:pt x="66" y="52"/>
                    </a:cubicBezTo>
                    <a:cubicBezTo>
                      <a:pt x="70" y="48"/>
                      <a:pt x="76" y="38"/>
                      <a:pt x="81" y="36"/>
                    </a:cubicBezTo>
                    <a:cubicBezTo>
                      <a:pt x="85" y="33"/>
                      <a:pt x="91" y="36"/>
                      <a:pt x="95" y="35"/>
                    </a:cubicBezTo>
                    <a:cubicBezTo>
                      <a:pt x="99" y="34"/>
                      <a:pt x="104" y="29"/>
                      <a:pt x="104" y="29"/>
                    </a:cubicBezTo>
                    <a:cubicBezTo>
                      <a:pt x="104" y="29"/>
                      <a:pt x="99" y="34"/>
                      <a:pt x="96" y="35"/>
                    </a:cubicBezTo>
                    <a:cubicBezTo>
                      <a:pt x="92" y="36"/>
                      <a:pt x="85" y="34"/>
                      <a:pt x="81" y="35"/>
                    </a:cubicBezTo>
                    <a:cubicBezTo>
                      <a:pt x="78" y="36"/>
                      <a:pt x="75" y="42"/>
                      <a:pt x="74" y="41"/>
                    </a:cubicBezTo>
                    <a:cubicBezTo>
                      <a:pt x="73" y="41"/>
                      <a:pt x="78" y="34"/>
                      <a:pt x="76" y="32"/>
                    </a:cubicBezTo>
                    <a:cubicBezTo>
                      <a:pt x="74" y="29"/>
                      <a:pt x="66" y="28"/>
                      <a:pt x="62" y="28"/>
                    </a:cubicBezTo>
                    <a:cubicBezTo>
                      <a:pt x="57" y="27"/>
                      <a:pt x="54" y="29"/>
                      <a:pt x="50" y="28"/>
                    </a:cubicBezTo>
                    <a:cubicBezTo>
                      <a:pt x="46" y="28"/>
                      <a:pt x="42" y="26"/>
                      <a:pt x="37" y="25"/>
                    </a:cubicBezTo>
                    <a:cubicBezTo>
                      <a:pt x="33" y="24"/>
                      <a:pt x="24" y="21"/>
                      <a:pt x="21" y="21"/>
                    </a:cubicBezTo>
                    <a:cubicBezTo>
                      <a:pt x="18" y="22"/>
                      <a:pt x="18" y="27"/>
                      <a:pt x="18" y="27"/>
                    </a:cubicBezTo>
                    <a:cubicBezTo>
                      <a:pt x="17" y="27"/>
                      <a:pt x="20" y="23"/>
                      <a:pt x="19" y="20"/>
                    </a:cubicBezTo>
                    <a:cubicBezTo>
                      <a:pt x="18" y="18"/>
                      <a:pt x="13" y="16"/>
                      <a:pt x="10" y="12"/>
                    </a:cubicBezTo>
                    <a:cubicBezTo>
                      <a:pt x="6" y="9"/>
                      <a:pt x="2" y="3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2" name="Freeform 516"/>
              <p:cNvSpPr>
                <a:spLocks noChangeAspect="1"/>
              </p:cNvSpPr>
              <p:nvPr/>
            </p:nvSpPr>
            <p:spPr bwMode="auto">
              <a:xfrm>
                <a:off x="15457443" y="2602840"/>
                <a:ext cx="202227" cy="145563"/>
              </a:xfrm>
              <a:custGeom>
                <a:avLst/>
                <a:gdLst>
                  <a:gd name="T0" fmla="*/ 0 w 64"/>
                  <a:gd name="T1" fmla="*/ 18167629 h 50"/>
                  <a:gd name="T2" fmla="*/ 29169700 w 64"/>
                  <a:gd name="T3" fmla="*/ 15981980 h 50"/>
                  <a:gd name="T4" fmla="*/ 31431999 w 64"/>
                  <a:gd name="T5" fmla="*/ 4452041 h 50"/>
                  <a:gd name="T6" fmla="*/ 38050553 w 64"/>
                  <a:gd name="T7" fmla="*/ 45215444 h 50"/>
                  <a:gd name="T8" fmla="*/ 67220227 w 64"/>
                  <a:gd name="T9" fmla="*/ 87822867 h 50"/>
                  <a:gd name="T10" fmla="*/ 87525684 w 64"/>
                  <a:gd name="T11" fmla="*/ 103804852 h 50"/>
                  <a:gd name="T12" fmla="*/ 94228692 w 64"/>
                  <a:gd name="T13" fmla="*/ 110439236 h 50"/>
                  <a:gd name="T14" fmla="*/ 101276246 w 64"/>
                  <a:gd name="T15" fmla="*/ 83370181 h 50"/>
                  <a:gd name="T16" fmla="*/ 114516868 w 64"/>
                  <a:gd name="T17" fmla="*/ 60771105 h 50"/>
                  <a:gd name="T18" fmla="*/ 143686568 w 64"/>
                  <a:gd name="T19" fmla="*/ 49684650 h 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4" h="50">
                    <a:moveTo>
                      <a:pt x="0" y="8"/>
                    </a:moveTo>
                    <a:cubicBezTo>
                      <a:pt x="2" y="8"/>
                      <a:pt x="11" y="8"/>
                      <a:pt x="13" y="7"/>
                    </a:cubicBezTo>
                    <a:cubicBezTo>
                      <a:pt x="16" y="6"/>
                      <a:pt x="13" y="0"/>
                      <a:pt x="14" y="2"/>
                    </a:cubicBezTo>
                    <a:cubicBezTo>
                      <a:pt x="14" y="5"/>
                      <a:pt x="15" y="14"/>
                      <a:pt x="17" y="20"/>
                    </a:cubicBezTo>
                    <a:cubicBezTo>
                      <a:pt x="20" y="26"/>
                      <a:pt x="26" y="35"/>
                      <a:pt x="30" y="39"/>
                    </a:cubicBezTo>
                    <a:cubicBezTo>
                      <a:pt x="34" y="44"/>
                      <a:pt x="37" y="44"/>
                      <a:pt x="39" y="46"/>
                    </a:cubicBezTo>
                    <a:cubicBezTo>
                      <a:pt x="41" y="48"/>
                      <a:pt x="41" y="50"/>
                      <a:pt x="42" y="49"/>
                    </a:cubicBezTo>
                    <a:cubicBezTo>
                      <a:pt x="43" y="47"/>
                      <a:pt x="43" y="40"/>
                      <a:pt x="45" y="37"/>
                    </a:cubicBezTo>
                    <a:cubicBezTo>
                      <a:pt x="46" y="33"/>
                      <a:pt x="48" y="29"/>
                      <a:pt x="51" y="27"/>
                    </a:cubicBezTo>
                    <a:cubicBezTo>
                      <a:pt x="54" y="24"/>
                      <a:pt x="61" y="23"/>
                      <a:pt x="64" y="2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3" name="Freeform 517"/>
              <p:cNvSpPr>
                <a:spLocks noChangeAspect="1"/>
              </p:cNvSpPr>
              <p:nvPr/>
            </p:nvSpPr>
            <p:spPr bwMode="auto">
              <a:xfrm>
                <a:off x="15479222" y="2542666"/>
                <a:ext cx="401963" cy="233245"/>
              </a:xfrm>
              <a:custGeom>
                <a:avLst/>
                <a:gdLst>
                  <a:gd name="T0" fmla="*/ 0 w 127"/>
                  <a:gd name="T1" fmla="*/ 0 h 80"/>
                  <a:gd name="T2" fmla="*/ 25116968 w 127"/>
                  <a:gd name="T3" fmla="*/ 6710443 h 80"/>
                  <a:gd name="T4" fmla="*/ 47928261 w 127"/>
                  <a:gd name="T5" fmla="*/ 20633292 h 80"/>
                  <a:gd name="T6" fmla="*/ 77529832 w 127"/>
                  <a:gd name="T7" fmla="*/ 50284280 h 80"/>
                  <a:gd name="T8" fmla="*/ 113832520 w 127"/>
                  <a:gd name="T9" fmla="*/ 66425091 h 80"/>
                  <a:gd name="T10" fmla="*/ 148371917 w 127"/>
                  <a:gd name="T11" fmla="*/ 125706936 h 80"/>
                  <a:gd name="T12" fmla="*/ 182373043 w 127"/>
                  <a:gd name="T13" fmla="*/ 155252714 h 80"/>
                  <a:gd name="T14" fmla="*/ 266692972 w 127"/>
                  <a:gd name="T15" fmla="*/ 173684091 h 80"/>
                  <a:gd name="T16" fmla="*/ 289521131 w 127"/>
                  <a:gd name="T17" fmla="*/ 182684936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7" h="80">
                    <a:moveTo>
                      <a:pt x="0" y="0"/>
                    </a:moveTo>
                    <a:cubicBezTo>
                      <a:pt x="2" y="1"/>
                      <a:pt x="8" y="1"/>
                      <a:pt x="11" y="3"/>
                    </a:cubicBezTo>
                    <a:cubicBezTo>
                      <a:pt x="14" y="4"/>
                      <a:pt x="18" y="6"/>
                      <a:pt x="21" y="9"/>
                    </a:cubicBezTo>
                    <a:cubicBezTo>
                      <a:pt x="25" y="12"/>
                      <a:pt x="29" y="18"/>
                      <a:pt x="34" y="22"/>
                    </a:cubicBezTo>
                    <a:cubicBezTo>
                      <a:pt x="39" y="25"/>
                      <a:pt x="45" y="23"/>
                      <a:pt x="50" y="29"/>
                    </a:cubicBezTo>
                    <a:cubicBezTo>
                      <a:pt x="55" y="35"/>
                      <a:pt x="60" y="49"/>
                      <a:pt x="65" y="55"/>
                    </a:cubicBezTo>
                    <a:cubicBezTo>
                      <a:pt x="70" y="62"/>
                      <a:pt x="72" y="64"/>
                      <a:pt x="80" y="68"/>
                    </a:cubicBezTo>
                    <a:cubicBezTo>
                      <a:pt x="89" y="71"/>
                      <a:pt x="110" y="74"/>
                      <a:pt x="117" y="76"/>
                    </a:cubicBezTo>
                    <a:cubicBezTo>
                      <a:pt x="125" y="78"/>
                      <a:pt x="125" y="79"/>
                      <a:pt x="127" y="8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4" name="Freeform 518"/>
              <p:cNvSpPr>
                <a:spLocks noChangeAspect="1"/>
              </p:cNvSpPr>
              <p:nvPr/>
            </p:nvSpPr>
            <p:spPr bwMode="auto">
              <a:xfrm>
                <a:off x="15536467" y="2475040"/>
                <a:ext cx="56001" cy="40115"/>
              </a:xfrm>
              <a:custGeom>
                <a:avLst/>
                <a:gdLst>
                  <a:gd name="T0" fmla="*/ 0 w 18"/>
                  <a:gd name="T1" fmla="*/ 0 h 14"/>
                  <a:gd name="T2" fmla="*/ 3906250 w 18"/>
                  <a:gd name="T3" fmla="*/ 9765625 h 14"/>
                  <a:gd name="T4" fmla="*/ 7812500 w 18"/>
                  <a:gd name="T5" fmla="*/ 13671875 h 14"/>
                  <a:gd name="T6" fmla="*/ 7812500 w 18"/>
                  <a:gd name="T7" fmla="*/ 27343750 h 14"/>
                  <a:gd name="T8" fmla="*/ 7812500 w 18"/>
                  <a:gd name="T9" fmla="*/ 25390625 h 14"/>
                  <a:gd name="T10" fmla="*/ 11718750 w 18"/>
                  <a:gd name="T11" fmla="*/ 23437500 h 14"/>
                  <a:gd name="T12" fmla="*/ 35156250 w 18"/>
                  <a:gd name="T13" fmla="*/ 2734375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14">
                    <a:moveTo>
                      <a:pt x="0" y="0"/>
                    </a:moveTo>
                    <a:cubicBezTo>
                      <a:pt x="0" y="2"/>
                      <a:pt x="2" y="3"/>
                      <a:pt x="2" y="5"/>
                    </a:cubicBezTo>
                    <a:cubicBezTo>
                      <a:pt x="3" y="5"/>
                      <a:pt x="4" y="7"/>
                      <a:pt x="4" y="7"/>
                    </a:cubicBezTo>
                    <a:cubicBezTo>
                      <a:pt x="4" y="10"/>
                      <a:pt x="4" y="9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8"/>
                      <a:pt x="16" y="12"/>
                      <a:pt x="18" y="1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5" name="Freeform 519"/>
              <p:cNvSpPr>
                <a:spLocks noChangeAspect="1"/>
              </p:cNvSpPr>
              <p:nvPr/>
            </p:nvSpPr>
            <p:spPr bwMode="auto">
              <a:xfrm>
                <a:off x="15708204" y="2582781"/>
                <a:ext cx="28623" cy="37824"/>
              </a:xfrm>
              <a:custGeom>
                <a:avLst/>
                <a:gdLst>
                  <a:gd name="T0" fmla="*/ 0 w 9"/>
                  <a:gd name="T1" fmla="*/ 2175781 h 13"/>
                  <a:gd name="T2" fmla="*/ 9288586 w 9"/>
                  <a:gd name="T3" fmla="*/ 2175781 h 13"/>
                  <a:gd name="T4" fmla="*/ 14405467 w 9"/>
                  <a:gd name="T5" fmla="*/ 13218013 h 13"/>
                  <a:gd name="T6" fmla="*/ 21409376 w 9"/>
                  <a:gd name="T7" fmla="*/ 29128186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13">
                    <a:moveTo>
                      <a:pt x="0" y="1"/>
                    </a:moveTo>
                    <a:cubicBezTo>
                      <a:pt x="2" y="1"/>
                      <a:pt x="2" y="0"/>
                      <a:pt x="4" y="1"/>
                    </a:cubicBezTo>
                    <a:cubicBezTo>
                      <a:pt x="5" y="3"/>
                      <a:pt x="4" y="5"/>
                      <a:pt x="6" y="6"/>
                    </a:cubicBezTo>
                    <a:cubicBezTo>
                      <a:pt x="7" y="8"/>
                      <a:pt x="9" y="10"/>
                      <a:pt x="9" y="13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6" name="Freeform 520"/>
              <p:cNvSpPr>
                <a:spLocks noChangeAspect="1"/>
              </p:cNvSpPr>
              <p:nvPr/>
            </p:nvSpPr>
            <p:spPr bwMode="auto">
              <a:xfrm>
                <a:off x="15726870" y="2544957"/>
                <a:ext cx="40446" cy="55590"/>
              </a:xfrm>
              <a:custGeom>
                <a:avLst/>
                <a:gdLst>
                  <a:gd name="T0" fmla="*/ 0 w 13"/>
                  <a:gd name="T1" fmla="*/ 44741878 h 19"/>
                  <a:gd name="T2" fmla="*/ 9765625 w 13"/>
                  <a:gd name="T3" fmla="*/ 23496228 h 19"/>
                  <a:gd name="T4" fmla="*/ 17578125 w 13"/>
                  <a:gd name="T5" fmla="*/ 14288753 h 19"/>
                  <a:gd name="T6" fmla="*/ 25390625 w 13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19">
                    <a:moveTo>
                      <a:pt x="0" y="19"/>
                    </a:moveTo>
                    <a:cubicBezTo>
                      <a:pt x="1" y="17"/>
                      <a:pt x="4" y="12"/>
                      <a:pt x="5" y="10"/>
                    </a:cubicBezTo>
                    <a:cubicBezTo>
                      <a:pt x="6" y="8"/>
                      <a:pt x="8" y="7"/>
                      <a:pt x="9" y="6"/>
                    </a:cubicBezTo>
                    <a:cubicBezTo>
                      <a:pt x="10" y="4"/>
                      <a:pt x="10" y="2"/>
                      <a:pt x="13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7" name="Freeform 521"/>
              <p:cNvSpPr>
                <a:spLocks noChangeAspect="1"/>
              </p:cNvSpPr>
              <p:nvPr/>
            </p:nvSpPr>
            <p:spPr bwMode="auto">
              <a:xfrm>
                <a:off x="15617980" y="2365008"/>
                <a:ext cx="985619" cy="434397"/>
              </a:xfrm>
              <a:custGeom>
                <a:avLst/>
                <a:gdLst>
                  <a:gd name="T0" fmla="*/ 6755679 w 311"/>
                  <a:gd name="T1" fmla="*/ 198767028 h 149"/>
                  <a:gd name="T2" fmla="*/ 0 w 311"/>
                  <a:gd name="T3" fmla="*/ 171344298 h 149"/>
                  <a:gd name="T4" fmla="*/ 6755679 w 311"/>
                  <a:gd name="T5" fmla="*/ 152988992 h 149"/>
                  <a:gd name="T6" fmla="*/ 20808061 w 311"/>
                  <a:gd name="T7" fmla="*/ 132361136 h 149"/>
                  <a:gd name="T8" fmla="*/ 29870634 w 311"/>
                  <a:gd name="T9" fmla="*/ 118875095 h 149"/>
                  <a:gd name="T10" fmla="*/ 34408346 w 311"/>
                  <a:gd name="T11" fmla="*/ 102738104 h 149"/>
                  <a:gd name="T12" fmla="*/ 34408346 w 311"/>
                  <a:gd name="T13" fmla="*/ 91088051 h 149"/>
                  <a:gd name="T14" fmla="*/ 43923047 w 311"/>
                  <a:gd name="T15" fmla="*/ 93742287 h 149"/>
                  <a:gd name="T16" fmla="*/ 50678725 w 311"/>
                  <a:gd name="T17" fmla="*/ 82092880 h 149"/>
                  <a:gd name="T18" fmla="*/ 64731240 w 311"/>
                  <a:gd name="T19" fmla="*/ 84293670 h 149"/>
                  <a:gd name="T20" fmla="*/ 92380479 w 311"/>
                  <a:gd name="T21" fmla="*/ 75404507 h 149"/>
                  <a:gd name="T22" fmla="*/ 117712760 w 311"/>
                  <a:gd name="T23" fmla="*/ 63665809 h 149"/>
                  <a:gd name="T24" fmla="*/ 138606973 w 311"/>
                  <a:gd name="T25" fmla="*/ 61465019 h 149"/>
                  <a:gd name="T26" fmla="*/ 156659459 w 311"/>
                  <a:gd name="T27" fmla="*/ 43474032 h 149"/>
                  <a:gd name="T28" fmla="*/ 189302607 w 311"/>
                  <a:gd name="T29" fmla="*/ 27337041 h 149"/>
                  <a:gd name="T30" fmla="*/ 196058286 w 311"/>
                  <a:gd name="T31" fmla="*/ 11196764 h 149"/>
                  <a:gd name="T32" fmla="*/ 212417593 w 311"/>
                  <a:gd name="T33" fmla="*/ 16136991 h 149"/>
                  <a:gd name="T34" fmla="*/ 255885059 w 311"/>
                  <a:gd name="T35" fmla="*/ 13936044 h 149"/>
                  <a:gd name="T36" fmla="*/ 274475153 w 311"/>
                  <a:gd name="T37" fmla="*/ 8995171 h 149"/>
                  <a:gd name="T38" fmla="*/ 297501339 w 311"/>
                  <a:gd name="T39" fmla="*/ 16136991 h 149"/>
                  <a:gd name="T40" fmla="*/ 322850401 w 311"/>
                  <a:gd name="T41" fmla="*/ 16136991 h 149"/>
                  <a:gd name="T42" fmla="*/ 375832700 w 311"/>
                  <a:gd name="T43" fmla="*/ 4490870 h 149"/>
                  <a:gd name="T44" fmla="*/ 417534327 w 311"/>
                  <a:gd name="T45" fmla="*/ 2200947 h 149"/>
                  <a:gd name="T46" fmla="*/ 431134607 w 311"/>
                  <a:gd name="T47" fmla="*/ 11196764 h 149"/>
                  <a:gd name="T48" fmla="*/ 431134607 w 311"/>
                  <a:gd name="T49" fmla="*/ 29623678 h 149"/>
                  <a:gd name="T50" fmla="*/ 417534327 w 311"/>
                  <a:gd name="T51" fmla="*/ 43474032 h 149"/>
                  <a:gd name="T52" fmla="*/ 403481945 w 311"/>
                  <a:gd name="T53" fmla="*/ 59264098 h 149"/>
                  <a:gd name="T54" fmla="*/ 433804839 w 311"/>
                  <a:gd name="T55" fmla="*/ 29623678 h 149"/>
                  <a:gd name="T56" fmla="*/ 442867412 w 311"/>
                  <a:gd name="T57" fmla="*/ 25136094 h 149"/>
                  <a:gd name="T58" fmla="*/ 463675498 w 311"/>
                  <a:gd name="T59" fmla="*/ 20627861 h 149"/>
                  <a:gd name="T60" fmla="*/ 491324718 w 311"/>
                  <a:gd name="T61" fmla="*/ 20627861 h 149"/>
                  <a:gd name="T62" fmla="*/ 528056740 w 311"/>
                  <a:gd name="T63" fmla="*/ 34131265 h 149"/>
                  <a:gd name="T64" fmla="*/ 537568146 w 311"/>
                  <a:gd name="T65" fmla="*/ 47961616 h 149"/>
                  <a:gd name="T66" fmla="*/ 544327247 w 311"/>
                  <a:gd name="T67" fmla="*/ 41273085 h 149"/>
                  <a:gd name="T68" fmla="*/ 558379660 w 311"/>
                  <a:gd name="T69" fmla="*/ 38618849 h 149"/>
                  <a:gd name="T70" fmla="*/ 571976492 w 311"/>
                  <a:gd name="T71" fmla="*/ 43474032 h 149"/>
                  <a:gd name="T72" fmla="*/ 586028874 w 311"/>
                  <a:gd name="T73" fmla="*/ 50268255 h 149"/>
                  <a:gd name="T74" fmla="*/ 595091447 w 311"/>
                  <a:gd name="T75" fmla="*/ 43474032 h 149"/>
                  <a:gd name="T76" fmla="*/ 620437867 w 311"/>
                  <a:gd name="T77" fmla="*/ 45760669 h 149"/>
                  <a:gd name="T78" fmla="*/ 641245953 w 311"/>
                  <a:gd name="T79" fmla="*/ 54759126 h 149"/>
                  <a:gd name="T80" fmla="*/ 666578233 w 311"/>
                  <a:gd name="T81" fmla="*/ 86601113 h 149"/>
                  <a:gd name="T82" fmla="*/ 680630773 w 311"/>
                  <a:gd name="T83" fmla="*/ 125566912 h 149"/>
                  <a:gd name="T84" fmla="*/ 703306961 w 311"/>
                  <a:gd name="T85" fmla="*/ 152988992 h 149"/>
                  <a:gd name="T86" fmla="*/ 708279987 w 311"/>
                  <a:gd name="T87" fmla="*/ 189321855 h 149"/>
                  <a:gd name="T88" fmla="*/ 689689898 w 311"/>
                  <a:gd name="T89" fmla="*/ 209966432 h 149"/>
                  <a:gd name="T90" fmla="*/ 666578233 w 311"/>
                  <a:gd name="T91" fmla="*/ 243992651 h 149"/>
                  <a:gd name="T92" fmla="*/ 659819259 w 311"/>
                  <a:gd name="T93" fmla="*/ 283064142 h 149"/>
                  <a:gd name="T94" fmla="*/ 675654298 w 311"/>
                  <a:gd name="T95" fmla="*/ 312687815 h 149"/>
                  <a:gd name="T96" fmla="*/ 689689898 w 311"/>
                  <a:gd name="T97" fmla="*/ 333332392 h 149"/>
                  <a:gd name="T98" fmla="*/ 717342566 w 311"/>
                  <a:gd name="T99" fmla="*/ 340021569 h 14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11" h="149">
                    <a:moveTo>
                      <a:pt x="3" y="87"/>
                    </a:moveTo>
                    <a:cubicBezTo>
                      <a:pt x="2" y="85"/>
                      <a:pt x="0" y="78"/>
                      <a:pt x="0" y="75"/>
                    </a:cubicBezTo>
                    <a:cubicBezTo>
                      <a:pt x="0" y="72"/>
                      <a:pt x="1" y="70"/>
                      <a:pt x="3" y="67"/>
                    </a:cubicBezTo>
                    <a:cubicBezTo>
                      <a:pt x="5" y="64"/>
                      <a:pt x="7" y="60"/>
                      <a:pt x="9" y="58"/>
                    </a:cubicBezTo>
                    <a:cubicBezTo>
                      <a:pt x="11" y="55"/>
                      <a:pt x="12" y="54"/>
                      <a:pt x="13" y="52"/>
                    </a:cubicBezTo>
                    <a:cubicBezTo>
                      <a:pt x="14" y="50"/>
                      <a:pt x="14" y="47"/>
                      <a:pt x="15" y="45"/>
                    </a:cubicBezTo>
                    <a:cubicBezTo>
                      <a:pt x="15" y="43"/>
                      <a:pt x="14" y="41"/>
                      <a:pt x="15" y="40"/>
                    </a:cubicBezTo>
                    <a:cubicBezTo>
                      <a:pt x="15" y="40"/>
                      <a:pt x="18" y="41"/>
                      <a:pt x="19" y="41"/>
                    </a:cubicBezTo>
                    <a:cubicBezTo>
                      <a:pt x="20" y="40"/>
                      <a:pt x="20" y="37"/>
                      <a:pt x="22" y="36"/>
                    </a:cubicBezTo>
                    <a:cubicBezTo>
                      <a:pt x="24" y="36"/>
                      <a:pt x="25" y="37"/>
                      <a:pt x="28" y="37"/>
                    </a:cubicBezTo>
                    <a:cubicBezTo>
                      <a:pt x="31" y="36"/>
                      <a:pt x="36" y="35"/>
                      <a:pt x="40" y="33"/>
                    </a:cubicBezTo>
                    <a:cubicBezTo>
                      <a:pt x="44" y="32"/>
                      <a:pt x="48" y="29"/>
                      <a:pt x="51" y="28"/>
                    </a:cubicBezTo>
                    <a:cubicBezTo>
                      <a:pt x="54" y="27"/>
                      <a:pt x="57" y="28"/>
                      <a:pt x="60" y="27"/>
                    </a:cubicBezTo>
                    <a:cubicBezTo>
                      <a:pt x="63" y="25"/>
                      <a:pt x="64" y="22"/>
                      <a:pt x="68" y="19"/>
                    </a:cubicBezTo>
                    <a:cubicBezTo>
                      <a:pt x="72" y="17"/>
                      <a:pt x="79" y="14"/>
                      <a:pt x="82" y="12"/>
                    </a:cubicBezTo>
                    <a:cubicBezTo>
                      <a:pt x="85" y="10"/>
                      <a:pt x="83" y="5"/>
                      <a:pt x="85" y="5"/>
                    </a:cubicBezTo>
                    <a:cubicBezTo>
                      <a:pt x="86" y="4"/>
                      <a:pt x="88" y="7"/>
                      <a:pt x="92" y="7"/>
                    </a:cubicBezTo>
                    <a:cubicBezTo>
                      <a:pt x="96" y="8"/>
                      <a:pt x="106" y="7"/>
                      <a:pt x="111" y="6"/>
                    </a:cubicBezTo>
                    <a:cubicBezTo>
                      <a:pt x="115" y="5"/>
                      <a:pt x="116" y="4"/>
                      <a:pt x="119" y="4"/>
                    </a:cubicBezTo>
                    <a:cubicBezTo>
                      <a:pt x="122" y="4"/>
                      <a:pt x="125" y="6"/>
                      <a:pt x="129" y="7"/>
                    </a:cubicBezTo>
                    <a:cubicBezTo>
                      <a:pt x="133" y="7"/>
                      <a:pt x="134" y="7"/>
                      <a:pt x="140" y="7"/>
                    </a:cubicBezTo>
                    <a:cubicBezTo>
                      <a:pt x="146" y="6"/>
                      <a:pt x="156" y="3"/>
                      <a:pt x="163" y="2"/>
                    </a:cubicBezTo>
                    <a:cubicBezTo>
                      <a:pt x="169" y="1"/>
                      <a:pt x="177" y="0"/>
                      <a:pt x="181" y="1"/>
                    </a:cubicBezTo>
                    <a:cubicBezTo>
                      <a:pt x="185" y="1"/>
                      <a:pt x="186" y="3"/>
                      <a:pt x="187" y="5"/>
                    </a:cubicBezTo>
                    <a:cubicBezTo>
                      <a:pt x="188" y="7"/>
                      <a:pt x="188" y="11"/>
                      <a:pt x="187" y="13"/>
                    </a:cubicBezTo>
                    <a:cubicBezTo>
                      <a:pt x="186" y="15"/>
                      <a:pt x="183" y="17"/>
                      <a:pt x="181" y="19"/>
                    </a:cubicBezTo>
                    <a:cubicBezTo>
                      <a:pt x="179" y="22"/>
                      <a:pt x="174" y="27"/>
                      <a:pt x="175" y="26"/>
                    </a:cubicBezTo>
                    <a:cubicBezTo>
                      <a:pt x="176" y="25"/>
                      <a:pt x="185" y="15"/>
                      <a:pt x="188" y="13"/>
                    </a:cubicBezTo>
                    <a:cubicBezTo>
                      <a:pt x="191" y="10"/>
                      <a:pt x="190" y="12"/>
                      <a:pt x="192" y="11"/>
                    </a:cubicBezTo>
                    <a:cubicBezTo>
                      <a:pt x="194" y="11"/>
                      <a:pt x="198" y="9"/>
                      <a:pt x="201" y="9"/>
                    </a:cubicBezTo>
                    <a:cubicBezTo>
                      <a:pt x="205" y="9"/>
                      <a:pt x="209" y="8"/>
                      <a:pt x="213" y="9"/>
                    </a:cubicBezTo>
                    <a:cubicBezTo>
                      <a:pt x="217" y="10"/>
                      <a:pt x="225" y="13"/>
                      <a:pt x="229" y="15"/>
                    </a:cubicBezTo>
                    <a:cubicBezTo>
                      <a:pt x="232" y="17"/>
                      <a:pt x="232" y="20"/>
                      <a:pt x="233" y="21"/>
                    </a:cubicBezTo>
                    <a:cubicBezTo>
                      <a:pt x="234" y="21"/>
                      <a:pt x="234" y="19"/>
                      <a:pt x="236" y="18"/>
                    </a:cubicBezTo>
                    <a:cubicBezTo>
                      <a:pt x="237" y="17"/>
                      <a:pt x="240" y="17"/>
                      <a:pt x="242" y="17"/>
                    </a:cubicBezTo>
                    <a:cubicBezTo>
                      <a:pt x="244" y="17"/>
                      <a:pt x="246" y="18"/>
                      <a:pt x="248" y="19"/>
                    </a:cubicBezTo>
                    <a:cubicBezTo>
                      <a:pt x="250" y="19"/>
                      <a:pt x="252" y="22"/>
                      <a:pt x="254" y="22"/>
                    </a:cubicBezTo>
                    <a:cubicBezTo>
                      <a:pt x="255" y="22"/>
                      <a:pt x="256" y="19"/>
                      <a:pt x="258" y="19"/>
                    </a:cubicBezTo>
                    <a:cubicBezTo>
                      <a:pt x="261" y="18"/>
                      <a:pt x="266" y="19"/>
                      <a:pt x="269" y="20"/>
                    </a:cubicBezTo>
                    <a:cubicBezTo>
                      <a:pt x="273" y="21"/>
                      <a:pt x="275" y="21"/>
                      <a:pt x="278" y="24"/>
                    </a:cubicBezTo>
                    <a:cubicBezTo>
                      <a:pt x="282" y="27"/>
                      <a:pt x="286" y="33"/>
                      <a:pt x="289" y="38"/>
                    </a:cubicBezTo>
                    <a:cubicBezTo>
                      <a:pt x="292" y="43"/>
                      <a:pt x="292" y="50"/>
                      <a:pt x="295" y="55"/>
                    </a:cubicBezTo>
                    <a:cubicBezTo>
                      <a:pt x="297" y="60"/>
                      <a:pt x="302" y="63"/>
                      <a:pt x="305" y="67"/>
                    </a:cubicBezTo>
                    <a:cubicBezTo>
                      <a:pt x="307" y="72"/>
                      <a:pt x="308" y="79"/>
                      <a:pt x="307" y="83"/>
                    </a:cubicBezTo>
                    <a:cubicBezTo>
                      <a:pt x="305" y="87"/>
                      <a:pt x="302" y="88"/>
                      <a:pt x="299" y="92"/>
                    </a:cubicBezTo>
                    <a:cubicBezTo>
                      <a:pt x="296" y="96"/>
                      <a:pt x="291" y="102"/>
                      <a:pt x="289" y="107"/>
                    </a:cubicBezTo>
                    <a:cubicBezTo>
                      <a:pt x="287" y="113"/>
                      <a:pt x="285" y="119"/>
                      <a:pt x="286" y="124"/>
                    </a:cubicBezTo>
                    <a:cubicBezTo>
                      <a:pt x="286" y="129"/>
                      <a:pt x="291" y="133"/>
                      <a:pt x="293" y="137"/>
                    </a:cubicBezTo>
                    <a:cubicBezTo>
                      <a:pt x="295" y="141"/>
                      <a:pt x="296" y="144"/>
                      <a:pt x="299" y="146"/>
                    </a:cubicBezTo>
                    <a:cubicBezTo>
                      <a:pt x="302" y="148"/>
                      <a:pt x="308" y="148"/>
                      <a:pt x="311" y="14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8" name="Freeform 522"/>
              <p:cNvSpPr>
                <a:spLocks noChangeAspect="1"/>
              </p:cNvSpPr>
              <p:nvPr/>
            </p:nvSpPr>
            <p:spPr bwMode="auto">
              <a:xfrm>
                <a:off x="15615491" y="2407989"/>
                <a:ext cx="47290" cy="75074"/>
              </a:xfrm>
              <a:custGeom>
                <a:avLst/>
                <a:gdLst>
                  <a:gd name="T0" fmla="*/ 33005655 w 15"/>
                  <a:gd name="T1" fmla="*/ 54397755 h 26"/>
                  <a:gd name="T2" fmla="*/ 28625263 w 15"/>
                  <a:gd name="T3" fmla="*/ 46085483 h 26"/>
                  <a:gd name="T4" fmla="*/ 26491381 w 15"/>
                  <a:gd name="T5" fmla="*/ 41964968 h 26"/>
                  <a:gd name="T6" fmla="*/ 13025290 w 15"/>
                  <a:gd name="T7" fmla="*/ 27453665 h 26"/>
                  <a:gd name="T8" fmla="*/ 4363885 w 15"/>
                  <a:gd name="T9" fmla="*/ 14511172 h 26"/>
                  <a:gd name="T10" fmla="*/ 0 w 15"/>
                  <a:gd name="T11" fmla="*/ 0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26">
                    <a:moveTo>
                      <a:pt x="15" y="26"/>
                    </a:moveTo>
                    <a:cubicBezTo>
                      <a:pt x="14" y="23"/>
                      <a:pt x="15" y="24"/>
                      <a:pt x="13" y="22"/>
                    </a:cubicBezTo>
                    <a:cubicBezTo>
                      <a:pt x="13" y="21"/>
                      <a:pt x="13" y="20"/>
                      <a:pt x="12" y="20"/>
                    </a:cubicBezTo>
                    <a:cubicBezTo>
                      <a:pt x="11" y="17"/>
                      <a:pt x="8" y="15"/>
                      <a:pt x="6" y="13"/>
                    </a:cubicBezTo>
                    <a:cubicBezTo>
                      <a:pt x="6" y="11"/>
                      <a:pt x="4" y="9"/>
                      <a:pt x="2" y="7"/>
                    </a:cubicBezTo>
                    <a:cubicBezTo>
                      <a:pt x="1" y="5"/>
                      <a:pt x="0" y="3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69" name="Freeform 523"/>
              <p:cNvSpPr>
                <a:spLocks noChangeAspect="1"/>
              </p:cNvSpPr>
              <p:nvPr/>
            </p:nvSpPr>
            <p:spPr bwMode="auto">
              <a:xfrm>
                <a:off x="15673982" y="2365008"/>
                <a:ext cx="13689" cy="104302"/>
              </a:xfrm>
              <a:custGeom>
                <a:avLst/>
                <a:gdLst>
                  <a:gd name="T0" fmla="*/ 3098916 w 5"/>
                  <a:gd name="T1" fmla="*/ 77651807 h 36"/>
                  <a:gd name="T2" fmla="*/ 1276559 w 5"/>
                  <a:gd name="T3" fmla="*/ 67017673 h 36"/>
                  <a:gd name="T4" fmla="*/ 1820808 w 5"/>
                  <a:gd name="T5" fmla="*/ 45247586 h 36"/>
                  <a:gd name="T6" fmla="*/ 0 w 5"/>
                  <a:gd name="T7" fmla="*/ 14943626 h 36"/>
                  <a:gd name="T8" fmla="*/ 573791 w 5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36">
                    <a:moveTo>
                      <a:pt x="5" y="36"/>
                    </a:moveTo>
                    <a:cubicBezTo>
                      <a:pt x="4" y="34"/>
                      <a:pt x="3" y="32"/>
                      <a:pt x="2" y="31"/>
                    </a:cubicBezTo>
                    <a:cubicBezTo>
                      <a:pt x="2" y="27"/>
                      <a:pt x="3" y="24"/>
                      <a:pt x="3" y="21"/>
                    </a:cubicBezTo>
                    <a:cubicBezTo>
                      <a:pt x="3" y="15"/>
                      <a:pt x="5" y="10"/>
                      <a:pt x="0" y="7"/>
                    </a:cubicBezTo>
                    <a:cubicBezTo>
                      <a:pt x="1" y="0"/>
                      <a:pt x="1" y="3"/>
                      <a:pt x="1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0" name="Freeform 524"/>
              <p:cNvSpPr>
                <a:spLocks noChangeAspect="1"/>
              </p:cNvSpPr>
              <p:nvPr/>
            </p:nvSpPr>
            <p:spPr bwMode="auto">
              <a:xfrm>
                <a:off x="15754872" y="2305407"/>
                <a:ext cx="47290" cy="64185"/>
              </a:xfrm>
              <a:custGeom>
                <a:avLst/>
                <a:gdLst>
                  <a:gd name="T0" fmla="*/ 0 w 15"/>
                  <a:gd name="T1" fmla="*/ 0 h 22"/>
                  <a:gd name="T2" fmla="*/ 6514274 w 15"/>
                  <a:gd name="T3" fmla="*/ 20732977 h 22"/>
                  <a:gd name="T4" fmla="*/ 10878159 w 15"/>
                  <a:gd name="T5" fmla="*/ 31997591 h 22"/>
                  <a:gd name="T6" fmla="*/ 17830102 w 15"/>
                  <a:gd name="T7" fmla="*/ 45993976 h 22"/>
                  <a:gd name="T8" fmla="*/ 33005655 w 15"/>
                  <a:gd name="T9" fmla="*/ 505213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22">
                    <a:moveTo>
                      <a:pt x="0" y="0"/>
                    </a:moveTo>
                    <a:cubicBezTo>
                      <a:pt x="1" y="4"/>
                      <a:pt x="1" y="6"/>
                      <a:pt x="3" y="9"/>
                    </a:cubicBezTo>
                    <a:cubicBezTo>
                      <a:pt x="4" y="10"/>
                      <a:pt x="4" y="12"/>
                      <a:pt x="5" y="14"/>
                    </a:cubicBezTo>
                    <a:cubicBezTo>
                      <a:pt x="5" y="17"/>
                      <a:pt x="5" y="19"/>
                      <a:pt x="8" y="20"/>
                    </a:cubicBezTo>
                    <a:cubicBezTo>
                      <a:pt x="10" y="22"/>
                      <a:pt x="13" y="22"/>
                      <a:pt x="15" y="2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1" name="Freeform 525"/>
              <p:cNvSpPr>
                <a:spLocks noChangeAspect="1"/>
              </p:cNvSpPr>
              <p:nvPr/>
            </p:nvSpPr>
            <p:spPr bwMode="auto">
              <a:xfrm>
                <a:off x="15757983" y="2365008"/>
                <a:ext cx="13068" cy="16620"/>
              </a:xfrm>
              <a:custGeom>
                <a:avLst/>
                <a:gdLst>
                  <a:gd name="T0" fmla="*/ 12105009 w 4"/>
                  <a:gd name="T1" fmla="*/ 0 h 6"/>
                  <a:gd name="T2" fmla="*/ 0 w 4"/>
                  <a:gd name="T3" fmla="*/ 8630879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cubicBezTo>
                      <a:pt x="3" y="2"/>
                      <a:pt x="0" y="4"/>
                      <a:pt x="0" y="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2" name="Freeform 526"/>
              <p:cNvSpPr>
                <a:spLocks noChangeAspect="1"/>
              </p:cNvSpPr>
              <p:nvPr/>
            </p:nvSpPr>
            <p:spPr bwMode="auto">
              <a:xfrm>
                <a:off x="15650336" y="2365008"/>
                <a:ext cx="23646" cy="16620"/>
              </a:xfrm>
              <a:custGeom>
                <a:avLst/>
                <a:gdLst>
                  <a:gd name="T0" fmla="*/ 28611829 w 7"/>
                  <a:gd name="T1" fmla="*/ 8630879 h 6"/>
                  <a:gd name="T2" fmla="*/ 12078414 w 7"/>
                  <a:gd name="T3" fmla="*/ 2956816 h 6"/>
                  <a:gd name="T4" fmla="*/ 0 w 7"/>
                  <a:gd name="T5" fmla="*/ 1480044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cubicBezTo>
                      <a:pt x="7" y="4"/>
                      <a:pt x="5" y="3"/>
                      <a:pt x="3" y="2"/>
                    </a:cubicBezTo>
                    <a:cubicBezTo>
                      <a:pt x="2" y="0"/>
                      <a:pt x="3" y="1"/>
                      <a:pt x="0" y="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3" name="Freeform 527"/>
              <p:cNvSpPr>
                <a:spLocks noChangeAspect="1"/>
              </p:cNvSpPr>
              <p:nvPr/>
            </p:nvSpPr>
            <p:spPr bwMode="auto">
              <a:xfrm>
                <a:off x="15822073" y="2262426"/>
                <a:ext cx="65956" cy="113471"/>
              </a:xfrm>
              <a:custGeom>
                <a:avLst/>
                <a:gdLst>
                  <a:gd name="T0" fmla="*/ 4168223 w 21"/>
                  <a:gd name="T1" fmla="*/ 0 h 39"/>
                  <a:gd name="T2" fmla="*/ 0 w 21"/>
                  <a:gd name="T3" fmla="*/ 8870491 h 39"/>
                  <a:gd name="T4" fmla="*/ 8434465 w 21"/>
                  <a:gd name="T5" fmla="*/ 40171057 h 39"/>
                  <a:gd name="T6" fmla="*/ 12601926 w 21"/>
                  <a:gd name="T7" fmla="*/ 45034800 h 39"/>
                  <a:gd name="T8" fmla="*/ 16871505 w 21"/>
                  <a:gd name="T9" fmla="*/ 51645894 h 39"/>
                  <a:gd name="T10" fmla="*/ 21039602 w 21"/>
                  <a:gd name="T11" fmla="*/ 58256860 h 39"/>
                  <a:gd name="T12" fmla="*/ 25718795 w 21"/>
                  <a:gd name="T13" fmla="*/ 62674900 h 39"/>
                  <a:gd name="T14" fmla="*/ 34136290 w 21"/>
                  <a:gd name="T15" fmla="*/ 69282617 h 39"/>
                  <a:gd name="T16" fmla="*/ 42573966 w 21"/>
                  <a:gd name="T17" fmla="*/ 82932468 h 39"/>
                  <a:gd name="T18" fmla="*/ 44657775 w 21"/>
                  <a:gd name="T19" fmla="*/ 87364505 h 3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" h="39">
                    <a:moveTo>
                      <a:pt x="2" y="0"/>
                    </a:moveTo>
                    <a:cubicBezTo>
                      <a:pt x="1" y="1"/>
                      <a:pt x="0" y="4"/>
                      <a:pt x="0" y="4"/>
                    </a:cubicBezTo>
                    <a:cubicBezTo>
                      <a:pt x="0" y="8"/>
                      <a:pt x="0" y="15"/>
                      <a:pt x="4" y="18"/>
                    </a:cubicBezTo>
                    <a:cubicBezTo>
                      <a:pt x="4" y="19"/>
                      <a:pt x="6" y="20"/>
                      <a:pt x="6" y="20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5"/>
                      <a:pt x="10" y="26"/>
                      <a:pt x="10" y="26"/>
                    </a:cubicBezTo>
                    <a:cubicBezTo>
                      <a:pt x="11" y="27"/>
                      <a:pt x="12" y="28"/>
                      <a:pt x="12" y="28"/>
                    </a:cubicBezTo>
                    <a:cubicBezTo>
                      <a:pt x="14" y="29"/>
                      <a:pt x="15" y="30"/>
                      <a:pt x="16" y="31"/>
                    </a:cubicBezTo>
                    <a:cubicBezTo>
                      <a:pt x="17" y="33"/>
                      <a:pt x="19" y="36"/>
                      <a:pt x="20" y="37"/>
                    </a:cubicBezTo>
                    <a:cubicBezTo>
                      <a:pt x="20" y="38"/>
                      <a:pt x="21" y="39"/>
                      <a:pt x="21" y="3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4" name="Freeform 528"/>
              <p:cNvSpPr>
                <a:spLocks noChangeAspect="1"/>
              </p:cNvSpPr>
              <p:nvPr/>
            </p:nvSpPr>
            <p:spPr bwMode="auto">
              <a:xfrm>
                <a:off x="15810873" y="2446386"/>
                <a:ext cx="42312" cy="72782"/>
              </a:xfrm>
              <a:custGeom>
                <a:avLst/>
                <a:gdLst>
                  <a:gd name="T0" fmla="*/ 0 w 13"/>
                  <a:gd name="T1" fmla="*/ 0 h 25"/>
                  <a:gd name="T2" fmla="*/ 5572056 w 13"/>
                  <a:gd name="T3" fmla="*/ 6634414 h 25"/>
                  <a:gd name="T4" fmla="*/ 11778834 w 13"/>
                  <a:gd name="T5" fmla="*/ 11086429 h 25"/>
                  <a:gd name="T6" fmla="*/ 29146139 w 13"/>
                  <a:gd name="T7" fmla="*/ 20434026 h 25"/>
                  <a:gd name="T8" fmla="*/ 26361916 w 13"/>
                  <a:gd name="T9" fmla="*/ 56319059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5">
                    <a:moveTo>
                      <a:pt x="0" y="0"/>
                    </a:moveTo>
                    <a:cubicBezTo>
                      <a:pt x="0" y="1"/>
                      <a:pt x="1" y="3"/>
                      <a:pt x="2" y="3"/>
                    </a:cubicBezTo>
                    <a:cubicBezTo>
                      <a:pt x="2" y="4"/>
                      <a:pt x="4" y="5"/>
                      <a:pt x="4" y="5"/>
                    </a:cubicBezTo>
                    <a:cubicBezTo>
                      <a:pt x="6" y="7"/>
                      <a:pt x="8" y="7"/>
                      <a:pt x="10" y="9"/>
                    </a:cubicBezTo>
                    <a:cubicBezTo>
                      <a:pt x="10" y="13"/>
                      <a:pt x="13" y="22"/>
                      <a:pt x="9" y="25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5" name="Freeform 529"/>
              <p:cNvSpPr>
                <a:spLocks noChangeAspect="1"/>
              </p:cNvSpPr>
              <p:nvPr/>
            </p:nvSpPr>
            <p:spPr bwMode="auto">
              <a:xfrm>
                <a:off x="15888029" y="2277326"/>
                <a:ext cx="132535" cy="10889"/>
              </a:xfrm>
              <a:custGeom>
                <a:avLst/>
                <a:gdLst>
                  <a:gd name="T0" fmla="*/ 0 w 42"/>
                  <a:gd name="T1" fmla="*/ 2618651 h 4"/>
                  <a:gd name="T2" fmla="*/ 8712471 w 42"/>
                  <a:gd name="T3" fmla="*/ 4916074 h 4"/>
                  <a:gd name="T4" fmla="*/ 55563601 w 42"/>
                  <a:gd name="T5" fmla="*/ 0 h 4"/>
                  <a:gd name="T6" fmla="*/ 77919199 w 42"/>
                  <a:gd name="T7" fmla="*/ 2618651 h 4"/>
                  <a:gd name="T8" fmla="*/ 93179720 w 42"/>
                  <a:gd name="T9" fmla="*/ 2618651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4">
                    <a:moveTo>
                      <a:pt x="0" y="2"/>
                    </a:moveTo>
                    <a:cubicBezTo>
                      <a:pt x="1" y="3"/>
                      <a:pt x="3" y="4"/>
                      <a:pt x="4" y="4"/>
                    </a:cubicBezTo>
                    <a:cubicBezTo>
                      <a:pt x="13" y="4"/>
                      <a:pt x="18" y="2"/>
                      <a:pt x="25" y="0"/>
                    </a:cubicBezTo>
                    <a:cubicBezTo>
                      <a:pt x="30" y="1"/>
                      <a:pt x="31" y="0"/>
                      <a:pt x="35" y="2"/>
                    </a:cubicBezTo>
                    <a:cubicBezTo>
                      <a:pt x="38" y="1"/>
                      <a:pt x="42" y="3"/>
                      <a:pt x="42" y="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6" name="Freeform 530"/>
              <p:cNvSpPr>
                <a:spLocks noChangeAspect="1"/>
              </p:cNvSpPr>
              <p:nvPr/>
            </p:nvSpPr>
            <p:spPr bwMode="auto">
              <a:xfrm>
                <a:off x="15888029" y="2288216"/>
                <a:ext cx="38578" cy="17193"/>
              </a:xfrm>
              <a:custGeom>
                <a:avLst/>
                <a:gdLst>
                  <a:gd name="T0" fmla="*/ 0 w 12"/>
                  <a:gd name="T1" fmla="*/ 11718750 h 6"/>
                  <a:gd name="T2" fmla="*/ 13162388 w 12"/>
                  <a:gd name="T3" fmla="*/ 3906250 h 6"/>
                  <a:gd name="T4" fmla="*/ 31446054 w 12"/>
                  <a:gd name="T5" fmla="*/ 0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cubicBezTo>
                      <a:pt x="1" y="6"/>
                      <a:pt x="3" y="3"/>
                      <a:pt x="5" y="2"/>
                    </a:cubicBezTo>
                    <a:cubicBezTo>
                      <a:pt x="6" y="1"/>
                      <a:pt x="11" y="0"/>
                      <a:pt x="12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7" name="Freeform 531"/>
              <p:cNvSpPr>
                <a:spLocks noChangeAspect="1"/>
              </p:cNvSpPr>
              <p:nvPr/>
            </p:nvSpPr>
            <p:spPr bwMode="auto">
              <a:xfrm>
                <a:off x="16078432" y="2198241"/>
                <a:ext cx="18045" cy="83671"/>
              </a:xfrm>
              <a:custGeom>
                <a:avLst/>
                <a:gdLst>
                  <a:gd name="T0" fmla="*/ 4500215 w 6"/>
                  <a:gd name="T1" fmla="*/ 0 h 29"/>
                  <a:gd name="T2" fmla="*/ 1480044 w 6"/>
                  <a:gd name="T3" fmla="*/ 10323685 h 29"/>
                  <a:gd name="T4" fmla="*/ 0 w 6"/>
                  <a:gd name="T5" fmla="*/ 14428067 h 29"/>
                  <a:gd name="T6" fmla="*/ 4500215 w 6"/>
                  <a:gd name="T7" fmla="*/ 49923819 h 29"/>
                  <a:gd name="T8" fmla="*/ 5674063 w 6"/>
                  <a:gd name="T9" fmla="*/ 56159700 h 29"/>
                  <a:gd name="T10" fmla="*/ 8630879 w 6"/>
                  <a:gd name="T11" fmla="*/ 60247509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29">
                    <a:moveTo>
                      <a:pt x="3" y="0"/>
                    </a:moveTo>
                    <a:cubicBezTo>
                      <a:pt x="2" y="2"/>
                      <a:pt x="2" y="3"/>
                      <a:pt x="1" y="5"/>
                    </a:cubicBezTo>
                    <a:cubicBezTo>
                      <a:pt x="1" y="5"/>
                      <a:pt x="0" y="7"/>
                      <a:pt x="0" y="7"/>
                    </a:cubicBezTo>
                    <a:cubicBezTo>
                      <a:pt x="0" y="8"/>
                      <a:pt x="0" y="22"/>
                      <a:pt x="3" y="24"/>
                    </a:cubicBezTo>
                    <a:cubicBezTo>
                      <a:pt x="4" y="25"/>
                      <a:pt x="4" y="27"/>
                      <a:pt x="4" y="27"/>
                    </a:cubicBezTo>
                    <a:cubicBezTo>
                      <a:pt x="5" y="28"/>
                      <a:pt x="6" y="29"/>
                      <a:pt x="6" y="2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8" name="Freeform 532"/>
              <p:cNvSpPr>
                <a:spLocks noChangeAspect="1"/>
              </p:cNvSpPr>
              <p:nvPr/>
            </p:nvSpPr>
            <p:spPr bwMode="auto">
              <a:xfrm>
                <a:off x="16184834" y="2191937"/>
                <a:ext cx="42312" cy="57881"/>
              </a:xfrm>
              <a:custGeom>
                <a:avLst/>
                <a:gdLst>
                  <a:gd name="T0" fmla="*/ 0 w 13"/>
                  <a:gd name="T1" fmla="*/ 0 h 20"/>
                  <a:gd name="T2" fmla="*/ 8990997 w 13"/>
                  <a:gd name="T3" fmla="*/ 16918308 h 20"/>
                  <a:gd name="T4" fmla="*/ 11778834 w 13"/>
                  <a:gd name="T5" fmla="*/ 25792693 h 20"/>
                  <a:gd name="T6" fmla="*/ 17347004 w 13"/>
                  <a:gd name="T7" fmla="*/ 25792693 h 20"/>
                  <a:gd name="T8" fmla="*/ 23577091 w 13"/>
                  <a:gd name="T9" fmla="*/ 27897978 h 20"/>
                  <a:gd name="T10" fmla="*/ 38140724 w 13"/>
                  <a:gd name="T11" fmla="*/ 4272658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20">
                    <a:moveTo>
                      <a:pt x="0" y="0"/>
                    </a:moveTo>
                    <a:cubicBezTo>
                      <a:pt x="1" y="3"/>
                      <a:pt x="2" y="5"/>
                      <a:pt x="3" y="8"/>
                    </a:cubicBezTo>
                    <a:cubicBezTo>
                      <a:pt x="3" y="9"/>
                      <a:pt x="2" y="11"/>
                      <a:pt x="4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6" y="12"/>
                      <a:pt x="7" y="12"/>
                      <a:pt x="8" y="13"/>
                    </a:cubicBezTo>
                    <a:cubicBezTo>
                      <a:pt x="10" y="14"/>
                      <a:pt x="13" y="18"/>
                      <a:pt x="13" y="2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79" name="Freeform 533"/>
              <p:cNvSpPr>
                <a:spLocks noChangeAspect="1"/>
              </p:cNvSpPr>
              <p:nvPr/>
            </p:nvSpPr>
            <p:spPr bwMode="auto">
              <a:xfrm>
                <a:off x="16261992" y="2195948"/>
                <a:ext cx="52891" cy="81378"/>
              </a:xfrm>
              <a:custGeom>
                <a:avLst/>
                <a:gdLst>
                  <a:gd name="T0" fmla="*/ 0 w 17"/>
                  <a:gd name="T1" fmla="*/ 0 h 28"/>
                  <a:gd name="T2" fmla="*/ 5859375 w 17"/>
                  <a:gd name="T3" fmla="*/ 4408147 h 28"/>
                  <a:gd name="T4" fmla="*/ 11718750 w 17"/>
                  <a:gd name="T5" fmla="*/ 13116581 h 28"/>
                  <a:gd name="T6" fmla="*/ 15625000 w 17"/>
                  <a:gd name="T7" fmla="*/ 28903654 h 28"/>
                  <a:gd name="T8" fmla="*/ 27343750 w 17"/>
                  <a:gd name="T9" fmla="*/ 39860526 h 28"/>
                  <a:gd name="T10" fmla="*/ 33203125 w 17"/>
                  <a:gd name="T11" fmla="*/ 57723979 h 28"/>
                  <a:gd name="T12" fmla="*/ 31250000 w 17"/>
                  <a:gd name="T13" fmla="*/ 62115562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28">
                    <a:moveTo>
                      <a:pt x="0" y="0"/>
                    </a:moveTo>
                    <a:cubicBezTo>
                      <a:pt x="3" y="0"/>
                      <a:pt x="1" y="1"/>
                      <a:pt x="3" y="2"/>
                    </a:cubicBezTo>
                    <a:cubicBezTo>
                      <a:pt x="5" y="5"/>
                      <a:pt x="4" y="4"/>
                      <a:pt x="6" y="6"/>
                    </a:cubicBezTo>
                    <a:cubicBezTo>
                      <a:pt x="7" y="8"/>
                      <a:pt x="7" y="12"/>
                      <a:pt x="8" y="13"/>
                    </a:cubicBezTo>
                    <a:cubicBezTo>
                      <a:pt x="9" y="15"/>
                      <a:pt x="13" y="16"/>
                      <a:pt x="14" y="18"/>
                    </a:cubicBezTo>
                    <a:cubicBezTo>
                      <a:pt x="15" y="21"/>
                      <a:pt x="16" y="23"/>
                      <a:pt x="17" y="26"/>
                    </a:cubicBezTo>
                    <a:cubicBezTo>
                      <a:pt x="17" y="27"/>
                      <a:pt x="16" y="28"/>
                      <a:pt x="16" y="28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0" name="Freeform 534"/>
              <p:cNvSpPr>
                <a:spLocks noChangeAspect="1"/>
              </p:cNvSpPr>
              <p:nvPr/>
            </p:nvSpPr>
            <p:spPr bwMode="auto">
              <a:xfrm>
                <a:off x="16350349" y="2189646"/>
                <a:ext cx="37335" cy="87682"/>
              </a:xfrm>
              <a:custGeom>
                <a:avLst/>
                <a:gdLst>
                  <a:gd name="T0" fmla="*/ 0 w 12"/>
                  <a:gd name="T1" fmla="*/ 0 h 30"/>
                  <a:gd name="T2" fmla="*/ 5859375 w 12"/>
                  <a:gd name="T3" fmla="*/ 27909123 h 30"/>
                  <a:gd name="T4" fmla="*/ 15625000 w 12"/>
                  <a:gd name="T5" fmla="*/ 44432521 h 30"/>
                  <a:gd name="T6" fmla="*/ 19531250 w 12"/>
                  <a:gd name="T7" fmla="*/ 58157789 h 30"/>
                  <a:gd name="T8" fmla="*/ 23437500 w 12"/>
                  <a:gd name="T9" fmla="*/ 6999886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0"/>
                    </a:moveTo>
                    <a:cubicBezTo>
                      <a:pt x="0" y="4"/>
                      <a:pt x="0" y="9"/>
                      <a:pt x="3" y="12"/>
                    </a:cubicBezTo>
                    <a:cubicBezTo>
                      <a:pt x="5" y="14"/>
                      <a:pt x="6" y="17"/>
                      <a:pt x="8" y="19"/>
                    </a:cubicBezTo>
                    <a:cubicBezTo>
                      <a:pt x="8" y="21"/>
                      <a:pt x="9" y="23"/>
                      <a:pt x="10" y="25"/>
                    </a:cubicBezTo>
                    <a:cubicBezTo>
                      <a:pt x="10" y="27"/>
                      <a:pt x="12" y="29"/>
                      <a:pt x="12" y="3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1" name="Freeform 535"/>
              <p:cNvSpPr>
                <a:spLocks noChangeAspect="1"/>
              </p:cNvSpPr>
              <p:nvPr/>
            </p:nvSpPr>
            <p:spPr bwMode="auto">
              <a:xfrm>
                <a:off x="16422530" y="2189646"/>
                <a:ext cx="29868" cy="64185"/>
              </a:xfrm>
              <a:custGeom>
                <a:avLst/>
                <a:gdLst>
                  <a:gd name="T0" fmla="*/ 0 w 9"/>
                  <a:gd name="T1" fmla="*/ 0 h 22"/>
                  <a:gd name="T2" fmla="*/ 7249467 w 9"/>
                  <a:gd name="T3" fmla="*/ 16225822 h 22"/>
                  <a:gd name="T4" fmla="*/ 3313979 w 9"/>
                  <a:gd name="T5" fmla="*/ 36508070 h 22"/>
                  <a:gd name="T6" fmla="*/ 24185968 w 9"/>
                  <a:gd name="T7" fmla="*/ 41486816 h 22"/>
                  <a:gd name="T8" fmla="*/ 31414357 w 9"/>
                  <a:gd name="T9" fmla="*/ 505213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22">
                    <a:moveTo>
                      <a:pt x="0" y="0"/>
                    </a:moveTo>
                    <a:cubicBezTo>
                      <a:pt x="0" y="3"/>
                      <a:pt x="0" y="5"/>
                      <a:pt x="2" y="7"/>
                    </a:cubicBezTo>
                    <a:cubicBezTo>
                      <a:pt x="2" y="8"/>
                      <a:pt x="1" y="15"/>
                      <a:pt x="1" y="16"/>
                    </a:cubicBezTo>
                    <a:cubicBezTo>
                      <a:pt x="3" y="17"/>
                      <a:pt x="7" y="18"/>
                      <a:pt x="7" y="18"/>
                    </a:cubicBezTo>
                    <a:cubicBezTo>
                      <a:pt x="7" y="20"/>
                      <a:pt x="9" y="21"/>
                      <a:pt x="9" y="2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2" name="Freeform 536"/>
              <p:cNvSpPr>
                <a:spLocks noChangeAspect="1"/>
              </p:cNvSpPr>
              <p:nvPr/>
            </p:nvSpPr>
            <p:spPr bwMode="auto">
              <a:xfrm>
                <a:off x="16487241" y="2230334"/>
                <a:ext cx="8712" cy="41263"/>
              </a:xfrm>
              <a:custGeom>
                <a:avLst/>
                <a:gdLst>
                  <a:gd name="T0" fmla="*/ 0 w 3"/>
                  <a:gd name="T1" fmla="*/ 35210309 h 14"/>
                  <a:gd name="T2" fmla="*/ 0 w 3"/>
                  <a:gd name="T3" fmla="*/ 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4">
                    <a:moveTo>
                      <a:pt x="0" y="14"/>
                    </a:moveTo>
                    <a:cubicBezTo>
                      <a:pt x="1" y="11"/>
                      <a:pt x="3" y="1"/>
                      <a:pt x="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3" name="Freeform 537"/>
              <p:cNvSpPr>
                <a:spLocks noChangeAspect="1"/>
              </p:cNvSpPr>
              <p:nvPr/>
            </p:nvSpPr>
            <p:spPr bwMode="auto">
              <a:xfrm>
                <a:off x="16492220" y="2247526"/>
                <a:ext cx="25512" cy="17766"/>
              </a:xfrm>
              <a:custGeom>
                <a:avLst/>
                <a:gdLst>
                  <a:gd name="T0" fmla="*/ 0 w 8"/>
                  <a:gd name="T1" fmla="*/ 0 h 6"/>
                  <a:gd name="T2" fmla="*/ 17179507 w 8"/>
                  <a:gd name="T3" fmla="*/ 13162388 h 6"/>
                  <a:gd name="T4" fmla="*/ 19498867 w 8"/>
                  <a:gd name="T5" fmla="*/ 15731999 h 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0" y="0"/>
                    </a:moveTo>
                    <a:cubicBezTo>
                      <a:pt x="2" y="2"/>
                      <a:pt x="4" y="4"/>
                      <a:pt x="7" y="5"/>
                    </a:cubicBezTo>
                    <a:cubicBezTo>
                      <a:pt x="8" y="6"/>
                      <a:pt x="8" y="5"/>
                      <a:pt x="8" y="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4" name="Freeform 538"/>
              <p:cNvSpPr>
                <a:spLocks noChangeAspect="1"/>
              </p:cNvSpPr>
              <p:nvPr/>
            </p:nvSpPr>
            <p:spPr bwMode="auto">
              <a:xfrm>
                <a:off x="15990075" y="2429193"/>
                <a:ext cx="21156" cy="83671"/>
              </a:xfrm>
              <a:custGeom>
                <a:avLst/>
                <a:gdLst>
                  <a:gd name="T0" fmla="*/ 10518682 w 7"/>
                  <a:gd name="T1" fmla="*/ 0 h 29"/>
                  <a:gd name="T2" fmla="*/ 5869129 w 7"/>
                  <a:gd name="T3" fmla="*/ 6235373 h 29"/>
                  <a:gd name="T4" fmla="*/ 5869129 w 7"/>
                  <a:gd name="T5" fmla="*/ 20663440 h 29"/>
                  <a:gd name="T6" fmla="*/ 7458701 w 7"/>
                  <a:gd name="T7" fmla="*/ 31391878 h 29"/>
                  <a:gd name="T8" fmla="*/ 8994200 w 7"/>
                  <a:gd name="T9" fmla="*/ 35495626 h 29"/>
                  <a:gd name="T10" fmla="*/ 3125188 w 7"/>
                  <a:gd name="T11" fmla="*/ 56159700 h 29"/>
                  <a:gd name="T12" fmla="*/ 0 w 7"/>
                  <a:gd name="T13" fmla="*/ 6024750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" h="29">
                    <a:moveTo>
                      <a:pt x="7" y="0"/>
                    </a:moveTo>
                    <a:cubicBezTo>
                      <a:pt x="6" y="1"/>
                      <a:pt x="6" y="2"/>
                      <a:pt x="4" y="3"/>
                    </a:cubicBezTo>
                    <a:cubicBezTo>
                      <a:pt x="3" y="5"/>
                      <a:pt x="3" y="7"/>
                      <a:pt x="4" y="10"/>
                    </a:cubicBezTo>
                    <a:cubicBezTo>
                      <a:pt x="4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6" y="17"/>
                    </a:cubicBezTo>
                    <a:cubicBezTo>
                      <a:pt x="6" y="21"/>
                      <a:pt x="6" y="25"/>
                      <a:pt x="2" y="27"/>
                    </a:cubicBezTo>
                    <a:cubicBezTo>
                      <a:pt x="2" y="28"/>
                      <a:pt x="0" y="28"/>
                      <a:pt x="0" y="2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5" name="Freeform 539"/>
              <p:cNvSpPr>
                <a:spLocks noChangeAspect="1"/>
              </p:cNvSpPr>
              <p:nvPr/>
            </p:nvSpPr>
            <p:spPr bwMode="auto">
              <a:xfrm>
                <a:off x="16008743" y="2433779"/>
                <a:ext cx="186047" cy="46992"/>
              </a:xfrm>
              <a:custGeom>
                <a:avLst/>
                <a:gdLst>
                  <a:gd name="T0" fmla="*/ 0 w 59"/>
                  <a:gd name="T1" fmla="*/ 31856052 h 16"/>
                  <a:gd name="T2" fmla="*/ 6521367 w 59"/>
                  <a:gd name="T3" fmla="*/ 39012253 h 16"/>
                  <a:gd name="T4" fmla="*/ 22141938 w 59"/>
                  <a:gd name="T5" fmla="*/ 36675535 h 16"/>
                  <a:gd name="T6" fmla="*/ 53055062 w 59"/>
                  <a:gd name="T7" fmla="*/ 19498867 h 16"/>
                  <a:gd name="T8" fmla="*/ 70487512 w 59"/>
                  <a:gd name="T9" fmla="*/ 7156202 h 16"/>
                  <a:gd name="T10" fmla="*/ 77008879 w 59"/>
                  <a:gd name="T11" fmla="*/ 4730519 h 16"/>
                  <a:gd name="T12" fmla="*/ 88343984 w 59"/>
                  <a:gd name="T13" fmla="*/ 0 h 16"/>
                  <a:gd name="T14" fmla="*/ 114871579 w 59"/>
                  <a:gd name="T15" fmla="*/ 4730519 h 16"/>
                  <a:gd name="T16" fmla="*/ 121392946 w 59"/>
                  <a:gd name="T17" fmla="*/ 10037830 h 16"/>
                  <a:gd name="T18" fmla="*/ 127914440 w 59"/>
                  <a:gd name="T19" fmla="*/ 21924550 h 16"/>
                  <a:gd name="T20" fmla="*/ 130067311 w 59"/>
                  <a:gd name="T21" fmla="*/ 3426369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9" h="16">
                    <a:moveTo>
                      <a:pt x="0" y="13"/>
                    </a:moveTo>
                    <a:cubicBezTo>
                      <a:pt x="3" y="16"/>
                      <a:pt x="1" y="15"/>
                      <a:pt x="3" y="16"/>
                    </a:cubicBezTo>
                    <a:cubicBezTo>
                      <a:pt x="5" y="16"/>
                      <a:pt x="8" y="15"/>
                      <a:pt x="10" y="15"/>
                    </a:cubicBezTo>
                    <a:cubicBezTo>
                      <a:pt x="15" y="14"/>
                      <a:pt x="19" y="9"/>
                      <a:pt x="24" y="8"/>
                    </a:cubicBezTo>
                    <a:cubicBezTo>
                      <a:pt x="25" y="6"/>
                      <a:pt x="30" y="3"/>
                      <a:pt x="32" y="3"/>
                    </a:cubicBezTo>
                    <a:cubicBezTo>
                      <a:pt x="33" y="2"/>
                      <a:pt x="35" y="2"/>
                      <a:pt x="35" y="2"/>
                    </a:cubicBezTo>
                    <a:cubicBezTo>
                      <a:pt x="36" y="0"/>
                      <a:pt x="38" y="0"/>
                      <a:pt x="40" y="0"/>
                    </a:cubicBezTo>
                    <a:cubicBezTo>
                      <a:pt x="48" y="0"/>
                      <a:pt x="47" y="0"/>
                      <a:pt x="52" y="2"/>
                    </a:cubicBezTo>
                    <a:cubicBezTo>
                      <a:pt x="53" y="3"/>
                      <a:pt x="54" y="4"/>
                      <a:pt x="55" y="4"/>
                    </a:cubicBezTo>
                    <a:cubicBezTo>
                      <a:pt x="56" y="6"/>
                      <a:pt x="57" y="7"/>
                      <a:pt x="58" y="9"/>
                    </a:cubicBezTo>
                    <a:cubicBezTo>
                      <a:pt x="59" y="11"/>
                      <a:pt x="59" y="12"/>
                      <a:pt x="59" y="1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6" name="Freeform 540"/>
              <p:cNvSpPr>
                <a:spLocks noChangeAspect="1"/>
              </p:cNvSpPr>
              <p:nvPr/>
            </p:nvSpPr>
            <p:spPr bwMode="auto">
              <a:xfrm>
                <a:off x="16329193" y="2329477"/>
                <a:ext cx="21156" cy="69916"/>
              </a:xfrm>
              <a:custGeom>
                <a:avLst/>
                <a:gdLst>
                  <a:gd name="T0" fmla="*/ 0 w 7"/>
                  <a:gd name="T1" fmla="*/ 54385851 h 24"/>
                  <a:gd name="T2" fmla="*/ 4660778 w 7"/>
                  <a:gd name="T3" fmla="*/ 45517183 h 24"/>
                  <a:gd name="T4" fmla="*/ 8994200 w 7"/>
                  <a:gd name="T5" fmla="*/ 33854070 h 24"/>
                  <a:gd name="T6" fmla="*/ 5869129 w 7"/>
                  <a:gd name="T7" fmla="*/ 8954200 h 24"/>
                  <a:gd name="T8" fmla="*/ 3125188 w 7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24">
                    <a:moveTo>
                      <a:pt x="0" y="24"/>
                    </a:moveTo>
                    <a:cubicBezTo>
                      <a:pt x="1" y="23"/>
                      <a:pt x="2" y="22"/>
                      <a:pt x="3" y="20"/>
                    </a:cubicBezTo>
                    <a:cubicBezTo>
                      <a:pt x="4" y="18"/>
                      <a:pt x="5" y="18"/>
                      <a:pt x="6" y="15"/>
                    </a:cubicBezTo>
                    <a:cubicBezTo>
                      <a:pt x="6" y="12"/>
                      <a:pt x="7" y="7"/>
                      <a:pt x="4" y="4"/>
                    </a:cubicBezTo>
                    <a:cubicBezTo>
                      <a:pt x="3" y="3"/>
                      <a:pt x="2" y="1"/>
                      <a:pt x="2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7" name="Freeform 541"/>
              <p:cNvSpPr>
                <a:spLocks noChangeAspect="1"/>
              </p:cNvSpPr>
              <p:nvPr/>
            </p:nvSpPr>
            <p:spPr bwMode="auto">
              <a:xfrm>
                <a:off x="16199147" y="2341513"/>
                <a:ext cx="30490" cy="23497"/>
              </a:xfrm>
              <a:custGeom>
                <a:avLst/>
                <a:gdLst>
                  <a:gd name="T0" fmla="*/ 0 w 10"/>
                  <a:gd name="T1" fmla="*/ 19498867 h 8"/>
                  <a:gd name="T2" fmla="*/ 5025151 w 10"/>
                  <a:gd name="T3" fmla="*/ 14768349 h 8"/>
                  <a:gd name="T4" fmla="*/ 11321484 w 10"/>
                  <a:gd name="T5" fmla="*/ 4730519 h 8"/>
                  <a:gd name="T6" fmla="*/ 16276379 w 10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0" y="8"/>
                    </a:moveTo>
                    <a:cubicBezTo>
                      <a:pt x="1" y="8"/>
                      <a:pt x="3" y="6"/>
                      <a:pt x="3" y="6"/>
                    </a:cubicBezTo>
                    <a:cubicBezTo>
                      <a:pt x="4" y="4"/>
                      <a:pt x="4" y="3"/>
                      <a:pt x="7" y="2"/>
                    </a:cubicBezTo>
                    <a:cubicBezTo>
                      <a:pt x="8" y="1"/>
                      <a:pt x="10" y="0"/>
                      <a:pt x="1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8" name="Freeform 542"/>
              <p:cNvSpPr>
                <a:spLocks noChangeAspect="1"/>
              </p:cNvSpPr>
              <p:nvPr/>
            </p:nvSpPr>
            <p:spPr bwMode="auto">
              <a:xfrm>
                <a:off x="15875584" y="2454983"/>
                <a:ext cx="51024" cy="10889"/>
              </a:xfrm>
              <a:custGeom>
                <a:avLst/>
                <a:gdLst>
                  <a:gd name="T0" fmla="*/ 39012253 w 16"/>
                  <a:gd name="T1" fmla="*/ 0 h 4"/>
                  <a:gd name="T2" fmla="*/ 14768349 w 16"/>
                  <a:gd name="T3" fmla="*/ 1310815 h 4"/>
                  <a:gd name="T4" fmla="*/ 0 w 16"/>
                  <a:gd name="T5" fmla="*/ 131081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4">
                    <a:moveTo>
                      <a:pt x="16" y="0"/>
                    </a:moveTo>
                    <a:cubicBezTo>
                      <a:pt x="7" y="1"/>
                      <a:pt x="10" y="0"/>
                      <a:pt x="6" y="1"/>
                    </a:cubicBezTo>
                    <a:cubicBezTo>
                      <a:pt x="4" y="4"/>
                      <a:pt x="3" y="1"/>
                      <a:pt x="0" y="1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89" name="Freeform 543"/>
              <p:cNvSpPr>
                <a:spLocks noChangeAspect="1"/>
              </p:cNvSpPr>
              <p:nvPr/>
            </p:nvSpPr>
            <p:spPr bwMode="auto">
              <a:xfrm>
                <a:off x="15888029" y="2457275"/>
                <a:ext cx="18045" cy="29800"/>
              </a:xfrm>
              <a:custGeom>
                <a:avLst/>
                <a:gdLst>
                  <a:gd name="T0" fmla="*/ 8630879 w 6"/>
                  <a:gd name="T1" fmla="*/ 0 h 10"/>
                  <a:gd name="T2" fmla="*/ 2956816 w 6"/>
                  <a:gd name="T3" fmla="*/ 11208704 h 10"/>
                  <a:gd name="T4" fmla="*/ 1480044 w 6"/>
                  <a:gd name="T5" fmla="*/ 19215622 h 10"/>
                  <a:gd name="T6" fmla="*/ 0 w 6"/>
                  <a:gd name="T7" fmla="*/ 27758562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0"/>
                    </a:moveTo>
                    <a:cubicBezTo>
                      <a:pt x="5" y="1"/>
                      <a:pt x="4" y="4"/>
                      <a:pt x="2" y="4"/>
                    </a:cubicBezTo>
                    <a:cubicBezTo>
                      <a:pt x="2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0" name="Freeform 544"/>
              <p:cNvSpPr>
                <a:spLocks noChangeAspect="1"/>
              </p:cNvSpPr>
              <p:nvPr/>
            </p:nvSpPr>
            <p:spPr bwMode="auto">
              <a:xfrm>
                <a:off x="16236480" y="2469310"/>
                <a:ext cx="22401" cy="91120"/>
              </a:xfrm>
              <a:custGeom>
                <a:avLst/>
                <a:gdLst>
                  <a:gd name="T0" fmla="*/ 4845821 w 7"/>
                  <a:gd name="T1" fmla="*/ 76192015 h 31"/>
                  <a:gd name="T2" fmla="*/ 2478482 w 7"/>
                  <a:gd name="T3" fmla="*/ 63683126 h 31"/>
                  <a:gd name="T4" fmla="*/ 0 w 7"/>
                  <a:gd name="T5" fmla="*/ 56491936 h 31"/>
                  <a:gd name="T6" fmla="*/ 15135454 w 7"/>
                  <a:gd name="T7" fmla="*/ 4770297 h 31"/>
                  <a:gd name="T8" fmla="*/ 17596373 w 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1">
                    <a:moveTo>
                      <a:pt x="2" y="31"/>
                    </a:moveTo>
                    <a:cubicBezTo>
                      <a:pt x="2" y="29"/>
                      <a:pt x="2" y="28"/>
                      <a:pt x="1" y="26"/>
                    </a:cubicBezTo>
                    <a:cubicBezTo>
                      <a:pt x="0" y="25"/>
                      <a:pt x="0" y="23"/>
                      <a:pt x="0" y="23"/>
                    </a:cubicBezTo>
                    <a:cubicBezTo>
                      <a:pt x="0" y="17"/>
                      <a:pt x="0" y="6"/>
                      <a:pt x="6" y="2"/>
                    </a:cubicBezTo>
                    <a:cubicBezTo>
                      <a:pt x="6" y="0"/>
                      <a:pt x="6" y="0"/>
                      <a:pt x="7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1" name="Freeform 545"/>
              <p:cNvSpPr>
                <a:spLocks noChangeAspect="1"/>
              </p:cNvSpPr>
              <p:nvPr/>
            </p:nvSpPr>
            <p:spPr bwMode="auto">
              <a:xfrm>
                <a:off x="16331682" y="2422891"/>
                <a:ext cx="21156" cy="98571"/>
              </a:xfrm>
              <a:custGeom>
                <a:avLst/>
                <a:gdLst>
                  <a:gd name="T0" fmla="*/ 10518682 w 7"/>
                  <a:gd name="T1" fmla="*/ 0 h 34"/>
                  <a:gd name="T2" fmla="*/ 4660778 w 7"/>
                  <a:gd name="T3" fmla="*/ 12888516 h 34"/>
                  <a:gd name="T4" fmla="*/ 1535615 w 7"/>
                  <a:gd name="T5" fmla="*/ 24000789 h 34"/>
                  <a:gd name="T6" fmla="*/ 1535615 w 7"/>
                  <a:gd name="T7" fmla="*/ 26197401 h 34"/>
                  <a:gd name="T8" fmla="*/ 3125188 w 7"/>
                  <a:gd name="T9" fmla="*/ 73765271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34">
                    <a:moveTo>
                      <a:pt x="7" y="0"/>
                    </a:moveTo>
                    <a:cubicBezTo>
                      <a:pt x="6" y="2"/>
                      <a:pt x="5" y="5"/>
                      <a:pt x="3" y="6"/>
                    </a:cubicBezTo>
                    <a:cubicBezTo>
                      <a:pt x="2" y="9"/>
                      <a:pt x="2" y="7"/>
                      <a:pt x="1" y="11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0" y="19"/>
                      <a:pt x="2" y="26"/>
                      <a:pt x="2" y="3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2" name="Freeform 546"/>
              <p:cNvSpPr>
                <a:spLocks noChangeAspect="1"/>
              </p:cNvSpPr>
              <p:nvPr/>
            </p:nvSpPr>
            <p:spPr bwMode="auto">
              <a:xfrm>
                <a:off x="16429373" y="2346097"/>
                <a:ext cx="60358" cy="76794"/>
              </a:xfrm>
              <a:custGeom>
                <a:avLst/>
                <a:gdLst>
                  <a:gd name="T0" fmla="*/ 0 w 19"/>
                  <a:gd name="T1" fmla="*/ 66736953 h 26"/>
                  <a:gd name="T2" fmla="*/ 12020557 w 19"/>
                  <a:gd name="T3" fmla="*/ 35831863 h 26"/>
                  <a:gd name="T4" fmla="*/ 18890433 w 19"/>
                  <a:gd name="T5" fmla="*/ 25879456 h 26"/>
                  <a:gd name="T6" fmla="*/ 23496228 w 19"/>
                  <a:gd name="T7" fmla="*/ 22883036 h 26"/>
                  <a:gd name="T8" fmla="*/ 23496228 w 19"/>
                  <a:gd name="T9" fmla="*/ 20370577 h 26"/>
                  <a:gd name="T10" fmla="*/ 25851450 w 19"/>
                  <a:gd name="T11" fmla="*/ 15461312 h 26"/>
                  <a:gd name="T12" fmla="*/ 35516683 w 19"/>
                  <a:gd name="T13" fmla="*/ 7439948 h 26"/>
                  <a:gd name="T14" fmla="*/ 44741878 w 19"/>
                  <a:gd name="T15" fmla="*/ 0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26">
                    <a:moveTo>
                      <a:pt x="0" y="26"/>
                    </a:moveTo>
                    <a:cubicBezTo>
                      <a:pt x="1" y="22"/>
                      <a:pt x="3" y="18"/>
                      <a:pt x="5" y="14"/>
                    </a:cubicBezTo>
                    <a:cubicBezTo>
                      <a:pt x="6" y="13"/>
                      <a:pt x="7" y="11"/>
                      <a:pt x="8" y="10"/>
                    </a:cubicBezTo>
                    <a:cubicBezTo>
                      <a:pt x="8" y="9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0" y="6"/>
                      <a:pt x="11" y="6"/>
                    </a:cubicBezTo>
                    <a:cubicBezTo>
                      <a:pt x="12" y="4"/>
                      <a:pt x="13" y="4"/>
                      <a:pt x="15" y="3"/>
                    </a:cubicBezTo>
                    <a:cubicBezTo>
                      <a:pt x="15" y="1"/>
                      <a:pt x="19" y="0"/>
                      <a:pt x="19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3" name="Freeform 547"/>
              <p:cNvSpPr>
                <a:spLocks noChangeAspect="1"/>
              </p:cNvSpPr>
              <p:nvPr/>
            </p:nvSpPr>
            <p:spPr bwMode="auto">
              <a:xfrm>
                <a:off x="16426885" y="2429193"/>
                <a:ext cx="18666" cy="69344"/>
              </a:xfrm>
              <a:custGeom>
                <a:avLst/>
                <a:gdLst>
                  <a:gd name="T0" fmla="*/ 0 w 6"/>
                  <a:gd name="T1" fmla="*/ 0 h 24"/>
                  <a:gd name="T2" fmla="*/ 3906250 w 6"/>
                  <a:gd name="T3" fmla="*/ 8358539 h 24"/>
                  <a:gd name="T4" fmla="*/ 7812500 w 6"/>
                  <a:gd name="T5" fmla="*/ 16717047 h 24"/>
                  <a:gd name="T6" fmla="*/ 1953125 w 6"/>
                  <a:gd name="T7" fmla="*/ 50499476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cubicBezTo>
                      <a:pt x="2" y="3"/>
                      <a:pt x="1" y="2"/>
                      <a:pt x="2" y="4"/>
                    </a:cubicBezTo>
                    <a:cubicBezTo>
                      <a:pt x="3" y="5"/>
                      <a:pt x="3" y="7"/>
                      <a:pt x="4" y="8"/>
                    </a:cubicBezTo>
                    <a:cubicBezTo>
                      <a:pt x="4" y="12"/>
                      <a:pt x="6" y="22"/>
                      <a:pt x="1" y="24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4" name="Freeform 548"/>
              <p:cNvSpPr>
                <a:spLocks noChangeAspect="1"/>
              </p:cNvSpPr>
              <p:nvPr/>
            </p:nvSpPr>
            <p:spPr bwMode="auto">
              <a:xfrm>
                <a:off x="16438085" y="2480772"/>
                <a:ext cx="14311" cy="17766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8162734 h 6"/>
                  <a:gd name="T4" fmla="*/ 14349459 w 4"/>
                  <a:gd name="T5" fmla="*/ 8162734 h 6"/>
                  <a:gd name="T6" fmla="*/ 27429938 w 4"/>
                  <a:gd name="T7" fmla="*/ 15731999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3" y="4"/>
                      <a:pt x="4" y="5"/>
                      <a:pt x="4" y="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5" name="Freeform 549"/>
              <p:cNvSpPr>
                <a:spLocks noChangeAspect="1"/>
              </p:cNvSpPr>
              <p:nvPr/>
            </p:nvSpPr>
            <p:spPr bwMode="auto">
              <a:xfrm>
                <a:off x="16394527" y="2512864"/>
                <a:ext cx="38578" cy="81378"/>
              </a:xfrm>
              <a:custGeom>
                <a:avLst/>
                <a:gdLst>
                  <a:gd name="T0" fmla="*/ 0 w 12"/>
                  <a:gd name="T1" fmla="*/ 0 h 28"/>
                  <a:gd name="T2" fmla="*/ 15731999 w 12"/>
                  <a:gd name="T3" fmla="*/ 20107854 h 28"/>
                  <a:gd name="T4" fmla="*/ 26442261 w 12"/>
                  <a:gd name="T5" fmla="*/ 35455747 h 28"/>
                  <a:gd name="T6" fmla="*/ 23891152 w 12"/>
                  <a:gd name="T7" fmla="*/ 62115562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28">
                    <a:moveTo>
                      <a:pt x="0" y="0"/>
                    </a:moveTo>
                    <a:cubicBezTo>
                      <a:pt x="1" y="3"/>
                      <a:pt x="3" y="8"/>
                      <a:pt x="6" y="9"/>
                    </a:cubicBezTo>
                    <a:cubicBezTo>
                      <a:pt x="7" y="11"/>
                      <a:pt x="8" y="15"/>
                      <a:pt x="10" y="16"/>
                    </a:cubicBezTo>
                    <a:cubicBezTo>
                      <a:pt x="12" y="20"/>
                      <a:pt x="9" y="24"/>
                      <a:pt x="9" y="28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6" name="Freeform 550"/>
              <p:cNvSpPr>
                <a:spLocks noChangeAspect="1"/>
              </p:cNvSpPr>
              <p:nvPr/>
            </p:nvSpPr>
            <p:spPr bwMode="auto">
              <a:xfrm>
                <a:off x="16429373" y="2547250"/>
                <a:ext cx="123203" cy="29800"/>
              </a:xfrm>
              <a:custGeom>
                <a:avLst/>
                <a:gdLst>
                  <a:gd name="T0" fmla="*/ 0 w 39"/>
                  <a:gd name="T1" fmla="*/ 22420377 h 10"/>
                  <a:gd name="T2" fmla="*/ 11046273 w 39"/>
                  <a:gd name="T3" fmla="*/ 25089823 h 10"/>
                  <a:gd name="T4" fmla="*/ 29128186 w 39"/>
                  <a:gd name="T5" fmla="*/ 19215622 h 10"/>
                  <a:gd name="T6" fmla="*/ 37999322 w 39"/>
                  <a:gd name="T7" fmla="*/ 13877443 h 10"/>
                  <a:gd name="T8" fmla="*/ 47210587 w 39"/>
                  <a:gd name="T9" fmla="*/ 8539258 h 10"/>
                  <a:gd name="T10" fmla="*/ 71458403 w 39"/>
                  <a:gd name="T11" fmla="*/ 11208704 h 10"/>
                  <a:gd name="T12" fmla="*/ 85192638 w 39"/>
                  <a:gd name="T13" fmla="*/ 22420377 h 10"/>
                  <a:gd name="T14" fmla="*/ 87364505 w 39"/>
                  <a:gd name="T15" fmla="*/ 27758562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9" h="10">
                    <a:moveTo>
                      <a:pt x="0" y="8"/>
                    </a:moveTo>
                    <a:cubicBezTo>
                      <a:pt x="2" y="8"/>
                      <a:pt x="2" y="9"/>
                      <a:pt x="5" y="9"/>
                    </a:cubicBezTo>
                    <a:cubicBezTo>
                      <a:pt x="8" y="9"/>
                      <a:pt x="10" y="8"/>
                      <a:pt x="13" y="7"/>
                    </a:cubicBezTo>
                    <a:cubicBezTo>
                      <a:pt x="16" y="5"/>
                      <a:pt x="15" y="6"/>
                      <a:pt x="17" y="5"/>
                    </a:cubicBezTo>
                    <a:cubicBezTo>
                      <a:pt x="18" y="4"/>
                      <a:pt x="21" y="3"/>
                      <a:pt x="21" y="3"/>
                    </a:cubicBezTo>
                    <a:cubicBezTo>
                      <a:pt x="24" y="0"/>
                      <a:pt x="28" y="3"/>
                      <a:pt x="32" y="4"/>
                    </a:cubicBezTo>
                    <a:cubicBezTo>
                      <a:pt x="34" y="5"/>
                      <a:pt x="36" y="6"/>
                      <a:pt x="38" y="8"/>
                    </a:cubicBezTo>
                    <a:cubicBezTo>
                      <a:pt x="38" y="9"/>
                      <a:pt x="39" y="10"/>
                      <a:pt x="39" y="1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7" name="Freeform 551"/>
              <p:cNvSpPr>
                <a:spLocks noChangeAspect="1"/>
              </p:cNvSpPr>
              <p:nvPr/>
            </p:nvSpPr>
            <p:spPr bwMode="auto">
              <a:xfrm>
                <a:off x="16517730" y="2265292"/>
                <a:ext cx="64713" cy="181094"/>
              </a:xfrm>
              <a:custGeom>
                <a:avLst/>
                <a:gdLst>
                  <a:gd name="T0" fmla="*/ 0 w 20"/>
                  <a:gd name="T1" fmla="*/ 143936996 h 62"/>
                  <a:gd name="T2" fmla="*/ 16546182 w 20"/>
                  <a:gd name="T3" fmla="*/ 139376637 h 62"/>
                  <a:gd name="T4" fmla="*/ 25089823 w 20"/>
                  <a:gd name="T5" fmla="*/ 127493253 h 62"/>
                  <a:gd name="T6" fmla="*/ 27758562 w 20"/>
                  <a:gd name="T7" fmla="*/ 120707382 h 62"/>
                  <a:gd name="T8" fmla="*/ 36397218 w 20"/>
                  <a:gd name="T9" fmla="*/ 62809241 h 62"/>
                  <a:gd name="T10" fmla="*/ 30428003 w 20"/>
                  <a:gd name="T11" fmla="*/ 39583735 h 62"/>
                  <a:gd name="T12" fmla="*/ 50278337 w 20"/>
                  <a:gd name="T13" fmla="*/ 4557061 h 62"/>
                  <a:gd name="T14" fmla="*/ 55616522 w 20"/>
                  <a:gd name="T15" fmla="*/ 0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62">
                    <a:moveTo>
                      <a:pt x="0" y="62"/>
                    </a:moveTo>
                    <a:cubicBezTo>
                      <a:pt x="2" y="61"/>
                      <a:pt x="4" y="60"/>
                      <a:pt x="6" y="60"/>
                    </a:cubicBezTo>
                    <a:cubicBezTo>
                      <a:pt x="7" y="58"/>
                      <a:pt x="8" y="57"/>
                      <a:pt x="9" y="55"/>
                    </a:cubicBezTo>
                    <a:cubicBezTo>
                      <a:pt x="9" y="54"/>
                      <a:pt x="10" y="52"/>
                      <a:pt x="10" y="52"/>
                    </a:cubicBezTo>
                    <a:cubicBezTo>
                      <a:pt x="10" y="44"/>
                      <a:pt x="11" y="35"/>
                      <a:pt x="13" y="27"/>
                    </a:cubicBezTo>
                    <a:cubicBezTo>
                      <a:pt x="13" y="24"/>
                      <a:pt x="12" y="20"/>
                      <a:pt x="11" y="17"/>
                    </a:cubicBezTo>
                    <a:cubicBezTo>
                      <a:pt x="12" y="10"/>
                      <a:pt x="13" y="6"/>
                      <a:pt x="18" y="2"/>
                    </a:cubicBezTo>
                    <a:cubicBezTo>
                      <a:pt x="18" y="1"/>
                      <a:pt x="20" y="1"/>
                      <a:pt x="20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8" name="Freeform 552"/>
              <p:cNvSpPr>
                <a:spLocks noChangeAspect="1"/>
              </p:cNvSpPr>
              <p:nvPr/>
            </p:nvSpPr>
            <p:spPr bwMode="auto">
              <a:xfrm>
                <a:off x="16578088" y="2311712"/>
                <a:ext cx="32356" cy="93987"/>
              </a:xfrm>
              <a:custGeom>
                <a:avLst/>
                <a:gdLst>
                  <a:gd name="T0" fmla="*/ 22420377 w 10"/>
                  <a:gd name="T1" fmla="*/ 0 h 32"/>
                  <a:gd name="T2" fmla="*/ 13877443 w 10"/>
                  <a:gd name="T3" fmla="*/ 12357190 h 32"/>
                  <a:gd name="T4" fmla="*/ 0 w 10"/>
                  <a:gd name="T5" fmla="*/ 78098947 h 3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32">
                    <a:moveTo>
                      <a:pt x="8" y="0"/>
                    </a:moveTo>
                    <a:cubicBezTo>
                      <a:pt x="7" y="1"/>
                      <a:pt x="5" y="4"/>
                      <a:pt x="5" y="5"/>
                    </a:cubicBezTo>
                    <a:cubicBezTo>
                      <a:pt x="2" y="14"/>
                      <a:pt x="10" y="27"/>
                      <a:pt x="0" y="3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99" name="Freeform 553"/>
              <p:cNvSpPr>
                <a:spLocks noChangeAspect="1"/>
              </p:cNvSpPr>
              <p:nvPr/>
            </p:nvSpPr>
            <p:spPr bwMode="auto">
              <a:xfrm>
                <a:off x="16632223" y="2268158"/>
                <a:ext cx="47913" cy="83671"/>
              </a:xfrm>
              <a:custGeom>
                <a:avLst/>
                <a:gdLst>
                  <a:gd name="T0" fmla="*/ 34746840 w 15"/>
                  <a:gd name="T1" fmla="*/ 0 h 29"/>
                  <a:gd name="T2" fmla="*/ 29863213 w 15"/>
                  <a:gd name="T3" fmla="*/ 16478788 h 29"/>
                  <a:gd name="T4" fmla="*/ 22157068 w 15"/>
                  <a:gd name="T5" fmla="*/ 28853069 h 29"/>
                  <a:gd name="T6" fmla="*/ 14931938 w 15"/>
                  <a:gd name="T7" fmla="*/ 35495626 h 29"/>
                  <a:gd name="T8" fmla="*/ 4794056 w 15"/>
                  <a:gd name="T9" fmla="*/ 43769350 h 29"/>
                  <a:gd name="T10" fmla="*/ 0 w 15"/>
                  <a:gd name="T11" fmla="*/ 60247509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29">
                    <a:moveTo>
                      <a:pt x="14" y="0"/>
                    </a:moveTo>
                    <a:cubicBezTo>
                      <a:pt x="15" y="2"/>
                      <a:pt x="15" y="7"/>
                      <a:pt x="12" y="8"/>
                    </a:cubicBezTo>
                    <a:cubicBezTo>
                      <a:pt x="11" y="10"/>
                      <a:pt x="9" y="12"/>
                      <a:pt x="9" y="14"/>
                    </a:cubicBezTo>
                    <a:cubicBezTo>
                      <a:pt x="9" y="15"/>
                      <a:pt x="6" y="17"/>
                      <a:pt x="6" y="17"/>
                    </a:cubicBezTo>
                    <a:cubicBezTo>
                      <a:pt x="6" y="18"/>
                      <a:pt x="3" y="20"/>
                      <a:pt x="2" y="21"/>
                    </a:cubicBezTo>
                    <a:cubicBezTo>
                      <a:pt x="0" y="25"/>
                      <a:pt x="0" y="23"/>
                      <a:pt x="0" y="2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0" name="Freeform 554"/>
              <p:cNvSpPr>
                <a:spLocks noChangeAspect="1"/>
              </p:cNvSpPr>
              <p:nvPr/>
            </p:nvSpPr>
            <p:spPr bwMode="auto">
              <a:xfrm>
                <a:off x="16584931" y="2365008"/>
                <a:ext cx="183559" cy="89974"/>
              </a:xfrm>
              <a:custGeom>
                <a:avLst/>
                <a:gdLst>
                  <a:gd name="T0" fmla="*/ 0 w 58"/>
                  <a:gd name="T1" fmla="*/ 67936746 h 31"/>
                  <a:gd name="T2" fmla="*/ 18404546 w 58"/>
                  <a:gd name="T3" fmla="*/ 61440132 h 31"/>
                  <a:gd name="T4" fmla="*/ 41203932 w 58"/>
                  <a:gd name="T5" fmla="*/ 43754183 h 31"/>
                  <a:gd name="T6" fmla="*/ 50189627 w 58"/>
                  <a:gd name="T7" fmla="*/ 32905595 h 31"/>
                  <a:gd name="T8" fmla="*/ 61374511 w 58"/>
                  <a:gd name="T9" fmla="*/ 17768956 h 31"/>
                  <a:gd name="T10" fmla="*/ 72989012 w 58"/>
                  <a:gd name="T11" fmla="*/ 8639361 h 31"/>
                  <a:gd name="T12" fmla="*/ 95807720 w 58"/>
                  <a:gd name="T13" fmla="*/ 0 h 31"/>
                  <a:gd name="T14" fmla="*/ 123195347 w 58"/>
                  <a:gd name="T15" fmla="*/ 4354562 h 31"/>
                  <a:gd name="T16" fmla="*/ 132079475 w 58"/>
                  <a:gd name="T17" fmla="*/ 6497283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8" h="31">
                    <a:moveTo>
                      <a:pt x="0" y="31"/>
                    </a:moveTo>
                    <a:cubicBezTo>
                      <a:pt x="3" y="30"/>
                      <a:pt x="5" y="29"/>
                      <a:pt x="8" y="28"/>
                    </a:cubicBezTo>
                    <a:cubicBezTo>
                      <a:pt x="9" y="26"/>
                      <a:pt x="15" y="21"/>
                      <a:pt x="18" y="20"/>
                    </a:cubicBezTo>
                    <a:cubicBezTo>
                      <a:pt x="18" y="18"/>
                      <a:pt x="19" y="16"/>
                      <a:pt x="22" y="15"/>
                    </a:cubicBezTo>
                    <a:cubicBezTo>
                      <a:pt x="23" y="12"/>
                      <a:pt x="25" y="10"/>
                      <a:pt x="27" y="8"/>
                    </a:cubicBezTo>
                    <a:cubicBezTo>
                      <a:pt x="27" y="6"/>
                      <a:pt x="30" y="5"/>
                      <a:pt x="32" y="4"/>
                    </a:cubicBezTo>
                    <a:cubicBezTo>
                      <a:pt x="34" y="2"/>
                      <a:pt x="39" y="1"/>
                      <a:pt x="42" y="0"/>
                    </a:cubicBezTo>
                    <a:cubicBezTo>
                      <a:pt x="47" y="1"/>
                      <a:pt x="49" y="1"/>
                      <a:pt x="54" y="2"/>
                    </a:cubicBezTo>
                    <a:cubicBezTo>
                      <a:pt x="56" y="3"/>
                      <a:pt x="56" y="3"/>
                      <a:pt x="58" y="3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1" name="Freeform 555"/>
              <p:cNvSpPr>
                <a:spLocks noChangeAspect="1"/>
              </p:cNvSpPr>
              <p:nvPr/>
            </p:nvSpPr>
            <p:spPr bwMode="auto">
              <a:xfrm>
                <a:off x="16766003" y="2358706"/>
                <a:ext cx="11823" cy="34386"/>
              </a:xfrm>
              <a:custGeom>
                <a:avLst/>
                <a:gdLst>
                  <a:gd name="T0" fmla="*/ 4916074 w 4"/>
                  <a:gd name="T1" fmla="*/ 23437500 h 12"/>
                  <a:gd name="T2" fmla="*/ 0 w 4"/>
                  <a:gd name="T3" fmla="*/ 9765625 h 12"/>
                  <a:gd name="T4" fmla="*/ 3653591 w 4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" h="12">
                    <a:moveTo>
                      <a:pt x="4" y="12"/>
                    </a:moveTo>
                    <a:cubicBezTo>
                      <a:pt x="3" y="10"/>
                      <a:pt x="2" y="7"/>
                      <a:pt x="0" y="5"/>
                    </a:cubicBezTo>
                    <a:cubicBezTo>
                      <a:pt x="1" y="2"/>
                      <a:pt x="2" y="2"/>
                      <a:pt x="3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2" name="Freeform 556"/>
              <p:cNvSpPr>
                <a:spLocks noChangeAspect="1"/>
              </p:cNvSpPr>
              <p:nvPr/>
            </p:nvSpPr>
            <p:spPr bwMode="auto">
              <a:xfrm>
                <a:off x="16660844" y="2439509"/>
                <a:ext cx="133159" cy="190837"/>
              </a:xfrm>
              <a:custGeom>
                <a:avLst/>
                <a:gdLst>
                  <a:gd name="T0" fmla="*/ 20858804 w 42"/>
                  <a:gd name="T1" fmla="*/ 0 h 65"/>
                  <a:gd name="T2" fmla="*/ 14087253 w 42"/>
                  <a:gd name="T3" fmla="*/ 14733698 h 65"/>
                  <a:gd name="T4" fmla="*/ 9100319 w 42"/>
                  <a:gd name="T5" fmla="*/ 28997748 h 65"/>
                  <a:gd name="T6" fmla="*/ 6772331 w 42"/>
                  <a:gd name="T7" fmla="*/ 43625490 h 65"/>
                  <a:gd name="T8" fmla="*/ 2222171 w 42"/>
                  <a:gd name="T9" fmla="*/ 77797125 h 65"/>
                  <a:gd name="T10" fmla="*/ 2222171 w 42"/>
                  <a:gd name="T11" fmla="*/ 109579931 h 65"/>
                  <a:gd name="T12" fmla="*/ 14087253 w 42"/>
                  <a:gd name="T13" fmla="*/ 133841870 h 65"/>
                  <a:gd name="T14" fmla="*/ 37271402 w 42"/>
                  <a:gd name="T15" fmla="*/ 148557694 h 65"/>
                  <a:gd name="T16" fmla="*/ 76324771 w 42"/>
                  <a:gd name="T17" fmla="*/ 155608764 h 65"/>
                  <a:gd name="T18" fmla="*/ 97183575 w 42"/>
                  <a:gd name="T19" fmla="*/ 15087297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" h="65">
                    <a:moveTo>
                      <a:pt x="9" y="0"/>
                    </a:moveTo>
                    <a:cubicBezTo>
                      <a:pt x="9" y="2"/>
                      <a:pt x="7" y="5"/>
                      <a:pt x="6" y="6"/>
                    </a:cubicBezTo>
                    <a:cubicBezTo>
                      <a:pt x="6" y="9"/>
                      <a:pt x="6" y="10"/>
                      <a:pt x="4" y="12"/>
                    </a:cubicBezTo>
                    <a:cubicBezTo>
                      <a:pt x="4" y="14"/>
                      <a:pt x="3" y="16"/>
                      <a:pt x="3" y="18"/>
                    </a:cubicBezTo>
                    <a:cubicBezTo>
                      <a:pt x="3" y="21"/>
                      <a:pt x="0" y="28"/>
                      <a:pt x="1" y="32"/>
                    </a:cubicBezTo>
                    <a:cubicBezTo>
                      <a:pt x="1" y="38"/>
                      <a:pt x="3" y="40"/>
                      <a:pt x="1" y="45"/>
                    </a:cubicBezTo>
                    <a:cubicBezTo>
                      <a:pt x="1" y="49"/>
                      <a:pt x="1" y="53"/>
                      <a:pt x="6" y="55"/>
                    </a:cubicBezTo>
                    <a:cubicBezTo>
                      <a:pt x="7" y="58"/>
                      <a:pt x="12" y="60"/>
                      <a:pt x="16" y="61"/>
                    </a:cubicBezTo>
                    <a:cubicBezTo>
                      <a:pt x="19" y="65"/>
                      <a:pt x="30" y="64"/>
                      <a:pt x="33" y="64"/>
                    </a:cubicBezTo>
                    <a:cubicBezTo>
                      <a:pt x="38" y="64"/>
                      <a:pt x="38" y="62"/>
                      <a:pt x="42" y="6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3" name="Freeform 557"/>
              <p:cNvSpPr>
                <a:spLocks noChangeAspect="1"/>
              </p:cNvSpPr>
              <p:nvPr/>
            </p:nvSpPr>
            <p:spPr bwMode="auto">
              <a:xfrm>
                <a:off x="16584931" y="2570747"/>
                <a:ext cx="85867" cy="44126"/>
              </a:xfrm>
              <a:custGeom>
                <a:avLst/>
                <a:gdLst>
                  <a:gd name="T0" fmla="*/ 0 w 27"/>
                  <a:gd name="T1" fmla="*/ 37106315 h 15"/>
                  <a:gd name="T2" fmla="*/ 28434389 w 27"/>
                  <a:gd name="T3" fmla="*/ 32312393 h 15"/>
                  <a:gd name="T4" fmla="*/ 45194208 w 27"/>
                  <a:gd name="T5" fmla="*/ 24609487 h 15"/>
                  <a:gd name="T6" fmla="*/ 57315019 w 27"/>
                  <a:gd name="T7" fmla="*/ 14931938 h 15"/>
                  <a:gd name="T8" fmla="*/ 57315019 w 27"/>
                  <a:gd name="T9" fmla="*/ 12496828 h 15"/>
                  <a:gd name="T10" fmla="*/ 61967791 w 27"/>
                  <a:gd name="T11" fmla="*/ 10137327 h 15"/>
                  <a:gd name="T12" fmla="*/ 64231466 w 27"/>
                  <a:gd name="T13" fmla="*/ 4794056 h 15"/>
                  <a:gd name="T14" fmla="*/ 61967791 w 27"/>
                  <a:gd name="T15" fmla="*/ 0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7" h="15">
                    <a:moveTo>
                      <a:pt x="0" y="15"/>
                    </a:moveTo>
                    <a:cubicBezTo>
                      <a:pt x="5" y="15"/>
                      <a:pt x="8" y="14"/>
                      <a:pt x="12" y="13"/>
                    </a:cubicBezTo>
                    <a:cubicBezTo>
                      <a:pt x="15" y="12"/>
                      <a:pt x="18" y="11"/>
                      <a:pt x="19" y="10"/>
                    </a:cubicBezTo>
                    <a:cubicBezTo>
                      <a:pt x="21" y="8"/>
                      <a:pt x="22" y="7"/>
                      <a:pt x="24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5" y="4"/>
                      <a:pt x="25" y="5"/>
                      <a:pt x="26" y="4"/>
                    </a:cubicBezTo>
                    <a:cubicBezTo>
                      <a:pt x="26" y="4"/>
                      <a:pt x="27" y="2"/>
                      <a:pt x="27" y="2"/>
                    </a:cubicBezTo>
                    <a:cubicBezTo>
                      <a:pt x="25" y="1"/>
                      <a:pt x="26" y="2"/>
                      <a:pt x="26" y="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4" name="Freeform 558"/>
              <p:cNvSpPr>
                <a:spLocks noChangeAspect="1"/>
              </p:cNvSpPr>
              <p:nvPr/>
            </p:nvSpPr>
            <p:spPr bwMode="auto">
              <a:xfrm>
                <a:off x="16638444" y="2612007"/>
                <a:ext cx="50400" cy="163901"/>
              </a:xfrm>
              <a:custGeom>
                <a:avLst/>
                <a:gdLst>
                  <a:gd name="T0" fmla="*/ 34948473 w 16"/>
                  <a:gd name="T1" fmla="*/ 0 h 56"/>
                  <a:gd name="T2" fmla="*/ 34948473 w 16"/>
                  <a:gd name="T3" fmla="*/ 30537400 h 56"/>
                  <a:gd name="T4" fmla="*/ 30589124 w 16"/>
                  <a:gd name="T5" fmla="*/ 61540224 h 56"/>
                  <a:gd name="T6" fmla="*/ 21986422 w 16"/>
                  <a:gd name="T7" fmla="*/ 80559147 h 56"/>
                  <a:gd name="T8" fmla="*/ 12962050 w 16"/>
                  <a:gd name="T9" fmla="*/ 94436352 h 56"/>
                  <a:gd name="T10" fmla="*/ 8602701 w 16"/>
                  <a:gd name="T11" fmla="*/ 106486053 h 56"/>
                  <a:gd name="T12" fmla="*/ 6481088 w 16"/>
                  <a:gd name="T13" fmla="*/ 111100015 h 56"/>
                  <a:gd name="T14" fmla="*/ 0 w 16"/>
                  <a:gd name="T15" fmla="*/ 132412413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6" h="56">
                    <a:moveTo>
                      <a:pt x="16" y="0"/>
                    </a:moveTo>
                    <a:cubicBezTo>
                      <a:pt x="14" y="4"/>
                      <a:pt x="16" y="9"/>
                      <a:pt x="16" y="13"/>
                    </a:cubicBezTo>
                    <a:cubicBezTo>
                      <a:pt x="16" y="16"/>
                      <a:pt x="16" y="23"/>
                      <a:pt x="14" y="26"/>
                    </a:cubicBezTo>
                    <a:cubicBezTo>
                      <a:pt x="13" y="29"/>
                      <a:pt x="11" y="32"/>
                      <a:pt x="10" y="34"/>
                    </a:cubicBezTo>
                    <a:cubicBezTo>
                      <a:pt x="8" y="36"/>
                      <a:pt x="7" y="39"/>
                      <a:pt x="6" y="40"/>
                    </a:cubicBezTo>
                    <a:cubicBezTo>
                      <a:pt x="5" y="42"/>
                      <a:pt x="4" y="43"/>
                      <a:pt x="4" y="45"/>
                    </a:cubicBezTo>
                    <a:cubicBezTo>
                      <a:pt x="3" y="46"/>
                      <a:pt x="3" y="47"/>
                      <a:pt x="3" y="47"/>
                    </a:cubicBezTo>
                    <a:cubicBezTo>
                      <a:pt x="3" y="51"/>
                      <a:pt x="0" y="52"/>
                      <a:pt x="0" y="56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5" name="Freeform 559"/>
              <p:cNvSpPr>
                <a:spLocks noChangeAspect="1"/>
              </p:cNvSpPr>
              <p:nvPr/>
            </p:nvSpPr>
            <p:spPr bwMode="auto">
              <a:xfrm>
                <a:off x="16562532" y="2688229"/>
                <a:ext cx="50400" cy="34386"/>
              </a:xfrm>
              <a:custGeom>
                <a:avLst/>
                <a:gdLst>
                  <a:gd name="T0" fmla="*/ 34948473 w 16"/>
                  <a:gd name="T1" fmla="*/ 0 h 12"/>
                  <a:gd name="T2" fmla="*/ 19864810 w 16"/>
                  <a:gd name="T3" fmla="*/ 3906250 h 12"/>
                  <a:gd name="T4" fmla="*/ 12962050 w 16"/>
                  <a:gd name="T5" fmla="*/ 7812500 h 12"/>
                  <a:gd name="T6" fmla="*/ 4342997 w 16"/>
                  <a:gd name="T7" fmla="*/ 15625000 h 12"/>
                  <a:gd name="T8" fmla="*/ 0 w 16"/>
                  <a:gd name="T9" fmla="*/ 23437500 h 12"/>
                  <a:gd name="T10" fmla="*/ 0 w 16"/>
                  <a:gd name="T11" fmla="*/ 2343750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12">
                    <a:moveTo>
                      <a:pt x="16" y="0"/>
                    </a:moveTo>
                    <a:cubicBezTo>
                      <a:pt x="13" y="1"/>
                      <a:pt x="11" y="2"/>
                      <a:pt x="9" y="2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5" y="6"/>
                      <a:pt x="3" y="7"/>
                      <a:pt x="2" y="8"/>
                    </a:cubicBezTo>
                    <a:cubicBezTo>
                      <a:pt x="1" y="11"/>
                      <a:pt x="1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6" name="Freeform 560"/>
              <p:cNvSpPr>
                <a:spLocks noChangeAspect="1"/>
              </p:cNvSpPr>
              <p:nvPr/>
            </p:nvSpPr>
            <p:spPr bwMode="auto">
              <a:xfrm>
                <a:off x="16733645" y="2365008"/>
                <a:ext cx="110758" cy="203446"/>
              </a:xfrm>
              <a:custGeom>
                <a:avLst/>
                <a:gdLst>
                  <a:gd name="T0" fmla="*/ 79645790 w 35"/>
                  <a:gd name="T1" fmla="*/ 0 h 70"/>
                  <a:gd name="T2" fmla="*/ 72946760 w 35"/>
                  <a:gd name="T3" fmla="*/ 24499569 h 70"/>
                  <a:gd name="T4" fmla="*/ 59055538 w 35"/>
                  <a:gd name="T5" fmla="*/ 42021031 h 70"/>
                  <a:gd name="T6" fmla="*/ 41179863 w 35"/>
                  <a:gd name="T7" fmla="*/ 53403223 h 70"/>
                  <a:gd name="T8" fmla="*/ 31766119 w 35"/>
                  <a:gd name="T9" fmla="*/ 55563601 h 70"/>
                  <a:gd name="T10" fmla="*/ 16109488 w 35"/>
                  <a:gd name="T11" fmla="*/ 64359426 h 70"/>
                  <a:gd name="T12" fmla="*/ 6695750 w 35"/>
                  <a:gd name="T13" fmla="*/ 77919199 h 70"/>
                  <a:gd name="T14" fmla="*/ 0 w 35"/>
                  <a:gd name="T15" fmla="*/ 97587872 h 70"/>
                  <a:gd name="T16" fmla="*/ 11176513 w 35"/>
                  <a:gd name="T17" fmla="*/ 135204017 h 70"/>
                  <a:gd name="T18" fmla="*/ 18392109 w 35"/>
                  <a:gd name="T19" fmla="*/ 155311846 h 7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5" h="70">
                    <a:moveTo>
                      <a:pt x="35" y="0"/>
                    </a:moveTo>
                    <a:cubicBezTo>
                      <a:pt x="32" y="3"/>
                      <a:pt x="34" y="8"/>
                      <a:pt x="32" y="11"/>
                    </a:cubicBezTo>
                    <a:cubicBezTo>
                      <a:pt x="31" y="13"/>
                      <a:pt x="28" y="18"/>
                      <a:pt x="26" y="19"/>
                    </a:cubicBezTo>
                    <a:cubicBezTo>
                      <a:pt x="24" y="21"/>
                      <a:pt x="20" y="23"/>
                      <a:pt x="18" y="24"/>
                    </a:cubicBezTo>
                    <a:cubicBezTo>
                      <a:pt x="16" y="25"/>
                      <a:pt x="14" y="25"/>
                      <a:pt x="14" y="25"/>
                    </a:cubicBezTo>
                    <a:cubicBezTo>
                      <a:pt x="13" y="26"/>
                      <a:pt x="9" y="29"/>
                      <a:pt x="7" y="29"/>
                    </a:cubicBezTo>
                    <a:cubicBezTo>
                      <a:pt x="6" y="31"/>
                      <a:pt x="5" y="33"/>
                      <a:pt x="3" y="35"/>
                    </a:cubicBezTo>
                    <a:cubicBezTo>
                      <a:pt x="2" y="38"/>
                      <a:pt x="1" y="41"/>
                      <a:pt x="0" y="44"/>
                    </a:cubicBezTo>
                    <a:cubicBezTo>
                      <a:pt x="0" y="49"/>
                      <a:pt x="1" y="57"/>
                      <a:pt x="5" y="61"/>
                    </a:cubicBezTo>
                    <a:cubicBezTo>
                      <a:pt x="6" y="64"/>
                      <a:pt x="8" y="67"/>
                      <a:pt x="8" y="7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7" name="Freeform 561"/>
              <p:cNvSpPr>
                <a:spLocks noChangeAspect="1"/>
              </p:cNvSpPr>
              <p:nvPr/>
            </p:nvSpPr>
            <p:spPr bwMode="auto">
              <a:xfrm>
                <a:off x="16698800" y="2530630"/>
                <a:ext cx="37335" cy="25788"/>
              </a:xfrm>
              <a:custGeom>
                <a:avLst/>
                <a:gdLst>
                  <a:gd name="T0" fmla="*/ 23437500 w 12"/>
                  <a:gd name="T1" fmla="*/ 0 h 9"/>
                  <a:gd name="T2" fmla="*/ 11718750 w 12"/>
                  <a:gd name="T3" fmla="*/ 11718750 h 9"/>
                  <a:gd name="T4" fmla="*/ 1953125 w 12"/>
                  <a:gd name="T5" fmla="*/ 15625000 h 9"/>
                  <a:gd name="T6" fmla="*/ 0 w 12"/>
                  <a:gd name="T7" fmla="*/ 17578125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" h="9">
                    <a:moveTo>
                      <a:pt x="12" y="0"/>
                    </a:moveTo>
                    <a:cubicBezTo>
                      <a:pt x="11" y="3"/>
                      <a:pt x="8" y="4"/>
                      <a:pt x="6" y="6"/>
                    </a:cubicBezTo>
                    <a:cubicBezTo>
                      <a:pt x="4" y="7"/>
                      <a:pt x="1" y="8"/>
                      <a:pt x="1" y="8"/>
                    </a:cubicBezTo>
                    <a:cubicBezTo>
                      <a:pt x="0" y="9"/>
                      <a:pt x="1" y="9"/>
                      <a:pt x="0" y="9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8" name="Freeform 562"/>
              <p:cNvSpPr>
                <a:spLocks noChangeAspect="1"/>
              </p:cNvSpPr>
              <p:nvPr/>
            </p:nvSpPr>
            <p:spPr bwMode="auto">
              <a:xfrm>
                <a:off x="16805826" y="2431486"/>
                <a:ext cx="98936" cy="136968"/>
              </a:xfrm>
              <a:custGeom>
                <a:avLst/>
                <a:gdLst>
                  <a:gd name="T0" fmla="*/ 71350347 w 31"/>
                  <a:gd name="T1" fmla="*/ 0 h 47"/>
                  <a:gd name="T2" fmla="*/ 61354253 w 31"/>
                  <a:gd name="T3" fmla="*/ 47823336 h 47"/>
                  <a:gd name="T4" fmla="*/ 56491936 w 31"/>
                  <a:gd name="T5" fmla="*/ 56800048 h 47"/>
                  <a:gd name="T6" fmla="*/ 51724346 w 31"/>
                  <a:gd name="T7" fmla="*/ 63471179 h 47"/>
                  <a:gd name="T8" fmla="*/ 26799255 w 31"/>
                  <a:gd name="T9" fmla="*/ 77374363 h 47"/>
                  <a:gd name="T10" fmla="*/ 7191196 w 31"/>
                  <a:gd name="T11" fmla="*/ 77374363 h 47"/>
                  <a:gd name="T12" fmla="*/ 2420770 w 31"/>
                  <a:gd name="T13" fmla="*/ 75092986 h 47"/>
                  <a:gd name="T14" fmla="*/ 2420770 w 31"/>
                  <a:gd name="T15" fmla="*/ 104623384 h 47"/>
                  <a:gd name="T16" fmla="*/ 0 w 31"/>
                  <a:gd name="T17" fmla="*/ 106819840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47">
                    <a:moveTo>
                      <a:pt x="29" y="0"/>
                    </a:moveTo>
                    <a:cubicBezTo>
                      <a:pt x="31" y="7"/>
                      <a:pt x="29" y="16"/>
                      <a:pt x="25" y="21"/>
                    </a:cubicBezTo>
                    <a:cubicBezTo>
                      <a:pt x="24" y="24"/>
                      <a:pt x="25" y="23"/>
                      <a:pt x="23" y="25"/>
                    </a:cubicBezTo>
                    <a:cubicBezTo>
                      <a:pt x="23" y="26"/>
                      <a:pt x="22" y="27"/>
                      <a:pt x="21" y="28"/>
                    </a:cubicBezTo>
                    <a:cubicBezTo>
                      <a:pt x="18" y="32"/>
                      <a:pt x="16" y="34"/>
                      <a:pt x="11" y="34"/>
                    </a:cubicBezTo>
                    <a:cubicBezTo>
                      <a:pt x="8" y="34"/>
                      <a:pt x="6" y="34"/>
                      <a:pt x="3" y="34"/>
                    </a:cubicBezTo>
                    <a:cubicBezTo>
                      <a:pt x="2" y="34"/>
                      <a:pt x="1" y="33"/>
                      <a:pt x="1" y="33"/>
                    </a:cubicBezTo>
                    <a:cubicBezTo>
                      <a:pt x="3" y="37"/>
                      <a:pt x="5" y="43"/>
                      <a:pt x="1" y="46"/>
                    </a:cubicBezTo>
                    <a:cubicBezTo>
                      <a:pt x="0" y="47"/>
                      <a:pt x="1" y="47"/>
                      <a:pt x="0" y="47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  <p:sp>
            <p:nvSpPr>
              <p:cNvPr id="109" name="Freeform 563"/>
              <p:cNvSpPr>
                <a:spLocks noChangeAspect="1"/>
              </p:cNvSpPr>
              <p:nvPr/>
            </p:nvSpPr>
            <p:spPr bwMode="auto">
              <a:xfrm>
                <a:off x="16790891" y="2606851"/>
                <a:ext cx="31110" cy="28081"/>
              </a:xfrm>
              <a:custGeom>
                <a:avLst/>
                <a:gdLst>
                  <a:gd name="T0" fmla="*/ 3906250 w 10"/>
                  <a:gd name="T1" fmla="*/ 0 h 10"/>
                  <a:gd name="T2" fmla="*/ 0 w 10"/>
                  <a:gd name="T3" fmla="*/ 5025151 h 10"/>
                  <a:gd name="T4" fmla="*/ 5859375 w 10"/>
                  <a:gd name="T5" fmla="*/ 9632405 h 10"/>
                  <a:gd name="T6" fmla="*/ 19531250 w 10"/>
                  <a:gd name="T7" fmla="*/ 16276379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cubicBezTo>
                      <a:pt x="1" y="0"/>
                      <a:pt x="0" y="3"/>
                      <a:pt x="0" y="3"/>
                    </a:cubicBezTo>
                    <a:cubicBezTo>
                      <a:pt x="1" y="5"/>
                      <a:pt x="2" y="5"/>
                      <a:pt x="3" y="6"/>
                    </a:cubicBezTo>
                    <a:cubicBezTo>
                      <a:pt x="4" y="8"/>
                      <a:pt x="7" y="10"/>
                      <a:pt x="10" y="10"/>
                    </a:cubicBezTo>
                  </a:path>
                </a:pathLst>
              </a:custGeom>
              <a:noFill/>
              <a:ln w="635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sz="1200"/>
              </a:p>
            </p:txBody>
          </p:sp>
        </p:grpSp>
      </p:grpSp>
      <p:sp>
        <p:nvSpPr>
          <p:cNvPr id="110" name="TextBox 109"/>
          <p:cNvSpPr txBox="1"/>
          <p:nvPr/>
        </p:nvSpPr>
        <p:spPr>
          <a:xfrm>
            <a:off x="3643837" y="-5665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Insulin insensitive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Rectangle 110"/>
              <p:cNvSpPr/>
              <p:nvPr/>
            </p:nvSpPr>
            <p:spPr>
              <a:xfrm>
                <a:off x="-20629" y="4102948"/>
                <a:ext cx="8718925" cy="474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200" smtClean="0">
                          <a:latin typeface="Cambria Math" panose="02040503050406030204" pitchFamily="18" charset="0"/>
                        </a:rPr>
                        <m:t>Sys</m:t>
                      </m:r>
                      <m:r>
                        <a:rPr lang="en-GB" sz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 smtClean="0">
                          <a:latin typeface="Cambria Math" panose="02040503050406030204" pitchFamily="18" charset="0"/>
                        </a:rPr>
                        <m:t>glc</m:t>
                      </m:r>
                      <m:r>
                        <a:rPr lang="en-GB" sz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 smtClean="0">
                          <a:latin typeface="Cambria Math" panose="02040503050406030204" pitchFamily="18" charset="0"/>
                        </a:rPr>
                        <m:t>met</m:t>
                      </m:r>
                      <m:r>
                        <a:rPr lang="en-GB" sz="12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 smtClean="0">
                          <a:latin typeface="Cambria Math" panose="02040503050406030204" pitchFamily="18" charset="0"/>
                        </a:rPr>
                        <m:t>rate</m:t>
                      </m:r>
                      <m:r>
                        <a:rPr lang="en-GB" sz="1200" b="0" i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 panose="02040503050406030204" pitchFamily="18" charset="0"/>
                        </a:rPr>
                        <m:t>Sys</m:t>
                      </m:r>
                      <m:r>
                        <a:rPr lang="en-GB" sz="12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 panose="02040503050406030204" pitchFamily="18" charset="0"/>
                        </a:rPr>
                        <m:t>glc</m:t>
                      </m:r>
                      <m:r>
                        <a:rPr lang="en-GB" sz="12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 panose="02040503050406030204" pitchFamily="18" charset="0"/>
                        </a:rPr>
                        <m:t>met</m:t>
                      </m:r>
                      <m:r>
                        <a:rPr lang="en-GB" sz="12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 panose="02040503050406030204" pitchFamily="18" charset="0"/>
                        </a:rPr>
                        <m:t>rate</m:t>
                      </m:r>
                      <m:r>
                        <a:rPr lang="en-GB" sz="1200" b="0" i="0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𝑠𝑦𝑠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𝐺𝑙𝑐</m:t>
                          </m:r>
                        </m:num>
                        <m:den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𝑆𝑦𝑠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𝐺𝑙𝑐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𝐾𝑚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𝐺𝐿𝑈𝑇</m:t>
                              </m:r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den>
                      </m:f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𝑠𝑦𝑠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𝐼𝑛𝑠</m:t>
                          </m:r>
                        </m:num>
                        <m:den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𝑆𝑦𝑠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𝐼𝑛𝑠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𝐾𝑚</m:t>
                          </m:r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𝐼𝑛𝑠</m:t>
                              </m:r>
                            </m:e>
                          </m:d>
                        </m:den>
                      </m:f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𝑠𝑦𝑠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𝑖𝑛𝑠𝑢𝑙𝑖𝑛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𝑠𝑒𝑛𝑠𝑖𝑡𝑖𝑣𝑖𝑡𝑦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𝑠𝑦𝑠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𝐺𝐿𝑃</m:t>
                      </m:r>
                      <m:r>
                        <a:rPr lang="en-GB" sz="1200" i="1">
                          <a:latin typeface="Cambria Math" panose="02040503050406030204" pitchFamily="18" charset="0"/>
                        </a:rPr>
                        <m:t>1]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1" name="Rectangle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629" y="4102948"/>
                <a:ext cx="8718925" cy="474489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" name="Group 121"/>
          <p:cNvGrpSpPr/>
          <p:nvPr/>
        </p:nvGrpSpPr>
        <p:grpSpPr>
          <a:xfrm>
            <a:off x="369051" y="148929"/>
            <a:ext cx="3536080" cy="3350867"/>
            <a:chOff x="369051" y="148929"/>
            <a:chExt cx="3536080" cy="3350867"/>
          </a:xfrm>
        </p:grpSpPr>
        <p:grpSp>
          <p:nvGrpSpPr>
            <p:cNvPr id="10" name="Group 9"/>
            <p:cNvGrpSpPr/>
            <p:nvPr/>
          </p:nvGrpSpPr>
          <p:grpSpPr>
            <a:xfrm>
              <a:off x="369051" y="148929"/>
              <a:ext cx="1855362" cy="3350867"/>
              <a:chOff x="123039" y="76921"/>
              <a:chExt cx="1855362" cy="335086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23039" y="76921"/>
                <a:ext cx="1855362" cy="3350867"/>
                <a:chOff x="2567954" y="1827885"/>
                <a:chExt cx="1223199" cy="2268470"/>
              </a:xfrm>
            </p:grpSpPr>
            <p:pic>
              <p:nvPicPr>
                <p:cNvPr id="4" name="Picture 8" descr="http://www.rad.washington.edu/academics/academic-sections/msk/muscle-atlas/lower-body/gastrocnemius/atlasImag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13028" y="2176070"/>
                  <a:ext cx="261782" cy="12275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" name="Cloud 4"/>
                <p:cNvSpPr>
                  <a:spLocks noChangeAspect="1"/>
                </p:cNvSpPr>
                <p:nvPr/>
              </p:nvSpPr>
              <p:spPr bwMode="auto">
                <a:xfrm>
                  <a:off x="3089358" y="3384030"/>
                  <a:ext cx="701795" cy="712325"/>
                </a:xfrm>
                <a:prstGeom prst="cloud">
                  <a:avLst/>
                </a:prstGeom>
                <a:gradFill>
                  <a:gsLst>
                    <a:gs pos="53000">
                      <a:srgbClr val="FFFF00"/>
                    </a:gs>
                    <a:gs pos="87000">
                      <a:schemeClr val="accent4">
                        <a:lumMod val="89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825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2567954" y="1827885"/>
                  <a:ext cx="988088" cy="2291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600" dirty="0">
                      <a:solidFill>
                        <a:srgbClr val="FFC000"/>
                      </a:solidFill>
                    </a:rPr>
                    <a:t>insulin sensitive</a:t>
                  </a:r>
                </a:p>
              </p:txBody>
            </p:sp>
          </p:grpSp>
          <p:pic>
            <p:nvPicPr>
              <p:cNvPr id="9" name="Picture 6" descr="http://www.clker.com/cliparts/b/K/B/j/P/M/human-heart-h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524" y="792284"/>
                <a:ext cx="782340" cy="12785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6" name="Group 135"/>
            <p:cNvGrpSpPr/>
            <p:nvPr/>
          </p:nvGrpSpPr>
          <p:grpSpPr>
            <a:xfrm>
              <a:off x="481101" y="1090635"/>
              <a:ext cx="3424030" cy="2200105"/>
              <a:chOff x="543964" y="1135497"/>
              <a:chExt cx="3424030" cy="2200105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682464" y="1292909"/>
                <a:ext cx="2089336" cy="1461730"/>
                <a:chOff x="682464" y="1292909"/>
                <a:chExt cx="2089336" cy="1461730"/>
              </a:xfrm>
            </p:grpSpPr>
            <p:sp>
              <p:nvSpPr>
                <p:cNvPr id="2" name="Left Arrow 1"/>
                <p:cNvSpPr/>
                <p:nvPr/>
              </p:nvSpPr>
              <p:spPr>
                <a:xfrm>
                  <a:off x="1579344" y="1292909"/>
                  <a:ext cx="504056" cy="45719"/>
                </a:xfrm>
                <a:prstGeom prst="lef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3" name="Left Arrow 112"/>
                <p:cNvSpPr/>
                <p:nvPr/>
              </p:nvSpPr>
              <p:spPr>
                <a:xfrm>
                  <a:off x="2267744" y="2708920"/>
                  <a:ext cx="504056" cy="45719"/>
                </a:xfrm>
                <a:prstGeom prst="lef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4" name="Left Arrow 113"/>
                <p:cNvSpPr/>
                <p:nvPr/>
              </p:nvSpPr>
              <p:spPr>
                <a:xfrm rot="5400000">
                  <a:off x="453296" y="2383780"/>
                  <a:ext cx="504056" cy="45719"/>
                </a:xfrm>
                <a:prstGeom prst="lef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3" name="TextBox 122"/>
              <p:cNvSpPr txBox="1"/>
              <p:nvPr/>
            </p:nvSpPr>
            <p:spPr>
              <a:xfrm>
                <a:off x="2754206" y="2572638"/>
                <a:ext cx="12137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glucose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2074524" y="1135497"/>
                <a:ext cx="12137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glucose</a:t>
                </a: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 rot="16200000">
                <a:off x="349880" y="2864518"/>
                <a:ext cx="665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glucose</a:t>
                </a:r>
              </a:p>
            </p:txBody>
          </p:sp>
        </p:grpSp>
      </p:grpSp>
      <p:grpSp>
        <p:nvGrpSpPr>
          <p:cNvPr id="135" name="Group 134"/>
          <p:cNvGrpSpPr/>
          <p:nvPr/>
        </p:nvGrpSpPr>
        <p:grpSpPr>
          <a:xfrm>
            <a:off x="706279" y="1286824"/>
            <a:ext cx="2624039" cy="1974572"/>
            <a:chOff x="706279" y="1286824"/>
            <a:chExt cx="2624039" cy="1974572"/>
          </a:xfrm>
        </p:grpSpPr>
        <p:grpSp>
          <p:nvGrpSpPr>
            <p:cNvPr id="3" name="Group 2"/>
            <p:cNvGrpSpPr/>
            <p:nvPr/>
          </p:nvGrpSpPr>
          <p:grpSpPr>
            <a:xfrm>
              <a:off x="814052" y="1444675"/>
              <a:ext cx="1961023" cy="1597996"/>
              <a:chOff x="814052" y="1444675"/>
              <a:chExt cx="1961023" cy="1597996"/>
            </a:xfrm>
          </p:grpSpPr>
          <p:sp>
            <p:nvSpPr>
              <p:cNvPr id="115" name="Left Arrow 114"/>
              <p:cNvSpPr/>
              <p:nvPr/>
            </p:nvSpPr>
            <p:spPr>
              <a:xfrm>
                <a:off x="1546168" y="1444675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Left Arrow 115"/>
              <p:cNvSpPr/>
              <p:nvPr/>
            </p:nvSpPr>
            <p:spPr>
              <a:xfrm>
                <a:off x="1556484" y="1510108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Left Arrow 116"/>
              <p:cNvSpPr/>
              <p:nvPr/>
            </p:nvSpPr>
            <p:spPr>
              <a:xfrm>
                <a:off x="2260703" y="2931519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Left Arrow 117"/>
              <p:cNvSpPr/>
              <p:nvPr/>
            </p:nvSpPr>
            <p:spPr>
              <a:xfrm>
                <a:off x="2271019" y="2996952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Left Arrow 118"/>
              <p:cNvSpPr/>
              <p:nvPr/>
            </p:nvSpPr>
            <p:spPr>
              <a:xfrm rot="5400000">
                <a:off x="584884" y="2383780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Left Arrow 119"/>
              <p:cNvSpPr/>
              <p:nvPr/>
            </p:nvSpPr>
            <p:spPr>
              <a:xfrm rot="5400000">
                <a:off x="693611" y="2383781"/>
                <a:ext cx="504056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2738489" y="2792490"/>
              <a:ext cx="591829" cy="468906"/>
              <a:chOff x="2738489" y="2792490"/>
              <a:chExt cx="591829" cy="468906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2738489" y="2792490"/>
                <a:ext cx="59182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solidFill>
                      <a:srgbClr val="FF0000"/>
                    </a:solidFill>
                  </a:rPr>
                  <a:t>Insulin 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2758526" y="2984397"/>
                <a:ext cx="551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00B050"/>
                    </a:solidFill>
                  </a:rPr>
                  <a:t>GLP-1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2050224" y="1286824"/>
              <a:ext cx="591829" cy="400110"/>
              <a:chOff x="2050224" y="1286824"/>
              <a:chExt cx="591829" cy="400110"/>
            </a:xfrm>
          </p:grpSpPr>
          <p:sp>
            <p:nvSpPr>
              <p:cNvPr id="127" name="TextBox 126"/>
              <p:cNvSpPr txBox="1"/>
              <p:nvPr/>
            </p:nvSpPr>
            <p:spPr>
              <a:xfrm>
                <a:off x="2050224" y="1286824"/>
                <a:ext cx="59182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solidFill>
                      <a:srgbClr val="FF0000"/>
                    </a:solidFill>
                  </a:rPr>
                  <a:t>Insulin 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083400" y="1409935"/>
                <a:ext cx="551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00B050"/>
                    </a:solidFill>
                  </a:rPr>
                  <a:t>GLP-1</a:t>
                </a: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706279" y="2582908"/>
              <a:ext cx="397464" cy="591829"/>
              <a:chOff x="706279" y="2582908"/>
              <a:chExt cx="397464" cy="591829"/>
            </a:xfrm>
          </p:grpSpPr>
          <p:sp>
            <p:nvSpPr>
              <p:cNvPr id="128" name="TextBox 127"/>
              <p:cNvSpPr txBox="1"/>
              <p:nvPr/>
            </p:nvSpPr>
            <p:spPr>
              <a:xfrm rot="16200000">
                <a:off x="541169" y="2748018"/>
                <a:ext cx="59182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solidFill>
                      <a:srgbClr val="FF0000"/>
                    </a:solidFill>
                  </a:rPr>
                  <a:t>Insulin 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 rot="16200000">
                <a:off x="689367" y="2756441"/>
                <a:ext cx="551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00B050"/>
                    </a:solidFill>
                  </a:rPr>
                  <a:t>GLP-1</a:t>
                </a: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2915816" y="676612"/>
            <a:ext cx="6228184" cy="1471671"/>
            <a:chOff x="2915816" y="676612"/>
            <a:chExt cx="6228184" cy="14716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/>
                <p:cNvSpPr/>
                <p:nvPr/>
              </p:nvSpPr>
              <p:spPr>
                <a:xfrm>
                  <a:off x="2915816" y="1684373"/>
                  <a:ext cx="6228184" cy="4639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𝑝𝑒𝑟𝑖𝑝h𝑒𝑟𝑎𝑙</m:t>
                      </m:r>
                      <m:r>
                        <a:rPr lang="en-GB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𝑖𝑛𝑠𝑢𝑙𝑖𝑛</m:t>
                      </m:r>
                      <m:r>
                        <a:rPr lang="en-GB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𝑖𝑛𝑑𝑒𝑝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 panose="02040503050406030204" pitchFamily="18" charset="0"/>
                        </a:rPr>
                        <m:t>endent</m:t>
                      </m:r>
                      <m:r>
                        <a:rPr lang="en-GB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𝑚𝑒𝑡𝑎𝑏𝑜𝑙𝑖𝑐</m:t>
                      </m:r>
                      <m:r>
                        <a:rPr lang="en-GB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GB" sz="1400">
                          <a:latin typeface="Cambria Math" panose="02040503050406030204" pitchFamily="18" charset="0"/>
                        </a:rPr>
                        <m:t>∗ 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𝐺𝑙</m:t>
                          </m:r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𝑠𝑦𝑠</m:t>
                              </m:r>
                              <m:r>
                                <a:rPr lang="en-GB" sz="1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GB" sz="140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𝐺𝑙</m:t>
                          </m:r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𝑆𝑦𝑠</m:t>
                              </m:r>
                              <m:r>
                                <a:rPr lang="en-GB" sz="14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GB" sz="1400">
                              <a:latin typeface="Cambria Math" panose="02040503050406030204" pitchFamily="18" charset="0"/>
                            </a:rPr>
                            <m:t>  + </m:t>
                          </m:r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GB" sz="1400" i="1" baseline="-2500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400" i="1" baseline="-25000">
                              <a:latin typeface="Cambria Math" panose="02040503050406030204" pitchFamily="18" charset="0"/>
                            </a:rPr>
                            <m:t>𝐺𝑙𝑢𝑡</m:t>
                          </m:r>
                          <m:r>
                            <a:rPr lang="en-GB" sz="1400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a14:m>
                  <a:r>
                    <a:rPr lang="en-GB" sz="1400" dirty="0"/>
                    <a:t>     </a:t>
                  </a:r>
                </a:p>
              </p:txBody>
            </p:sp>
          </mc:Choice>
          <mc:Fallback xmlns="">
            <p:sp>
              <p:nvSpPr>
                <p:cNvPr id="112" name="Rectangle 1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5816" y="1684373"/>
                  <a:ext cx="6228184" cy="463910"/>
                </a:xfrm>
                <a:prstGeom prst="rect">
                  <a:avLst/>
                </a:prstGeom>
                <a:blipFill>
                  <a:blip r:embed="rId8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5" name="Group 144"/>
            <p:cNvGrpSpPr/>
            <p:nvPr/>
          </p:nvGrpSpPr>
          <p:grpSpPr>
            <a:xfrm>
              <a:off x="5478899" y="676612"/>
              <a:ext cx="1081785" cy="276999"/>
              <a:chOff x="5478899" y="676612"/>
              <a:chExt cx="1081785" cy="276999"/>
            </a:xfrm>
          </p:grpSpPr>
          <p:sp>
            <p:nvSpPr>
              <p:cNvPr id="12" name="Left Arrow 11"/>
              <p:cNvSpPr/>
              <p:nvPr/>
            </p:nvSpPr>
            <p:spPr>
              <a:xfrm>
                <a:off x="5478899" y="822618"/>
                <a:ext cx="418048" cy="45719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5904414" y="676612"/>
                <a:ext cx="6562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/>
                  <a:t>glucose</a:t>
                </a: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3690633" y="876493"/>
              <a:ext cx="378703" cy="656270"/>
              <a:chOff x="3690633" y="876493"/>
              <a:chExt cx="378703" cy="656270"/>
            </a:xfrm>
          </p:grpSpPr>
          <p:sp>
            <p:nvSpPr>
              <p:cNvPr id="121" name="Left Arrow 120"/>
              <p:cNvSpPr/>
              <p:nvPr/>
            </p:nvSpPr>
            <p:spPr>
              <a:xfrm rot="5400000">
                <a:off x="3834749" y="1145989"/>
                <a:ext cx="424107" cy="45066"/>
              </a:xfrm>
              <a:prstGeom prst="lef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 rot="16200000">
                <a:off x="3500998" y="1066128"/>
                <a:ext cx="6562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/>
                  <a:t>glucose</a:t>
                </a:r>
              </a:p>
            </p:txBody>
          </p:sp>
        </p:grpSp>
      </p:grpSp>
      <p:sp>
        <p:nvSpPr>
          <p:cNvPr id="139" name="TextBox 138"/>
          <p:cNvSpPr txBox="1"/>
          <p:nvPr/>
        </p:nvSpPr>
        <p:spPr>
          <a:xfrm>
            <a:off x="665321" y="5085184"/>
            <a:ext cx="7651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Insulin and GLP-1 also synergise glucose uptake into muscle and fat by upregulating GLUT4.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Glucose uptake into brain and kidney and other insulin insensitive tissues is mainly via non-inducible GLUT1. </a:t>
            </a:r>
          </a:p>
        </p:txBody>
      </p:sp>
    </p:spTree>
    <p:extLst>
      <p:ext uri="{BB962C8B-B14F-4D97-AF65-F5344CB8AC3E}">
        <p14:creationId xmlns:p14="http://schemas.microsoft.com/office/powerpoint/2010/main" val="421415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87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The need for a computer model of glucose absorption and metabolism.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In order to fully comprehend the complex interactivity of the effects of glucose dependent changes on:-</a:t>
            </a:r>
          </a:p>
          <a:p>
            <a:r>
              <a:rPr lang="en-GB" sz="2400" dirty="0"/>
              <a:t>Incretin and hormone secretion rates </a:t>
            </a:r>
          </a:p>
          <a:p>
            <a:r>
              <a:rPr lang="en-GB" sz="2400" dirty="0"/>
              <a:t>Splanchnic circulation on intestinal glucose absorption </a:t>
            </a:r>
          </a:p>
          <a:p>
            <a:r>
              <a:rPr lang="en-GB" sz="2400" dirty="0"/>
              <a:t>Net hepatic glucose uptake,</a:t>
            </a:r>
          </a:p>
          <a:p>
            <a:r>
              <a:rPr lang="en-GB" sz="2400" dirty="0"/>
              <a:t>Peripheral insulin-dependent glucose metabolism,</a:t>
            </a:r>
          </a:p>
          <a:p>
            <a:r>
              <a:rPr lang="en-GB" sz="2400" dirty="0"/>
              <a:t>Insulin-independent glucose metabolism,</a:t>
            </a:r>
          </a:p>
          <a:p>
            <a:r>
              <a:rPr lang="en-GB" sz="2400" dirty="0"/>
              <a:t>Glucagon-dependent gluconeogenesis,</a:t>
            </a:r>
          </a:p>
          <a:p>
            <a:r>
              <a:rPr lang="en-GB" sz="2400" dirty="0"/>
              <a:t>To comprehend the global effects of the above they have to be integrated into a global system. </a:t>
            </a:r>
          </a:p>
          <a:p>
            <a:r>
              <a:rPr lang="en-GB" sz="2400" dirty="0"/>
              <a:t>Until now this has not been done.  </a:t>
            </a:r>
          </a:p>
        </p:txBody>
      </p:sp>
    </p:spTree>
    <p:extLst>
      <p:ext uri="{BB962C8B-B14F-4D97-AF65-F5344CB8AC3E}">
        <p14:creationId xmlns:p14="http://schemas.microsoft.com/office/powerpoint/2010/main" val="307418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04738"/>
            <a:ext cx="7449235" cy="5064012"/>
          </a:xfrm>
        </p:spPr>
      </p:pic>
      <p:sp>
        <p:nvSpPr>
          <p:cNvPr id="2" name="TextBox 1"/>
          <p:cNvSpPr txBox="1"/>
          <p:nvPr/>
        </p:nvSpPr>
        <p:spPr>
          <a:xfrm>
            <a:off x="2195736" y="1304758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Computer block flow diagram of blood flow network which is the kernel of model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22"/>
          <a:stretch/>
        </p:blipFill>
        <p:spPr>
          <a:xfrm>
            <a:off x="2915816" y="0"/>
            <a:ext cx="3430885" cy="813962"/>
          </a:xfrm>
          <a:prstGeom prst="rect">
            <a:avLst/>
          </a:prstGeom>
        </p:spPr>
      </p:pic>
      <p:pic>
        <p:nvPicPr>
          <p:cNvPr id="2049" name="Picture 1" descr="spac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856"/>
            <a:ext cx="3167063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7136" y="813962"/>
            <a:ext cx="7381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, Helvetica, sans-serif"/>
              </a:rPr>
              <a:t>Berkeley Madonna™ was developed by Robert Macey and </a:t>
            </a:r>
            <a:r>
              <a:rPr lang="en-GB" sz="1100" dirty="0">
                <a:latin typeface="Arial, Helvetica, sans-serif"/>
                <a:hlinkClick r:id="rId5"/>
              </a:rPr>
              <a:t>George Oster</a:t>
            </a:r>
            <a:r>
              <a:rPr lang="en-GB" sz="1100" dirty="0">
                <a:latin typeface="Arial, Helvetica, sans-serif"/>
              </a:rPr>
              <a:t> of the </a:t>
            </a:r>
            <a:r>
              <a:rPr lang="en-GB" sz="1100" dirty="0">
                <a:latin typeface="Arial, Helvetica, sans-serif"/>
                <a:hlinkClick r:id="rId6"/>
              </a:rPr>
              <a:t>University of California at Berkeley</a:t>
            </a:r>
            <a:r>
              <a:rPr lang="en-GB" sz="1100" dirty="0">
                <a:latin typeface="Arial, Helvetica, sans-serif"/>
              </a:rPr>
              <a:t>. </a:t>
            </a:r>
            <a:br>
              <a:rPr lang="en-GB" sz="1100" dirty="0">
                <a:latin typeface="Arial, Helvetica, sans-serif"/>
              </a:rPr>
            </a:br>
            <a:r>
              <a:rPr lang="en-GB" sz="1100" dirty="0">
                <a:latin typeface="Arial, Helvetica, sans-serif"/>
              </a:rPr>
              <a:t>Programmed by Tim </a:t>
            </a:r>
            <a:r>
              <a:rPr lang="en-GB" sz="1100" dirty="0" err="1">
                <a:latin typeface="Arial, Helvetica, sans-serif"/>
              </a:rPr>
              <a:t>Zahnley</a:t>
            </a:r>
            <a:r>
              <a:rPr lang="en-GB" sz="1100" dirty="0">
                <a:latin typeface="Arial, Helvetica, sans-serif"/>
              </a:rPr>
              <a:t>. Email: </a:t>
            </a:r>
            <a:r>
              <a:rPr lang="en-GB" sz="1100" dirty="0">
                <a:latin typeface="Arial, Helvetica, sans-serif"/>
                <a:hlinkClick r:id="rId7"/>
              </a:rPr>
              <a:t>madonna@kagi.com</a:t>
            </a:r>
            <a:r>
              <a:rPr lang="en-GB" sz="1100" dirty="0">
                <a:latin typeface="Arial, Helvetica, sans-serif"/>
              </a:rPr>
              <a:t> </a:t>
            </a:r>
            <a:endParaRPr lang="en-GB" sz="1100" dirty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571778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r="11968" b="12270"/>
          <a:stretch/>
        </p:blipFill>
        <p:spPr>
          <a:xfrm>
            <a:off x="5184176" y="3691303"/>
            <a:ext cx="3168352" cy="3040446"/>
          </a:xfrm>
        </p:spPr>
      </p:pic>
      <p:grpSp>
        <p:nvGrpSpPr>
          <p:cNvPr id="19" name="Group 18"/>
          <p:cNvGrpSpPr/>
          <p:nvPr/>
        </p:nvGrpSpPr>
        <p:grpSpPr>
          <a:xfrm>
            <a:off x="413592" y="3524606"/>
            <a:ext cx="3240360" cy="3068960"/>
            <a:chOff x="413592" y="3524606"/>
            <a:chExt cx="3240360" cy="306896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2" r="10421" b="13900"/>
            <a:stretch/>
          </p:blipFill>
          <p:spPr>
            <a:xfrm>
              <a:off x="413592" y="3839648"/>
              <a:ext cx="3240360" cy="275391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03069" y="3524606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Insulin flow diagram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3528" y="22717"/>
            <a:ext cx="4380617" cy="3214890"/>
            <a:chOff x="323528" y="22717"/>
            <a:chExt cx="4380617" cy="321489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5" r="3538" b="9700"/>
            <a:stretch/>
          </p:blipFill>
          <p:spPr>
            <a:xfrm>
              <a:off x="323528" y="315042"/>
              <a:ext cx="4380617" cy="292256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351338" y="22717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Glucose flow diagram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293622" y="-36177"/>
            <a:ext cx="3168353" cy="3483920"/>
            <a:chOff x="5293622" y="-36177"/>
            <a:chExt cx="3168353" cy="34839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" t="1242" r="13476" b="13849"/>
            <a:stretch/>
          </p:blipFill>
          <p:spPr>
            <a:xfrm>
              <a:off x="5293622" y="207383"/>
              <a:ext cx="3168353" cy="324036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796136" y="-36177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GLP-1 flow diagram 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580112" y="3370736"/>
            <a:ext cx="259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Glucagon flow diagram </a:t>
            </a:r>
          </a:p>
        </p:txBody>
      </p:sp>
    </p:spTree>
    <p:extLst>
      <p:ext uri="{BB962C8B-B14F-4D97-AF65-F5344CB8AC3E}">
        <p14:creationId xmlns:p14="http://schemas.microsoft.com/office/powerpoint/2010/main" val="21980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91680" y="332656"/>
            <a:ext cx="5994051" cy="3469795"/>
            <a:chOff x="1691680" y="332656"/>
            <a:chExt cx="5994051" cy="3469795"/>
          </a:xfrm>
        </p:grpSpPr>
        <p:grpSp>
          <p:nvGrpSpPr>
            <p:cNvPr id="5" name="Group 4"/>
            <p:cNvGrpSpPr/>
            <p:nvPr/>
          </p:nvGrpSpPr>
          <p:grpSpPr>
            <a:xfrm>
              <a:off x="1691680" y="332656"/>
              <a:ext cx="5994051" cy="3469795"/>
              <a:chOff x="343404" y="23523"/>
              <a:chExt cx="4989443" cy="3771841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3"/>
              <a:srcRect t="77834" r="35426" b="-1134"/>
              <a:stretch/>
            </p:blipFill>
            <p:spPr>
              <a:xfrm>
                <a:off x="2024346" y="3154743"/>
                <a:ext cx="1671766" cy="640621"/>
              </a:xfrm>
              <a:prstGeom prst="rect">
                <a:avLst/>
              </a:prstGeom>
            </p:spPr>
          </p:pic>
          <p:graphicFrame>
            <p:nvGraphicFramePr>
              <p:cNvPr id="3" name="Chart 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31734241"/>
                  </p:ext>
                </p:extLst>
              </p:nvPr>
            </p:nvGraphicFramePr>
            <p:xfrm>
              <a:off x="343404" y="377688"/>
              <a:ext cx="4989443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" name="TextBox 3"/>
              <p:cNvSpPr txBox="1"/>
              <p:nvPr/>
            </p:nvSpPr>
            <p:spPr>
              <a:xfrm>
                <a:off x="1454703" y="23523"/>
                <a:ext cx="3812579" cy="4014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dirty="0"/>
                  <a:t>Splanchnic and systemic blood flows H/L GLP-1</a:t>
                </a:r>
              </a:p>
            </p:txBody>
          </p:sp>
        </p:grpSp>
        <p:sp>
          <p:nvSpPr>
            <p:cNvPr id="26" name="TextBox 20"/>
            <p:cNvSpPr txBox="1"/>
            <p:nvPr/>
          </p:nvSpPr>
          <p:spPr>
            <a:xfrm>
              <a:off x="4413592" y="3063482"/>
              <a:ext cx="75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600" dirty="0"/>
                <a:t>min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4283968" y="1052736"/>
              <a:ext cx="286022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4997" y="3209693"/>
            <a:ext cx="3650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High sensitivity to GLP-1 causes an increase in SMA flow during glucose feeding.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HA flow fall reciprocally </a:t>
            </a:r>
          </a:p>
          <a:p>
            <a:r>
              <a:rPr lang="en-GB" sz="1400" dirty="0"/>
              <a:t>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51520" y="3833594"/>
            <a:ext cx="7272806" cy="3053007"/>
            <a:chOff x="251520" y="3833594"/>
            <a:chExt cx="7272806" cy="3053007"/>
          </a:xfrm>
        </p:grpSpPr>
        <p:grpSp>
          <p:nvGrpSpPr>
            <p:cNvPr id="16" name="Group 15"/>
            <p:cNvGrpSpPr/>
            <p:nvPr/>
          </p:nvGrpSpPr>
          <p:grpSpPr>
            <a:xfrm>
              <a:off x="2243045" y="3833594"/>
              <a:ext cx="5281281" cy="3053007"/>
              <a:chOff x="2243045" y="3833594"/>
              <a:chExt cx="5281281" cy="3053007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2243045" y="3833594"/>
                <a:ext cx="5281281" cy="3024406"/>
                <a:chOff x="5696577" y="0"/>
                <a:chExt cx="4020254" cy="2456206"/>
              </a:xfrm>
            </p:grpSpPr>
            <p:graphicFrame>
              <p:nvGraphicFramePr>
                <p:cNvPr id="7" name="Chart 6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765656735"/>
                    </p:ext>
                  </p:extLst>
                </p:nvPr>
              </p:nvGraphicFramePr>
              <p:xfrm>
                <a:off x="5942883" y="390452"/>
                <a:ext cx="3773948" cy="206575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8" name="TextBox 7"/>
                <p:cNvSpPr txBox="1"/>
                <p:nvPr/>
              </p:nvSpPr>
              <p:spPr>
                <a:xfrm>
                  <a:off x="7202990" y="0"/>
                  <a:ext cx="1742144" cy="2887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600" dirty="0"/>
                    <a:t>Portal pressures H/L GLP-1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5526533" y="1235573"/>
                  <a:ext cx="574375" cy="2342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400" dirty="0"/>
                    <a:t>mm Hg</a:t>
                  </a:r>
                </a:p>
              </p:txBody>
            </p:sp>
          </p:grpSp>
          <p:sp>
            <p:nvSpPr>
              <p:cNvPr id="27" name="TextBox 20"/>
              <p:cNvSpPr txBox="1"/>
              <p:nvPr/>
            </p:nvSpPr>
            <p:spPr>
              <a:xfrm>
                <a:off x="4438250" y="6578824"/>
                <a:ext cx="7403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1400" dirty="0"/>
                  <a:t>min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4370812" y="4581128"/>
                <a:ext cx="39835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>
              <a:off x="251520" y="4797152"/>
              <a:ext cx="18002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Low GLP-1 sensitivity reduces PV pressure during glucose feeding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62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8717" y="260648"/>
            <a:ext cx="9202717" cy="6291770"/>
            <a:chOff x="-78292" y="49516"/>
            <a:chExt cx="12270291" cy="7544041"/>
          </a:xfrm>
        </p:grpSpPr>
        <p:grpSp>
          <p:nvGrpSpPr>
            <p:cNvPr id="9" name="Group 8"/>
            <p:cNvGrpSpPr/>
            <p:nvPr/>
          </p:nvGrpSpPr>
          <p:grpSpPr>
            <a:xfrm>
              <a:off x="-78292" y="83383"/>
              <a:ext cx="12270291" cy="7510174"/>
              <a:chOff x="-78292" y="83383"/>
              <a:chExt cx="12270291" cy="7510174"/>
            </a:xfrm>
          </p:grpSpPr>
          <p:graphicFrame>
            <p:nvGraphicFramePr>
              <p:cNvPr id="4" name="Chart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78486558"/>
                  </p:ext>
                </p:extLst>
              </p:nvPr>
            </p:nvGraphicFramePr>
            <p:xfrm>
              <a:off x="167736" y="508082"/>
              <a:ext cx="4008047" cy="415468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" name="Chart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1415003"/>
                  </p:ext>
                </p:extLst>
              </p:nvPr>
            </p:nvGraphicFramePr>
            <p:xfrm>
              <a:off x="3381437" y="4434671"/>
              <a:ext cx="4035718" cy="31588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6" name="Chart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72101454"/>
                  </p:ext>
                </p:extLst>
              </p:nvPr>
            </p:nvGraphicFramePr>
            <p:xfrm>
              <a:off x="3789534" y="914416"/>
              <a:ext cx="3558392" cy="33353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7" name="Chart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49195706"/>
                  </p:ext>
                </p:extLst>
              </p:nvPr>
            </p:nvGraphicFramePr>
            <p:xfrm>
              <a:off x="7981796" y="914416"/>
              <a:ext cx="3298779" cy="443479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11" name="TextBox 10"/>
              <p:cNvSpPr txBox="1"/>
              <p:nvPr/>
            </p:nvSpPr>
            <p:spPr>
              <a:xfrm>
                <a:off x="1067316" y="83383"/>
                <a:ext cx="11124683" cy="774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Effects if varying GLP-1 secretion on splanchnic blood flows volumes and pressure following 50 G glucose delivery by duodenal gavage at 100 min</a:t>
                </a:r>
                <a:r>
                  <a:rPr lang="en-GB" sz="2000" dirty="0"/>
                  <a:t>. 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20619581">
                <a:off x="2547111" y="3247847"/>
                <a:ext cx="583036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/>
                  <a:t>Min 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1955466">
                <a:off x="4456041" y="2968969"/>
                <a:ext cx="1096313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50" dirty="0"/>
                  <a:t>Min 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2133628">
                <a:off x="8617743" y="3917524"/>
                <a:ext cx="803696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50" dirty="0"/>
                  <a:t>Min 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464872">
                <a:off x="4305825" y="6603758"/>
                <a:ext cx="1022860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50" dirty="0"/>
                  <a:t>Min 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2201573">
                <a:off x="-78292" y="3307767"/>
                <a:ext cx="1252908" cy="533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GLP-1 glucose </a:t>
                </a:r>
              </a:p>
              <a:p>
                <a:r>
                  <a:rPr lang="en-GB" sz="1000" dirty="0"/>
                  <a:t>sensitivity 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20152150">
                <a:off x="6345501" y="3540742"/>
                <a:ext cx="115031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GLP-1 glucose </a:t>
                </a:r>
              </a:p>
              <a:p>
                <a:r>
                  <a:rPr lang="en-GB" sz="900" dirty="0"/>
                  <a:t>sensitivity 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20204657">
                <a:off x="10412498" y="4044207"/>
                <a:ext cx="1252908" cy="533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GLP-1 glucose </a:t>
                </a:r>
              </a:p>
              <a:p>
                <a:r>
                  <a:rPr lang="en-GB" sz="1000" dirty="0"/>
                  <a:t>sensitivity 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9296054">
                <a:off x="6280917" y="6821070"/>
                <a:ext cx="1150316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dirty="0"/>
                  <a:t>GLP-1 glucose </a:t>
                </a:r>
              </a:p>
              <a:p>
                <a:r>
                  <a:rPr lang="en-GB" sz="900" dirty="0"/>
                  <a:t>sensitivity 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130649" y="49516"/>
              <a:ext cx="912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Figure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3014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56104" y="826664"/>
            <a:ext cx="5368223" cy="3943306"/>
            <a:chOff x="2156104" y="826664"/>
            <a:chExt cx="5368223" cy="3943306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42643126"/>
                </p:ext>
              </p:extLst>
            </p:nvPr>
          </p:nvGraphicFramePr>
          <p:xfrm>
            <a:off x="2528911" y="1224469"/>
            <a:ext cx="4995416" cy="27914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3514817" y="826664"/>
              <a:ext cx="34993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blood glucose concentrations H/L GLP-1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23940" t="83065" r="45888" b="-2138"/>
            <a:stretch/>
          </p:blipFill>
          <p:spPr>
            <a:xfrm>
              <a:off x="3851920" y="4107351"/>
              <a:ext cx="1766632" cy="66261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1736944" y="2034686"/>
              <a:ext cx="1211275" cy="372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mM glucose </a:t>
              </a: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4572058" y="3730611"/>
              <a:ext cx="1290737" cy="348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50" dirty="0"/>
                <a:t>min</a:t>
              </a:r>
            </a:p>
          </p:txBody>
        </p:sp>
      </p:grpSp>
      <p:cxnSp>
        <p:nvCxnSpPr>
          <p:cNvPr id="30" name="Straight Connector 29"/>
          <p:cNvCxnSpPr/>
          <p:nvPr/>
        </p:nvCxnSpPr>
        <p:spPr>
          <a:xfrm>
            <a:off x="4379316" y="1615526"/>
            <a:ext cx="19274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27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88695" y="775176"/>
            <a:ext cx="5890905" cy="3805951"/>
            <a:chOff x="2178292" y="797489"/>
            <a:chExt cx="4010650" cy="2771251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/>
            </p:nvPr>
          </p:nvGraphicFramePr>
          <p:xfrm>
            <a:off x="2409919" y="1124635"/>
            <a:ext cx="3400984" cy="20325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2409919" y="797489"/>
              <a:ext cx="3779023" cy="246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rgbClr val="0070C0"/>
                  </a:solidFill>
                </a:rPr>
                <a:t>Splanchnic</a:t>
              </a:r>
              <a:r>
                <a:rPr lang="en-GB" sz="1600" dirty="0"/>
                <a:t> and </a:t>
              </a:r>
              <a:r>
                <a:rPr lang="en-GB" sz="1600" dirty="0">
                  <a:solidFill>
                    <a:srgbClr val="FF0000"/>
                  </a:solidFill>
                </a:rPr>
                <a:t>systemic</a:t>
              </a:r>
              <a:r>
                <a:rPr lang="en-GB" sz="1600" dirty="0"/>
                <a:t> blood glucose concentrations H/L GLP-1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22772" t="80927" r="19316"/>
            <a:stretch/>
          </p:blipFill>
          <p:spPr>
            <a:xfrm>
              <a:off x="2892284" y="3086263"/>
              <a:ext cx="2308547" cy="48247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1878463" y="1745595"/>
              <a:ext cx="809200" cy="209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mM glucose </a:t>
              </a: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3800936" y="2949448"/>
              <a:ext cx="8787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50" dirty="0"/>
                <a:t>min</a:t>
              </a:r>
            </a:p>
          </p:txBody>
        </p:sp>
      </p:grpSp>
      <p:cxnSp>
        <p:nvCxnSpPr>
          <p:cNvPr id="30" name="Straight Connector 29"/>
          <p:cNvCxnSpPr/>
          <p:nvPr/>
        </p:nvCxnSpPr>
        <p:spPr>
          <a:xfrm>
            <a:off x="4379316" y="1615526"/>
            <a:ext cx="19274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5536" y="4883667"/>
            <a:ext cx="69782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Low GLP-1 sensitivity raises post prandial splanchnic and systemic glucose concentrations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Low GLP-1 sensitivity prolongs post prandial hyperglycaemia.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Low GLP-1 increases the ratio of splanchnic: systemic glucose to ≈ 2.0 </a:t>
            </a:r>
          </a:p>
        </p:txBody>
      </p:sp>
    </p:spTree>
    <p:extLst>
      <p:ext uri="{BB962C8B-B14F-4D97-AF65-F5344CB8AC3E}">
        <p14:creationId xmlns:p14="http://schemas.microsoft.com/office/powerpoint/2010/main" val="95694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083029" y="-34429"/>
            <a:ext cx="6920460" cy="4906689"/>
            <a:chOff x="1083029" y="-34429"/>
            <a:chExt cx="6920460" cy="4906689"/>
          </a:xfrm>
        </p:grpSpPr>
        <p:sp>
          <p:nvSpPr>
            <p:cNvPr id="5" name="TextBox 4"/>
            <p:cNvSpPr txBox="1"/>
            <p:nvPr/>
          </p:nvSpPr>
          <p:spPr>
            <a:xfrm>
              <a:off x="1837812" y="16555"/>
              <a:ext cx="5904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Splanchnic and systemic glucose metabolic rates high and low GLP-1 sensitivity </a:t>
              </a:r>
            </a:p>
          </p:txBody>
        </p:sp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36934368"/>
                </p:ext>
              </p:extLst>
            </p:nvPr>
          </p:nvGraphicFramePr>
          <p:xfrm>
            <a:off x="1083029" y="-34429"/>
            <a:ext cx="6920460" cy="49066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7" name="Straight Connector 6"/>
            <p:cNvCxnSpPr/>
            <p:nvPr/>
          </p:nvCxnSpPr>
          <p:spPr>
            <a:xfrm>
              <a:off x="3763248" y="1052736"/>
              <a:ext cx="298033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 rot="16200000">
              <a:off x="1092254" y="2181658"/>
              <a:ext cx="11833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mmoles min</a:t>
              </a:r>
              <a:r>
                <a:rPr lang="en-GB" sz="1400" baseline="30000" dirty="0"/>
                <a:t>-1</a:t>
              </a:r>
            </a:p>
          </p:txBody>
        </p:sp>
        <p:sp>
          <p:nvSpPr>
            <p:cNvPr id="9" name="TextBox 20"/>
            <p:cNvSpPr txBox="1"/>
            <p:nvPr/>
          </p:nvSpPr>
          <p:spPr>
            <a:xfrm>
              <a:off x="4216196" y="4077072"/>
              <a:ext cx="6541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dirty="0"/>
                <a:t>min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83028" y="5229200"/>
            <a:ext cx="7665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High GLP-1 sensitivity increases  net hepatic glucose uptake.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Low GLP-1 sensitivity prolongs duration of net hepatic glucose uptake.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High GLP-1 sensitivity greatly increases peripheral insulin sensitive glucose uptake.  </a:t>
            </a:r>
          </a:p>
        </p:txBody>
      </p:sp>
    </p:spTree>
    <p:extLst>
      <p:ext uri="{BB962C8B-B14F-4D97-AF65-F5344CB8AC3E}">
        <p14:creationId xmlns:p14="http://schemas.microsoft.com/office/powerpoint/2010/main" val="142230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7053" y="531798"/>
            <a:ext cx="8842632" cy="5461626"/>
            <a:chOff x="196072" y="-433936"/>
            <a:chExt cx="11790176" cy="7282168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04353554"/>
                </p:ext>
              </p:extLst>
            </p:nvPr>
          </p:nvGraphicFramePr>
          <p:xfrm>
            <a:off x="196072" y="124572"/>
            <a:ext cx="3112059" cy="3409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62261551"/>
                </p:ext>
              </p:extLst>
            </p:nvPr>
          </p:nvGraphicFramePr>
          <p:xfrm>
            <a:off x="921927" y="3619065"/>
            <a:ext cx="2519704" cy="32291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06471997"/>
                </p:ext>
              </p:extLst>
            </p:nvPr>
          </p:nvGraphicFramePr>
          <p:xfrm>
            <a:off x="7418299" y="305067"/>
            <a:ext cx="3476609" cy="30489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79868559"/>
                </p:ext>
              </p:extLst>
            </p:nvPr>
          </p:nvGraphicFramePr>
          <p:xfrm>
            <a:off x="4687283" y="338220"/>
            <a:ext cx="2313863" cy="3002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47181040"/>
                </p:ext>
              </p:extLst>
            </p:nvPr>
          </p:nvGraphicFramePr>
          <p:xfrm>
            <a:off x="4281948" y="3412265"/>
            <a:ext cx="2611985" cy="31675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8390492"/>
                </p:ext>
              </p:extLst>
            </p:nvPr>
          </p:nvGraphicFramePr>
          <p:xfrm>
            <a:off x="7618280" y="3340775"/>
            <a:ext cx="3717289" cy="34457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1213974" y="-433936"/>
              <a:ext cx="10772274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50" dirty="0"/>
                <a:t>Effects of varying GLP-1 secretion on glucose flows and metabolism  after 50G glucose duodenal gavage.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343134">
              <a:off x="5285864" y="2537897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464872">
              <a:off x="1236462" y="6151653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464872">
              <a:off x="8595744" y="5767267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464872">
              <a:off x="4891128" y="5767265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9238656">
              <a:off x="2125902" y="2599203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8937690">
              <a:off x="6607775" y="2436076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7832404">
              <a:off x="10155881" y="2376240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20244420">
              <a:off x="2807439" y="6259000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9913786">
              <a:off x="10588268" y="6124262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9439923">
              <a:off x="6011531" y="5655231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3044258">
              <a:off x="93595" y="2673072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670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41943" y="805291"/>
            <a:ext cx="9177395" cy="5127462"/>
            <a:chOff x="-55925" y="-69279"/>
            <a:chExt cx="12236527" cy="6836616"/>
          </a:xfrm>
        </p:grpSpPr>
        <p:graphicFrame>
          <p:nvGraphicFramePr>
            <p:cNvPr id="46" name="Chart 45"/>
            <p:cNvGraphicFramePr>
              <a:graphicFrameLocks/>
            </p:cNvGraphicFramePr>
            <p:nvPr>
              <p:extLst/>
            </p:nvPr>
          </p:nvGraphicFramePr>
          <p:xfrm>
            <a:off x="7050905" y="3801822"/>
            <a:ext cx="265332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8" name="Group 37"/>
            <p:cNvGrpSpPr/>
            <p:nvPr/>
          </p:nvGrpSpPr>
          <p:grpSpPr>
            <a:xfrm>
              <a:off x="-55925" y="-69279"/>
              <a:ext cx="12236527" cy="6836616"/>
              <a:chOff x="-61315" y="-198846"/>
              <a:chExt cx="12236527" cy="6836616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-61315" y="-198846"/>
                <a:ext cx="12236527" cy="6836616"/>
                <a:chOff x="-61315" y="-175400"/>
                <a:chExt cx="12236527" cy="6836616"/>
              </a:xfrm>
            </p:grpSpPr>
            <p:graphicFrame>
              <p:nvGraphicFramePr>
                <p:cNvPr id="6" name="Chart 5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3271306" y="-140037"/>
                <a:ext cx="3230921" cy="3657599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graphicFrame>
              <p:nvGraphicFramePr>
                <p:cNvPr id="4" name="Chart 3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-61315" y="-88865"/>
                <a:ext cx="2947737" cy="336884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graphicFrame>
              <p:nvGraphicFramePr>
                <p:cNvPr id="5" name="Chart 4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9459730" y="-35993"/>
                <a:ext cx="2102850" cy="353377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graphicFrame>
              <p:nvGraphicFramePr>
                <p:cNvPr id="8" name="Chart 7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6074438" y="-175400"/>
                <a:ext cx="3505200" cy="354191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  <p:graphicFrame>
              <p:nvGraphicFramePr>
                <p:cNvPr id="12" name="Chart 11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3713607" y="3918016"/>
                <a:ext cx="2717969" cy="2743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8"/>
                </a:graphicData>
              </a:graphic>
            </p:graphicFrame>
            <p:graphicFrame>
              <p:nvGraphicFramePr>
                <p:cNvPr id="14" name="Chart 13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9633473" y="3712071"/>
                <a:ext cx="2276475" cy="2743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  <p:sp>
              <p:nvSpPr>
                <p:cNvPr id="2" name="TextBox 1"/>
                <p:cNvSpPr txBox="1"/>
                <p:nvPr/>
              </p:nvSpPr>
              <p:spPr>
                <a:xfrm>
                  <a:off x="377926" y="-124347"/>
                  <a:ext cx="1179728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/>
                    <a:t>Systemic and splanchnic glucose, hormone and GLP-1  concentrations after gavage with varying glucose sensitivity of GLP-1 secretion.   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 rot="702273">
                  <a:off x="1043666" y="2233228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 rot="18246347">
                  <a:off x="5156153" y="2333788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 rot="1401177">
                  <a:off x="7332783" y="2449911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 rot="1441147">
                  <a:off x="9866289" y="2801327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229038">
                  <a:off x="10492419" y="5733403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7741143" y="5720588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 rot="21282605">
                  <a:off x="5097456" y="5906815"/>
                  <a:ext cx="523853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25" dirty="0"/>
                    <a:t>Min 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 rot="16775835">
                  <a:off x="2321025" y="1903977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 rot="2312096">
                  <a:off x="3827589" y="2974819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 rot="20094790">
                  <a:off x="8782592" y="2778668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 rot="18738378">
                  <a:off x="11077863" y="2941211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92567" y="3399705"/>
                  <a:ext cx="3316548" cy="3207327"/>
                  <a:chOff x="-88369" y="3368843"/>
                  <a:chExt cx="3316548" cy="3207327"/>
                </a:xfrm>
              </p:grpSpPr>
              <p:graphicFrame>
                <p:nvGraphicFramePr>
                  <p:cNvPr id="11" name="Chart 10"/>
                  <p:cNvGraphicFramePr>
                    <a:graphicFrameLocks/>
                  </p:cNvGraphicFramePr>
                  <p:nvPr>
                    <p:extLst/>
                  </p:nvPr>
                </p:nvGraphicFramePr>
                <p:xfrm>
                  <a:off x="-88369" y="3368843"/>
                  <a:ext cx="3316548" cy="320732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0"/>
                  </a:graphicData>
                </a:graphic>
              </p:graphicFrame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542346" y="5564839"/>
                    <a:ext cx="523853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825" dirty="0"/>
                      <a:t>Min </a:t>
                    </a: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 rot="16424155">
                    <a:off x="2184218" y="5111423"/>
                    <a:ext cx="85108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600" dirty="0"/>
                      <a:t>GLP-1 glucose </a:t>
                    </a:r>
                  </a:p>
                  <a:p>
                    <a:r>
                      <a:rPr lang="en-GB" sz="600" dirty="0"/>
                      <a:t>sensitivity </a:t>
                    </a:r>
                  </a:p>
                </p:txBody>
              </p:sp>
            </p:grpSp>
            <p:sp>
              <p:nvSpPr>
                <p:cNvPr id="28" name="TextBox 27"/>
                <p:cNvSpPr txBox="1"/>
                <p:nvPr/>
              </p:nvSpPr>
              <p:spPr>
                <a:xfrm rot="2410555">
                  <a:off x="3492465" y="5843961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 rot="20199791">
                  <a:off x="9109205" y="5672644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 rot="18507558">
                  <a:off x="11371753" y="5454145"/>
                  <a:ext cx="8510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600" dirty="0"/>
                    <a:t>GLP-1 glucose </a:t>
                  </a:r>
                </a:p>
                <a:p>
                  <a:r>
                    <a:rPr lang="en-GB" sz="600" dirty="0"/>
                    <a:t>sensitivity </a:t>
                  </a: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-5390" y="256082"/>
                <a:ext cx="99976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350" dirty="0"/>
                  <a:t>Figure 4</a:t>
                </a:r>
              </a:p>
            </p:txBody>
          </p:sp>
        </p:grpSp>
        <p:cxnSp>
          <p:nvCxnSpPr>
            <p:cNvPr id="51" name="Straight Arrow Connector 50"/>
            <p:cNvCxnSpPr/>
            <p:nvPr/>
          </p:nvCxnSpPr>
          <p:spPr>
            <a:xfrm flipV="1">
              <a:off x="2522159" y="1841588"/>
              <a:ext cx="122759" cy="487074"/>
            </a:xfrm>
            <a:prstGeom prst="straightConnector1">
              <a:avLst/>
            </a:prstGeom>
            <a:ln>
              <a:solidFill>
                <a:schemeClr val="tx1">
                  <a:alpha val="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3426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47511"/>
              </p:ext>
            </p:extLst>
          </p:nvPr>
        </p:nvGraphicFramePr>
        <p:xfrm>
          <a:off x="1115616" y="1124744"/>
          <a:ext cx="34563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664" y="5372745"/>
            <a:ext cx="8859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Small increase in apparent glucose intestinal permeability with increased GLP-1 dependent SMA flow. </a:t>
            </a:r>
          </a:p>
          <a:p>
            <a:r>
              <a:rPr lang="en-GB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Larger relative changes in PV glucose flow with increased GLP-1 dependent SMA flow. 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5120731"/>
              </p:ext>
            </p:extLst>
          </p:nvPr>
        </p:nvGraphicFramePr>
        <p:xfrm>
          <a:off x="5220072" y="1124744"/>
          <a:ext cx="3456384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87624" y="260648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Effects of GLP-1 dependent increases in SMA on apparent intestinal glucose permeability and on PV glucose flow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1709292"/>
            <a:ext cx="1110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mmole min</a:t>
            </a:r>
            <a:r>
              <a:rPr lang="en-GB" sz="1400" baseline="30000" dirty="0"/>
              <a:t>-1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1709293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µm s</a:t>
            </a:r>
            <a:r>
              <a:rPr lang="en-GB" sz="1400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487089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Summary of computer model findings in normal humans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The computer model demonstrates that during intestinal glucose absorption,  synchronously glucagon-like peptide-1, (GLP-1)  release  into the splanchnic blood.</a:t>
            </a:r>
          </a:p>
          <a:p>
            <a:r>
              <a:rPr lang="en-GB" dirty="0"/>
              <a:t> Stimulates superior mesenteric arterial (SMA) blood flow.</a:t>
            </a:r>
          </a:p>
          <a:p>
            <a:r>
              <a:rPr lang="en-GB" dirty="0"/>
              <a:t>Harmonizes absorption with its distribution and metabolism by increasing passive intestinal glucose absorption. </a:t>
            </a:r>
          </a:p>
          <a:p>
            <a:r>
              <a:rPr lang="en-GB" dirty="0"/>
              <a:t>GLP-1 also synergises insulin-dependent net hepatic glucose uptake (NHGU). </a:t>
            </a:r>
          </a:p>
          <a:p>
            <a:r>
              <a:rPr lang="en-GB" dirty="0"/>
              <a:t>GLP-1 synergises insulin-dependent glucose uptake into muscle and fat tissue. </a:t>
            </a:r>
          </a:p>
          <a:p>
            <a:r>
              <a:rPr lang="en-GB" dirty="0"/>
              <a:t>When GLP-1 secretion is deficient post-prandial SMA blood flow is not increased and as NHGU is also reduced, hyperglycaemia follows. </a:t>
            </a:r>
          </a:p>
          <a:p>
            <a:r>
              <a:rPr lang="en-GB" dirty="0"/>
              <a:t>Portal venous glucose concentration is also raised, thereby retarding the passive component of intestinal glucose absorption. </a:t>
            </a:r>
          </a:p>
        </p:txBody>
      </p:sp>
    </p:spTree>
    <p:extLst>
      <p:ext uri="{BB962C8B-B14F-4D97-AF65-F5344CB8AC3E}">
        <p14:creationId xmlns:p14="http://schemas.microsoft.com/office/powerpoint/2010/main" val="373211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5565350" y="2977588"/>
            <a:ext cx="1675706" cy="939877"/>
            <a:chOff x="4938307" y="2267752"/>
            <a:chExt cx="1996891" cy="1123881"/>
          </a:xfrm>
        </p:grpSpPr>
        <p:sp>
          <p:nvSpPr>
            <p:cNvPr id="67" name="Can 66"/>
            <p:cNvSpPr/>
            <p:nvPr/>
          </p:nvSpPr>
          <p:spPr>
            <a:xfrm rot="5400000">
              <a:off x="6357065" y="1769677"/>
              <a:ext cx="80058" cy="1076208"/>
            </a:xfrm>
            <a:prstGeom prst="ca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4938307" y="2268237"/>
              <a:ext cx="1702902" cy="1123396"/>
              <a:chOff x="4938307" y="2268237"/>
              <a:chExt cx="1702902" cy="1123396"/>
            </a:xfrm>
          </p:grpSpPr>
          <p:sp>
            <p:nvSpPr>
              <p:cNvPr id="109" name="Can 108"/>
              <p:cNvSpPr/>
              <p:nvPr/>
            </p:nvSpPr>
            <p:spPr>
              <a:xfrm rot="10800000">
                <a:off x="5033790" y="2320232"/>
                <a:ext cx="89047" cy="636182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12" name="Can 111"/>
              <p:cNvSpPr/>
              <p:nvPr/>
            </p:nvSpPr>
            <p:spPr>
              <a:xfrm rot="10800000">
                <a:off x="5904245" y="2268237"/>
                <a:ext cx="59173" cy="636182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11" name="Can 110"/>
              <p:cNvSpPr/>
              <p:nvPr/>
            </p:nvSpPr>
            <p:spPr>
              <a:xfrm rot="10800000">
                <a:off x="6414033" y="2303960"/>
                <a:ext cx="59173" cy="636182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10" name="Can 109"/>
              <p:cNvSpPr/>
              <p:nvPr/>
            </p:nvSpPr>
            <p:spPr>
              <a:xfrm rot="5400000">
                <a:off x="5746389" y="2236303"/>
                <a:ext cx="84497" cy="1369136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4938307" y="3083856"/>
                <a:ext cx="17029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/>
                  <a:t>Portosystemic shunt </a:t>
                </a:r>
              </a:p>
            </p:txBody>
          </p:sp>
        </p:grpSp>
      </p:grpSp>
      <p:sp>
        <p:nvSpPr>
          <p:cNvPr id="86" name="TextBox 85"/>
          <p:cNvSpPr txBox="1"/>
          <p:nvPr/>
        </p:nvSpPr>
        <p:spPr>
          <a:xfrm>
            <a:off x="8473911" y="3492658"/>
            <a:ext cx="787125" cy="397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Aorta</a:t>
            </a:r>
          </a:p>
        </p:txBody>
      </p:sp>
      <p:sp>
        <p:nvSpPr>
          <p:cNvPr id="114" name="Can 113"/>
          <p:cNvSpPr/>
          <p:nvPr/>
        </p:nvSpPr>
        <p:spPr>
          <a:xfrm rot="5400000">
            <a:off x="6694223" y="2705967"/>
            <a:ext cx="129271" cy="614618"/>
          </a:xfrm>
          <a:prstGeom prst="ca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58" name="Can 57"/>
          <p:cNvSpPr/>
          <p:nvPr/>
        </p:nvSpPr>
        <p:spPr>
          <a:xfrm rot="5400000">
            <a:off x="7321385" y="1375560"/>
            <a:ext cx="106664" cy="2083409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59" name="Can 58"/>
          <p:cNvSpPr/>
          <p:nvPr/>
        </p:nvSpPr>
        <p:spPr>
          <a:xfrm>
            <a:off x="6300324" y="2349208"/>
            <a:ext cx="55690" cy="49828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0" name="Can 59"/>
          <p:cNvSpPr/>
          <p:nvPr/>
        </p:nvSpPr>
        <p:spPr>
          <a:xfrm rot="5400000">
            <a:off x="7903023" y="3452512"/>
            <a:ext cx="115583" cy="1101466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2" name="Can 61"/>
          <p:cNvSpPr/>
          <p:nvPr/>
        </p:nvSpPr>
        <p:spPr>
          <a:xfrm rot="5400000">
            <a:off x="7943427" y="1605429"/>
            <a:ext cx="138447" cy="903108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3" name="Can 62"/>
          <p:cNvSpPr/>
          <p:nvPr/>
        </p:nvSpPr>
        <p:spPr>
          <a:xfrm rot="5400000">
            <a:off x="6216671" y="1033854"/>
            <a:ext cx="152387" cy="2035274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4" name="Can 63"/>
          <p:cNvSpPr/>
          <p:nvPr/>
        </p:nvSpPr>
        <p:spPr>
          <a:xfrm rot="5400000">
            <a:off x="6198804" y="3800006"/>
            <a:ext cx="152387" cy="2035274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5" name="Can 64"/>
          <p:cNvSpPr/>
          <p:nvPr/>
        </p:nvSpPr>
        <p:spPr>
          <a:xfrm rot="5400000">
            <a:off x="5545544" y="2520655"/>
            <a:ext cx="138447" cy="903108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6" name="Can 65"/>
          <p:cNvSpPr/>
          <p:nvPr/>
        </p:nvSpPr>
        <p:spPr>
          <a:xfrm rot="5400000">
            <a:off x="6274434" y="4873479"/>
            <a:ext cx="180029" cy="2235324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8" name="Can 67"/>
          <p:cNvSpPr/>
          <p:nvPr/>
        </p:nvSpPr>
        <p:spPr>
          <a:xfrm rot="5400000">
            <a:off x="7876207" y="2486736"/>
            <a:ext cx="138447" cy="903108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9" name="Can 68"/>
          <p:cNvSpPr/>
          <p:nvPr/>
        </p:nvSpPr>
        <p:spPr>
          <a:xfrm rot="5400000">
            <a:off x="7989835" y="4344094"/>
            <a:ext cx="120585" cy="828153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70" name="Can 69"/>
          <p:cNvSpPr/>
          <p:nvPr/>
        </p:nvSpPr>
        <p:spPr>
          <a:xfrm rot="5400000">
            <a:off x="7933489" y="5629602"/>
            <a:ext cx="138447" cy="903108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71" name="Group 70"/>
          <p:cNvGrpSpPr/>
          <p:nvPr/>
        </p:nvGrpSpPr>
        <p:grpSpPr>
          <a:xfrm>
            <a:off x="6985498" y="2546970"/>
            <a:ext cx="886196" cy="429972"/>
            <a:chOff x="4821901" y="2564904"/>
            <a:chExt cx="1164411" cy="720080"/>
          </a:xfrm>
        </p:grpSpPr>
        <p:sp>
          <p:nvSpPr>
            <p:cNvPr id="107" name="Rectangle 106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821901" y="2665538"/>
              <a:ext cx="1164411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intestine 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580819" y="5571618"/>
            <a:ext cx="1542305" cy="1031754"/>
            <a:chOff x="4738915" y="2564904"/>
            <a:chExt cx="1381038" cy="720080"/>
          </a:xfrm>
        </p:grpSpPr>
        <p:sp>
          <p:nvSpPr>
            <p:cNvPr id="105" name="Rectangle 104"/>
            <p:cNvSpPr/>
            <p:nvPr/>
          </p:nvSpPr>
          <p:spPr>
            <a:xfrm>
              <a:off x="4738915" y="2564904"/>
              <a:ext cx="1381038" cy="72008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930482" y="2568816"/>
              <a:ext cx="1044335" cy="69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Insulin sensitive tissue</a:t>
              </a:r>
            </a:p>
            <a:p>
              <a:pPr algn="ctr"/>
              <a:r>
                <a:rPr lang="en-GB" sz="1200" dirty="0"/>
                <a:t>(muscle, fat) 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874383" y="2624494"/>
            <a:ext cx="785049" cy="713911"/>
            <a:chOff x="4849890" y="2564904"/>
            <a:chExt cx="1090262" cy="720080"/>
          </a:xfrm>
        </p:grpSpPr>
        <p:sp>
          <p:nvSpPr>
            <p:cNvPr id="103" name="Rectangle 102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868913" y="2740278"/>
              <a:ext cx="1071239" cy="334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  Liver  </a:t>
              </a:r>
            </a:p>
          </p:txBody>
        </p:sp>
      </p:grpSp>
      <p:sp>
        <p:nvSpPr>
          <p:cNvPr id="74" name="Can 73"/>
          <p:cNvSpPr/>
          <p:nvPr/>
        </p:nvSpPr>
        <p:spPr>
          <a:xfrm>
            <a:off x="8366623" y="2166925"/>
            <a:ext cx="144925" cy="3983456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75" name="Group 74"/>
          <p:cNvGrpSpPr/>
          <p:nvPr/>
        </p:nvGrpSpPr>
        <p:grpSpPr>
          <a:xfrm>
            <a:off x="6580818" y="4447226"/>
            <a:ext cx="1546744" cy="862304"/>
            <a:chOff x="4737836" y="2533187"/>
            <a:chExt cx="1389956" cy="843983"/>
          </a:xfrm>
        </p:grpSpPr>
        <p:sp>
          <p:nvSpPr>
            <p:cNvPr id="101" name="Rectangle 100"/>
            <p:cNvSpPr/>
            <p:nvPr/>
          </p:nvSpPr>
          <p:spPr>
            <a:xfrm>
              <a:off x="4759815" y="2533187"/>
              <a:ext cx="1363990" cy="84398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737836" y="2533760"/>
              <a:ext cx="1389956" cy="75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  insulin insensitive tissue </a:t>
              </a:r>
            </a:p>
            <a:p>
              <a:pPr algn="ctr"/>
              <a:r>
                <a:rPr lang="en-GB" sz="1200" dirty="0"/>
                <a:t>(brain, bone skin) </a:t>
              </a:r>
            </a:p>
          </p:txBody>
        </p:sp>
      </p:grpSp>
      <p:sp>
        <p:nvSpPr>
          <p:cNvPr id="76" name="Can 75"/>
          <p:cNvSpPr/>
          <p:nvPr/>
        </p:nvSpPr>
        <p:spPr>
          <a:xfrm flipH="1">
            <a:off x="5126616" y="1975296"/>
            <a:ext cx="172993" cy="4099950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77" name="Group 76"/>
          <p:cNvGrpSpPr/>
          <p:nvPr/>
        </p:nvGrpSpPr>
        <p:grpSpPr>
          <a:xfrm>
            <a:off x="5665725" y="1823067"/>
            <a:ext cx="998781" cy="429972"/>
            <a:chOff x="4847200" y="1052736"/>
            <a:chExt cx="1298629" cy="720080"/>
          </a:xfrm>
        </p:grpSpPr>
        <p:sp>
          <p:nvSpPr>
            <p:cNvPr id="99" name="Rectangle 98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47200" y="1062335"/>
              <a:ext cx="1298629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err="1"/>
                <a:t>Rt</a:t>
              </a:r>
              <a:r>
                <a:rPr lang="en-GB" sz="1200" dirty="0"/>
                <a:t> Heart 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5909" y="1832266"/>
            <a:ext cx="830725" cy="437006"/>
            <a:chOff x="4860032" y="1040959"/>
            <a:chExt cx="1080120" cy="731857"/>
          </a:xfrm>
        </p:grpSpPr>
        <p:sp>
          <p:nvSpPr>
            <p:cNvPr id="97" name="Rectangle 96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95571" y="1040959"/>
              <a:ext cx="720079" cy="55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lung 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907474" y="1847938"/>
            <a:ext cx="929328" cy="429972"/>
            <a:chOff x="4846779" y="1052736"/>
            <a:chExt cx="1208325" cy="720080"/>
          </a:xfrm>
        </p:grpSpPr>
        <p:sp>
          <p:nvSpPr>
            <p:cNvPr id="95" name="Rectangle 94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846779" y="1055392"/>
              <a:ext cx="1208325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Lt Heart 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004351" y="2983226"/>
            <a:ext cx="955059" cy="429972"/>
            <a:chOff x="4849890" y="2564904"/>
            <a:chExt cx="1254893" cy="720080"/>
          </a:xfrm>
        </p:grpSpPr>
        <p:sp>
          <p:nvSpPr>
            <p:cNvPr id="93" name="Rectangle 92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871032" y="2612402"/>
              <a:ext cx="1233751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pancreas </a:t>
              </a: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806484" y="2500589"/>
            <a:ext cx="590073" cy="332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SMA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680733" y="2465489"/>
            <a:ext cx="434881" cy="332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PV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369231" y="2466801"/>
            <a:ext cx="490378" cy="332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HV</a:t>
            </a:r>
          </a:p>
        </p:txBody>
      </p:sp>
      <p:sp>
        <p:nvSpPr>
          <p:cNvPr id="84" name="Can 83"/>
          <p:cNvSpPr/>
          <p:nvPr/>
        </p:nvSpPr>
        <p:spPr>
          <a:xfrm rot="5400000">
            <a:off x="6124570" y="3005973"/>
            <a:ext cx="145489" cy="2024451"/>
          </a:xfrm>
          <a:prstGeom prst="ca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pSp>
        <p:nvGrpSpPr>
          <p:cNvPr id="85" name="Group 84"/>
          <p:cNvGrpSpPr/>
          <p:nvPr/>
        </p:nvGrpSpPr>
        <p:grpSpPr>
          <a:xfrm>
            <a:off x="6878523" y="3789367"/>
            <a:ext cx="805354" cy="429974"/>
            <a:chOff x="4725530" y="2564904"/>
            <a:chExt cx="1475100" cy="720080"/>
          </a:xfrm>
        </p:grpSpPr>
        <p:sp>
          <p:nvSpPr>
            <p:cNvPr id="91" name="Rectangle 90"/>
            <p:cNvSpPr/>
            <p:nvPr/>
          </p:nvSpPr>
          <p:spPr>
            <a:xfrm>
              <a:off x="4849890" y="2564904"/>
              <a:ext cx="1080120" cy="72008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725530" y="2723437"/>
              <a:ext cx="1475100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  kidney 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4571999" y="2633648"/>
            <a:ext cx="681387" cy="55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Vena cava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389525" y="1484783"/>
            <a:ext cx="625792" cy="332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err="1"/>
              <a:t>Pul</a:t>
            </a:r>
            <a:r>
              <a:rPr lang="en-GB" sz="1200" b="1" u="sng" dirty="0"/>
              <a:t> V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13838" y="1488451"/>
            <a:ext cx="625110" cy="332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err="1"/>
              <a:t>Pul</a:t>
            </a:r>
            <a:r>
              <a:rPr lang="en-GB" sz="1200" b="1" u="sng" dirty="0"/>
              <a:t> 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874383" y="2314712"/>
            <a:ext cx="545227" cy="332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HA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0" y="149871"/>
            <a:ext cx="8464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Normally 99% of portal blood venous blood flows through the liver sinuses.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With hepatic cirrhosis (fibrosis), or fatty liver (hepatosteatosis) portal venous pressure rises opening  collateral hepatic  vessels.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This leads to shunting of portosystemic blood.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118" name="TextBox 117"/>
          <p:cNvSpPr txBox="1"/>
          <p:nvPr/>
        </p:nvSpPr>
        <p:spPr>
          <a:xfrm>
            <a:off x="-50868" y="2860672"/>
            <a:ext cx="5077214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              Consequences of PS shunting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↓ Portal venous pressure.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Splanchnic blood bypasses liver sinusoids enters systemic blood.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During feeding  ↑  glucose, ↑ insulin and ↑ GLP-1 enter systemic circulation.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↑ Peripheral glucose metabolism rates.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↓ Hepatic metabolism.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↑ peripheral metabolism leads to  ↓ glucose.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This ↑ glucagon, and ↓ GLP-1.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 Both characteristics of type 2 diabetes mellitus.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80356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7" grpId="0"/>
      <p:bldP spid="1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" t="8747" r="3633"/>
          <a:stretch/>
        </p:blipFill>
        <p:spPr bwMode="auto">
          <a:xfrm>
            <a:off x="619125" y="116632"/>
            <a:ext cx="7734300" cy="180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4834" r="4777"/>
          <a:stretch/>
        </p:blipFill>
        <p:spPr bwMode="auto">
          <a:xfrm>
            <a:off x="1475656" y="2204864"/>
            <a:ext cx="6373713" cy="398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110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27" t="18320" r="4640" b="67120"/>
          <a:stretch/>
        </p:blipFill>
        <p:spPr bwMode="auto">
          <a:xfrm>
            <a:off x="4612092" y="188639"/>
            <a:ext cx="3815645" cy="56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4" t="46914" r="16593" b="-91"/>
          <a:stretch/>
        </p:blipFill>
        <p:spPr bwMode="auto">
          <a:xfrm>
            <a:off x="179512" y="26770"/>
            <a:ext cx="4667011" cy="1321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1088"/>
            <a:ext cx="4641156" cy="23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00808"/>
            <a:ext cx="4762454" cy="1903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"/>
          <a:stretch/>
        </p:blipFill>
        <p:spPr bwMode="auto">
          <a:xfrm>
            <a:off x="21468" y="1691535"/>
            <a:ext cx="4156779" cy="2062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68" y="4293096"/>
            <a:ext cx="44065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Fat laden hepatocytes are swollen and distort the sinusoids in NAFLD.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Involvement Kupffer cells leads to inflammation NASH with dysregulation of blood flow.  </a:t>
            </a:r>
          </a:p>
        </p:txBody>
      </p:sp>
    </p:spTree>
    <p:extLst>
      <p:ext uri="{BB962C8B-B14F-4D97-AF65-F5344CB8AC3E}">
        <p14:creationId xmlns:p14="http://schemas.microsoft.com/office/powerpoint/2010/main" val="268641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0"/>
            <a:ext cx="6036791" cy="15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80694" y="781956"/>
            <a:ext cx="3779625" cy="5396771"/>
            <a:chOff x="5280694" y="781956"/>
            <a:chExt cx="3779625" cy="539677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18" r="1035"/>
            <a:stretch/>
          </p:blipFill>
          <p:spPr bwMode="auto">
            <a:xfrm>
              <a:off x="6047911" y="781956"/>
              <a:ext cx="2584025" cy="524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833" r="40237" b="58625"/>
            <a:stretch/>
          </p:blipFill>
          <p:spPr bwMode="auto">
            <a:xfrm>
              <a:off x="5280694" y="6093296"/>
              <a:ext cx="3779625" cy="8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251520" y="1804745"/>
            <a:ext cx="5544616" cy="2619656"/>
            <a:chOff x="395536" y="1622390"/>
            <a:chExt cx="5190739" cy="2398654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6" t="4447" r="13071" b="57257"/>
            <a:stretch/>
          </p:blipFill>
          <p:spPr bwMode="auto">
            <a:xfrm>
              <a:off x="395536" y="1700807"/>
              <a:ext cx="2699451" cy="1721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4" t="42427" r="14712" b="22443"/>
            <a:stretch/>
          </p:blipFill>
          <p:spPr bwMode="auto">
            <a:xfrm>
              <a:off x="3094987" y="1622390"/>
              <a:ext cx="2491288" cy="1455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36" t="78661"/>
            <a:stretch/>
          </p:blipFill>
          <p:spPr bwMode="auto">
            <a:xfrm>
              <a:off x="2267744" y="3103807"/>
              <a:ext cx="3012950" cy="917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-50690" y="4595061"/>
            <a:ext cx="6371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Patients with NAFLD and NASH have reduced GLP-1 secretion: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Raised and prolonged post prandial hyperglycaemia;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Raised and prolonged hyperinsulinaemia;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Fasting hyperglucagonaemia. </a:t>
            </a:r>
          </a:p>
        </p:txBody>
      </p:sp>
    </p:spTree>
    <p:extLst>
      <p:ext uri="{BB962C8B-B14F-4D97-AF65-F5344CB8AC3E}">
        <p14:creationId xmlns:p14="http://schemas.microsoft.com/office/powerpoint/2010/main" val="16391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2845807" y="1643747"/>
            <a:ext cx="762945" cy="358724"/>
            <a:chOff x="4846779" y="1052736"/>
            <a:chExt cx="1208325" cy="720080"/>
          </a:xfrm>
        </p:grpSpPr>
        <p:sp>
          <p:nvSpPr>
            <p:cNvPr id="42" name="Rectangle 41"/>
            <p:cNvSpPr/>
            <p:nvPr/>
          </p:nvSpPr>
          <p:spPr>
            <a:xfrm>
              <a:off x="4860032" y="1052736"/>
              <a:ext cx="1080120" cy="7200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846779" y="1055392"/>
              <a:ext cx="1208325" cy="5560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Lt Heart 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382741" y="2958555"/>
            <a:ext cx="542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/>
              <a:t>Aorta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8349" y="496402"/>
            <a:ext cx="3826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Hepatic steatosis leads to</a:t>
            </a:r>
          </a:p>
          <a:p>
            <a:pPr algn="ctr"/>
            <a:r>
              <a:rPr lang="en-GB" dirty="0"/>
              <a:t> portosystemic shunting of blood flow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7504" y="1340768"/>
            <a:ext cx="3234226" cy="4270416"/>
            <a:chOff x="107504" y="1340768"/>
            <a:chExt cx="3234226" cy="4270416"/>
          </a:xfrm>
        </p:grpSpPr>
        <p:sp>
          <p:nvSpPr>
            <p:cNvPr id="5" name="Can 4"/>
            <p:cNvSpPr/>
            <p:nvPr/>
          </p:nvSpPr>
          <p:spPr>
            <a:xfrm rot="5400000">
              <a:off x="2363939" y="1263532"/>
              <a:ext cx="88989" cy="1710403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6" name="Can 5"/>
            <p:cNvSpPr/>
            <p:nvPr/>
          </p:nvSpPr>
          <p:spPr>
            <a:xfrm>
              <a:off x="1526396" y="2061954"/>
              <a:ext cx="45719" cy="415713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7" name="Can 6"/>
            <p:cNvSpPr/>
            <p:nvPr/>
          </p:nvSpPr>
          <p:spPr>
            <a:xfrm rot="5400000">
              <a:off x="2841383" y="2989778"/>
              <a:ext cx="96430" cy="904264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8" name="Can 7"/>
            <p:cNvSpPr/>
            <p:nvPr/>
          </p:nvSpPr>
          <p:spPr>
            <a:xfrm rot="5400000">
              <a:off x="1912584" y="2234822"/>
              <a:ext cx="115506" cy="741419"/>
            </a:xfrm>
            <a:prstGeom prst="can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9" name="Can 8"/>
            <p:cNvSpPr/>
            <p:nvPr/>
          </p:nvSpPr>
          <p:spPr>
            <a:xfrm rot="5400000">
              <a:off x="2874400" y="1447442"/>
              <a:ext cx="115506" cy="741419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0" name="Can 9"/>
            <p:cNvSpPr/>
            <p:nvPr/>
          </p:nvSpPr>
          <p:spPr>
            <a:xfrm rot="5400000">
              <a:off x="1456704" y="978127"/>
              <a:ext cx="127136" cy="1670886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1" name="Can 10"/>
            <p:cNvSpPr/>
            <p:nvPr/>
          </p:nvSpPr>
          <p:spPr>
            <a:xfrm rot="5400000">
              <a:off x="1442036" y="3285915"/>
              <a:ext cx="127136" cy="1670886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2" name="Can 11"/>
            <p:cNvSpPr/>
            <p:nvPr/>
          </p:nvSpPr>
          <p:spPr>
            <a:xfrm rot="5400000">
              <a:off x="905826" y="2211011"/>
              <a:ext cx="115506" cy="741419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3" name="Can 12"/>
            <p:cNvSpPr/>
            <p:nvPr/>
          </p:nvSpPr>
          <p:spPr>
            <a:xfrm rot="5400000">
              <a:off x="1503941" y="4182843"/>
              <a:ext cx="150197" cy="1835120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4" name="Can 13"/>
            <p:cNvSpPr/>
            <p:nvPr/>
          </p:nvSpPr>
          <p:spPr>
            <a:xfrm rot="5400000">
              <a:off x="1783234" y="2233967"/>
              <a:ext cx="218015" cy="741419"/>
            </a:xfrm>
            <a:prstGeom prst="can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5" name="Can 14"/>
            <p:cNvSpPr/>
            <p:nvPr/>
          </p:nvSpPr>
          <p:spPr>
            <a:xfrm rot="5400000">
              <a:off x="2819215" y="2182713"/>
              <a:ext cx="115506" cy="741419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6" name="Can 15"/>
            <p:cNvSpPr/>
            <p:nvPr/>
          </p:nvSpPr>
          <p:spPr>
            <a:xfrm rot="5400000">
              <a:off x="2912619" y="3731799"/>
              <a:ext cx="100604" cy="679883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7" name="Can 16"/>
            <p:cNvSpPr/>
            <p:nvPr/>
          </p:nvSpPr>
          <p:spPr>
            <a:xfrm rot="5400000">
              <a:off x="2866242" y="4804792"/>
              <a:ext cx="115506" cy="741419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088899" y="2226946"/>
              <a:ext cx="727535" cy="358724"/>
              <a:chOff x="4821901" y="2564904"/>
              <a:chExt cx="1164411" cy="72008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4849890" y="2564904"/>
                <a:ext cx="1080120" cy="7200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821901" y="2665538"/>
                <a:ext cx="1164411" cy="556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intestine </a:t>
                </a: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756672" y="4750396"/>
              <a:ext cx="1266176" cy="860788"/>
              <a:chOff x="4738915" y="2564904"/>
              <a:chExt cx="1381038" cy="720080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4738915" y="2564904"/>
                <a:ext cx="1381038" cy="72008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930482" y="2568816"/>
                <a:ext cx="1044335" cy="695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Insulin sensitive tissue</a:t>
                </a:r>
              </a:p>
              <a:p>
                <a:pPr algn="ctr"/>
                <a:r>
                  <a:rPr lang="en-GB" sz="1200" dirty="0"/>
                  <a:t>(muscle, fat) 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176714" y="2291624"/>
              <a:ext cx="644496" cy="595613"/>
              <a:chOff x="4849890" y="2564904"/>
              <a:chExt cx="1090262" cy="72008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849890" y="2564904"/>
                <a:ext cx="1080120" cy="72008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868913" y="2740278"/>
                <a:ext cx="1071239" cy="334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  Liver  </a:t>
                </a:r>
              </a:p>
            </p:txBody>
          </p:sp>
        </p:grpSp>
        <p:sp>
          <p:nvSpPr>
            <p:cNvPr id="21" name="Can 20"/>
            <p:cNvSpPr/>
            <p:nvPr/>
          </p:nvSpPr>
          <p:spPr>
            <a:xfrm>
              <a:off x="3222752" y="1909876"/>
              <a:ext cx="118978" cy="3323379"/>
            </a:xfrm>
            <a:prstGeom prst="ca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756671" y="3812321"/>
              <a:ext cx="1269821" cy="719416"/>
              <a:chOff x="4737836" y="2533187"/>
              <a:chExt cx="1389956" cy="843983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4759815" y="2533187"/>
                <a:ext cx="1363990" cy="84398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737836" y="2533760"/>
                <a:ext cx="1389956" cy="758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/>
                  <a:t>  insulin insensitive tissue </a:t>
                </a:r>
              </a:p>
              <a:p>
                <a:pPr algn="ctr"/>
                <a:r>
                  <a:rPr lang="en-GB" sz="1200" dirty="0"/>
                  <a:t>(brain, bone skin) </a:t>
                </a:r>
              </a:p>
            </p:txBody>
          </p:sp>
        </p:grpSp>
        <p:sp>
          <p:nvSpPr>
            <p:cNvPr id="23" name="Can 22"/>
            <p:cNvSpPr/>
            <p:nvPr/>
          </p:nvSpPr>
          <p:spPr>
            <a:xfrm flipH="1">
              <a:off x="562824" y="1750001"/>
              <a:ext cx="142021" cy="3420570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005413" y="1622997"/>
              <a:ext cx="819963" cy="358724"/>
              <a:chOff x="4847200" y="1052736"/>
              <a:chExt cx="1298629" cy="72008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860032" y="1052736"/>
                <a:ext cx="1080120" cy="7200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847200" y="1062335"/>
                <a:ext cx="1298629" cy="556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/>
                  <a:t>Rt</a:t>
                </a:r>
                <a:r>
                  <a:rPr lang="en-GB" sz="1200" dirty="0"/>
                  <a:t> Heart 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1957882" y="1630672"/>
              <a:ext cx="681995" cy="364592"/>
              <a:chOff x="4860032" y="1040959"/>
              <a:chExt cx="1080120" cy="73185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4860032" y="1052736"/>
                <a:ext cx="1080120" cy="7200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995571" y="1040959"/>
                <a:ext cx="720079" cy="556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lung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104377" y="2590913"/>
              <a:ext cx="784069" cy="358724"/>
              <a:chOff x="4849890" y="2564904"/>
              <a:chExt cx="1254893" cy="72008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4849890" y="2564904"/>
                <a:ext cx="1080120" cy="7200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871032" y="2612402"/>
                <a:ext cx="1233751" cy="556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pancreas 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762898" y="2188250"/>
              <a:ext cx="4844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u="sng" dirty="0"/>
                <a:t>SMA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00236" y="2170753"/>
              <a:ext cx="3570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u="sng" dirty="0"/>
                <a:t>PV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62003" y="2160061"/>
              <a:ext cx="4025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/>
                <a:t>HV</a:t>
              </a:r>
            </a:p>
          </p:txBody>
        </p:sp>
        <p:sp>
          <p:nvSpPr>
            <p:cNvPr id="31" name="Can 30"/>
            <p:cNvSpPr/>
            <p:nvPr/>
          </p:nvSpPr>
          <p:spPr>
            <a:xfrm rot="5400000">
              <a:off x="1381138" y="2623385"/>
              <a:ext cx="121381" cy="1662000"/>
            </a:xfrm>
            <a:prstGeom prst="can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941100" y="3263472"/>
              <a:ext cx="661166" cy="358725"/>
              <a:chOff x="4591719" y="2564904"/>
              <a:chExt cx="1475100" cy="72008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849890" y="2564904"/>
                <a:ext cx="1080120" cy="72008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591719" y="2585900"/>
                <a:ext cx="1475100" cy="556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  kidney 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07504" y="2299261"/>
              <a:ext cx="5593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/>
                <a:t>Vena cava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99627" y="1340768"/>
              <a:ext cx="51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 err="1"/>
                <a:t>Pul</a:t>
              </a:r>
              <a:r>
                <a:rPr lang="en-GB" sz="1200" b="1" u="sng" dirty="0"/>
                <a:t> V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22647" y="1343828"/>
              <a:ext cx="5131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 err="1"/>
                <a:t>Pul</a:t>
              </a:r>
              <a:r>
                <a:rPr lang="en-GB" sz="1200" b="1" u="sng" dirty="0"/>
                <a:t> A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0682" y="2033174"/>
              <a:ext cx="4476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u="sng" dirty="0"/>
                <a:t>HA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0582" y="2523966"/>
              <a:ext cx="1054595" cy="472986"/>
              <a:chOff x="940582" y="2523966"/>
              <a:chExt cx="1054595" cy="472986"/>
            </a:xfrm>
          </p:grpSpPr>
          <p:sp>
            <p:nvSpPr>
              <p:cNvPr id="59" name="Can 58"/>
              <p:cNvSpPr/>
              <p:nvPr/>
            </p:nvSpPr>
            <p:spPr>
              <a:xfrm rot="10800000" flipH="1">
                <a:off x="1919647" y="2581720"/>
                <a:ext cx="66540" cy="383767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7" name="Can 56"/>
              <p:cNvSpPr/>
              <p:nvPr/>
            </p:nvSpPr>
            <p:spPr>
              <a:xfrm rot="10800000">
                <a:off x="940582" y="2523966"/>
                <a:ext cx="109081" cy="434045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58" name="Can 57"/>
              <p:cNvSpPr/>
              <p:nvPr/>
            </p:nvSpPr>
            <p:spPr>
              <a:xfrm rot="5400000">
                <a:off x="1440701" y="2442476"/>
                <a:ext cx="61534" cy="1047418"/>
              </a:xfrm>
              <a:prstGeom prst="can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663282" y="3595657"/>
            <a:ext cx="54226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Non alcoholic fatty live disease NAFLD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Leads to raised sinusoidal resistance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Increased portal venous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Development of intra and extrahepatic collateral blood vessels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Shunting of blood flow from portal to hepatic vein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Relieves portal hypertension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During feeding shunts glucose, insulin and GLP-1   from splanchnic to systemic circulation raising systemic concentrations.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During fasting raised peripheral insulin dependent metabolism leads to early hypoglycaemia.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premature hypoglycaemia leads to hyperglucagonaemia.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9307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3091" y="404664"/>
            <a:ext cx="9020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Effects of varying portosystemic shunt resistance on hormone and GLP-1 flows, metabolism and intestinal permeability  </a:t>
            </a:r>
            <a:endParaRPr lang="en-GB" sz="1400" baseline="30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207354"/>
              </p:ext>
            </p:extLst>
          </p:nvPr>
        </p:nvGraphicFramePr>
        <p:xfrm>
          <a:off x="5940152" y="3755062"/>
          <a:ext cx="2133447" cy="289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22694"/>
              </p:ext>
            </p:extLst>
          </p:nvPr>
        </p:nvGraphicFramePr>
        <p:xfrm>
          <a:off x="2876837" y="3861011"/>
          <a:ext cx="2384085" cy="3101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7231747"/>
              </p:ext>
            </p:extLst>
          </p:nvPr>
        </p:nvGraphicFramePr>
        <p:xfrm>
          <a:off x="212266" y="3954226"/>
          <a:ext cx="2095662" cy="2973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431282"/>
              </p:ext>
            </p:extLst>
          </p:nvPr>
        </p:nvGraphicFramePr>
        <p:xfrm>
          <a:off x="2811480" y="659162"/>
          <a:ext cx="2449442" cy="3017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092667"/>
              </p:ext>
            </p:extLst>
          </p:nvPr>
        </p:nvGraphicFramePr>
        <p:xfrm>
          <a:off x="5625587" y="797347"/>
          <a:ext cx="2133014" cy="295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315952"/>
              </p:ext>
            </p:extLst>
          </p:nvPr>
        </p:nvGraphicFramePr>
        <p:xfrm>
          <a:off x="299213" y="840681"/>
          <a:ext cx="2178965" cy="263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5" name="TextBox 24"/>
          <p:cNvSpPr txBox="1"/>
          <p:nvPr/>
        </p:nvSpPr>
        <p:spPr>
          <a:xfrm rot="881801">
            <a:off x="6288153" y="2913978"/>
            <a:ext cx="342910" cy="26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50" dirty="0"/>
              <a:t>min</a:t>
            </a:r>
          </a:p>
        </p:txBody>
      </p:sp>
      <p:sp>
        <p:nvSpPr>
          <p:cNvPr id="26" name="TextBox 25"/>
          <p:cNvSpPr txBox="1"/>
          <p:nvPr/>
        </p:nvSpPr>
        <p:spPr>
          <a:xfrm rot="411570">
            <a:off x="902647" y="2637315"/>
            <a:ext cx="342910" cy="26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50" dirty="0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3272243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34899" y="860889"/>
            <a:ext cx="9178899" cy="5426098"/>
            <a:chOff x="-46532" y="4851"/>
            <a:chExt cx="12238532" cy="7234797"/>
          </a:xfrm>
        </p:grpSpPr>
        <p:graphicFrame>
          <p:nvGraphicFramePr>
            <p:cNvPr id="26" name="Chart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62565096"/>
                </p:ext>
              </p:extLst>
            </p:nvPr>
          </p:nvGraphicFramePr>
          <p:xfrm>
            <a:off x="8681801" y="585110"/>
            <a:ext cx="3286125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" name="Group 1"/>
            <p:cNvGrpSpPr/>
            <p:nvPr/>
          </p:nvGrpSpPr>
          <p:grpSpPr>
            <a:xfrm>
              <a:off x="-46532" y="4851"/>
              <a:ext cx="12238532" cy="7234797"/>
              <a:chOff x="-46532" y="4851"/>
              <a:chExt cx="12238532" cy="7234797"/>
            </a:xfrm>
          </p:grpSpPr>
          <p:graphicFrame>
            <p:nvGraphicFramePr>
              <p:cNvPr id="5" name="Chart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13954724"/>
                  </p:ext>
                </p:extLst>
              </p:nvPr>
            </p:nvGraphicFramePr>
            <p:xfrm>
              <a:off x="212719" y="562491"/>
              <a:ext cx="2905125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6" name="Chart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65633511"/>
                  </p:ext>
                </p:extLst>
              </p:nvPr>
            </p:nvGraphicFramePr>
            <p:xfrm>
              <a:off x="3114588" y="526995"/>
              <a:ext cx="2705100" cy="285942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7" name="Chart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80278533"/>
                  </p:ext>
                </p:extLst>
              </p:nvPr>
            </p:nvGraphicFramePr>
            <p:xfrm>
              <a:off x="5858983" y="783928"/>
              <a:ext cx="2303491" cy="258515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9" name="Chart 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07525568"/>
                  </p:ext>
                </p:extLst>
              </p:nvPr>
            </p:nvGraphicFramePr>
            <p:xfrm>
              <a:off x="3269428" y="3305691"/>
              <a:ext cx="2398675" cy="338504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10" name="Chart 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9535209"/>
                  </p:ext>
                </p:extLst>
              </p:nvPr>
            </p:nvGraphicFramePr>
            <p:xfrm>
              <a:off x="8721559" y="3369083"/>
              <a:ext cx="3246368" cy="361231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aphicFrame>
            <p:nvGraphicFramePr>
              <p:cNvPr id="11" name="Chart 10"/>
              <p:cNvGraphicFramePr>
                <a:graphicFrameLocks/>
              </p:cNvGraphicFramePr>
              <p:nvPr>
                <p:extLst/>
              </p:nvPr>
            </p:nvGraphicFramePr>
            <p:xfrm>
              <a:off x="-46532" y="3305691"/>
              <a:ext cx="2557835" cy="308170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aphicFrame>
            <p:nvGraphicFramePr>
              <p:cNvPr id="12" name="Chart 1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83041760"/>
                  </p:ext>
                </p:extLst>
              </p:nvPr>
            </p:nvGraphicFramePr>
            <p:xfrm>
              <a:off x="5633805" y="3529295"/>
              <a:ext cx="2765181" cy="371035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-46532" y="4851"/>
                <a:ext cx="12238532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Effects of varying portosystemic shunt resistance on blood glucose, hormone and GLP-1 concentrations</a:t>
                </a:r>
                <a:endParaRPr lang="en-GB" sz="1600" baseline="30000" dirty="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 rot="1913300">
              <a:off x="9899663" y="2431722"/>
              <a:ext cx="6141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50" dirty="0"/>
                <a:t>min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20876612">
              <a:off x="10852008" y="2714262"/>
              <a:ext cx="6141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50" dirty="0"/>
                <a:t>PSS 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3789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08520" y="885271"/>
            <a:ext cx="8714386" cy="5324572"/>
            <a:chOff x="-227636" y="-31511"/>
            <a:chExt cx="11619181" cy="7099429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/>
            </p:nvPr>
          </p:nvGraphicFramePr>
          <p:xfrm>
            <a:off x="7891107" y="73420"/>
            <a:ext cx="3500438" cy="3450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92680964"/>
                </p:ext>
              </p:extLst>
            </p:nvPr>
          </p:nvGraphicFramePr>
          <p:xfrm>
            <a:off x="4418473" y="-31511"/>
            <a:ext cx="3657728" cy="31591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91821317"/>
                </p:ext>
              </p:extLst>
            </p:nvPr>
          </p:nvGraphicFramePr>
          <p:xfrm>
            <a:off x="-227636" y="184422"/>
            <a:ext cx="4767823" cy="35064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 rot="18754116">
              <a:off x="10623652" y="2642884"/>
              <a:ext cx="58392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PSS 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847719">
              <a:off x="6832613" y="3025113"/>
              <a:ext cx="58392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PSS 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684957">
              <a:off x="2371657" y="3524533"/>
              <a:ext cx="58392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PSS R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 rot="1490256">
              <a:off x="8807260" y="2523409"/>
              <a:ext cx="4877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min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3264143">
              <a:off x="691217" y="2687808"/>
              <a:ext cx="4877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min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506153">
              <a:off x="5025827" y="2135764"/>
              <a:ext cx="4877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/>
                <a:t>min</a:t>
              </a:r>
            </a:p>
          </p:txBody>
        </p:sp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84167791"/>
                </p:ext>
              </p:extLst>
            </p:nvPr>
          </p:nvGraphicFramePr>
          <p:xfrm>
            <a:off x="3674485" y="3115893"/>
            <a:ext cx="3748685" cy="395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rot="18769098" flipH="1">
              <a:off x="6771976" y="5970697"/>
              <a:ext cx="91826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PSS 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911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7544" y="332656"/>
            <a:ext cx="8352928" cy="5211474"/>
            <a:chOff x="499652" y="-120239"/>
            <a:chExt cx="7516793" cy="4969534"/>
          </a:xfrm>
        </p:grpSpPr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57526776"/>
                </p:ext>
              </p:extLst>
            </p:nvPr>
          </p:nvGraphicFramePr>
          <p:xfrm>
            <a:off x="3934049" y="-51573"/>
            <a:ext cx="4082396" cy="46005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72837047"/>
                </p:ext>
              </p:extLst>
            </p:nvPr>
          </p:nvGraphicFramePr>
          <p:xfrm>
            <a:off x="499652" y="-120239"/>
            <a:ext cx="4572000" cy="49695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8" name="TextBox 7"/>
          <p:cNvSpPr txBox="1"/>
          <p:nvPr/>
        </p:nvSpPr>
        <p:spPr>
          <a:xfrm>
            <a:off x="395536" y="5733256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PS shunting with raised PV resistance </a:t>
            </a:r>
            <a:r>
              <a:rPr lang="en-GB" sz="1400" dirty="0">
                <a:solidFill>
                  <a:srgbClr val="FF0000"/>
                </a:solidFill>
              </a:rPr>
              <a:t>↑ ↑   glucose</a:t>
            </a:r>
            <a:r>
              <a:rPr lang="en-GB" sz="1400" dirty="0"/>
              <a:t> and ↑ ↑ </a:t>
            </a:r>
            <a:r>
              <a:rPr lang="en-GB" sz="1400" dirty="0">
                <a:solidFill>
                  <a:srgbClr val="00B050"/>
                </a:solidFill>
              </a:rPr>
              <a:t>GLP-1 </a:t>
            </a:r>
            <a:r>
              <a:rPr lang="en-GB" sz="1400" dirty="0"/>
              <a:t>shunt flow after feeding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↑ ↑  </a:t>
            </a:r>
            <a:r>
              <a:rPr lang="en-GB" sz="1400" dirty="0">
                <a:solidFill>
                  <a:srgbClr val="0070C0"/>
                </a:solidFill>
              </a:rPr>
              <a:t>peripheral insulin-dependent glucose metabolism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7030A0"/>
                </a:solidFill>
              </a:rPr>
              <a:t>↓↓ net hepatic glucose uptake </a:t>
            </a:r>
          </a:p>
          <a:p>
            <a:r>
              <a:rPr lang="en-GB" sz="1400" dirty="0"/>
              <a:t>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4208" y="4077072"/>
            <a:ext cx="25060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 </a:t>
            </a:r>
            <a:r>
              <a:rPr lang="en-GB" sz="1400" dirty="0">
                <a:solidFill>
                  <a:srgbClr val="00B050"/>
                </a:solidFill>
              </a:rPr>
              <a:t>↑ ↑ Glucagon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70C0"/>
                </a:solidFill>
              </a:rPr>
              <a:t>↑ Insulin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>
                <a:solidFill>
                  <a:srgbClr val="FFC000"/>
                </a:solidFill>
              </a:rPr>
              <a:t>↑ hepatic gluconeogenesis</a:t>
            </a:r>
          </a:p>
        </p:txBody>
      </p:sp>
    </p:spTree>
    <p:extLst>
      <p:ext uri="{BB962C8B-B14F-4D97-AF65-F5344CB8AC3E}">
        <p14:creationId xmlns:p14="http://schemas.microsoft.com/office/powerpoint/2010/main" val="33500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709770" y="1170700"/>
          <a:ext cx="2943872" cy="2652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457654"/>
              </p:ext>
            </p:extLst>
          </p:nvPr>
        </p:nvGraphicFramePr>
        <p:xfrm>
          <a:off x="5202351" y="1169593"/>
          <a:ext cx="2145506" cy="2653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3595" y="857250"/>
            <a:ext cx="82381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/>
              <a:t>Ratios of insulin/glucose;  GLP-1/glucose; glucagon/glucose  disease/control (primary data from Junker et  al 2016)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733" y="3874794"/>
            <a:ext cx="73367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The notable findings are the high ratios of insulin /gluc</a:t>
            </a:r>
            <a:r>
              <a:rPr lang="en-GB" sz="1050" i="1" dirty="0"/>
              <a:t>ose</a:t>
            </a:r>
            <a:r>
              <a:rPr lang="en-GB" sz="1050" dirty="0"/>
              <a:t> and high glucagon/glucose ratios in the glucose absorptive phase in NAFLD  insulin /glucose that is suppressed in T2DM.  The ratios of GLP-1/glucose in NAFLD are similar to control but suppressed in T2DM.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2685" y="3414353"/>
            <a:ext cx="3658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76557" y="3413246"/>
            <a:ext cx="3658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476836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Portosystemic shunting as a consequence of metabolic disease opens the systemic circulation to the splanchnic circulation.</a:t>
            </a:r>
          </a:p>
          <a:p>
            <a:r>
              <a:rPr lang="en-GB" dirty="0"/>
              <a:t>This leads to inappropriate increases in systemic insulin during glucose feeding with subsequent increased peripheral insulin-dependent glucose metabolism.</a:t>
            </a:r>
          </a:p>
          <a:p>
            <a:r>
              <a:rPr lang="en-GB" dirty="0"/>
              <a:t> Early onset of splanchnic hypoglycaemia leads to fasting hyperglucagonaemia.  </a:t>
            </a:r>
          </a:p>
        </p:txBody>
      </p:sp>
    </p:spTree>
    <p:extLst>
      <p:ext uri="{BB962C8B-B14F-4D97-AF65-F5344CB8AC3E}">
        <p14:creationId xmlns:p14="http://schemas.microsoft.com/office/powerpoint/2010/main" val="3567646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5256584" cy="106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7476"/>
            <a:ext cx="7537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9525"/>
            <a:ext cx="37242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46"/>
          <a:stretch/>
        </p:blipFill>
        <p:spPr bwMode="auto">
          <a:xfrm>
            <a:off x="2987825" y="1829984"/>
            <a:ext cx="3140644" cy="408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42"/>
          <a:stretch/>
        </p:blipFill>
        <p:spPr bwMode="auto">
          <a:xfrm>
            <a:off x="472814" y="1829985"/>
            <a:ext cx="2762221" cy="384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" t="48943" r="4170"/>
          <a:stretch/>
        </p:blipFill>
        <p:spPr bwMode="auto">
          <a:xfrm>
            <a:off x="6156176" y="1916832"/>
            <a:ext cx="2675282" cy="412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457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7072" y="542205"/>
            <a:ext cx="8619062" cy="6199162"/>
            <a:chOff x="116094" y="-360524"/>
            <a:chExt cx="11492084" cy="7288095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/>
            </p:nvPr>
          </p:nvGraphicFramePr>
          <p:xfrm>
            <a:off x="167738" y="508082"/>
            <a:ext cx="3065867" cy="3705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28277759"/>
                </p:ext>
              </p:extLst>
            </p:nvPr>
          </p:nvGraphicFramePr>
          <p:xfrm>
            <a:off x="4213372" y="4213307"/>
            <a:ext cx="2991346" cy="27142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83972885"/>
                </p:ext>
              </p:extLst>
            </p:nvPr>
          </p:nvGraphicFramePr>
          <p:xfrm>
            <a:off x="4521081" y="746231"/>
            <a:ext cx="2895600" cy="3362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56234754"/>
                </p:ext>
              </p:extLst>
            </p:nvPr>
          </p:nvGraphicFramePr>
          <p:xfrm>
            <a:off x="8688287" y="829232"/>
            <a:ext cx="2638426" cy="3324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1461113" y="-360524"/>
              <a:ext cx="9612313" cy="759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Effects if varying GLP-1 secretion on splanchnic blood flows volumes and pressure following 50 G glucose delivery by duodenal gavage at 100 min</a:t>
              </a:r>
              <a:r>
                <a:rPr lang="en-GB" sz="2000" dirty="0"/>
                <a:t>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619581">
              <a:off x="2071577" y="3026794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2133628">
              <a:off x="5329432" y="3156155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2133628">
              <a:off x="9208622" y="3153647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/>
                <a:t>Min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464872">
              <a:off x="4846577" y="6010773"/>
              <a:ext cx="52385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25" dirty="0"/>
                <a:t>Min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2201573">
              <a:off x="116094" y="3189170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9632483">
              <a:off x="6756949" y="3316515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20204657">
              <a:off x="10605339" y="3405947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9624263">
              <a:off x="6319536" y="6182909"/>
              <a:ext cx="10028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50" dirty="0"/>
                <a:t>GLP-1 glucose </a:t>
              </a:r>
            </a:p>
            <a:p>
              <a:r>
                <a:rPr lang="en-GB" sz="750" dirty="0"/>
                <a:t>sensitivity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057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4703</TotalTime>
  <Words>2741</Words>
  <Application>Microsoft Office PowerPoint</Application>
  <PresentationFormat>On-screen Show (4:3)</PresentationFormat>
  <Paragraphs>534</Paragraphs>
  <Slides>37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Arial, Helvetica, sans-serif</vt:lpstr>
      <vt:lpstr>Baskerville Old Face</vt:lpstr>
      <vt:lpstr>Calibri</vt:lpstr>
      <vt:lpstr>Cambria Math</vt:lpstr>
      <vt:lpstr>Symbol</vt:lpstr>
      <vt:lpstr>Times New Roman</vt:lpstr>
      <vt:lpstr>Office Theme</vt:lpstr>
      <vt:lpstr>Picture</vt:lpstr>
      <vt:lpstr>A computer model of glucose absorption and metabolism in healthy human adults and with metabolic disease. </vt:lpstr>
      <vt:lpstr>                                    Menu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PowerPoint Presentation</vt:lpstr>
      <vt:lpstr>The need for a computer model of glucose absorption and metabolism.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computer model findings in normal humans 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Naftalin</dc:creator>
  <cp:lastModifiedBy>Naftalin, Richard</cp:lastModifiedBy>
  <cp:revision>191</cp:revision>
  <dcterms:created xsi:type="dcterms:W3CDTF">2015-02-18T14:25:27Z</dcterms:created>
  <dcterms:modified xsi:type="dcterms:W3CDTF">2016-08-18T23:26:24Z</dcterms:modified>
</cp:coreProperties>
</file>