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6F873-CBD7-4408-9E95-63899C2FA419}" type="datetimeFigureOut">
              <a:rPr lang="en-IN" smtClean="0"/>
              <a:t>15-04-2016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8E10-D19B-4CCA-8A72-F32BA761B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5993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6F873-CBD7-4408-9E95-63899C2FA419}" type="datetimeFigureOut">
              <a:rPr lang="en-IN" smtClean="0"/>
              <a:t>15-04-2016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08E10-D19B-4CCA-8A72-F32BA761BDD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014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50000"/>
              </a:lnSpc>
            </a:pP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Department of Materials and Interfaces, Weizmann Institute, Rehovot 76100</a:t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E-mail: reshef.tenne@weizmann.ac.il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7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9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2000" smtClean="0">
                <a:solidFill>
                  <a:srgbClr val="00B050"/>
                </a:solidFill>
                <a:latin typeface="Arial Black" pitchFamily="34" charset="0"/>
              </a:rPr>
              <a:t>	The firstly observed ch</a:t>
            </a:r>
            <a:r>
              <a:rPr lang="en-US" sz="2000" b="1" smtClean="0">
                <a:solidFill>
                  <a:srgbClr val="00B050"/>
                </a:solidFill>
                <a:latin typeface="Albertus Extra Bold"/>
              </a:rPr>
              <a:t>rysotile (asbestos) nanotubes</a:t>
            </a:r>
            <a:endParaRPr lang="en-US" sz="2000" b="1" dirty="0">
              <a:solidFill>
                <a:srgbClr val="00B050"/>
              </a:solidFill>
              <a:latin typeface="Albertus Extra Bold"/>
              <a:cs typeface="+mn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84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18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Why do inorganic nanotubes and fullerene-like structure form: The different bonding state of bulk and rim atoms in graphite and MoS</a:t>
            </a:r>
            <a:r>
              <a:rPr lang="en-US" altLang="zh-TW" sz="18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16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8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Endoscope/catheters insertion/extraction from human body</a:t>
            </a:r>
            <a:b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simulating constrictions </a:t>
            </a:r>
            <a:endParaRPr lang="he-IL" altLang="zh-TW" sz="2000" b="1" smtClean="0">
              <a:solidFill>
                <a:schemeClr val="accent2"/>
              </a:solidFill>
              <a:latin typeface="Albertus Extra Bold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78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87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mtClean="0">
                <a:solidFill>
                  <a:schemeClr val="accent2"/>
                </a:solidFill>
                <a:latin typeface="Albertus Extra Bold" pitchFamily="34" charset="0"/>
              </a:rPr>
              <a:t>Portland-concrete reinforcement by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69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smtClean="0">
                <a:solidFill>
                  <a:schemeClr val="accent2"/>
                </a:solidFill>
                <a:latin typeface="Albertus Extra Bold" pitchFamily="34" charset="0"/>
              </a:rPr>
              <a:t>Microwave synthesis of IF-MoS</a:t>
            </a:r>
            <a:r>
              <a:rPr lang="en-US" sz="2400" b="1" baseline="-25000" smtClean="0">
                <a:solidFill>
                  <a:schemeClr val="accent2"/>
                </a:solidFill>
                <a:latin typeface="Albertus Extra Bold" pitchFamily="34" charset="0"/>
              </a:rPr>
              <a:t>2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9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25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Core-shell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52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Stable IF-Cs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O nanostructures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62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1800" b="1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Vapor-liquid-solid (VLS) growth of SnS</a:t>
            </a:r>
            <a:r>
              <a:rPr lang="en-US" altLang="zh-TW" sz="1800" b="1" baseline="-25000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2</a:t>
            </a:r>
            <a:r>
              <a:rPr lang="en-US" altLang="zh-TW" sz="1800" b="1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 nanotubes with Bi catalyst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90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GaSe/Gas nanotubes and fullerene-like by laser ablation and heat treamtnet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6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smtClean="0">
                <a:solidFill>
                  <a:schemeClr val="accent2"/>
                </a:solidFill>
                <a:latin typeface="Albertus Extra Bold" pitchFamily="34" charset="0"/>
              </a:rPr>
              <a:t>“Misfit” compounds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1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Nanotubes from the LnS-TaS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(NbS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) family of compounds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22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altLang="zh-TW" sz="24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Families of “misfit” MS-TS</a:t>
            </a:r>
            <a:r>
              <a:rPr lang="en-US" altLang="zh-TW" sz="2400" b="1" baseline="-25000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 nanotubes reported, so far and future work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40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45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Calcium Cobalt oxide: the First Member of a New Family of Oxide-Based Misfit Nanotubes</a:t>
            </a:r>
            <a:endParaRPr lang="zh-TW" altLang="zh-TW" sz="2000" b="1" smtClean="0">
              <a:solidFill>
                <a:schemeClr val="accent2"/>
              </a:solidFill>
              <a:latin typeface="Albertus Extra Bold" pitchFamily="34" charset="0"/>
              <a:ea typeface="新細明體" pitchFamily="18" charset="-12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99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Euler Rule for Archimedeans</a:t>
            </a:r>
            <a:r>
              <a:rPr lang="en-US" altLang="zh-TW" sz="3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73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IF-MoS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produced by solar ablation at &gt;2000 ºC</a:t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(</a:t>
            </a:r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transition from laser ablation to furnace synthesis of IF nanoparticles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)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4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9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11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47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85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Pull-out of individual WS</a:t>
            </a:r>
            <a:r>
              <a:rPr lang="en-US" altLang="zh-TW" sz="2400" b="1" baseline="-25000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2 </a:t>
            </a:r>
            <a:r>
              <a:rPr lang="en-US" altLang="zh-TW" sz="24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nanotubes from water (liquids) surfaces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8550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SnS-SnS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(O-T-T) ordered superstructure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005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Nanotubes from misfit compounds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636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477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Field-Effect Transistors from WS</a:t>
            </a:r>
            <a:r>
              <a:rPr lang="en-US" altLang="zh-TW" sz="16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 with High Current-Carrying Capacity</a:t>
            </a:r>
            <a:b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and Electromechanical Torsion Device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771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Films of self-repelling Re:IF-MoS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NP: Significantly reduced encrustation of urological catheters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66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Tensile test of WS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</a:t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-computation by MD-DFT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00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Biocompatibility of the IF/INT nanoparticles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078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GaN nanotubes grown on ZnO nanowire template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395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253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Plasma assisted synthesis of 1-to 3-wall WS</a:t>
            </a:r>
            <a:r>
              <a:rPr lang="en-US" altLang="zh-TW" sz="22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87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7908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Measuring the mechanics of individual IF nanoparticles in the SEM 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747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Effect of charge transfer on conductivity</a:t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(PANI/INT-INT-WS</a:t>
            </a:r>
            <a:r>
              <a:rPr lang="en-US" altLang="zh-TW" sz="16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)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410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Polyurethane glue reinforced by WS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348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394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835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IF-nanoparticles of PbS-SnS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obtained by solar ablation (&gt;2000 K)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5512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The Burstein-Moss Shift in Re-doped IF-MoS</a:t>
            </a:r>
            <a:r>
              <a:rPr lang="en-US" altLang="zh-TW" sz="22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23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837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SEM view of a buckling of an individual WS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141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010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Re atoms in IF-MoS</a:t>
            </a:r>
            <a:r>
              <a:rPr lang="en-US" altLang="zh-TW" sz="2000" b="1" baseline="-25000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 nanoparticles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863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Doping PANI with INT-WS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1800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SEM of SbS-TaS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96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6656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18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Mie surface plasmon scattering of WS</a:t>
            </a:r>
            <a:r>
              <a:rPr lang="en-US" altLang="zh-TW" sz="18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18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 in solution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258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TW" sz="20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Advanced Mg alloy nanocomposites reinforced by WS</a:t>
            </a:r>
            <a:r>
              <a:rPr lang="en-GB" altLang="zh-TW" sz="2000" b="1" baseline="-25000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GB" altLang="zh-TW" sz="20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 nanotubes </a:t>
            </a:r>
            <a:endParaRPr lang="en-US" altLang="zh-TW" sz="2000" b="1" smtClean="0">
              <a:solidFill>
                <a:srgbClr val="0070C0"/>
              </a:solidFill>
              <a:latin typeface="Albertus Extra Bold" pitchFamily="34" charset="0"/>
              <a:ea typeface="新細明體" pitchFamily="18" charset="-12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406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Reinforcing Cement by MWCNT or INT-WS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542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HRTEM analysis of CeS-CrS</a:t>
            </a:r>
            <a:r>
              <a:rPr lang="en-US" altLang="zh-TW" sz="22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966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On the mechanism of lubrication of IF nanoparticles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135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Lanthanide-sulfide (misfit) nanotubes with CrS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and VS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327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Electrospun PMMA fibers</a:t>
            </a:r>
            <a:r>
              <a:rPr lang="en-US" altLang="zh-TW" sz="2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334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Summary of the mechanical properties of IF NP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665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V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O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5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IF-like nanoparticles produced by pusled laser ablation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974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100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Cobalt coated self-lubricating films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858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41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The role of rolling friction? in nanomaterials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786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Isotactic polypropylene/IF-WS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nanocomposites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685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altLang="zh-TW" smtClean="0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167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7079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88799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Torsion of a gold pedal suspended on WS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</a:t>
            </a:r>
            <a:r>
              <a:rPr lang="en-US" altLang="zh-TW" sz="2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2609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72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658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7441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75667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IF nanocomposites with polyetheretherketone (PEEK)</a:t>
            </a:r>
            <a:b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IF-WS</a:t>
            </a:r>
            <a:r>
              <a:rPr lang="en-US" altLang="zh-TW" sz="12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/PEEK nanocomposite coatings have been produced using aerosol-assisted deposition</a:t>
            </a:r>
            <a:b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process</a:t>
            </a:r>
            <a:b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With 1 wt%IF nanoparticles, the thermal stability of the nanocomposite coatings increases by 20</a:t>
            </a: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  <a:cs typeface="AdvTT6120e2aa+20" charset="-79"/>
              </a:rPr>
              <a:t>–</a:t>
            </a: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30 °C</a:t>
            </a:r>
            <a:b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/>
            </a:r>
            <a:br>
              <a:rPr lang="en-US" altLang="zh-TW" sz="12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endParaRPr lang="en-US" altLang="zh-TW" sz="1200" b="1" smtClean="0">
              <a:solidFill>
                <a:schemeClr val="accent2"/>
              </a:solidFill>
              <a:latin typeface="Albertus Extra Bold" pitchFamily="34" charset="0"/>
              <a:ea typeface="新細明體" pitchFamily="18" charset="-12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871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IF nanocomposites with polyphenylenesulfide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497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Pressing individual IF-WS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nanoparticle</a:t>
            </a:r>
            <a:endParaRPr lang="en-US" altLang="zh-TW" sz="2400" smtClean="0">
              <a:solidFill>
                <a:schemeClr val="accent2"/>
              </a:solidFill>
              <a:ea typeface="新細明體" pitchFamily="18" charset="-12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655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8739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Tribological measurements of IF-MoS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nanoparticles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1629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3920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zh-TW" sz="1800" b="1" smtClean="0">
                <a:solidFill>
                  <a:srgbClr val="0033CC"/>
                </a:solidFill>
                <a:latin typeface="Albertus Extra Bold" pitchFamily="34" charset="0"/>
                <a:ea typeface="新細明體" pitchFamily="18" charset="-120"/>
              </a:rPr>
              <a:t>Mass production of multiwall WS</a:t>
            </a:r>
            <a:r>
              <a:rPr lang="en-US" altLang="zh-TW" sz="1800" b="1" baseline="-25000" smtClean="0">
                <a:solidFill>
                  <a:srgbClr val="0033CC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1800" b="1" smtClean="0">
                <a:solidFill>
                  <a:srgbClr val="0033CC"/>
                </a:solidFill>
                <a:latin typeface="Albertus Extra Bold" pitchFamily="34" charset="0"/>
                <a:ea typeface="新細明體" pitchFamily="18" charset="-120"/>
              </a:rPr>
              <a:t> nanotube (type 2)                         	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9511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Stress-strain curve of a WS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</a:t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from SEM tensile stress experiment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35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98573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Synthesis of </a:t>
            </a:r>
            <a:r>
              <a:rPr lang="en-US" altLang="zh-TW" sz="2000" b="1" i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IF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-MoS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by the gas phase reaction</a:t>
            </a:r>
            <a:b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between MoO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3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vapor and H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765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  <a:cs typeface="Times New Roman" pitchFamily="18" charset="0"/>
              </a:rPr>
              <a:t>Comparison between the calculated and STM determined bandgaps of WS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  <a:cs typeface="Times New Roman" pitchFamily="18" charset="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  <a:cs typeface="Times New Roman" pitchFamily="18" charset="0"/>
              </a:rPr>
              <a:t>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462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Shock wave synthesis of inorganic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419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Resonance Raman excitation spectroscopy of WS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1877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Band structure of MoS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220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Nanomechanics of WS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 (type I and II)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33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Reinforcement of epoxy resin by WS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 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03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6643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Re (Nb) doped IF-MoS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2</a:t>
            </a:r>
            <a:endParaRPr lang="en-US" altLang="zh-TW" sz="2400" b="1" smtClean="0">
              <a:solidFill>
                <a:schemeClr val="accent2"/>
              </a:solidFill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7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01160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0233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Stability range for the PbI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@MoS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 core-shell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447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046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Raman spectra of SnS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and SnS/SnS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ordered superstructure nanotubes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4712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SKF Launched New “NanoLub inside” Line of Products</a:t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based on UTA Graphite Cage Technology</a:t>
            </a:r>
            <a:b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(and the IF-WS</a:t>
            </a:r>
            <a:r>
              <a:rPr lang="en-US" altLang="zh-TW" sz="16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nanoparticles)</a:t>
            </a:r>
            <a:br>
              <a:rPr lang="en-US" altLang="zh-TW" sz="16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</a:br>
            <a:endParaRPr lang="en-US" altLang="zh-TW" sz="1600" b="1" smtClean="0">
              <a:solidFill>
                <a:schemeClr val="accent2"/>
              </a:solidFill>
              <a:latin typeface="Albertus Extra Bold" pitchFamily="34" charset="0"/>
              <a:ea typeface="新細明體" pitchFamily="18" charset="-12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2931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37569"/>
      </p:ext>
    </p:extLst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5369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7997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3295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360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Synthesis of MX</a:t>
            </a:r>
            <a:r>
              <a:rPr lang="en-US" altLang="zh-TW" sz="2400" b="1" baseline="-25000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 nanotubes by solar ablation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856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b="1" smtClean="0">
                <a:solidFill>
                  <a:schemeClr val="accent2"/>
                </a:solidFill>
                <a:latin typeface="Albertus Extra Bold" pitchFamily="34" charset="0"/>
                <a:ea typeface="新細明體" pitchFamily="18" charset="-120"/>
              </a:rPr>
              <a:t>Orthodontic and medical devices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1931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Possible new medical applications of IF/INT</a:t>
            </a:r>
            <a:endParaRPr lang="en-US" altLang="zh-TW" smtClean="0">
              <a:ea typeface="新細明體" pitchFamily="18" charset="-12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411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The scaling-up of IF and INT-WS</a:t>
            </a:r>
            <a:r>
              <a:rPr lang="en-US" altLang="zh-TW" sz="2400" b="1" baseline="-25000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2</a:t>
            </a:r>
            <a:r>
              <a:rPr lang="en-US" altLang="zh-TW" sz="2400" b="1" smtClean="0">
                <a:solidFill>
                  <a:srgbClr val="0070C0"/>
                </a:solidFill>
                <a:latin typeface="Albertus Extra Bold" pitchFamily="34" charset="0"/>
                <a:ea typeface="新細明體" pitchFamily="18" charset="-120"/>
              </a:rPr>
              <a:t> at “NanoMaterials”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8920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000" b="1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Tribology of Epoxy/WS</a:t>
            </a:r>
            <a:r>
              <a:rPr lang="en-US" altLang="zh-TW" sz="2000" b="1" baseline="-25000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2</a:t>
            </a:r>
            <a:r>
              <a:rPr lang="en-US" altLang="zh-TW" sz="2000" b="1" smtClean="0">
                <a:solidFill>
                  <a:schemeClr val="accent2"/>
                </a:solidFill>
                <a:latin typeface="Arial" pitchFamily="34" charset="0"/>
                <a:ea typeface="新細明體" pitchFamily="18" charset="-120"/>
                <a:cs typeface="Arial" pitchFamily="34" charset="0"/>
              </a:rPr>
              <a:t> Composites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313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On-screen Show (4:3)</PresentationFormat>
  <Paragraphs>69</Paragraphs>
  <Slides>108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09" baseType="lpstr">
      <vt:lpstr>Office Theme</vt:lpstr>
      <vt:lpstr>               Department of Materials and Interfaces, Weizmann Institute, Rehovot 76100  E-mail: reshef.tenne@weizmann.ac.il</vt:lpstr>
      <vt:lpstr>PowerPoint Presentation</vt:lpstr>
      <vt:lpstr> The firstly observed chrysotile (asbestos) nanotubes</vt:lpstr>
      <vt:lpstr>Why do inorganic nanotubes and fullerene-like structure form: The different bonding state of bulk and rim atoms in graphite and MoS2</vt:lpstr>
      <vt:lpstr>PowerPoint Presentation</vt:lpstr>
      <vt:lpstr>PowerPoint Presentation</vt:lpstr>
      <vt:lpstr>Endoscope/catheters insertion/extraction from human body simulating constrictions </vt:lpstr>
      <vt:lpstr>PowerPoint Presentation</vt:lpstr>
      <vt:lpstr>Portland-concrete reinforcement by nanotubes</vt:lpstr>
      <vt:lpstr>Microwave synthesis of IF-MoS2</vt:lpstr>
      <vt:lpstr>PowerPoint Presentation</vt:lpstr>
      <vt:lpstr>Core-shell nanotubes</vt:lpstr>
      <vt:lpstr>Stable IF-Cs2O nanostructures</vt:lpstr>
      <vt:lpstr>Vapor-liquid-solid (VLS) growth of SnS2 nanotubes with Bi catalyst</vt:lpstr>
      <vt:lpstr>GaSe/Gas nanotubes and fullerene-like by laser ablation and heat treamtnet</vt:lpstr>
      <vt:lpstr>“Misfit” compounds</vt:lpstr>
      <vt:lpstr>Nanotubes from the LnS-TaS2 (NbS2) family of compounds </vt:lpstr>
      <vt:lpstr>Families of “misfit” MS-TS2 nanotubes reported, so far and future work</vt:lpstr>
      <vt:lpstr>PowerPoint Presentation</vt:lpstr>
      <vt:lpstr>Calcium Cobalt oxide: the First Member of a New Family of Oxide-Based Misfit Nanotubes</vt:lpstr>
      <vt:lpstr>Euler Rule for Archimedeans </vt:lpstr>
      <vt:lpstr>IF-MoS2 produced by solar ablation at &gt;2000 ºC (transition from laser ablation to furnace synthesis of IF nanoparticles)</vt:lpstr>
      <vt:lpstr>PowerPoint Presentation</vt:lpstr>
      <vt:lpstr>PowerPoint Presentation</vt:lpstr>
      <vt:lpstr>PowerPoint Presentation</vt:lpstr>
      <vt:lpstr>PowerPoint Presentation</vt:lpstr>
      <vt:lpstr>Pull-out of individual WS2 nanotubes from water (liquids) surfaces</vt:lpstr>
      <vt:lpstr>SnS-SnS2 (O-T-T) ordered superstructure nanotubes</vt:lpstr>
      <vt:lpstr>Nanotubes from misfit compounds</vt:lpstr>
      <vt:lpstr>PowerPoint Presentation</vt:lpstr>
      <vt:lpstr>Field-Effect Transistors from WS2 Nanotubes with High Current-Carrying Capacity and Electromechanical Torsion Device</vt:lpstr>
      <vt:lpstr>Films of self-repelling Re:IF-MoS2 NP: Significantly reduced encrustation of urological catheters</vt:lpstr>
      <vt:lpstr>Tensile test of WS2 nanotube -computation by MD-DFT</vt:lpstr>
      <vt:lpstr>Biocompatibility of the IF/INT nanoparticles</vt:lpstr>
      <vt:lpstr>GaN nanotubes grown on ZnO nanowire template</vt:lpstr>
      <vt:lpstr>PowerPoint Presentation</vt:lpstr>
      <vt:lpstr>Plasma assisted synthesis of 1-to 3-wall WS2 nanotubes</vt:lpstr>
      <vt:lpstr>PowerPoint Presentation</vt:lpstr>
      <vt:lpstr>Measuring the mechanics of individual IF nanoparticles in the SEM  </vt:lpstr>
      <vt:lpstr>Effect of charge transfer on conductivity (PANI/INT-INT-WS2)</vt:lpstr>
      <vt:lpstr>Polyurethane glue reinforced by WS2 nanotubes</vt:lpstr>
      <vt:lpstr>PowerPoint Presentation</vt:lpstr>
      <vt:lpstr>PowerPoint Presentation</vt:lpstr>
      <vt:lpstr>IF-nanoparticles of PbS-SnS2 obtained by solar ablation (&gt;2000 K) </vt:lpstr>
      <vt:lpstr>The Burstein-Moss Shift in Re-doped IF-MoS2</vt:lpstr>
      <vt:lpstr>PowerPoint Presentation</vt:lpstr>
      <vt:lpstr>SEM view of a buckling of an individual WS2 nanotube</vt:lpstr>
      <vt:lpstr>PowerPoint Presentation</vt:lpstr>
      <vt:lpstr>Re atoms in IF-MoS2 nanoparticles</vt:lpstr>
      <vt:lpstr>Doping PANI with INT-WS2 </vt:lpstr>
      <vt:lpstr>SEM of SbS-TaS2 nanotubes</vt:lpstr>
      <vt:lpstr>PowerPoint Presentation</vt:lpstr>
      <vt:lpstr>Mie surface plasmon scattering of WS2 nanotubes in solution</vt:lpstr>
      <vt:lpstr>Advanced Mg alloy nanocomposites reinforced by WS2 nanotubes </vt:lpstr>
      <vt:lpstr>Reinforcing Cement by MWCNT or INT-WS2</vt:lpstr>
      <vt:lpstr>HRTEM analysis of CeS-CrS2 nanotube</vt:lpstr>
      <vt:lpstr>On the mechanism of lubrication of IF nanoparticles</vt:lpstr>
      <vt:lpstr>Lanthanide-sulfide (misfit) nanotubes with CrS2 and VS2</vt:lpstr>
      <vt:lpstr>Electrospun PMMA fibers </vt:lpstr>
      <vt:lpstr>Summary of the mechanical properties of IF NP</vt:lpstr>
      <vt:lpstr>V2O5 IF-like nanoparticles produced by pusled laser ablation</vt:lpstr>
      <vt:lpstr>PowerPoint Presentation</vt:lpstr>
      <vt:lpstr>Cobalt coated self-lubricating films</vt:lpstr>
      <vt:lpstr>PowerPoint Presentation</vt:lpstr>
      <vt:lpstr>The role of rolling friction? in nanomaterials</vt:lpstr>
      <vt:lpstr>Isotactic polypropylene/IF-WS2 nanocomposites</vt:lpstr>
      <vt:lpstr>PowerPoint Presentation</vt:lpstr>
      <vt:lpstr>PowerPoint Presentation</vt:lpstr>
      <vt:lpstr>PowerPoint Presentation</vt:lpstr>
      <vt:lpstr>Torsion of a gold pedal suspended on WS2 nanotube </vt:lpstr>
      <vt:lpstr>PowerPoint Presentation</vt:lpstr>
      <vt:lpstr>PowerPoint Presentation</vt:lpstr>
      <vt:lpstr>PowerPoint Presentation</vt:lpstr>
      <vt:lpstr>PowerPoint Presentation</vt:lpstr>
      <vt:lpstr>IF nanocomposites with polyetheretherketone (PEEK)  IF-WS2/PEEK nanocomposite coatings have been produced using aerosol-assisted deposition process  With 1 wt%IF nanoparticles, the thermal stability of the nanocomposite coatings increases by 20–30 °C   </vt:lpstr>
      <vt:lpstr>IF nanocomposites with polyphenylenesulfide</vt:lpstr>
      <vt:lpstr>Pressing individual IF-WS2 nanoparticle</vt:lpstr>
      <vt:lpstr>PowerPoint Presentation</vt:lpstr>
      <vt:lpstr>Tribological measurements of IF-MoS2 nanoparticles </vt:lpstr>
      <vt:lpstr>PowerPoint Presentation</vt:lpstr>
      <vt:lpstr>Mass production of multiwall WS2 nanotube (type 2)                          </vt:lpstr>
      <vt:lpstr>Stress-strain curve of a WS2 nanotube from SEM tensile stress experiment</vt:lpstr>
      <vt:lpstr>PowerPoint Presentation</vt:lpstr>
      <vt:lpstr>Synthesis of IF-MoS2 by the gas phase reaction between MoO3 vapor and H2S</vt:lpstr>
      <vt:lpstr>Comparison between the calculated and STM determined bandgaps of WS2 nanotubes</vt:lpstr>
      <vt:lpstr>Shock wave synthesis of inorganic nanotubes</vt:lpstr>
      <vt:lpstr>Resonance Raman excitation spectroscopy of WS2 nanotubes</vt:lpstr>
      <vt:lpstr>Band structure of MoS2 nanotubes</vt:lpstr>
      <vt:lpstr>Nanomechanics of WS2 nanotubes (type I and II)</vt:lpstr>
      <vt:lpstr>Reinforcement of epoxy resin by WS2 nanotubes </vt:lpstr>
      <vt:lpstr>PowerPoint Presentation</vt:lpstr>
      <vt:lpstr>Re (Nb) doped IF-MoS2</vt:lpstr>
      <vt:lpstr>PowerPoint Presentation</vt:lpstr>
      <vt:lpstr>PowerPoint Presentation</vt:lpstr>
      <vt:lpstr>Stability range for the PbI2@MoS2 core-shell nanotubes</vt:lpstr>
      <vt:lpstr>PowerPoint Presentation</vt:lpstr>
      <vt:lpstr>Raman spectra of SnS2 and SnS/SnS2 ordered superstructure nanotubes</vt:lpstr>
      <vt:lpstr>SKF Launched New “NanoLub inside” Line of Products based on UTA Graphite Cage Technology (and the IF-WS2 nanoparticles)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Synthesis of MX2 nanotubes by solar ablation</vt:lpstr>
      <vt:lpstr>Orthodontic and medical devices</vt:lpstr>
      <vt:lpstr>Possible new medical applications of IF/INT</vt:lpstr>
      <vt:lpstr>The scaling-up of IF and INT-WS2 at “NanoMaterials”</vt:lpstr>
      <vt:lpstr>Tribology of Epoxy/WS2 Composites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Materials and Interfaces, Weizmann Institute, Rehovot 76100  E-mail: reshef.tenne@weizmann.ac.il</dc:title>
  <dc:creator>Materials Chemistry 2016</dc:creator>
  <cp:lastModifiedBy>Materials Chemistry 2016</cp:lastModifiedBy>
  <cp:revision>2</cp:revision>
  <dcterms:created xsi:type="dcterms:W3CDTF">2016-04-15T14:23:56Z</dcterms:created>
  <dcterms:modified xsi:type="dcterms:W3CDTF">2016-04-15T14:30:22Z</dcterms:modified>
</cp:coreProperties>
</file>