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2" r:id="rId4"/>
    <p:sldMasterId id="2147484225" r:id="rId5"/>
  </p:sldMasterIdLst>
  <p:notesMasterIdLst>
    <p:notesMasterId r:id="rId46"/>
  </p:notesMasterIdLst>
  <p:sldIdLst>
    <p:sldId id="529" r:id="rId6"/>
    <p:sldId id="594" r:id="rId7"/>
    <p:sldId id="530" r:id="rId8"/>
    <p:sldId id="502" r:id="rId9"/>
    <p:sldId id="500" r:id="rId10"/>
    <p:sldId id="456" r:id="rId11"/>
    <p:sldId id="568" r:id="rId12"/>
    <p:sldId id="571" r:id="rId13"/>
    <p:sldId id="572" r:id="rId14"/>
    <p:sldId id="573" r:id="rId15"/>
    <p:sldId id="596" r:id="rId16"/>
    <p:sldId id="597" r:id="rId17"/>
    <p:sldId id="598" r:id="rId18"/>
    <p:sldId id="599" r:id="rId19"/>
    <p:sldId id="600" r:id="rId20"/>
    <p:sldId id="601" r:id="rId21"/>
    <p:sldId id="587" r:id="rId22"/>
    <p:sldId id="603" r:id="rId23"/>
    <p:sldId id="605" r:id="rId24"/>
    <p:sldId id="606" r:id="rId25"/>
    <p:sldId id="608" r:id="rId26"/>
    <p:sldId id="584" r:id="rId27"/>
    <p:sldId id="583" r:id="rId28"/>
    <p:sldId id="585" r:id="rId29"/>
    <p:sldId id="550" r:id="rId30"/>
    <p:sldId id="507" r:id="rId31"/>
    <p:sldId id="510" r:id="rId32"/>
    <p:sldId id="588" r:id="rId33"/>
    <p:sldId id="531" r:id="rId34"/>
    <p:sldId id="396" r:id="rId35"/>
    <p:sldId id="511" r:id="rId36"/>
    <p:sldId id="565" r:id="rId37"/>
    <p:sldId id="566" r:id="rId38"/>
    <p:sldId id="570" r:id="rId39"/>
    <p:sldId id="592" r:id="rId40"/>
    <p:sldId id="561" r:id="rId41"/>
    <p:sldId id="513" r:id="rId42"/>
    <p:sldId id="557" r:id="rId43"/>
    <p:sldId id="607" r:id="rId44"/>
    <p:sldId id="374" r:id="rId45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99FF"/>
    <a:srgbClr val="FFFFCC"/>
    <a:srgbClr val="99FFCC"/>
    <a:srgbClr val="00CC99"/>
    <a:srgbClr val="0066FF"/>
    <a:srgbClr val="00CC66"/>
    <a:srgbClr val="FF7C80"/>
    <a:srgbClr val="CC0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9" autoAdjust="0"/>
    <p:restoredTop sz="90340" autoAdjust="0"/>
  </p:normalViewPr>
  <p:slideViewPr>
    <p:cSldViewPr snapToGrid="0">
      <p:cViewPr varScale="1">
        <p:scale>
          <a:sx n="167" d="100"/>
          <a:sy n="167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456036745406796E-2"/>
          <c:y val="2.54283318751823E-2"/>
          <c:w val="0.75829352713185405"/>
          <c:h val="0.86024207915008399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yVal>
            <c:numRef>
              <c:f>Sheet1!$A$1:$A$18180</c:f>
              <c:numCache>
                <c:formatCode>General</c:formatCode>
                <c:ptCount val="18180"/>
                <c:pt idx="0">
                  <c:v>-3.4476</c:v>
                </c:pt>
                <c:pt idx="1">
                  <c:v>-3.3953000000000002</c:v>
                </c:pt>
                <c:pt idx="2">
                  <c:v>-3.3403</c:v>
                </c:pt>
                <c:pt idx="3">
                  <c:v>-3.3363</c:v>
                </c:pt>
                <c:pt idx="4">
                  <c:v>-3.3111000000000002</c:v>
                </c:pt>
                <c:pt idx="5" formatCode="0.0000">
                  <c:v>-3.2898537884569041</c:v>
                </c:pt>
                <c:pt idx="6" formatCode="0.0000">
                  <c:v>-3.2399623212474542</c:v>
                </c:pt>
                <c:pt idx="7">
                  <c:v>-3.2130000000000001</c:v>
                </c:pt>
                <c:pt idx="8" formatCode="0.0000">
                  <c:v>-3.1943216965356709</c:v>
                </c:pt>
                <c:pt idx="9">
                  <c:v>-3.1886999999999999</c:v>
                </c:pt>
                <c:pt idx="10" formatCode="0.0000">
                  <c:v>-3.1708301985222529</c:v>
                </c:pt>
                <c:pt idx="11" formatCode="0.0000">
                  <c:v>-3.1312302447282039</c:v>
                </c:pt>
                <c:pt idx="12" formatCode="0.0000">
                  <c:v>-3.1146743318425578</c:v>
                </c:pt>
                <c:pt idx="13" formatCode="0.0000">
                  <c:v>-3.1106472178974012</c:v>
                </c:pt>
                <c:pt idx="14">
                  <c:v>-3.0977999999999999</c:v>
                </c:pt>
                <c:pt idx="15" formatCode="0.0000">
                  <c:v>-3.0918540194866662</c:v>
                </c:pt>
                <c:pt idx="16" formatCode="0.0000">
                  <c:v>-3.0815625060712639</c:v>
                </c:pt>
                <c:pt idx="17">
                  <c:v>-3.0668000000000002</c:v>
                </c:pt>
                <c:pt idx="18">
                  <c:v>-3.0659000000000001</c:v>
                </c:pt>
                <c:pt idx="19">
                  <c:v>-3.0503999999999998</c:v>
                </c:pt>
                <c:pt idx="20">
                  <c:v>-3.0375999999999999</c:v>
                </c:pt>
                <c:pt idx="21" formatCode="0.0000">
                  <c:v>-3.0292100247842182</c:v>
                </c:pt>
                <c:pt idx="22" formatCode="0.0000">
                  <c:v>-3.025406639391568</c:v>
                </c:pt>
                <c:pt idx="23">
                  <c:v>-3.0078</c:v>
                </c:pt>
                <c:pt idx="24">
                  <c:v>-3.0057999999999998</c:v>
                </c:pt>
                <c:pt idx="25">
                  <c:v>-2.994899999999999</c:v>
                </c:pt>
                <c:pt idx="26">
                  <c:v>-2.9935999999999998</c:v>
                </c:pt>
                <c:pt idx="27">
                  <c:v>-2.9861</c:v>
                </c:pt>
                <c:pt idx="28" formatCode="0.0000">
                  <c:v>-2.9853592284925039</c:v>
                </c:pt>
                <c:pt idx="29">
                  <c:v>-2.9737</c:v>
                </c:pt>
                <c:pt idx="30">
                  <c:v>-2.970499999999999</c:v>
                </c:pt>
                <c:pt idx="31">
                  <c:v>-2.9550000000000001</c:v>
                </c:pt>
                <c:pt idx="32">
                  <c:v>-2.9544000000000001</c:v>
                </c:pt>
                <c:pt idx="33">
                  <c:v>-2.952399999999999</c:v>
                </c:pt>
                <c:pt idx="34">
                  <c:v>-2.9377</c:v>
                </c:pt>
                <c:pt idx="35">
                  <c:v>-2.932399999999999</c:v>
                </c:pt>
                <c:pt idx="36">
                  <c:v>-2.928753867948326</c:v>
                </c:pt>
                <c:pt idx="37">
                  <c:v>-2.915</c:v>
                </c:pt>
                <c:pt idx="38">
                  <c:v>-2.9106999999999981</c:v>
                </c:pt>
                <c:pt idx="39">
                  <c:v>-2.9030999999999998</c:v>
                </c:pt>
                <c:pt idx="40">
                  <c:v>-2.8942999999999981</c:v>
                </c:pt>
                <c:pt idx="41" formatCode="0.0000">
                  <c:v>-2.888261036703708</c:v>
                </c:pt>
                <c:pt idx="42" formatCode="0.0000">
                  <c:v>-2.8846813798635691</c:v>
                </c:pt>
                <c:pt idx="43" formatCode="0.0000">
                  <c:v>-2.8569390393524841</c:v>
                </c:pt>
                <c:pt idx="44">
                  <c:v>-2.8273000000000001</c:v>
                </c:pt>
                <c:pt idx="45">
                  <c:v>-2.8241999999999998</c:v>
                </c:pt>
                <c:pt idx="46" formatCode="0.0000">
                  <c:v>-2.820695013846068</c:v>
                </c:pt>
                <c:pt idx="47">
                  <c:v>-2.8140000000000001</c:v>
                </c:pt>
                <c:pt idx="48">
                  <c:v>-2.8091712912808089</c:v>
                </c:pt>
                <c:pt idx="49" formatCode="0.0000">
                  <c:v>-2.8048102866179478</c:v>
                </c:pt>
                <c:pt idx="50">
                  <c:v>-2.8041999999999998</c:v>
                </c:pt>
                <c:pt idx="51">
                  <c:v>-2.8012000000000001</c:v>
                </c:pt>
                <c:pt idx="52">
                  <c:v>-2.7985000000000002</c:v>
                </c:pt>
                <c:pt idx="53">
                  <c:v>-2.7780999999999998</c:v>
                </c:pt>
                <c:pt idx="54">
                  <c:v>-2.7719</c:v>
                </c:pt>
                <c:pt idx="55">
                  <c:v>-2.7709999999999999</c:v>
                </c:pt>
                <c:pt idx="56">
                  <c:v>-2.7696000000000001</c:v>
                </c:pt>
                <c:pt idx="57">
                  <c:v>-2.7646999999999999</c:v>
                </c:pt>
                <c:pt idx="58">
                  <c:v>-2.7606999999999999</c:v>
                </c:pt>
                <c:pt idx="59">
                  <c:v>-2.7587000000000002</c:v>
                </c:pt>
                <c:pt idx="60">
                  <c:v>-2.7576999999999998</c:v>
                </c:pt>
                <c:pt idx="61">
                  <c:v>-2.7525622761027289</c:v>
                </c:pt>
                <c:pt idx="62">
                  <c:v>-2.7463000000000002</c:v>
                </c:pt>
                <c:pt idx="63">
                  <c:v>-2.7452999999999999</c:v>
                </c:pt>
                <c:pt idx="64">
                  <c:v>-2.7398527485567712</c:v>
                </c:pt>
                <c:pt idx="65">
                  <c:v>-2.7385377515734581</c:v>
                </c:pt>
                <c:pt idx="66">
                  <c:v>-2.7208999999999999</c:v>
                </c:pt>
                <c:pt idx="67">
                  <c:v>-2.7198000000000002</c:v>
                </c:pt>
                <c:pt idx="68" formatCode="0.0000">
                  <c:v>-2.713976494299398</c:v>
                </c:pt>
                <c:pt idx="69">
                  <c:v>-2.7078000000000002</c:v>
                </c:pt>
                <c:pt idx="70">
                  <c:v>-2.7065999999999999</c:v>
                </c:pt>
                <c:pt idx="71">
                  <c:v>-2.7031000000000001</c:v>
                </c:pt>
                <c:pt idx="72">
                  <c:v>-2.7027000000000001</c:v>
                </c:pt>
                <c:pt idx="73">
                  <c:v>-2.6999</c:v>
                </c:pt>
                <c:pt idx="74">
                  <c:v>-2.6911999999999998</c:v>
                </c:pt>
                <c:pt idx="75">
                  <c:v>-2.6856</c:v>
                </c:pt>
                <c:pt idx="76">
                  <c:v>-2.6831999999999998</c:v>
                </c:pt>
                <c:pt idx="77" formatCode="0.0000">
                  <c:v>-2.6739290834003331</c:v>
                </c:pt>
                <c:pt idx="78">
                  <c:v>-2.6720071524087121</c:v>
                </c:pt>
                <c:pt idx="79">
                  <c:v>-2.6688999999999998</c:v>
                </c:pt>
                <c:pt idx="80">
                  <c:v>-2.6663999999999999</c:v>
                </c:pt>
                <c:pt idx="81">
                  <c:v>-2.6645480753703499</c:v>
                </c:pt>
                <c:pt idx="82">
                  <c:v>-2.6642999999999999</c:v>
                </c:pt>
                <c:pt idx="83">
                  <c:v>-2.6638999999999999</c:v>
                </c:pt>
                <c:pt idx="84">
                  <c:v>-2.6585000000000001</c:v>
                </c:pt>
                <c:pt idx="85" formatCode="0.0000">
                  <c:v>-2.6551358849895981</c:v>
                </c:pt>
                <c:pt idx="86">
                  <c:v>-2.6476000000000002</c:v>
                </c:pt>
                <c:pt idx="87">
                  <c:v>-2.6402999999999999</c:v>
                </c:pt>
                <c:pt idx="88">
                  <c:v>-2.6394000000000002</c:v>
                </c:pt>
                <c:pt idx="89" formatCode="0.0000">
                  <c:v>-2.6354477723688281</c:v>
                </c:pt>
                <c:pt idx="90">
                  <c:v>-2.6324000000000001</c:v>
                </c:pt>
                <c:pt idx="91">
                  <c:v>-2.6303000000000001</c:v>
                </c:pt>
                <c:pt idx="92">
                  <c:v>-2.6292</c:v>
                </c:pt>
                <c:pt idx="93">
                  <c:v>-2.6282999999999999</c:v>
                </c:pt>
                <c:pt idx="94">
                  <c:v>-2.6206461453670982</c:v>
                </c:pt>
                <c:pt idx="95">
                  <c:v>-2.6167999999999991</c:v>
                </c:pt>
                <c:pt idx="96">
                  <c:v>-2.613</c:v>
                </c:pt>
                <c:pt idx="97">
                  <c:v>-2.612499999999998</c:v>
                </c:pt>
                <c:pt idx="98">
                  <c:v>-2.6093000000000002</c:v>
                </c:pt>
                <c:pt idx="99">
                  <c:v>-2.607056655299298</c:v>
                </c:pt>
                <c:pt idx="100">
                  <c:v>-2.6061000000000001</c:v>
                </c:pt>
                <c:pt idx="101">
                  <c:v>-2.6057999999999999</c:v>
                </c:pt>
                <c:pt idx="102" formatCode="0.0000">
                  <c:v>-2.6039020464650968</c:v>
                </c:pt>
                <c:pt idx="103">
                  <c:v>-2.6030000000000002</c:v>
                </c:pt>
                <c:pt idx="104">
                  <c:v>-2.6006999999999998</c:v>
                </c:pt>
                <c:pt idx="105">
                  <c:v>-2.597869038980019</c:v>
                </c:pt>
                <c:pt idx="106">
                  <c:v>-2.5943000000000001</c:v>
                </c:pt>
                <c:pt idx="107">
                  <c:v>-2.5939000000000001</c:v>
                </c:pt>
                <c:pt idx="108">
                  <c:v>-2.5929736984083069</c:v>
                </c:pt>
                <c:pt idx="109">
                  <c:v>-2.5919401434960552</c:v>
                </c:pt>
                <c:pt idx="110">
                  <c:v>-2.5912000000000002</c:v>
                </c:pt>
                <c:pt idx="111">
                  <c:v>-2.5863932365123659</c:v>
                </c:pt>
                <c:pt idx="112">
                  <c:v>-2.5821999999999998</c:v>
                </c:pt>
                <c:pt idx="113">
                  <c:v>-2.579499999999999</c:v>
                </c:pt>
                <c:pt idx="114">
                  <c:v>-2.5767572666660761</c:v>
                </c:pt>
                <c:pt idx="115">
                  <c:v>-2.5667</c:v>
                </c:pt>
                <c:pt idx="116">
                  <c:v>-2.5638999999999998</c:v>
                </c:pt>
                <c:pt idx="117">
                  <c:v>-2.5621913503450231</c:v>
                </c:pt>
                <c:pt idx="118" formatCode="0.0000">
                  <c:v>-2.5613936214884352</c:v>
                </c:pt>
                <c:pt idx="119">
                  <c:v>-2.5613641763396799</c:v>
                </c:pt>
                <c:pt idx="120" formatCode="0.0000">
                  <c:v>-2.5515495651780502</c:v>
                </c:pt>
                <c:pt idx="121">
                  <c:v>-2.5506000000000002</c:v>
                </c:pt>
                <c:pt idx="122">
                  <c:v>-2.5383561594226389</c:v>
                </c:pt>
                <c:pt idx="123">
                  <c:v>-2.5379999999999998</c:v>
                </c:pt>
                <c:pt idx="124">
                  <c:v>-2.5209999999999999</c:v>
                </c:pt>
                <c:pt idx="125">
                  <c:v>-2.5175000000000001</c:v>
                </c:pt>
                <c:pt idx="126">
                  <c:v>-2.516999999999999</c:v>
                </c:pt>
                <c:pt idx="127">
                  <c:v>-2.5075537588460199</c:v>
                </c:pt>
                <c:pt idx="128">
                  <c:v>-2.506432759714893</c:v>
                </c:pt>
                <c:pt idx="129">
                  <c:v>-2.5049126056645101</c:v>
                </c:pt>
                <c:pt idx="130">
                  <c:v>-2.5016915600327851</c:v>
                </c:pt>
                <c:pt idx="131" formatCode="0.0000">
                  <c:v>-2.5016580979685989</c:v>
                </c:pt>
                <c:pt idx="132">
                  <c:v>-2.5007999999999999</c:v>
                </c:pt>
                <c:pt idx="133">
                  <c:v>-2.5005000000000002</c:v>
                </c:pt>
                <c:pt idx="134">
                  <c:v>-2.4990999999999981</c:v>
                </c:pt>
                <c:pt idx="135" formatCode="0.0000">
                  <c:v>-2.4927089558682489</c:v>
                </c:pt>
                <c:pt idx="136">
                  <c:v>-2.492</c:v>
                </c:pt>
                <c:pt idx="137">
                  <c:v>-2.4914000000000001</c:v>
                </c:pt>
                <c:pt idx="138">
                  <c:v>-2.4913595720547681</c:v>
                </c:pt>
                <c:pt idx="139">
                  <c:v>-2.4903</c:v>
                </c:pt>
                <c:pt idx="140">
                  <c:v>-2.4881000000000002</c:v>
                </c:pt>
                <c:pt idx="141">
                  <c:v>-2.487355366871753</c:v>
                </c:pt>
                <c:pt idx="142">
                  <c:v>-2.4872999999999998</c:v>
                </c:pt>
                <c:pt idx="143">
                  <c:v>-2.4870999999999999</c:v>
                </c:pt>
                <c:pt idx="144">
                  <c:v>-2.4845999999999999</c:v>
                </c:pt>
                <c:pt idx="145">
                  <c:v>-2.4838</c:v>
                </c:pt>
                <c:pt idx="146">
                  <c:v>-2.4815999999999998</c:v>
                </c:pt>
                <c:pt idx="147">
                  <c:v>-2.4784000000000002</c:v>
                </c:pt>
                <c:pt idx="148" formatCode="0.0000">
                  <c:v>-2.477719142850165</c:v>
                </c:pt>
                <c:pt idx="149">
                  <c:v>-2.4744811941172391</c:v>
                </c:pt>
                <c:pt idx="150">
                  <c:v>-2.4742000000000002</c:v>
                </c:pt>
                <c:pt idx="151">
                  <c:v>-2.4668170361039521</c:v>
                </c:pt>
                <c:pt idx="152">
                  <c:v>-2.4657</c:v>
                </c:pt>
                <c:pt idx="153">
                  <c:v>-2.4652831276070271</c:v>
                </c:pt>
                <c:pt idx="154">
                  <c:v>-2.4626000000000001</c:v>
                </c:pt>
                <c:pt idx="155">
                  <c:v>-2.4579</c:v>
                </c:pt>
                <c:pt idx="156">
                  <c:v>-2.4573999999999998</c:v>
                </c:pt>
                <c:pt idx="157">
                  <c:v>-2.4519999999999991</c:v>
                </c:pt>
                <c:pt idx="158">
                  <c:v>-2.450005881145783</c:v>
                </c:pt>
                <c:pt idx="159">
                  <c:v>-2.4496000000000002</c:v>
                </c:pt>
                <c:pt idx="160">
                  <c:v>-2.4491999999999998</c:v>
                </c:pt>
                <c:pt idx="161">
                  <c:v>-2.4472</c:v>
                </c:pt>
                <c:pt idx="162">
                  <c:v>-2.4460714191769979</c:v>
                </c:pt>
                <c:pt idx="163">
                  <c:v>-2.4445000000000001</c:v>
                </c:pt>
                <c:pt idx="164">
                  <c:v>-2.4432999999999998</c:v>
                </c:pt>
                <c:pt idx="165">
                  <c:v>-2.438099999999999</c:v>
                </c:pt>
                <c:pt idx="166">
                  <c:v>-2.4373</c:v>
                </c:pt>
                <c:pt idx="167">
                  <c:v>-2.4359000000000002</c:v>
                </c:pt>
                <c:pt idx="168">
                  <c:v>-2.4350000000000001</c:v>
                </c:pt>
                <c:pt idx="169">
                  <c:v>-2.4327000000000001</c:v>
                </c:pt>
                <c:pt idx="170">
                  <c:v>-2.4317710877807119</c:v>
                </c:pt>
                <c:pt idx="171">
                  <c:v>-2.4306000000000001</c:v>
                </c:pt>
                <c:pt idx="172">
                  <c:v>-2.4283000000000001</c:v>
                </c:pt>
                <c:pt idx="173">
                  <c:v>-2.4239000000000002</c:v>
                </c:pt>
                <c:pt idx="174">
                  <c:v>-2.4230999999999998</c:v>
                </c:pt>
                <c:pt idx="175">
                  <c:v>-2.4171999999999998</c:v>
                </c:pt>
                <c:pt idx="176">
                  <c:v>-2.4167000000000001</c:v>
                </c:pt>
                <c:pt idx="177">
                  <c:v>-2.416399999999999</c:v>
                </c:pt>
                <c:pt idx="178">
                  <c:v>-2.414099999999999</c:v>
                </c:pt>
                <c:pt idx="179">
                  <c:v>-2.4137</c:v>
                </c:pt>
                <c:pt idx="180">
                  <c:v>-2.4125970287412408</c:v>
                </c:pt>
                <c:pt idx="181" formatCode="0.0000">
                  <c:v>-2.411719219860085</c:v>
                </c:pt>
                <c:pt idx="182">
                  <c:v>-2.4097</c:v>
                </c:pt>
                <c:pt idx="183">
                  <c:v>-2.4094000000000002</c:v>
                </c:pt>
                <c:pt idx="184">
                  <c:v>-2.4081999999999999</c:v>
                </c:pt>
                <c:pt idx="185">
                  <c:v>-2.4079000000000002</c:v>
                </c:pt>
                <c:pt idx="186">
                  <c:v>-2.4</c:v>
                </c:pt>
                <c:pt idx="187">
                  <c:v>-2.397899999999999</c:v>
                </c:pt>
                <c:pt idx="188">
                  <c:v>-2.397352894171735</c:v>
                </c:pt>
                <c:pt idx="189">
                  <c:v>-2.396799999999998</c:v>
                </c:pt>
                <c:pt idx="190">
                  <c:v>-2.3921350499056002</c:v>
                </c:pt>
                <c:pt idx="191">
                  <c:v>-2.3871000000000002</c:v>
                </c:pt>
                <c:pt idx="192">
                  <c:v>-2.3870183760142041</c:v>
                </c:pt>
                <c:pt idx="193">
                  <c:v>-2.3860914642975328</c:v>
                </c:pt>
                <c:pt idx="194">
                  <c:v>-2.3835895069253898</c:v>
                </c:pt>
                <c:pt idx="195">
                  <c:v>-2.3835107772739912</c:v>
                </c:pt>
                <c:pt idx="196">
                  <c:v>-2.3828</c:v>
                </c:pt>
                <c:pt idx="197">
                  <c:v>-2.379031182068613</c:v>
                </c:pt>
                <c:pt idx="198">
                  <c:v>-2.3776000000000002</c:v>
                </c:pt>
                <c:pt idx="199">
                  <c:v>-2.3771618922595819</c:v>
                </c:pt>
                <c:pt idx="200">
                  <c:v>-2.376999999999998</c:v>
                </c:pt>
                <c:pt idx="201">
                  <c:v>-2.3742000000000001</c:v>
                </c:pt>
                <c:pt idx="202">
                  <c:v>-2.3738000000000001</c:v>
                </c:pt>
                <c:pt idx="203">
                  <c:v>-2.372609908700829</c:v>
                </c:pt>
                <c:pt idx="204">
                  <c:v>-2.3715000000000002</c:v>
                </c:pt>
                <c:pt idx="205">
                  <c:v>-2.3694999999999991</c:v>
                </c:pt>
                <c:pt idx="206">
                  <c:v>-2.3686713528486658</c:v>
                </c:pt>
                <c:pt idx="207">
                  <c:v>-2.367431033890588</c:v>
                </c:pt>
                <c:pt idx="208">
                  <c:v>-2.365699999999999</c:v>
                </c:pt>
                <c:pt idx="209">
                  <c:v>-2.3647</c:v>
                </c:pt>
                <c:pt idx="210">
                  <c:v>-2.3643209621560972</c:v>
                </c:pt>
                <c:pt idx="211">
                  <c:v>-2.3637000000000001</c:v>
                </c:pt>
                <c:pt idx="212">
                  <c:v>-2.3628</c:v>
                </c:pt>
                <c:pt idx="213">
                  <c:v>-2.3626</c:v>
                </c:pt>
                <c:pt idx="214">
                  <c:v>-2.3620279218580471</c:v>
                </c:pt>
                <c:pt idx="215">
                  <c:v>-2.361699999999999</c:v>
                </c:pt>
                <c:pt idx="216">
                  <c:v>-2.361229437701124</c:v>
                </c:pt>
                <c:pt idx="217">
                  <c:v>-2.3608756608621189</c:v>
                </c:pt>
                <c:pt idx="218">
                  <c:v>-2.3601000000000001</c:v>
                </c:pt>
                <c:pt idx="219">
                  <c:v>-2.3593000000000002</c:v>
                </c:pt>
                <c:pt idx="220">
                  <c:v>-2.3589000000000002</c:v>
                </c:pt>
                <c:pt idx="221">
                  <c:v>-2.3578000000000001</c:v>
                </c:pt>
                <c:pt idx="222">
                  <c:v>-2.3554107714471342</c:v>
                </c:pt>
                <c:pt idx="223">
                  <c:v>-2.354941348230823</c:v>
                </c:pt>
                <c:pt idx="224">
                  <c:v>-2.3538000000000001</c:v>
                </c:pt>
                <c:pt idx="225">
                  <c:v>-2.3509333797323921</c:v>
                </c:pt>
                <c:pt idx="226">
                  <c:v>-2.349699999999999</c:v>
                </c:pt>
                <c:pt idx="227">
                  <c:v>-2.345499999999999</c:v>
                </c:pt>
                <c:pt idx="228">
                  <c:v>-2.345419414575467</c:v>
                </c:pt>
                <c:pt idx="229">
                  <c:v>-2.3412556691413</c:v>
                </c:pt>
                <c:pt idx="230">
                  <c:v>-2.3401000000000001</c:v>
                </c:pt>
                <c:pt idx="231">
                  <c:v>-2.34</c:v>
                </c:pt>
                <c:pt idx="232">
                  <c:v>-2.3359633276844178</c:v>
                </c:pt>
                <c:pt idx="233">
                  <c:v>-2.3311999999999991</c:v>
                </c:pt>
                <c:pt idx="234">
                  <c:v>-2.3310911326572881</c:v>
                </c:pt>
                <c:pt idx="235">
                  <c:v>-2.3287</c:v>
                </c:pt>
                <c:pt idx="236" formatCode="0.0000">
                  <c:v>-2.3231227130666232</c:v>
                </c:pt>
                <c:pt idx="237">
                  <c:v>-2.3231000000000002</c:v>
                </c:pt>
                <c:pt idx="238">
                  <c:v>-2.3227370221011712</c:v>
                </c:pt>
                <c:pt idx="239">
                  <c:v>-2.3227000000000002</c:v>
                </c:pt>
                <c:pt idx="240">
                  <c:v>-2.321598173166096</c:v>
                </c:pt>
                <c:pt idx="241">
                  <c:v>-2.3210000000000002</c:v>
                </c:pt>
                <c:pt idx="242">
                  <c:v>-2.3199000000000001</c:v>
                </c:pt>
                <c:pt idx="243">
                  <c:v>-2.317909212594595</c:v>
                </c:pt>
                <c:pt idx="244">
                  <c:v>-2.3160434204113338</c:v>
                </c:pt>
                <c:pt idx="245">
                  <c:v>-2.3147554856682491</c:v>
                </c:pt>
                <c:pt idx="246">
                  <c:v>-2.3140000000000001</c:v>
                </c:pt>
                <c:pt idx="247" formatCode="0.0000">
                  <c:v>-2.3090278142585721</c:v>
                </c:pt>
                <c:pt idx="248">
                  <c:v>-2.3085</c:v>
                </c:pt>
                <c:pt idx="249">
                  <c:v>-2.3075999999999999</c:v>
                </c:pt>
                <c:pt idx="250">
                  <c:v>-2.307006783049053</c:v>
                </c:pt>
                <c:pt idx="251">
                  <c:v>-2.3058000000000001</c:v>
                </c:pt>
                <c:pt idx="252">
                  <c:v>-2.3052000000000001</c:v>
                </c:pt>
                <c:pt idx="253">
                  <c:v>-2.3029000000000002</c:v>
                </c:pt>
                <c:pt idx="254">
                  <c:v>-2.302299999999998</c:v>
                </c:pt>
                <c:pt idx="255">
                  <c:v>-2.3022</c:v>
                </c:pt>
                <c:pt idx="256" formatCode="0.0000">
                  <c:v>-2.2996312150532048</c:v>
                </c:pt>
                <c:pt idx="257">
                  <c:v>-2.298090854144804</c:v>
                </c:pt>
                <c:pt idx="258">
                  <c:v>-2.2980178951637709</c:v>
                </c:pt>
                <c:pt idx="259">
                  <c:v>-2.2977916021235179</c:v>
                </c:pt>
                <c:pt idx="260">
                  <c:v>-2.2970000000000002</c:v>
                </c:pt>
                <c:pt idx="261">
                  <c:v>-2.2969598484608902</c:v>
                </c:pt>
                <c:pt idx="262">
                  <c:v>-2.2965</c:v>
                </c:pt>
                <c:pt idx="263">
                  <c:v>-2.2952372120143241</c:v>
                </c:pt>
                <c:pt idx="264">
                  <c:v>-2.2937651451084471</c:v>
                </c:pt>
                <c:pt idx="265">
                  <c:v>-2.2936000000000001</c:v>
                </c:pt>
                <c:pt idx="266">
                  <c:v>-2.2930926764151311</c:v>
                </c:pt>
                <c:pt idx="267">
                  <c:v>-2.2919514674543962</c:v>
                </c:pt>
                <c:pt idx="268">
                  <c:v>-2.2913000000000001</c:v>
                </c:pt>
                <c:pt idx="269">
                  <c:v>-2.2907000000000002</c:v>
                </c:pt>
                <c:pt idx="270">
                  <c:v>-2.2895468492532638</c:v>
                </c:pt>
                <c:pt idx="271">
                  <c:v>-2.2888999999999999</c:v>
                </c:pt>
                <c:pt idx="272">
                  <c:v>-2.2878646849330799</c:v>
                </c:pt>
                <c:pt idx="273">
                  <c:v>-2.2874410061061021</c:v>
                </c:pt>
                <c:pt idx="274">
                  <c:v>-2.2854999999999999</c:v>
                </c:pt>
                <c:pt idx="275">
                  <c:v>-2.2839</c:v>
                </c:pt>
                <c:pt idx="276">
                  <c:v>-2.2818999999999998</c:v>
                </c:pt>
                <c:pt idx="277">
                  <c:v>-2.2799999999999998</c:v>
                </c:pt>
                <c:pt idx="278">
                  <c:v>-2.2789000000000001</c:v>
                </c:pt>
                <c:pt idx="279" formatCode="0.0000">
                  <c:v>-2.2788244596698921</c:v>
                </c:pt>
                <c:pt idx="280">
                  <c:v>-2.2783336420507299</c:v>
                </c:pt>
                <c:pt idx="281">
                  <c:v>-2.2782022849179961</c:v>
                </c:pt>
                <c:pt idx="282">
                  <c:v>-2.2775463416483981</c:v>
                </c:pt>
                <c:pt idx="283">
                  <c:v>-2.2770999999999999</c:v>
                </c:pt>
                <c:pt idx="284">
                  <c:v>-2.2764000000000002</c:v>
                </c:pt>
                <c:pt idx="285">
                  <c:v>-2.2754256985544901</c:v>
                </c:pt>
                <c:pt idx="286">
                  <c:v>-2.2749000000000001</c:v>
                </c:pt>
                <c:pt idx="287">
                  <c:v>-2.2742</c:v>
                </c:pt>
                <c:pt idx="288">
                  <c:v>-2.2723516980075842</c:v>
                </c:pt>
                <c:pt idx="289">
                  <c:v>-2.2706</c:v>
                </c:pt>
                <c:pt idx="290">
                  <c:v>-2.27</c:v>
                </c:pt>
                <c:pt idx="291">
                  <c:v>-2.2698999999999998</c:v>
                </c:pt>
                <c:pt idx="292">
                  <c:v>-2.2693922263057318</c:v>
                </c:pt>
                <c:pt idx="293">
                  <c:v>-2.2690000000000001</c:v>
                </c:pt>
                <c:pt idx="294" formatCode="0.0000">
                  <c:v>-2.2685329462544899</c:v>
                </c:pt>
                <c:pt idx="295">
                  <c:v>-2.2675296058789112</c:v>
                </c:pt>
                <c:pt idx="296">
                  <c:v>-2.2670201464627429</c:v>
                </c:pt>
                <c:pt idx="297">
                  <c:v>-2.2652774694589408</c:v>
                </c:pt>
                <c:pt idx="298">
                  <c:v>-2.2640681522294122</c:v>
                </c:pt>
                <c:pt idx="299">
                  <c:v>-2.2575687590588651</c:v>
                </c:pt>
                <c:pt idx="300">
                  <c:v>-2.2568000000000001</c:v>
                </c:pt>
                <c:pt idx="301">
                  <c:v>-2.255637322091101</c:v>
                </c:pt>
                <c:pt idx="302">
                  <c:v>-2.2522161108517311</c:v>
                </c:pt>
                <c:pt idx="303">
                  <c:v>-2.2521</c:v>
                </c:pt>
                <c:pt idx="304" formatCode="0.0000">
                  <c:v>-2.2496318194809519</c:v>
                </c:pt>
                <c:pt idx="305">
                  <c:v>-2.2494800718428012</c:v>
                </c:pt>
                <c:pt idx="306" formatCode="0.0000">
                  <c:v>-2.2474501411133732</c:v>
                </c:pt>
                <c:pt idx="307">
                  <c:v>-2.2467513363727241</c:v>
                </c:pt>
                <c:pt idx="308">
                  <c:v>-2.2465000000000002</c:v>
                </c:pt>
                <c:pt idx="309">
                  <c:v>-2.246458715845407</c:v>
                </c:pt>
                <c:pt idx="310">
                  <c:v>-2.2464253680532922</c:v>
                </c:pt>
                <c:pt idx="311">
                  <c:v>-2.2461000000000002</c:v>
                </c:pt>
                <c:pt idx="312">
                  <c:v>-2.246</c:v>
                </c:pt>
                <c:pt idx="313">
                  <c:v>-2.2450999999999999</c:v>
                </c:pt>
                <c:pt idx="314">
                  <c:v>-2.2433000000000001</c:v>
                </c:pt>
                <c:pt idx="315">
                  <c:v>-2.2429999999999999</c:v>
                </c:pt>
                <c:pt idx="316">
                  <c:v>-2.2393000000000001</c:v>
                </c:pt>
                <c:pt idx="317">
                  <c:v>-2.2387000000000001</c:v>
                </c:pt>
                <c:pt idx="318" formatCode="0.0000">
                  <c:v>-2.2383511858321339</c:v>
                </c:pt>
                <c:pt idx="319">
                  <c:v>-2.2381000000000002</c:v>
                </c:pt>
                <c:pt idx="320" formatCode="0.0000">
                  <c:v>-2.2376675110655402</c:v>
                </c:pt>
                <c:pt idx="321">
                  <c:v>-2.2370000000000001</c:v>
                </c:pt>
                <c:pt idx="322">
                  <c:v>-2.2347000000000001</c:v>
                </c:pt>
                <c:pt idx="323">
                  <c:v>-2.2347000000000001</c:v>
                </c:pt>
                <c:pt idx="324" formatCode="0.0000">
                  <c:v>-2.2345936103593358</c:v>
                </c:pt>
                <c:pt idx="325">
                  <c:v>-2.2343000000000002</c:v>
                </c:pt>
                <c:pt idx="326">
                  <c:v>-2.234</c:v>
                </c:pt>
                <c:pt idx="327">
                  <c:v>-2.2336466564716742</c:v>
                </c:pt>
                <c:pt idx="328">
                  <c:v>-2.232899999999999</c:v>
                </c:pt>
                <c:pt idx="329">
                  <c:v>-2.2309999999999999</c:v>
                </c:pt>
                <c:pt idx="330">
                  <c:v>-2.2309999999999999</c:v>
                </c:pt>
                <c:pt idx="331">
                  <c:v>-2.230256989624988</c:v>
                </c:pt>
                <c:pt idx="332">
                  <c:v>-2.2294470483948321</c:v>
                </c:pt>
                <c:pt idx="333">
                  <c:v>-2.2292000000000001</c:v>
                </c:pt>
                <c:pt idx="334">
                  <c:v>-2.2289448511182002</c:v>
                </c:pt>
                <c:pt idx="335">
                  <c:v>-2.2271086311005228</c:v>
                </c:pt>
                <c:pt idx="336">
                  <c:v>-2.2270890510129551</c:v>
                </c:pt>
                <c:pt idx="337">
                  <c:v>-2.2259419219224408</c:v>
                </c:pt>
                <c:pt idx="338">
                  <c:v>-2.2252000000000001</c:v>
                </c:pt>
                <c:pt idx="339">
                  <c:v>-2.2245445919210698</c:v>
                </c:pt>
                <c:pt idx="340">
                  <c:v>-2.2235999999999998</c:v>
                </c:pt>
                <c:pt idx="341">
                  <c:v>-2.2229999999999999</c:v>
                </c:pt>
                <c:pt idx="342">
                  <c:v>-2.2223000000000002</c:v>
                </c:pt>
                <c:pt idx="343">
                  <c:v>-2.2211948101209411</c:v>
                </c:pt>
                <c:pt idx="344">
                  <c:v>-2.2208000000000001</c:v>
                </c:pt>
                <c:pt idx="345">
                  <c:v>-2.220342577454284</c:v>
                </c:pt>
                <c:pt idx="346">
                  <c:v>-2.2181000000000002</c:v>
                </c:pt>
                <c:pt idx="347">
                  <c:v>-2.2174999999999998</c:v>
                </c:pt>
                <c:pt idx="348">
                  <c:v>-2.216299999999999</c:v>
                </c:pt>
                <c:pt idx="349">
                  <c:v>-2.215007723866901</c:v>
                </c:pt>
                <c:pt idx="350">
                  <c:v>-2.2139000000000002</c:v>
                </c:pt>
                <c:pt idx="351">
                  <c:v>-2.2122000000000002</c:v>
                </c:pt>
                <c:pt idx="352">
                  <c:v>-2.2090999999999998</c:v>
                </c:pt>
                <c:pt idx="353">
                  <c:v>-2.2090000000000001</c:v>
                </c:pt>
                <c:pt idx="354">
                  <c:v>-2.2086821490498432</c:v>
                </c:pt>
                <c:pt idx="355">
                  <c:v>-2.2081</c:v>
                </c:pt>
                <c:pt idx="356">
                  <c:v>-2.2081</c:v>
                </c:pt>
                <c:pt idx="357">
                  <c:v>-2.2080000000000002</c:v>
                </c:pt>
                <c:pt idx="358" formatCode="0.0000">
                  <c:v>-2.2076787799721118</c:v>
                </c:pt>
                <c:pt idx="359">
                  <c:v>-2.2044157209853572</c:v>
                </c:pt>
                <c:pt idx="360">
                  <c:v>-2.2042999999999999</c:v>
                </c:pt>
                <c:pt idx="361">
                  <c:v>-2.2042000000000002</c:v>
                </c:pt>
                <c:pt idx="362">
                  <c:v>-2.2034234151924612</c:v>
                </c:pt>
                <c:pt idx="363">
                  <c:v>-2.2025999999999999</c:v>
                </c:pt>
                <c:pt idx="364" formatCode="0.0000">
                  <c:v>-2.2025330232644111</c:v>
                </c:pt>
                <c:pt idx="365">
                  <c:v>-2.2021157270726781</c:v>
                </c:pt>
                <c:pt idx="366">
                  <c:v>-2.2021082554915901</c:v>
                </c:pt>
                <c:pt idx="367">
                  <c:v>-2.2014999999999998</c:v>
                </c:pt>
                <c:pt idx="368" formatCode="0.0000">
                  <c:v>-2.2002957377393231</c:v>
                </c:pt>
                <c:pt idx="369">
                  <c:v>-2.199946443202772</c:v>
                </c:pt>
                <c:pt idx="370">
                  <c:v>-2.1996000000000002</c:v>
                </c:pt>
                <c:pt idx="371">
                  <c:v>-2.198569418160238</c:v>
                </c:pt>
                <c:pt idx="372">
                  <c:v>-2.1977197050565458</c:v>
                </c:pt>
                <c:pt idx="373">
                  <c:v>-2.1974</c:v>
                </c:pt>
                <c:pt idx="374">
                  <c:v>-2.1968000000000001</c:v>
                </c:pt>
                <c:pt idx="375">
                  <c:v>-2.1956461661269602</c:v>
                </c:pt>
                <c:pt idx="376">
                  <c:v>-2.1954961053852702</c:v>
                </c:pt>
                <c:pt idx="377">
                  <c:v>-2.1953842553770402</c:v>
                </c:pt>
                <c:pt idx="378">
                  <c:v>-2.1939000000000002</c:v>
                </c:pt>
                <c:pt idx="379" formatCode="0.0000">
                  <c:v>-2.1935704886201601</c:v>
                </c:pt>
                <c:pt idx="380">
                  <c:v>-2.1916000000000002</c:v>
                </c:pt>
                <c:pt idx="381">
                  <c:v>-2.1905000000000001</c:v>
                </c:pt>
                <c:pt idx="382">
                  <c:v>-2.1892999999999998</c:v>
                </c:pt>
                <c:pt idx="383">
                  <c:v>-2.1892</c:v>
                </c:pt>
                <c:pt idx="384">
                  <c:v>-2.188283444204997</c:v>
                </c:pt>
                <c:pt idx="385">
                  <c:v>-2.1876516204065299</c:v>
                </c:pt>
                <c:pt idx="386">
                  <c:v>-2.1873070274263</c:v>
                </c:pt>
                <c:pt idx="387">
                  <c:v>-2.1853763935390611</c:v>
                </c:pt>
                <c:pt idx="388">
                  <c:v>-2.1846999999999999</c:v>
                </c:pt>
                <c:pt idx="389">
                  <c:v>-2.1845894267420052</c:v>
                </c:pt>
                <c:pt idx="390">
                  <c:v>-2.1819999999999999</c:v>
                </c:pt>
                <c:pt idx="391">
                  <c:v>-2.1817609413907548</c:v>
                </c:pt>
                <c:pt idx="392">
                  <c:v>-2.1811949908318411</c:v>
                </c:pt>
                <c:pt idx="393">
                  <c:v>-2.1810717961051771</c:v>
                </c:pt>
                <c:pt idx="394">
                  <c:v>-2.1808000000000001</c:v>
                </c:pt>
                <c:pt idx="395">
                  <c:v>-2.1805025873387418</c:v>
                </c:pt>
                <c:pt idx="396">
                  <c:v>-2.1787999999999998</c:v>
                </c:pt>
                <c:pt idx="397">
                  <c:v>-2.1781000000000001</c:v>
                </c:pt>
                <c:pt idx="398">
                  <c:v>-2.177510214833648</c:v>
                </c:pt>
                <c:pt idx="399">
                  <c:v>-2.1774889389449839</c:v>
                </c:pt>
                <c:pt idx="400">
                  <c:v>-2.1768999999999981</c:v>
                </c:pt>
                <c:pt idx="401">
                  <c:v>-2.1767145263835399</c:v>
                </c:pt>
                <c:pt idx="402">
                  <c:v>-2.1758999999999991</c:v>
                </c:pt>
                <c:pt idx="403">
                  <c:v>-2.1751999999999998</c:v>
                </c:pt>
                <c:pt idx="404" formatCode="0.0000">
                  <c:v>-2.1750144113058352</c:v>
                </c:pt>
                <c:pt idx="405">
                  <c:v>-2.1747000000000001</c:v>
                </c:pt>
                <c:pt idx="406">
                  <c:v>-2.1743999999999999</c:v>
                </c:pt>
                <c:pt idx="407">
                  <c:v>-2.1737000000000002</c:v>
                </c:pt>
                <c:pt idx="408">
                  <c:v>-2.1732169364992142</c:v>
                </c:pt>
                <c:pt idx="409">
                  <c:v>-2.172499999999999</c:v>
                </c:pt>
                <c:pt idx="410">
                  <c:v>-2.1722000000000001</c:v>
                </c:pt>
                <c:pt idx="411">
                  <c:v>-2.1719149589469531</c:v>
                </c:pt>
                <c:pt idx="412">
                  <c:v>-2.1718000000000002</c:v>
                </c:pt>
                <c:pt idx="413">
                  <c:v>-2.1714000000000002</c:v>
                </c:pt>
                <c:pt idx="414">
                  <c:v>-2.1705880119172019</c:v>
                </c:pt>
                <c:pt idx="415">
                  <c:v>-2.1692999999999998</c:v>
                </c:pt>
                <c:pt idx="416">
                  <c:v>-2.1688999999999998</c:v>
                </c:pt>
                <c:pt idx="417">
                  <c:v>-2.1688000000000001</c:v>
                </c:pt>
                <c:pt idx="418">
                  <c:v>-2.16792400898867</c:v>
                </c:pt>
                <c:pt idx="419">
                  <c:v>-2.1672762728128978</c:v>
                </c:pt>
                <c:pt idx="420">
                  <c:v>-2.1671999999999998</c:v>
                </c:pt>
                <c:pt idx="421">
                  <c:v>-2.1671</c:v>
                </c:pt>
                <c:pt idx="422">
                  <c:v>-2.1661709707064678</c:v>
                </c:pt>
                <c:pt idx="423">
                  <c:v>-2.1659999999999999</c:v>
                </c:pt>
                <c:pt idx="424">
                  <c:v>-2.1659000000000002</c:v>
                </c:pt>
                <c:pt idx="425">
                  <c:v>-2.1650999999999998</c:v>
                </c:pt>
                <c:pt idx="426">
                  <c:v>-2.1647347276980731</c:v>
                </c:pt>
                <c:pt idx="427" formatCode="0.0000">
                  <c:v>-2.1641724736565728</c:v>
                </c:pt>
                <c:pt idx="428">
                  <c:v>-2.1638999999999999</c:v>
                </c:pt>
                <c:pt idx="429">
                  <c:v>-2.1627999999999998</c:v>
                </c:pt>
                <c:pt idx="430">
                  <c:v>-2.1619000000000002</c:v>
                </c:pt>
                <c:pt idx="431">
                  <c:v>-2.16131498126594</c:v>
                </c:pt>
                <c:pt idx="432">
                  <c:v>-2.1602933618691349</c:v>
                </c:pt>
                <c:pt idx="433" formatCode="0.0000">
                  <c:v>-2.157968687065269</c:v>
                </c:pt>
                <c:pt idx="434">
                  <c:v>-2.1570757919334862</c:v>
                </c:pt>
                <c:pt idx="435">
                  <c:v>-2.1555427325361678</c:v>
                </c:pt>
                <c:pt idx="436">
                  <c:v>-2.1551596284396992</c:v>
                </c:pt>
                <c:pt idx="437">
                  <c:v>-2.1534186679123501</c:v>
                </c:pt>
                <c:pt idx="438">
                  <c:v>-2.1533261522149001</c:v>
                </c:pt>
                <c:pt idx="439">
                  <c:v>-2.1528700292403169</c:v>
                </c:pt>
                <c:pt idx="440">
                  <c:v>-2.1526999999999981</c:v>
                </c:pt>
                <c:pt idx="441">
                  <c:v>-2.1513</c:v>
                </c:pt>
                <c:pt idx="442">
                  <c:v>-2.1501999999999999</c:v>
                </c:pt>
                <c:pt idx="443" formatCode="0.0000">
                  <c:v>-2.1487119849223619</c:v>
                </c:pt>
                <c:pt idx="444">
                  <c:v>-2.1483057643621968</c:v>
                </c:pt>
                <c:pt idx="445">
                  <c:v>-2.1482000000000001</c:v>
                </c:pt>
                <c:pt idx="446">
                  <c:v>-2.1474000000000002</c:v>
                </c:pt>
                <c:pt idx="447">
                  <c:v>-2.1472978010695649</c:v>
                </c:pt>
                <c:pt idx="448">
                  <c:v>-2.1459999999999999</c:v>
                </c:pt>
                <c:pt idx="449">
                  <c:v>-2.1457000000000002</c:v>
                </c:pt>
                <c:pt idx="450">
                  <c:v>-2.1456374311538422</c:v>
                </c:pt>
                <c:pt idx="451">
                  <c:v>-2.1446999999999998</c:v>
                </c:pt>
                <c:pt idx="452">
                  <c:v>-2.1444354861036521</c:v>
                </c:pt>
                <c:pt idx="453">
                  <c:v>-2.1438609754230988</c:v>
                </c:pt>
                <c:pt idx="454">
                  <c:v>-2.1436415349515752</c:v>
                </c:pt>
                <c:pt idx="455">
                  <c:v>-2.1427</c:v>
                </c:pt>
                <c:pt idx="456">
                  <c:v>-2.142545957295829</c:v>
                </c:pt>
                <c:pt idx="457">
                  <c:v>-2.141</c:v>
                </c:pt>
                <c:pt idx="458">
                  <c:v>-2.1409503280429512</c:v>
                </c:pt>
                <c:pt idx="459">
                  <c:v>-2.140646818936776</c:v>
                </c:pt>
                <c:pt idx="460">
                  <c:v>-2.1396000000000002</c:v>
                </c:pt>
                <c:pt idx="461">
                  <c:v>-2.1381999999999999</c:v>
                </c:pt>
                <c:pt idx="462" formatCode="0.0000">
                  <c:v>-2.1378509951426641</c:v>
                </c:pt>
                <c:pt idx="463">
                  <c:v>-2.135712640936803</c:v>
                </c:pt>
                <c:pt idx="464">
                  <c:v>-2.1356000000000002</c:v>
                </c:pt>
                <c:pt idx="465">
                  <c:v>-2.1355041801068868</c:v>
                </c:pt>
                <c:pt idx="466">
                  <c:v>-2.1337397624857481</c:v>
                </c:pt>
                <c:pt idx="467">
                  <c:v>-2.131699999999999</c:v>
                </c:pt>
                <c:pt idx="468">
                  <c:v>-2.1313</c:v>
                </c:pt>
                <c:pt idx="469">
                  <c:v>-2.1311075040211822</c:v>
                </c:pt>
                <c:pt idx="470">
                  <c:v>-2.1309999999999998</c:v>
                </c:pt>
                <c:pt idx="471">
                  <c:v>-2.1308255276142631</c:v>
                </c:pt>
                <c:pt idx="472">
                  <c:v>-2.1303000000000001</c:v>
                </c:pt>
                <c:pt idx="473">
                  <c:v>-2.1297999999999999</c:v>
                </c:pt>
                <c:pt idx="474">
                  <c:v>-2.1295999999999999</c:v>
                </c:pt>
                <c:pt idx="475">
                  <c:v>-2.1294909612925159</c:v>
                </c:pt>
                <c:pt idx="476">
                  <c:v>-2.1291242660475578</c:v>
                </c:pt>
                <c:pt idx="477">
                  <c:v>-2.1284761117898769</c:v>
                </c:pt>
                <c:pt idx="478" formatCode="0.0000">
                  <c:v>-2.127583958173981</c:v>
                </c:pt>
                <c:pt idx="479">
                  <c:v>-2.1272000000000002</c:v>
                </c:pt>
                <c:pt idx="480">
                  <c:v>-2.127138535216933</c:v>
                </c:pt>
                <c:pt idx="481">
                  <c:v>-2.125412830645292</c:v>
                </c:pt>
                <c:pt idx="482">
                  <c:v>-2.1253000000000002</c:v>
                </c:pt>
                <c:pt idx="483">
                  <c:v>-2.123385178989992</c:v>
                </c:pt>
                <c:pt idx="484">
                  <c:v>-2.1202999999999999</c:v>
                </c:pt>
                <c:pt idx="485">
                  <c:v>-2.1194000000000002</c:v>
                </c:pt>
                <c:pt idx="486" formatCode="0.0000">
                  <c:v>-2.1193917764446</c:v>
                </c:pt>
                <c:pt idx="487">
                  <c:v>-2.1191</c:v>
                </c:pt>
                <c:pt idx="488">
                  <c:v>-2.1190695910933961</c:v>
                </c:pt>
                <c:pt idx="489">
                  <c:v>-2.1173179751650109</c:v>
                </c:pt>
                <c:pt idx="490">
                  <c:v>-2.116826907112372</c:v>
                </c:pt>
                <c:pt idx="491">
                  <c:v>-2.1160948578636112</c:v>
                </c:pt>
                <c:pt idx="492">
                  <c:v>-2.1147466919913889</c:v>
                </c:pt>
                <c:pt idx="493">
                  <c:v>-2.11403558114836</c:v>
                </c:pt>
                <c:pt idx="494">
                  <c:v>-2.112699999999998</c:v>
                </c:pt>
                <c:pt idx="495">
                  <c:v>-2.1124000000000001</c:v>
                </c:pt>
                <c:pt idx="496">
                  <c:v>-2.112099999999999</c:v>
                </c:pt>
                <c:pt idx="497">
                  <c:v>-2.112099999999999</c:v>
                </c:pt>
                <c:pt idx="498">
                  <c:v>-2.1117658243946731</c:v>
                </c:pt>
                <c:pt idx="499">
                  <c:v>-2.1113471102990369</c:v>
                </c:pt>
                <c:pt idx="500">
                  <c:v>-2.1100197971330541</c:v>
                </c:pt>
                <c:pt idx="501">
                  <c:v>-2.1080999999999999</c:v>
                </c:pt>
                <c:pt idx="502">
                  <c:v>-2.107579676377128</c:v>
                </c:pt>
                <c:pt idx="503">
                  <c:v>-2.1074000000000002</c:v>
                </c:pt>
                <c:pt idx="504">
                  <c:v>-2.105612465523194</c:v>
                </c:pt>
                <c:pt idx="505">
                  <c:v>-2.1042999999999998</c:v>
                </c:pt>
                <c:pt idx="506">
                  <c:v>-2.1038000000000001</c:v>
                </c:pt>
                <c:pt idx="507">
                  <c:v>-2.10370945458213</c:v>
                </c:pt>
                <c:pt idx="508" formatCode="0.0000">
                  <c:v>-2.1026417446630199</c:v>
                </c:pt>
                <c:pt idx="509">
                  <c:v>-2.1025</c:v>
                </c:pt>
                <c:pt idx="510">
                  <c:v>-2.1008</c:v>
                </c:pt>
                <c:pt idx="511">
                  <c:v>-2.09958753855167</c:v>
                </c:pt>
                <c:pt idx="512">
                  <c:v>-2.0980279964546291</c:v>
                </c:pt>
                <c:pt idx="513">
                  <c:v>-2.0972438272860572</c:v>
                </c:pt>
                <c:pt idx="514">
                  <c:v>-2.0969000000000002</c:v>
                </c:pt>
                <c:pt idx="515">
                  <c:v>-2.095769130954134</c:v>
                </c:pt>
                <c:pt idx="516">
                  <c:v>-2.093612134117548</c:v>
                </c:pt>
                <c:pt idx="517" formatCode="0.0000">
                  <c:v>-2.0934121353139861</c:v>
                </c:pt>
                <c:pt idx="518">
                  <c:v>-2.0933000000000002</c:v>
                </c:pt>
                <c:pt idx="519">
                  <c:v>-2.0929000000000002</c:v>
                </c:pt>
                <c:pt idx="520">
                  <c:v>-2.0922999999999981</c:v>
                </c:pt>
                <c:pt idx="521">
                  <c:v>-2.0922000000000001</c:v>
                </c:pt>
                <c:pt idx="522">
                  <c:v>-2.091699999999999</c:v>
                </c:pt>
                <c:pt idx="523">
                  <c:v>-2.091618636496293</c:v>
                </c:pt>
                <c:pt idx="524">
                  <c:v>-2.091273360102714</c:v>
                </c:pt>
                <c:pt idx="525">
                  <c:v>-2.089834150603187</c:v>
                </c:pt>
                <c:pt idx="526">
                  <c:v>-2.0895999999999999</c:v>
                </c:pt>
                <c:pt idx="527">
                  <c:v>-2.0893680675153958</c:v>
                </c:pt>
                <c:pt idx="528">
                  <c:v>-2.089318548631355</c:v>
                </c:pt>
                <c:pt idx="529">
                  <c:v>-2.0891729567275861</c:v>
                </c:pt>
                <c:pt idx="530">
                  <c:v>-2.0877389603596672</c:v>
                </c:pt>
                <c:pt idx="531">
                  <c:v>-2.0874999999999999</c:v>
                </c:pt>
                <c:pt idx="532">
                  <c:v>-2.0870000000000002</c:v>
                </c:pt>
                <c:pt idx="533">
                  <c:v>-2.0869767176475822</c:v>
                </c:pt>
                <c:pt idx="534">
                  <c:v>-2.0868000000000002</c:v>
                </c:pt>
                <c:pt idx="535">
                  <c:v>-2.0868000000000002</c:v>
                </c:pt>
                <c:pt idx="536">
                  <c:v>-2.0865</c:v>
                </c:pt>
                <c:pt idx="537">
                  <c:v>-2.0865</c:v>
                </c:pt>
                <c:pt idx="538">
                  <c:v>-2.0865</c:v>
                </c:pt>
                <c:pt idx="539">
                  <c:v>-2.0853000000000002</c:v>
                </c:pt>
                <c:pt idx="540">
                  <c:v>-2.0851999999999999</c:v>
                </c:pt>
                <c:pt idx="541">
                  <c:v>-2.0838999999999999</c:v>
                </c:pt>
                <c:pt idx="542">
                  <c:v>-2.0829208838103952</c:v>
                </c:pt>
                <c:pt idx="543">
                  <c:v>-2.0828000000000002</c:v>
                </c:pt>
                <c:pt idx="544">
                  <c:v>-2.0825399120170331</c:v>
                </c:pt>
                <c:pt idx="545">
                  <c:v>-2.0825153665818421</c:v>
                </c:pt>
                <c:pt idx="546">
                  <c:v>-2.0823279985270622</c:v>
                </c:pt>
                <c:pt idx="547">
                  <c:v>-2.0822622170645779</c:v>
                </c:pt>
                <c:pt idx="548">
                  <c:v>-2.0819530696787769</c:v>
                </c:pt>
                <c:pt idx="549">
                  <c:v>-2.0813999999999999</c:v>
                </c:pt>
                <c:pt idx="550">
                  <c:v>-2.0813999999999999</c:v>
                </c:pt>
                <c:pt idx="551">
                  <c:v>-2.0811999999999999</c:v>
                </c:pt>
                <c:pt idx="552">
                  <c:v>-2.0796000000000001</c:v>
                </c:pt>
                <c:pt idx="553">
                  <c:v>-2.0795982776574218</c:v>
                </c:pt>
                <c:pt idx="554">
                  <c:v>-2.0771999999999999</c:v>
                </c:pt>
                <c:pt idx="555">
                  <c:v>-2.0767712961414908</c:v>
                </c:pt>
                <c:pt idx="556">
                  <c:v>-2.0766908052498838</c:v>
                </c:pt>
                <c:pt idx="557">
                  <c:v>-2.0749739237526899</c:v>
                </c:pt>
                <c:pt idx="558">
                  <c:v>-2.0728628110381022</c:v>
                </c:pt>
                <c:pt idx="559">
                  <c:v>-2.0720999999999981</c:v>
                </c:pt>
                <c:pt idx="560">
                  <c:v>-2.0718942604991382</c:v>
                </c:pt>
                <c:pt idx="561">
                  <c:v>-2.071312906052138</c:v>
                </c:pt>
                <c:pt idx="562">
                  <c:v>-2.0712000000000002</c:v>
                </c:pt>
                <c:pt idx="563">
                  <c:v>-2.0709</c:v>
                </c:pt>
                <c:pt idx="564">
                  <c:v>-2.0708000000000002</c:v>
                </c:pt>
                <c:pt idx="565">
                  <c:v>-2.070725523259306</c:v>
                </c:pt>
                <c:pt idx="566">
                  <c:v>-2.0707</c:v>
                </c:pt>
                <c:pt idx="567">
                  <c:v>-2.0701000000000001</c:v>
                </c:pt>
                <c:pt idx="568">
                  <c:v>-2.0697000000000001</c:v>
                </c:pt>
                <c:pt idx="569">
                  <c:v>-2.068266918799802</c:v>
                </c:pt>
                <c:pt idx="570">
                  <c:v>-2.0682</c:v>
                </c:pt>
                <c:pt idx="571">
                  <c:v>-2.0680999999999998</c:v>
                </c:pt>
                <c:pt idx="572">
                  <c:v>-2.0680000000000001</c:v>
                </c:pt>
                <c:pt idx="573">
                  <c:v>-2.0678999999999998</c:v>
                </c:pt>
                <c:pt idx="574">
                  <c:v>-2.0674999999999999</c:v>
                </c:pt>
                <c:pt idx="575">
                  <c:v>-2.0667224165118601</c:v>
                </c:pt>
                <c:pt idx="576">
                  <c:v>-2.0651999999999999</c:v>
                </c:pt>
                <c:pt idx="577">
                  <c:v>-2.0649000000000002</c:v>
                </c:pt>
                <c:pt idx="578">
                  <c:v>-2.0639081119168252</c:v>
                </c:pt>
                <c:pt idx="579">
                  <c:v>-2.0632000000000001</c:v>
                </c:pt>
                <c:pt idx="580">
                  <c:v>-2.0627</c:v>
                </c:pt>
                <c:pt idx="581">
                  <c:v>-2.0621999999999998</c:v>
                </c:pt>
                <c:pt idx="582">
                  <c:v>-2.0620613997310242</c:v>
                </c:pt>
                <c:pt idx="583">
                  <c:v>-2.0617999999999999</c:v>
                </c:pt>
                <c:pt idx="584">
                  <c:v>-2.0617000000000001</c:v>
                </c:pt>
                <c:pt idx="585" formatCode="0.0000">
                  <c:v>-2.0615840351839019</c:v>
                </c:pt>
                <c:pt idx="586">
                  <c:v>-2.060919526848624</c:v>
                </c:pt>
                <c:pt idx="587">
                  <c:v>-2.0602999999999998</c:v>
                </c:pt>
                <c:pt idx="588">
                  <c:v>-2.0598193686694262</c:v>
                </c:pt>
                <c:pt idx="589">
                  <c:v>-2.059099999999999</c:v>
                </c:pt>
                <c:pt idx="590">
                  <c:v>-2.0588000000000002</c:v>
                </c:pt>
                <c:pt idx="591">
                  <c:v>-2.0587973759216518</c:v>
                </c:pt>
                <c:pt idx="592">
                  <c:v>-2.0587</c:v>
                </c:pt>
                <c:pt idx="593">
                  <c:v>-2.0581</c:v>
                </c:pt>
                <c:pt idx="594">
                  <c:v>-2.0579999999999998</c:v>
                </c:pt>
                <c:pt idx="595">
                  <c:v>-2.0573852273964159</c:v>
                </c:pt>
                <c:pt idx="596">
                  <c:v>-2.0569592277454039</c:v>
                </c:pt>
                <c:pt idx="597">
                  <c:v>-2.0569000000000002</c:v>
                </c:pt>
                <c:pt idx="598">
                  <c:v>-2.056099999999998</c:v>
                </c:pt>
                <c:pt idx="599">
                  <c:v>-2.055699999999999</c:v>
                </c:pt>
                <c:pt idx="600">
                  <c:v>-2.055499999999999</c:v>
                </c:pt>
                <c:pt idx="601">
                  <c:v>-2.054915330308654</c:v>
                </c:pt>
                <c:pt idx="602">
                  <c:v>-2.0545761781523879</c:v>
                </c:pt>
                <c:pt idx="603">
                  <c:v>-2.0540694008068772</c:v>
                </c:pt>
                <c:pt idx="604">
                  <c:v>-2.0537039318445331</c:v>
                </c:pt>
                <c:pt idx="605">
                  <c:v>-2.0535000000000001</c:v>
                </c:pt>
                <c:pt idx="606">
                  <c:v>-2.0522</c:v>
                </c:pt>
                <c:pt idx="607">
                  <c:v>-2.0520352078770858</c:v>
                </c:pt>
                <c:pt idx="608">
                  <c:v>-2.0518772760337711</c:v>
                </c:pt>
                <c:pt idx="609">
                  <c:v>-2.050791967109574</c:v>
                </c:pt>
                <c:pt idx="610" formatCode="0.0000">
                  <c:v>-2.0506213361109742</c:v>
                </c:pt>
                <c:pt idx="611">
                  <c:v>-2.0499999999999998</c:v>
                </c:pt>
                <c:pt idx="612">
                  <c:v>-2.0497000000000001</c:v>
                </c:pt>
                <c:pt idx="613">
                  <c:v>-2.0493132910544158</c:v>
                </c:pt>
                <c:pt idx="614">
                  <c:v>-2.0480999999999998</c:v>
                </c:pt>
                <c:pt idx="615">
                  <c:v>-2.0478454228632428</c:v>
                </c:pt>
                <c:pt idx="616">
                  <c:v>-2.0470000000000002</c:v>
                </c:pt>
                <c:pt idx="617">
                  <c:v>-2.0463</c:v>
                </c:pt>
                <c:pt idx="618">
                  <c:v>-2.0458741582632411</c:v>
                </c:pt>
                <c:pt idx="619">
                  <c:v>-2.0457000000000001</c:v>
                </c:pt>
                <c:pt idx="620">
                  <c:v>-2.0455000000000001</c:v>
                </c:pt>
                <c:pt idx="621" formatCode="0.0000">
                  <c:v>-2.045028122298254</c:v>
                </c:pt>
                <c:pt idx="622">
                  <c:v>-2.0444469126052529</c:v>
                </c:pt>
                <c:pt idx="623">
                  <c:v>-2.04376449634321</c:v>
                </c:pt>
                <c:pt idx="624">
                  <c:v>-2.0430000000000001</c:v>
                </c:pt>
                <c:pt idx="625">
                  <c:v>-2.0425</c:v>
                </c:pt>
                <c:pt idx="626">
                  <c:v>-2.0419</c:v>
                </c:pt>
                <c:pt idx="627">
                  <c:v>-2.0417000000000001</c:v>
                </c:pt>
                <c:pt idx="628">
                  <c:v>-2.0411999999999999</c:v>
                </c:pt>
                <c:pt idx="629">
                  <c:v>-2.0411000000000001</c:v>
                </c:pt>
                <c:pt idx="630">
                  <c:v>-2.0406075516504258</c:v>
                </c:pt>
                <c:pt idx="631">
                  <c:v>-2.0399029012922072</c:v>
                </c:pt>
                <c:pt idx="632">
                  <c:v>-2.039499999999999</c:v>
                </c:pt>
                <c:pt idx="633">
                  <c:v>-2.0394141545273312</c:v>
                </c:pt>
                <c:pt idx="634">
                  <c:v>-2.0384000000000002</c:v>
                </c:pt>
                <c:pt idx="635">
                  <c:v>-2.0383946310411232</c:v>
                </c:pt>
                <c:pt idx="636">
                  <c:v>-2.0381999999999998</c:v>
                </c:pt>
                <c:pt idx="637">
                  <c:v>-2.0381</c:v>
                </c:pt>
                <c:pt idx="638">
                  <c:v>-2.0378930551521339</c:v>
                </c:pt>
                <c:pt idx="639">
                  <c:v>-2.0377999999999998</c:v>
                </c:pt>
                <c:pt idx="640">
                  <c:v>-2.0366</c:v>
                </c:pt>
                <c:pt idx="641">
                  <c:v>-2.0364</c:v>
                </c:pt>
                <c:pt idx="642">
                  <c:v>-2.0362937798848542</c:v>
                </c:pt>
                <c:pt idx="643">
                  <c:v>-2.0362</c:v>
                </c:pt>
                <c:pt idx="644">
                  <c:v>-2.035899999999998</c:v>
                </c:pt>
                <c:pt idx="645">
                  <c:v>-2.0358516460153808</c:v>
                </c:pt>
                <c:pt idx="646">
                  <c:v>-2.0357445436934829</c:v>
                </c:pt>
                <c:pt idx="647">
                  <c:v>-2.035210212214976</c:v>
                </c:pt>
                <c:pt idx="648">
                  <c:v>-2.035099999999999</c:v>
                </c:pt>
                <c:pt idx="649">
                  <c:v>-2.0350848519663751</c:v>
                </c:pt>
                <c:pt idx="650">
                  <c:v>-2.0349992886328452</c:v>
                </c:pt>
                <c:pt idx="651">
                  <c:v>-2.0339</c:v>
                </c:pt>
                <c:pt idx="652">
                  <c:v>-2.0337260774937769</c:v>
                </c:pt>
                <c:pt idx="653">
                  <c:v>-2.0337000000000001</c:v>
                </c:pt>
                <c:pt idx="654">
                  <c:v>-2.033680235758593</c:v>
                </c:pt>
                <c:pt idx="655">
                  <c:v>-2.0329000000000002</c:v>
                </c:pt>
                <c:pt idx="656">
                  <c:v>-2.0329000000000002</c:v>
                </c:pt>
                <c:pt idx="657">
                  <c:v>-2.0326</c:v>
                </c:pt>
                <c:pt idx="658">
                  <c:v>-2.0320208174022691</c:v>
                </c:pt>
                <c:pt idx="659">
                  <c:v>-2.031852354185717</c:v>
                </c:pt>
                <c:pt idx="660" formatCode="0.0000">
                  <c:v>-2.0315395689371369</c:v>
                </c:pt>
                <c:pt idx="661">
                  <c:v>-2.030973129429928</c:v>
                </c:pt>
                <c:pt idx="662">
                  <c:v>-2.0306000000000002</c:v>
                </c:pt>
                <c:pt idx="663">
                  <c:v>-2.0298074120873451</c:v>
                </c:pt>
                <c:pt idx="664">
                  <c:v>-2.0291999999999999</c:v>
                </c:pt>
                <c:pt idx="665">
                  <c:v>-2.028848423854936</c:v>
                </c:pt>
                <c:pt idx="666">
                  <c:v>-2.0287763757305428</c:v>
                </c:pt>
                <c:pt idx="667">
                  <c:v>-2.0284381179299511</c:v>
                </c:pt>
                <c:pt idx="668">
                  <c:v>-2.0281974839199122</c:v>
                </c:pt>
                <c:pt idx="669">
                  <c:v>-2.0278</c:v>
                </c:pt>
                <c:pt idx="670">
                  <c:v>-2.0276999999999998</c:v>
                </c:pt>
                <c:pt idx="671">
                  <c:v>-2.0274000000000001</c:v>
                </c:pt>
                <c:pt idx="672">
                  <c:v>-2.0267969885904171</c:v>
                </c:pt>
                <c:pt idx="673">
                  <c:v>-2.0266000000000002</c:v>
                </c:pt>
                <c:pt idx="674">
                  <c:v>-2.0251000000000001</c:v>
                </c:pt>
                <c:pt idx="675">
                  <c:v>-2.024934980898804</c:v>
                </c:pt>
                <c:pt idx="676">
                  <c:v>-2.024927578581377</c:v>
                </c:pt>
                <c:pt idx="677">
                  <c:v>-2.024808692185009</c:v>
                </c:pt>
                <c:pt idx="678">
                  <c:v>-2.024478490440528</c:v>
                </c:pt>
                <c:pt idx="679">
                  <c:v>-2.0225010992836681</c:v>
                </c:pt>
                <c:pt idx="680">
                  <c:v>-2.0224876618283889</c:v>
                </c:pt>
                <c:pt idx="681">
                  <c:v>-2.0220059951611669</c:v>
                </c:pt>
                <c:pt idx="682">
                  <c:v>-2.0219999999999998</c:v>
                </c:pt>
                <c:pt idx="683">
                  <c:v>-2.0215000000000001</c:v>
                </c:pt>
                <c:pt idx="684">
                  <c:v>-2.0204</c:v>
                </c:pt>
                <c:pt idx="685">
                  <c:v>-2.02</c:v>
                </c:pt>
                <c:pt idx="686">
                  <c:v>-2.019814445132718</c:v>
                </c:pt>
                <c:pt idx="687">
                  <c:v>-2.0186047430744831</c:v>
                </c:pt>
                <c:pt idx="688">
                  <c:v>-2.0182000000000002</c:v>
                </c:pt>
                <c:pt idx="689">
                  <c:v>-2.0179999999999998</c:v>
                </c:pt>
                <c:pt idx="690">
                  <c:v>-2.0178262967746319</c:v>
                </c:pt>
                <c:pt idx="691">
                  <c:v>-2.0177999999999998</c:v>
                </c:pt>
                <c:pt idx="692">
                  <c:v>-2.0175000000000001</c:v>
                </c:pt>
                <c:pt idx="693">
                  <c:v>-2.0173603356839092</c:v>
                </c:pt>
                <c:pt idx="694">
                  <c:v>-2.0171999999999999</c:v>
                </c:pt>
                <c:pt idx="695">
                  <c:v>-2.0171775036466242</c:v>
                </c:pt>
                <c:pt idx="696">
                  <c:v>-2.0171000000000001</c:v>
                </c:pt>
                <c:pt idx="697">
                  <c:v>-2.017090490418691</c:v>
                </c:pt>
                <c:pt idx="698">
                  <c:v>-2.016799999999999</c:v>
                </c:pt>
                <c:pt idx="699">
                  <c:v>-2.0165999999999999</c:v>
                </c:pt>
                <c:pt idx="700">
                  <c:v>-2.015899999999998</c:v>
                </c:pt>
                <c:pt idx="701">
                  <c:v>-2.0145226775404002</c:v>
                </c:pt>
                <c:pt idx="702">
                  <c:v>-2.0142000000000002</c:v>
                </c:pt>
                <c:pt idx="703">
                  <c:v>-2.0136800422911771</c:v>
                </c:pt>
                <c:pt idx="704">
                  <c:v>-2.013648237111612</c:v>
                </c:pt>
                <c:pt idx="705" formatCode="0.0000">
                  <c:v>-2.013482396394521</c:v>
                </c:pt>
                <c:pt idx="706">
                  <c:v>-2.013251215086215</c:v>
                </c:pt>
                <c:pt idx="707">
                  <c:v>-2.0131711296639709</c:v>
                </c:pt>
                <c:pt idx="708">
                  <c:v>-2.0131000000000001</c:v>
                </c:pt>
                <c:pt idx="709">
                  <c:v>-2.012975482242997</c:v>
                </c:pt>
                <c:pt idx="710">
                  <c:v>-2.012695280336533</c:v>
                </c:pt>
                <c:pt idx="711">
                  <c:v>-2.0123000000000002</c:v>
                </c:pt>
                <c:pt idx="712">
                  <c:v>-2.0121227316580468</c:v>
                </c:pt>
                <c:pt idx="713">
                  <c:v>-2.0114000000000001</c:v>
                </c:pt>
                <c:pt idx="714">
                  <c:v>-2.0114000000000001</c:v>
                </c:pt>
                <c:pt idx="715">
                  <c:v>-2.011246212516947</c:v>
                </c:pt>
                <c:pt idx="716">
                  <c:v>-2.0108022454287391</c:v>
                </c:pt>
                <c:pt idx="717">
                  <c:v>-2.0105255639683159</c:v>
                </c:pt>
                <c:pt idx="718">
                  <c:v>-2.0100327594142722</c:v>
                </c:pt>
                <c:pt idx="719">
                  <c:v>-2.0095000000000001</c:v>
                </c:pt>
                <c:pt idx="720">
                  <c:v>-2.0087000000000002</c:v>
                </c:pt>
                <c:pt idx="721">
                  <c:v>-2.0056909262990832</c:v>
                </c:pt>
                <c:pt idx="722">
                  <c:v>-2.0055999999999998</c:v>
                </c:pt>
                <c:pt idx="723">
                  <c:v>-2.0052325484910511</c:v>
                </c:pt>
                <c:pt idx="724">
                  <c:v>-2.0041000000000002</c:v>
                </c:pt>
                <c:pt idx="725">
                  <c:v>-2.0035209137507688</c:v>
                </c:pt>
                <c:pt idx="726">
                  <c:v>-2.0034999999999998</c:v>
                </c:pt>
                <c:pt idx="727">
                  <c:v>-2.002899999999999</c:v>
                </c:pt>
                <c:pt idx="728">
                  <c:v>-2.0024986364230459</c:v>
                </c:pt>
                <c:pt idx="729">
                  <c:v>-2.0023477916313421</c:v>
                </c:pt>
                <c:pt idx="730">
                  <c:v>-2.002257004764576</c:v>
                </c:pt>
                <c:pt idx="731">
                  <c:v>-2.001435514357135</c:v>
                </c:pt>
                <c:pt idx="732">
                  <c:v>-2.0013417166358538</c:v>
                </c:pt>
                <c:pt idx="733">
                  <c:v>-2</c:v>
                </c:pt>
                <c:pt idx="734">
                  <c:v>-2</c:v>
                </c:pt>
                <c:pt idx="735">
                  <c:v>-2</c:v>
                </c:pt>
                <c:pt idx="736">
                  <c:v>-1.9999</c:v>
                </c:pt>
                <c:pt idx="737">
                  <c:v>-1.999824427002139</c:v>
                </c:pt>
                <c:pt idx="738">
                  <c:v>-1.9998</c:v>
                </c:pt>
                <c:pt idx="739">
                  <c:v>-1.9998</c:v>
                </c:pt>
                <c:pt idx="740">
                  <c:v>-1.999243647613423</c:v>
                </c:pt>
                <c:pt idx="741">
                  <c:v>-1.999132502525611</c:v>
                </c:pt>
                <c:pt idx="742">
                  <c:v>-1.9991000000000001</c:v>
                </c:pt>
                <c:pt idx="743">
                  <c:v>-1.9990000000000001</c:v>
                </c:pt>
                <c:pt idx="744">
                  <c:v>-1.99875241444967</c:v>
                </c:pt>
                <c:pt idx="745">
                  <c:v>-1.9984999999999999</c:v>
                </c:pt>
                <c:pt idx="746">
                  <c:v>-1.998439726420878</c:v>
                </c:pt>
                <c:pt idx="747">
                  <c:v>-1.998317555185714</c:v>
                </c:pt>
                <c:pt idx="748">
                  <c:v>-1.9981948438641011</c:v>
                </c:pt>
                <c:pt idx="749">
                  <c:v>-1.9981</c:v>
                </c:pt>
                <c:pt idx="750">
                  <c:v>-1.9967503739316299</c:v>
                </c:pt>
                <c:pt idx="751">
                  <c:v>-1.9965645169035131</c:v>
                </c:pt>
                <c:pt idx="752">
                  <c:v>-1.99526159421563</c:v>
                </c:pt>
                <c:pt idx="753">
                  <c:v>-1.9948999999999999</c:v>
                </c:pt>
                <c:pt idx="754">
                  <c:v>-1.9946097609604141</c:v>
                </c:pt>
                <c:pt idx="755">
                  <c:v>-1.9943</c:v>
                </c:pt>
                <c:pt idx="756">
                  <c:v>-1.9941908334907541</c:v>
                </c:pt>
                <c:pt idx="757">
                  <c:v>-1.9937775839168399</c:v>
                </c:pt>
                <c:pt idx="758">
                  <c:v>-1.9935</c:v>
                </c:pt>
                <c:pt idx="759">
                  <c:v>-1.993156709580572</c:v>
                </c:pt>
                <c:pt idx="760">
                  <c:v>-1.992447259450316</c:v>
                </c:pt>
                <c:pt idx="761">
                  <c:v>-1.9923</c:v>
                </c:pt>
                <c:pt idx="762">
                  <c:v>-1.992218651143411</c:v>
                </c:pt>
                <c:pt idx="763">
                  <c:v>-1.991181913804994</c:v>
                </c:pt>
                <c:pt idx="764">
                  <c:v>-1.9904999999999999</c:v>
                </c:pt>
                <c:pt idx="765">
                  <c:v>-1.9902</c:v>
                </c:pt>
                <c:pt idx="766">
                  <c:v>-1.9899</c:v>
                </c:pt>
                <c:pt idx="767">
                  <c:v>-1.9897800729628501</c:v>
                </c:pt>
                <c:pt idx="768">
                  <c:v>-1.9888774823493161</c:v>
                </c:pt>
                <c:pt idx="769">
                  <c:v>-1.988639311322318</c:v>
                </c:pt>
                <c:pt idx="770">
                  <c:v>-1.9885437026610531</c:v>
                </c:pt>
                <c:pt idx="771">
                  <c:v>-1.9883</c:v>
                </c:pt>
                <c:pt idx="772">
                  <c:v>-1.9875799014930919</c:v>
                </c:pt>
                <c:pt idx="773">
                  <c:v>-1.9867999999999999</c:v>
                </c:pt>
                <c:pt idx="774">
                  <c:v>-1.9867386052514939</c:v>
                </c:pt>
                <c:pt idx="775">
                  <c:v>-1.986695649776927</c:v>
                </c:pt>
                <c:pt idx="776">
                  <c:v>-1.9860179667509801</c:v>
                </c:pt>
                <c:pt idx="777">
                  <c:v>-1.9858304466672689</c:v>
                </c:pt>
                <c:pt idx="778" formatCode="0.0000">
                  <c:v>-1.9857201541563441</c:v>
                </c:pt>
                <c:pt idx="779">
                  <c:v>-1.9852000000000001</c:v>
                </c:pt>
                <c:pt idx="780">
                  <c:v>-1.9851000000000001</c:v>
                </c:pt>
                <c:pt idx="781">
                  <c:v>-1.9850872222932761</c:v>
                </c:pt>
                <c:pt idx="782">
                  <c:v>-1.9850130347783741</c:v>
                </c:pt>
                <c:pt idx="783">
                  <c:v>-1.9849000000000001</c:v>
                </c:pt>
                <c:pt idx="784">
                  <c:v>-1.9847999999999999</c:v>
                </c:pt>
                <c:pt idx="785">
                  <c:v>-1.983356299590366</c:v>
                </c:pt>
                <c:pt idx="786">
                  <c:v>-1.983335772134821</c:v>
                </c:pt>
                <c:pt idx="787">
                  <c:v>-1.9831157494101319</c:v>
                </c:pt>
                <c:pt idx="788">
                  <c:v>-1.9824099367415959</c:v>
                </c:pt>
                <c:pt idx="789">
                  <c:v>-1.9821019510753539</c:v>
                </c:pt>
                <c:pt idx="790">
                  <c:v>-1.9821</c:v>
                </c:pt>
                <c:pt idx="791">
                  <c:v>-1.9814000000000001</c:v>
                </c:pt>
                <c:pt idx="792">
                  <c:v>-1.98089224246607</c:v>
                </c:pt>
                <c:pt idx="793">
                  <c:v>-1.9800714816255121</c:v>
                </c:pt>
                <c:pt idx="794">
                  <c:v>-1.979970560516257</c:v>
                </c:pt>
                <c:pt idx="795">
                  <c:v>-1.9795686080499251</c:v>
                </c:pt>
                <c:pt idx="796">
                  <c:v>-1.9786980143396879</c:v>
                </c:pt>
                <c:pt idx="797">
                  <c:v>-1.9781</c:v>
                </c:pt>
                <c:pt idx="798">
                  <c:v>-1.977898594672268</c:v>
                </c:pt>
                <c:pt idx="799">
                  <c:v>-1.977178959808745</c:v>
                </c:pt>
                <c:pt idx="800">
                  <c:v>-1.9767999999999999</c:v>
                </c:pt>
                <c:pt idx="801">
                  <c:v>-1.9767826173293721</c:v>
                </c:pt>
                <c:pt idx="802">
                  <c:v>-1.9752000000000001</c:v>
                </c:pt>
                <c:pt idx="803">
                  <c:v>-1.9741</c:v>
                </c:pt>
                <c:pt idx="804">
                  <c:v>-1.9739</c:v>
                </c:pt>
                <c:pt idx="805">
                  <c:v>-1.9731000000000001</c:v>
                </c:pt>
                <c:pt idx="806" formatCode="0.0000">
                  <c:v>-1.9728346442071221</c:v>
                </c:pt>
                <c:pt idx="807">
                  <c:v>-1.972761437120766</c:v>
                </c:pt>
                <c:pt idx="808">
                  <c:v>-1.9722999999999999</c:v>
                </c:pt>
                <c:pt idx="809">
                  <c:v>-1.9719</c:v>
                </c:pt>
                <c:pt idx="810">
                  <c:v>-1.9717719318432281</c:v>
                </c:pt>
                <c:pt idx="811">
                  <c:v>-1.971771669695449</c:v>
                </c:pt>
                <c:pt idx="812">
                  <c:v>-1.9705999999999999</c:v>
                </c:pt>
                <c:pt idx="813">
                  <c:v>-1.9703999999999999</c:v>
                </c:pt>
                <c:pt idx="814">
                  <c:v>-1.9699938147226681</c:v>
                </c:pt>
                <c:pt idx="815">
                  <c:v>-1.969467286221704</c:v>
                </c:pt>
                <c:pt idx="816">
                  <c:v>-1.9692521102213081</c:v>
                </c:pt>
                <c:pt idx="817">
                  <c:v>-1.968444926348625</c:v>
                </c:pt>
                <c:pt idx="818">
                  <c:v>-1.9682999999999999</c:v>
                </c:pt>
                <c:pt idx="819">
                  <c:v>-1.968145053510225</c:v>
                </c:pt>
                <c:pt idx="820">
                  <c:v>-1.968</c:v>
                </c:pt>
                <c:pt idx="821">
                  <c:v>-1.9676</c:v>
                </c:pt>
                <c:pt idx="822">
                  <c:v>-1.9675</c:v>
                </c:pt>
                <c:pt idx="823">
                  <c:v>-1.966685880190721</c:v>
                </c:pt>
                <c:pt idx="824">
                  <c:v>-1.9665651206440979</c:v>
                </c:pt>
                <c:pt idx="825">
                  <c:v>-1.966300034418438</c:v>
                </c:pt>
                <c:pt idx="826">
                  <c:v>-1.96566698101252</c:v>
                </c:pt>
                <c:pt idx="827">
                  <c:v>-1.9655</c:v>
                </c:pt>
                <c:pt idx="828">
                  <c:v>-1.9649893847070481</c:v>
                </c:pt>
                <c:pt idx="829">
                  <c:v>-1.9636</c:v>
                </c:pt>
                <c:pt idx="830">
                  <c:v>-1.9636</c:v>
                </c:pt>
                <c:pt idx="831">
                  <c:v>-1.9631440227786581</c:v>
                </c:pt>
                <c:pt idx="832">
                  <c:v>-1.9625831308233801</c:v>
                </c:pt>
                <c:pt idx="833">
                  <c:v>-1.9621</c:v>
                </c:pt>
                <c:pt idx="834">
                  <c:v>-1.962</c:v>
                </c:pt>
                <c:pt idx="835">
                  <c:v>-1.9618</c:v>
                </c:pt>
                <c:pt idx="836">
                  <c:v>-1.9614644264669441</c:v>
                </c:pt>
                <c:pt idx="837">
                  <c:v>-1.9607000000000001</c:v>
                </c:pt>
                <c:pt idx="838">
                  <c:v>-1.9607000000000001</c:v>
                </c:pt>
                <c:pt idx="839">
                  <c:v>-1.9604999999999999</c:v>
                </c:pt>
                <c:pt idx="840">
                  <c:v>-1.9601512668381911</c:v>
                </c:pt>
                <c:pt idx="841">
                  <c:v>-1.959839852287268</c:v>
                </c:pt>
                <c:pt idx="842">
                  <c:v>-1.9595</c:v>
                </c:pt>
                <c:pt idx="843">
                  <c:v>-1.9585874022228851</c:v>
                </c:pt>
                <c:pt idx="844">
                  <c:v>-1.958432105092283</c:v>
                </c:pt>
                <c:pt idx="845">
                  <c:v>-1.9581</c:v>
                </c:pt>
                <c:pt idx="846">
                  <c:v>-1.9578279654635899</c:v>
                </c:pt>
                <c:pt idx="847">
                  <c:v>-1.957316505201443</c:v>
                </c:pt>
                <c:pt idx="848">
                  <c:v>-1.9573</c:v>
                </c:pt>
                <c:pt idx="849">
                  <c:v>-1.9561279953395381</c:v>
                </c:pt>
                <c:pt idx="850">
                  <c:v>-1.9560999999999999</c:v>
                </c:pt>
                <c:pt idx="851">
                  <c:v>-1.9558</c:v>
                </c:pt>
                <c:pt idx="852">
                  <c:v>-1.9552</c:v>
                </c:pt>
                <c:pt idx="853">
                  <c:v>-1.9543148656228999</c:v>
                </c:pt>
                <c:pt idx="854">
                  <c:v>-1.9542999999999999</c:v>
                </c:pt>
                <c:pt idx="855">
                  <c:v>-1.9542185698128649</c:v>
                </c:pt>
                <c:pt idx="856">
                  <c:v>-1.9540331098433721</c:v>
                </c:pt>
                <c:pt idx="857">
                  <c:v>-1.9534</c:v>
                </c:pt>
                <c:pt idx="858">
                  <c:v>-1.9533959492043109</c:v>
                </c:pt>
                <c:pt idx="859">
                  <c:v>-1.9533471972412439</c:v>
                </c:pt>
                <c:pt idx="860">
                  <c:v>-1.9532453318076961</c:v>
                </c:pt>
                <c:pt idx="861">
                  <c:v>-1.9529000000000001</c:v>
                </c:pt>
                <c:pt idx="862">
                  <c:v>-1.9524999999999999</c:v>
                </c:pt>
                <c:pt idx="863">
                  <c:v>-1.9520999999999999</c:v>
                </c:pt>
                <c:pt idx="864">
                  <c:v>-1.9517</c:v>
                </c:pt>
                <c:pt idx="865">
                  <c:v>-1.950976943076127</c:v>
                </c:pt>
                <c:pt idx="866">
                  <c:v>-1.9509000000000001</c:v>
                </c:pt>
                <c:pt idx="867">
                  <c:v>-1.9502999999999999</c:v>
                </c:pt>
                <c:pt idx="868">
                  <c:v>-1.9497</c:v>
                </c:pt>
                <c:pt idx="869">
                  <c:v>-1.949597027343053</c:v>
                </c:pt>
                <c:pt idx="870">
                  <c:v>-1.9492</c:v>
                </c:pt>
                <c:pt idx="871">
                  <c:v>-1.948</c:v>
                </c:pt>
                <c:pt idx="872">
                  <c:v>-1.9478</c:v>
                </c:pt>
                <c:pt idx="873">
                  <c:v>-1.9477866535916479</c:v>
                </c:pt>
                <c:pt idx="874">
                  <c:v>-1.9454</c:v>
                </c:pt>
                <c:pt idx="875">
                  <c:v>-1.944958903684439</c:v>
                </c:pt>
                <c:pt idx="876">
                  <c:v>-1.9442999999999999</c:v>
                </c:pt>
                <c:pt idx="877">
                  <c:v>-1.944</c:v>
                </c:pt>
                <c:pt idx="878">
                  <c:v>-1.9436</c:v>
                </c:pt>
                <c:pt idx="879">
                  <c:v>-1.9432</c:v>
                </c:pt>
                <c:pt idx="880">
                  <c:v>-1.9431</c:v>
                </c:pt>
                <c:pt idx="881">
                  <c:v>-1.9430000000000001</c:v>
                </c:pt>
                <c:pt idx="882">
                  <c:v>-1.942970956984742</c:v>
                </c:pt>
                <c:pt idx="883">
                  <c:v>-1.9424999999999999</c:v>
                </c:pt>
                <c:pt idx="884">
                  <c:v>-1.9422999999999999</c:v>
                </c:pt>
                <c:pt idx="885">
                  <c:v>-1.94216021020047</c:v>
                </c:pt>
                <c:pt idx="886">
                  <c:v>-1.9419999999999991</c:v>
                </c:pt>
                <c:pt idx="887">
                  <c:v>-1.941159434032717</c:v>
                </c:pt>
                <c:pt idx="888">
                  <c:v>-1.9409000000000001</c:v>
                </c:pt>
                <c:pt idx="889">
                  <c:v>-1.9405790515615939</c:v>
                </c:pt>
                <c:pt idx="890">
                  <c:v>-1.940228495418362</c:v>
                </c:pt>
                <c:pt idx="891">
                  <c:v>-1.94</c:v>
                </c:pt>
                <c:pt idx="892">
                  <c:v>-1.94</c:v>
                </c:pt>
                <c:pt idx="893">
                  <c:v>-1.939436124824383</c:v>
                </c:pt>
                <c:pt idx="894">
                  <c:v>-1.9380999999999999</c:v>
                </c:pt>
                <c:pt idx="895">
                  <c:v>-1.938001552636833</c:v>
                </c:pt>
                <c:pt idx="896">
                  <c:v>-1.937890387895375</c:v>
                </c:pt>
                <c:pt idx="897">
                  <c:v>-1.9374</c:v>
                </c:pt>
                <c:pt idx="898">
                  <c:v>-1.9373793191258399</c:v>
                </c:pt>
                <c:pt idx="899">
                  <c:v>-1.937288064130076</c:v>
                </c:pt>
                <c:pt idx="900">
                  <c:v>-1.9369447610831121</c:v>
                </c:pt>
                <c:pt idx="901">
                  <c:v>-1.9369423396908469</c:v>
                </c:pt>
                <c:pt idx="902">
                  <c:v>-1.9369198883456329</c:v>
                </c:pt>
                <c:pt idx="903">
                  <c:v>-1.936822926591967</c:v>
                </c:pt>
                <c:pt idx="904">
                  <c:v>-1.93529159231722</c:v>
                </c:pt>
                <c:pt idx="905">
                  <c:v>-1.935216098286086</c:v>
                </c:pt>
                <c:pt idx="906">
                  <c:v>-1.933253177108357</c:v>
                </c:pt>
                <c:pt idx="907" formatCode="0.0000">
                  <c:v>-1.9327163889388661</c:v>
                </c:pt>
                <c:pt idx="908">
                  <c:v>-1.9320743130769851</c:v>
                </c:pt>
                <c:pt idx="909">
                  <c:v>-1.93153268509978</c:v>
                </c:pt>
                <c:pt idx="910">
                  <c:v>-1.9312</c:v>
                </c:pt>
                <c:pt idx="911">
                  <c:v>-1.931018741643501</c:v>
                </c:pt>
                <c:pt idx="912">
                  <c:v>-1.930867960508603</c:v>
                </c:pt>
                <c:pt idx="913">
                  <c:v>-1.930440636478677</c:v>
                </c:pt>
                <c:pt idx="914">
                  <c:v>-1.929</c:v>
                </c:pt>
                <c:pt idx="915">
                  <c:v>-1.9288251773253819</c:v>
                </c:pt>
                <c:pt idx="916">
                  <c:v>-1.927784806470197</c:v>
                </c:pt>
                <c:pt idx="917">
                  <c:v>-1.9266182092806801</c:v>
                </c:pt>
                <c:pt idx="918">
                  <c:v>-1.9265000000000001</c:v>
                </c:pt>
                <c:pt idx="919">
                  <c:v>-1.9261999999999999</c:v>
                </c:pt>
                <c:pt idx="920">
                  <c:v>-1.925999999999999</c:v>
                </c:pt>
                <c:pt idx="921">
                  <c:v>-1.9258505083608011</c:v>
                </c:pt>
                <c:pt idx="922" formatCode="0.0000">
                  <c:v>-1.925008349802102</c:v>
                </c:pt>
                <c:pt idx="923">
                  <c:v>-1.925</c:v>
                </c:pt>
                <c:pt idx="924" formatCode="0.0000">
                  <c:v>-1.9248863053483121</c:v>
                </c:pt>
                <c:pt idx="925">
                  <c:v>-1.923579367782547</c:v>
                </c:pt>
                <c:pt idx="926">
                  <c:v>-1.9232643805403371</c:v>
                </c:pt>
                <c:pt idx="927">
                  <c:v>-1.923251467106315</c:v>
                </c:pt>
                <c:pt idx="928">
                  <c:v>-1.923251467106315</c:v>
                </c:pt>
                <c:pt idx="929">
                  <c:v>-1.9217</c:v>
                </c:pt>
                <c:pt idx="930">
                  <c:v>-1.9211</c:v>
                </c:pt>
                <c:pt idx="931">
                  <c:v>-1.9205000000000001</c:v>
                </c:pt>
                <c:pt idx="932">
                  <c:v>-1.9204692960480561</c:v>
                </c:pt>
                <c:pt idx="933">
                  <c:v>-1.918823649439183</c:v>
                </c:pt>
                <c:pt idx="934">
                  <c:v>-1.9187000000000001</c:v>
                </c:pt>
                <c:pt idx="935">
                  <c:v>-1.9180999999999999</c:v>
                </c:pt>
                <c:pt idx="936">
                  <c:v>-1.917999999999999</c:v>
                </c:pt>
                <c:pt idx="937">
                  <c:v>-1.917999999999999</c:v>
                </c:pt>
                <c:pt idx="938">
                  <c:v>-1.9178589974965621</c:v>
                </c:pt>
                <c:pt idx="939">
                  <c:v>-1.9176</c:v>
                </c:pt>
                <c:pt idx="940">
                  <c:v>-1.9164000000000001</c:v>
                </c:pt>
                <c:pt idx="941" formatCode="0.0000">
                  <c:v>-1.915265561843184</c:v>
                </c:pt>
                <c:pt idx="942" formatCode="0.0000">
                  <c:v>-1.915237386429032</c:v>
                </c:pt>
                <c:pt idx="943">
                  <c:v>-1.9149</c:v>
                </c:pt>
                <c:pt idx="944">
                  <c:v>-1.914764937540272</c:v>
                </c:pt>
                <c:pt idx="945" formatCode="0.0000">
                  <c:v>-1.914458349196414</c:v>
                </c:pt>
                <c:pt idx="946">
                  <c:v>-1.9142113160666661</c:v>
                </c:pt>
                <c:pt idx="947">
                  <c:v>-1.913999999999999</c:v>
                </c:pt>
                <c:pt idx="948">
                  <c:v>-1.9137999999999991</c:v>
                </c:pt>
                <c:pt idx="949" formatCode="0.0000">
                  <c:v>-1.913180341508387</c:v>
                </c:pt>
                <c:pt idx="950">
                  <c:v>-1.9129</c:v>
                </c:pt>
                <c:pt idx="951">
                  <c:v>-1.9126000000000001</c:v>
                </c:pt>
                <c:pt idx="952">
                  <c:v>-1.9122107816923479</c:v>
                </c:pt>
                <c:pt idx="953">
                  <c:v>-1.911279683736812</c:v>
                </c:pt>
                <c:pt idx="954">
                  <c:v>-1.9112</c:v>
                </c:pt>
                <c:pt idx="955">
                  <c:v>-1.9110112832543209</c:v>
                </c:pt>
                <c:pt idx="956">
                  <c:v>-1.9108000000000001</c:v>
                </c:pt>
                <c:pt idx="957">
                  <c:v>-1.9108000000000001</c:v>
                </c:pt>
                <c:pt idx="958">
                  <c:v>-1.9106000000000001</c:v>
                </c:pt>
                <c:pt idx="959">
                  <c:v>-1.9103000000000001</c:v>
                </c:pt>
                <c:pt idx="960">
                  <c:v>-1.9096</c:v>
                </c:pt>
                <c:pt idx="961">
                  <c:v>-1.9088000000000001</c:v>
                </c:pt>
                <c:pt idx="962">
                  <c:v>-1.9086161956155461</c:v>
                </c:pt>
                <c:pt idx="963">
                  <c:v>-1.9080290091100931</c:v>
                </c:pt>
                <c:pt idx="964">
                  <c:v>-1.9073</c:v>
                </c:pt>
                <c:pt idx="965">
                  <c:v>-1.9072075128893331</c:v>
                </c:pt>
                <c:pt idx="966">
                  <c:v>-1.9068041179981601</c:v>
                </c:pt>
                <c:pt idx="967">
                  <c:v>-1.9063896842499011</c:v>
                </c:pt>
                <c:pt idx="968">
                  <c:v>-1.905964519017292</c:v>
                </c:pt>
                <c:pt idx="969">
                  <c:v>-1.9057362334333501</c:v>
                </c:pt>
                <c:pt idx="970">
                  <c:v>-1.9055</c:v>
                </c:pt>
                <c:pt idx="971">
                  <c:v>-1.9053</c:v>
                </c:pt>
                <c:pt idx="972">
                  <c:v>-1.9053</c:v>
                </c:pt>
                <c:pt idx="973" formatCode="0.0000">
                  <c:v>-1.9050597371170559</c:v>
                </c:pt>
                <c:pt idx="974">
                  <c:v>-1.9049748667311881</c:v>
                </c:pt>
                <c:pt idx="975">
                  <c:v>-1.9047000000000001</c:v>
                </c:pt>
                <c:pt idx="976">
                  <c:v>-1.9045000000000001</c:v>
                </c:pt>
                <c:pt idx="977">
                  <c:v>-1.9044000000000001</c:v>
                </c:pt>
                <c:pt idx="978">
                  <c:v>-1.9043000000000001</c:v>
                </c:pt>
                <c:pt idx="979">
                  <c:v>-1.9036</c:v>
                </c:pt>
                <c:pt idx="980">
                  <c:v>-1.9033</c:v>
                </c:pt>
                <c:pt idx="981">
                  <c:v>-1.902548430426068</c:v>
                </c:pt>
                <c:pt idx="982">
                  <c:v>-1.9025000000000001</c:v>
                </c:pt>
                <c:pt idx="983">
                  <c:v>-1.9022531616031819</c:v>
                </c:pt>
                <c:pt idx="984">
                  <c:v>-1.901999999999999</c:v>
                </c:pt>
                <c:pt idx="985">
                  <c:v>-1.9018005502845521</c:v>
                </c:pt>
                <c:pt idx="986">
                  <c:v>-1.9011332602737561</c:v>
                </c:pt>
                <c:pt idx="987">
                  <c:v>-1.900745772209335</c:v>
                </c:pt>
                <c:pt idx="988">
                  <c:v>-1.9003064331926709</c:v>
                </c:pt>
                <c:pt idx="989">
                  <c:v>-1.8982000000000001</c:v>
                </c:pt>
                <c:pt idx="990">
                  <c:v>-1.898106261722913</c:v>
                </c:pt>
                <c:pt idx="991">
                  <c:v>-1.8980999999999999</c:v>
                </c:pt>
                <c:pt idx="992">
                  <c:v>-1.8976999999999999</c:v>
                </c:pt>
                <c:pt idx="993">
                  <c:v>-1.8972794560469239</c:v>
                </c:pt>
                <c:pt idx="994">
                  <c:v>-1.8968</c:v>
                </c:pt>
                <c:pt idx="995">
                  <c:v>-1.8956999999999999</c:v>
                </c:pt>
                <c:pt idx="996">
                  <c:v>-1.8945856918496879</c:v>
                </c:pt>
                <c:pt idx="997">
                  <c:v>-1.8945000000000001</c:v>
                </c:pt>
                <c:pt idx="998">
                  <c:v>-1.8933</c:v>
                </c:pt>
                <c:pt idx="999">
                  <c:v>-1.8932</c:v>
                </c:pt>
                <c:pt idx="1000">
                  <c:v>-1.89277202977658</c:v>
                </c:pt>
                <c:pt idx="1001">
                  <c:v>-1.89227193989153</c:v>
                </c:pt>
                <c:pt idx="1002">
                  <c:v>-1.8921192087311069</c:v>
                </c:pt>
                <c:pt idx="1003" formatCode="0.0000">
                  <c:v>-1.8920956310717649</c:v>
                </c:pt>
                <c:pt idx="1004">
                  <c:v>-1.8918731609506241</c:v>
                </c:pt>
                <c:pt idx="1005">
                  <c:v>-1.8918204795419979</c:v>
                </c:pt>
                <c:pt idx="1006">
                  <c:v>-1.8917999999999999</c:v>
                </c:pt>
                <c:pt idx="1007">
                  <c:v>-1.8917999999999999</c:v>
                </c:pt>
                <c:pt idx="1008">
                  <c:v>-1.8917999999999999</c:v>
                </c:pt>
                <c:pt idx="1009">
                  <c:v>-1.890980800705335</c:v>
                </c:pt>
                <c:pt idx="1010">
                  <c:v>-1.890765390375988</c:v>
                </c:pt>
                <c:pt idx="1011">
                  <c:v>-1.8905000000000001</c:v>
                </c:pt>
                <c:pt idx="1012">
                  <c:v>-1.8895</c:v>
                </c:pt>
                <c:pt idx="1013">
                  <c:v>-1.8891909293882001</c:v>
                </c:pt>
                <c:pt idx="1014">
                  <c:v>-1.889124243418993</c:v>
                </c:pt>
                <c:pt idx="1015">
                  <c:v>-1.8891</c:v>
                </c:pt>
                <c:pt idx="1016">
                  <c:v>-1.8891</c:v>
                </c:pt>
                <c:pt idx="1017">
                  <c:v>-1.8889</c:v>
                </c:pt>
                <c:pt idx="1018">
                  <c:v>-1.8888889868482099</c:v>
                </c:pt>
                <c:pt idx="1019">
                  <c:v>-1.8887405193547431</c:v>
                </c:pt>
                <c:pt idx="1020">
                  <c:v>-1.8887</c:v>
                </c:pt>
                <c:pt idx="1021">
                  <c:v>-1.888696982160166</c:v>
                </c:pt>
                <c:pt idx="1022">
                  <c:v>-1.8886000000000001</c:v>
                </c:pt>
                <c:pt idx="1023">
                  <c:v>-1.8885000000000001</c:v>
                </c:pt>
                <c:pt idx="1024">
                  <c:v>-1.8883000000000001</c:v>
                </c:pt>
                <c:pt idx="1025">
                  <c:v>-1.8877999999999999</c:v>
                </c:pt>
                <c:pt idx="1026">
                  <c:v>-1.88779866805293</c:v>
                </c:pt>
                <c:pt idx="1027">
                  <c:v>-1.8876601926915939</c:v>
                </c:pt>
                <c:pt idx="1028" formatCode="0.0000">
                  <c:v>-1.8862586810356921</c:v>
                </c:pt>
                <c:pt idx="1029">
                  <c:v>-1.885913397065466</c:v>
                </c:pt>
                <c:pt idx="1030">
                  <c:v>-1.8849</c:v>
                </c:pt>
                <c:pt idx="1031">
                  <c:v>-1.8841973993513841</c:v>
                </c:pt>
                <c:pt idx="1032">
                  <c:v>-1.8841675630850261</c:v>
                </c:pt>
                <c:pt idx="1033">
                  <c:v>-1.8838999999999999</c:v>
                </c:pt>
                <c:pt idx="1034">
                  <c:v>-1.8837999999999999</c:v>
                </c:pt>
                <c:pt idx="1035">
                  <c:v>-1.8837999999999999</c:v>
                </c:pt>
                <c:pt idx="1036">
                  <c:v>-1.8837908182366181</c:v>
                </c:pt>
                <c:pt idx="1037">
                  <c:v>-1.8837908182366181</c:v>
                </c:pt>
                <c:pt idx="1038">
                  <c:v>-1.883412406908251</c:v>
                </c:pt>
                <c:pt idx="1039">
                  <c:v>-1.8827</c:v>
                </c:pt>
                <c:pt idx="1040">
                  <c:v>-1.8825000000000001</c:v>
                </c:pt>
                <c:pt idx="1041">
                  <c:v>-1.88239215461409</c:v>
                </c:pt>
                <c:pt idx="1042">
                  <c:v>-1.8819582384604161</c:v>
                </c:pt>
                <c:pt idx="1043">
                  <c:v>-1.8815</c:v>
                </c:pt>
                <c:pt idx="1044">
                  <c:v>-1.8813</c:v>
                </c:pt>
                <c:pt idx="1045">
                  <c:v>-1.880674063009526</c:v>
                </c:pt>
                <c:pt idx="1046">
                  <c:v>-1.880673733269268</c:v>
                </c:pt>
                <c:pt idx="1047">
                  <c:v>-1.8800984263445</c:v>
                </c:pt>
                <c:pt idx="1048">
                  <c:v>-1.8774</c:v>
                </c:pt>
                <c:pt idx="1049">
                  <c:v>-1.8771</c:v>
                </c:pt>
                <c:pt idx="1050">
                  <c:v>-1.876947950598628</c:v>
                </c:pt>
                <c:pt idx="1051">
                  <c:v>-1.8765454906024761</c:v>
                </c:pt>
                <c:pt idx="1052">
                  <c:v>-1.876165379026133</c:v>
                </c:pt>
                <c:pt idx="1053">
                  <c:v>-1.8757999999999999</c:v>
                </c:pt>
                <c:pt idx="1054" formatCode="0.0000">
                  <c:v>-1.874978047386874</c:v>
                </c:pt>
                <c:pt idx="1055">
                  <c:v>-1.8742834982653509</c:v>
                </c:pt>
                <c:pt idx="1056">
                  <c:v>-1.8734</c:v>
                </c:pt>
                <c:pt idx="1057">
                  <c:v>-1.8732</c:v>
                </c:pt>
                <c:pt idx="1058">
                  <c:v>-1.8731577783892861</c:v>
                </c:pt>
                <c:pt idx="1059">
                  <c:v>-1.8729</c:v>
                </c:pt>
                <c:pt idx="1060" formatCode="0.0000">
                  <c:v>-1.872533408314013</c:v>
                </c:pt>
                <c:pt idx="1061">
                  <c:v>-1.8722000000000001</c:v>
                </c:pt>
                <c:pt idx="1062">
                  <c:v>-1.8719856956389549</c:v>
                </c:pt>
                <c:pt idx="1063">
                  <c:v>-1.8717999999999999</c:v>
                </c:pt>
                <c:pt idx="1064">
                  <c:v>-1.871</c:v>
                </c:pt>
                <c:pt idx="1065">
                  <c:v>-1.8706</c:v>
                </c:pt>
                <c:pt idx="1066">
                  <c:v>-1.8703000000000001</c:v>
                </c:pt>
                <c:pt idx="1067">
                  <c:v>-1.8701000000000001</c:v>
                </c:pt>
                <c:pt idx="1068">
                  <c:v>-1.869864555484233</c:v>
                </c:pt>
                <c:pt idx="1069">
                  <c:v>-1.8694999999999999</c:v>
                </c:pt>
                <c:pt idx="1070">
                  <c:v>-1.8693</c:v>
                </c:pt>
                <c:pt idx="1071">
                  <c:v>-1.8691</c:v>
                </c:pt>
                <c:pt idx="1072">
                  <c:v>-1.868994304747537</c:v>
                </c:pt>
                <c:pt idx="1073">
                  <c:v>-1.8688</c:v>
                </c:pt>
                <c:pt idx="1074">
                  <c:v>-1.868714123465778</c:v>
                </c:pt>
                <c:pt idx="1075">
                  <c:v>-1.867934980292969</c:v>
                </c:pt>
                <c:pt idx="1076">
                  <c:v>-1.8673934539108361</c:v>
                </c:pt>
                <c:pt idx="1077">
                  <c:v>-1.8671</c:v>
                </c:pt>
                <c:pt idx="1078">
                  <c:v>-1.8671</c:v>
                </c:pt>
                <c:pt idx="1079">
                  <c:v>-1.8669</c:v>
                </c:pt>
                <c:pt idx="1080">
                  <c:v>-1.8665</c:v>
                </c:pt>
                <c:pt idx="1081">
                  <c:v>-1.865973134113134</c:v>
                </c:pt>
                <c:pt idx="1082">
                  <c:v>-1.865867579674358</c:v>
                </c:pt>
                <c:pt idx="1083">
                  <c:v>-1.865670904002926</c:v>
                </c:pt>
                <c:pt idx="1084">
                  <c:v>-1.8655999999999999</c:v>
                </c:pt>
                <c:pt idx="1085">
                  <c:v>-1.865546776427681</c:v>
                </c:pt>
                <c:pt idx="1086">
                  <c:v>-1.865454806682598</c:v>
                </c:pt>
                <c:pt idx="1087">
                  <c:v>-1.8642000000000001</c:v>
                </c:pt>
                <c:pt idx="1088">
                  <c:v>-1.8629</c:v>
                </c:pt>
                <c:pt idx="1089">
                  <c:v>-1.8625</c:v>
                </c:pt>
                <c:pt idx="1090">
                  <c:v>-1.86184013098826</c:v>
                </c:pt>
                <c:pt idx="1091">
                  <c:v>-1.8616999999999999</c:v>
                </c:pt>
                <c:pt idx="1092">
                  <c:v>-1.8612072184644359</c:v>
                </c:pt>
                <c:pt idx="1093">
                  <c:v>-1.860999778653424</c:v>
                </c:pt>
                <c:pt idx="1094">
                  <c:v>-1.8609625325745931</c:v>
                </c:pt>
                <c:pt idx="1095">
                  <c:v>-1.8609</c:v>
                </c:pt>
                <c:pt idx="1096">
                  <c:v>-1.8609</c:v>
                </c:pt>
                <c:pt idx="1097">
                  <c:v>-1.8607</c:v>
                </c:pt>
                <c:pt idx="1098">
                  <c:v>-1.8607</c:v>
                </c:pt>
                <c:pt idx="1099">
                  <c:v>-1.859954533044976</c:v>
                </c:pt>
                <c:pt idx="1100">
                  <c:v>-1.8597643289611361</c:v>
                </c:pt>
                <c:pt idx="1101">
                  <c:v>-1.859290233401218</c:v>
                </c:pt>
                <c:pt idx="1102">
                  <c:v>-1.8575999999999999</c:v>
                </c:pt>
                <c:pt idx="1103">
                  <c:v>-1.8575999999999999</c:v>
                </c:pt>
                <c:pt idx="1104">
                  <c:v>-1.8573792694341</c:v>
                </c:pt>
                <c:pt idx="1105">
                  <c:v>-1.8572</c:v>
                </c:pt>
                <c:pt idx="1106">
                  <c:v>-1.8567646295645781</c:v>
                </c:pt>
                <c:pt idx="1107">
                  <c:v>-1.8564000000000001</c:v>
                </c:pt>
                <c:pt idx="1108">
                  <c:v>-1.855967930941095</c:v>
                </c:pt>
                <c:pt idx="1109">
                  <c:v>-1.8558586938654029</c:v>
                </c:pt>
                <c:pt idx="1110">
                  <c:v>-1.8552</c:v>
                </c:pt>
                <c:pt idx="1111">
                  <c:v>-1.8552</c:v>
                </c:pt>
                <c:pt idx="1112">
                  <c:v>-1.8543000000000001</c:v>
                </c:pt>
                <c:pt idx="1113">
                  <c:v>-1.8540000000000001</c:v>
                </c:pt>
                <c:pt idx="1114">
                  <c:v>-1.853735076103592</c:v>
                </c:pt>
                <c:pt idx="1115">
                  <c:v>-1.8536273608629921</c:v>
                </c:pt>
                <c:pt idx="1116">
                  <c:v>-1.8534736343082661</c:v>
                </c:pt>
                <c:pt idx="1117">
                  <c:v>-1.853</c:v>
                </c:pt>
                <c:pt idx="1118">
                  <c:v>-1.8527</c:v>
                </c:pt>
                <c:pt idx="1119">
                  <c:v>-1.8521000000000001</c:v>
                </c:pt>
                <c:pt idx="1120">
                  <c:v>-1.8518163386267561</c:v>
                </c:pt>
                <c:pt idx="1121">
                  <c:v>-1.851712786733178</c:v>
                </c:pt>
                <c:pt idx="1122">
                  <c:v>-1.851199152936734</c:v>
                </c:pt>
                <c:pt idx="1123" formatCode="0.0000">
                  <c:v>-1.8504404714286811</c:v>
                </c:pt>
                <c:pt idx="1124">
                  <c:v>-1.850121982016518</c:v>
                </c:pt>
                <c:pt idx="1125">
                  <c:v>-1.8501000000000001</c:v>
                </c:pt>
                <c:pt idx="1126" formatCode="0.0000">
                  <c:v>-1.8499611164945129</c:v>
                </c:pt>
                <c:pt idx="1127">
                  <c:v>-1.849208056724237</c:v>
                </c:pt>
                <c:pt idx="1128">
                  <c:v>-1.848940666450605</c:v>
                </c:pt>
                <c:pt idx="1129">
                  <c:v>-1.8487968359879801</c:v>
                </c:pt>
                <c:pt idx="1130">
                  <c:v>-1.8484791565055561</c:v>
                </c:pt>
                <c:pt idx="1131">
                  <c:v>-1.8479000000000001</c:v>
                </c:pt>
                <c:pt idx="1132">
                  <c:v>-1.847674010637842</c:v>
                </c:pt>
                <c:pt idx="1133">
                  <c:v>-1.847231027432966</c:v>
                </c:pt>
                <c:pt idx="1134">
                  <c:v>-1.8461000000000001</c:v>
                </c:pt>
                <c:pt idx="1135">
                  <c:v>-1.8458000000000001</c:v>
                </c:pt>
                <c:pt idx="1136">
                  <c:v>-1.8458000000000001</c:v>
                </c:pt>
                <c:pt idx="1137">
                  <c:v>-1.8446</c:v>
                </c:pt>
                <c:pt idx="1138">
                  <c:v>-1.8444</c:v>
                </c:pt>
                <c:pt idx="1139">
                  <c:v>-1.8442000000000001</c:v>
                </c:pt>
                <c:pt idx="1140">
                  <c:v>-1.8441000000000001</c:v>
                </c:pt>
                <c:pt idx="1141">
                  <c:v>-1.844071735034561</c:v>
                </c:pt>
                <c:pt idx="1142">
                  <c:v>-1.8436999999999999</c:v>
                </c:pt>
                <c:pt idx="1143">
                  <c:v>-1.8429410884211299</c:v>
                </c:pt>
                <c:pt idx="1144">
                  <c:v>-1.8429</c:v>
                </c:pt>
                <c:pt idx="1145">
                  <c:v>-1.8429</c:v>
                </c:pt>
                <c:pt idx="1146">
                  <c:v>-1.8428387419946901</c:v>
                </c:pt>
                <c:pt idx="1147">
                  <c:v>-1.8425568989306049</c:v>
                </c:pt>
                <c:pt idx="1148">
                  <c:v>-1.8419000000000001</c:v>
                </c:pt>
                <c:pt idx="1149">
                  <c:v>-1.8406</c:v>
                </c:pt>
                <c:pt idx="1150">
                  <c:v>-1.8403</c:v>
                </c:pt>
                <c:pt idx="1151">
                  <c:v>-1.8402516962076161</c:v>
                </c:pt>
                <c:pt idx="1152">
                  <c:v>-1.8401152677728001</c:v>
                </c:pt>
                <c:pt idx="1153">
                  <c:v>-1.8398701418121961</c:v>
                </c:pt>
                <c:pt idx="1154">
                  <c:v>-1.8394999999999999</c:v>
                </c:pt>
                <c:pt idx="1155">
                  <c:v>-1.8394198900666601</c:v>
                </c:pt>
                <c:pt idx="1156">
                  <c:v>-1.839229331075966</c:v>
                </c:pt>
                <c:pt idx="1157">
                  <c:v>-1.8389</c:v>
                </c:pt>
                <c:pt idx="1158">
                  <c:v>-1.8385</c:v>
                </c:pt>
                <c:pt idx="1159">
                  <c:v>-1.838109657407875</c:v>
                </c:pt>
                <c:pt idx="1160">
                  <c:v>-1.8375755917525409</c:v>
                </c:pt>
                <c:pt idx="1161">
                  <c:v>-1.83735695151509</c:v>
                </c:pt>
                <c:pt idx="1162">
                  <c:v>-1.837</c:v>
                </c:pt>
                <c:pt idx="1163">
                  <c:v>-1.8369003829571711</c:v>
                </c:pt>
                <c:pt idx="1164">
                  <c:v>-1.8366</c:v>
                </c:pt>
                <c:pt idx="1165">
                  <c:v>-1.8359978657796581</c:v>
                </c:pt>
                <c:pt idx="1166">
                  <c:v>-1.8358883633153611</c:v>
                </c:pt>
                <c:pt idx="1167">
                  <c:v>-1.835558647217028</c:v>
                </c:pt>
                <c:pt idx="1168">
                  <c:v>-1.835508468873408</c:v>
                </c:pt>
                <c:pt idx="1169">
                  <c:v>-1.8349075614711161</c:v>
                </c:pt>
                <c:pt idx="1170">
                  <c:v>-1.8349</c:v>
                </c:pt>
                <c:pt idx="1171">
                  <c:v>-1.8348</c:v>
                </c:pt>
                <c:pt idx="1172">
                  <c:v>-1.8344</c:v>
                </c:pt>
                <c:pt idx="1173">
                  <c:v>-1.83295511366689</c:v>
                </c:pt>
                <c:pt idx="1174">
                  <c:v>-1.832277503991883</c:v>
                </c:pt>
                <c:pt idx="1175">
                  <c:v>-1.8322000000000001</c:v>
                </c:pt>
                <c:pt idx="1176">
                  <c:v>-1.8319161083621891</c:v>
                </c:pt>
                <c:pt idx="1177">
                  <c:v>-1.8317000000000001</c:v>
                </c:pt>
                <c:pt idx="1178">
                  <c:v>-1.8316069654465099</c:v>
                </c:pt>
                <c:pt idx="1179">
                  <c:v>-1.8313499047186159</c:v>
                </c:pt>
                <c:pt idx="1180">
                  <c:v>-1.8312999999999999</c:v>
                </c:pt>
                <c:pt idx="1181">
                  <c:v>-1.8311999999999999</c:v>
                </c:pt>
                <c:pt idx="1182">
                  <c:v>-1.8305</c:v>
                </c:pt>
                <c:pt idx="1183">
                  <c:v>-1.8294999999999999</c:v>
                </c:pt>
                <c:pt idx="1184">
                  <c:v>-1.8289826862240799</c:v>
                </c:pt>
                <c:pt idx="1185">
                  <c:v>-1.8288372823134931</c:v>
                </c:pt>
                <c:pt idx="1186">
                  <c:v>-1.8288</c:v>
                </c:pt>
                <c:pt idx="1187">
                  <c:v>-1.828665678099626</c:v>
                </c:pt>
                <c:pt idx="1188">
                  <c:v>-1.828530709933408</c:v>
                </c:pt>
                <c:pt idx="1189">
                  <c:v>-1.8281430659359199</c:v>
                </c:pt>
                <c:pt idx="1190">
                  <c:v>-1.826110864487124</c:v>
                </c:pt>
                <c:pt idx="1191">
                  <c:v>-1.826097607531608</c:v>
                </c:pt>
                <c:pt idx="1192">
                  <c:v>-1.8258000000000001</c:v>
                </c:pt>
                <c:pt idx="1193">
                  <c:v>-1.8256859693461871</c:v>
                </c:pt>
                <c:pt idx="1194">
                  <c:v>-1.8256500749666731</c:v>
                </c:pt>
                <c:pt idx="1195">
                  <c:v>-1.8250999999999999</c:v>
                </c:pt>
                <c:pt idx="1196">
                  <c:v>-1.8243155406638769</c:v>
                </c:pt>
                <c:pt idx="1197">
                  <c:v>-1.8243</c:v>
                </c:pt>
                <c:pt idx="1198">
                  <c:v>-1.8242</c:v>
                </c:pt>
                <c:pt idx="1199">
                  <c:v>-1.8229</c:v>
                </c:pt>
                <c:pt idx="1200">
                  <c:v>-1.8227</c:v>
                </c:pt>
                <c:pt idx="1201">
                  <c:v>-1.8221049909578959</c:v>
                </c:pt>
                <c:pt idx="1202">
                  <c:v>-1.8218721028191041</c:v>
                </c:pt>
                <c:pt idx="1203">
                  <c:v>-1.821463417763562</c:v>
                </c:pt>
                <c:pt idx="1204">
                  <c:v>-1.821177948159483</c:v>
                </c:pt>
                <c:pt idx="1205">
                  <c:v>-1.82113692472774</c:v>
                </c:pt>
                <c:pt idx="1206">
                  <c:v>-1.820915882459101</c:v>
                </c:pt>
                <c:pt idx="1207">
                  <c:v>-1.8205</c:v>
                </c:pt>
                <c:pt idx="1208">
                  <c:v>-1.8204800399786221</c:v>
                </c:pt>
                <c:pt idx="1209">
                  <c:v>-1.820280212026872</c:v>
                </c:pt>
                <c:pt idx="1210">
                  <c:v>-1.8202</c:v>
                </c:pt>
                <c:pt idx="1211">
                  <c:v>-1.819921947440627</c:v>
                </c:pt>
                <c:pt idx="1212">
                  <c:v>-1.819702197601986</c:v>
                </c:pt>
                <c:pt idx="1213">
                  <c:v>-1.8193999999999999</c:v>
                </c:pt>
                <c:pt idx="1214">
                  <c:v>-1.8191777917476819</c:v>
                </c:pt>
                <c:pt idx="1215">
                  <c:v>-1.819</c:v>
                </c:pt>
                <c:pt idx="1216">
                  <c:v>-1.8186</c:v>
                </c:pt>
                <c:pt idx="1217">
                  <c:v>-1.817906679954405</c:v>
                </c:pt>
                <c:pt idx="1218">
                  <c:v>-1.8179000000000001</c:v>
                </c:pt>
                <c:pt idx="1219" formatCode="0.0000">
                  <c:v>-1.817891204376189</c:v>
                </c:pt>
                <c:pt idx="1220">
                  <c:v>-1.8178049984701401</c:v>
                </c:pt>
                <c:pt idx="1221">
                  <c:v>-1.8174999999999999</c:v>
                </c:pt>
                <c:pt idx="1222">
                  <c:v>-1.816838714132694</c:v>
                </c:pt>
                <c:pt idx="1223">
                  <c:v>-1.8168</c:v>
                </c:pt>
                <c:pt idx="1224">
                  <c:v>-1.8164438436424171</c:v>
                </c:pt>
                <c:pt idx="1225">
                  <c:v>-1.816023413253502</c:v>
                </c:pt>
                <c:pt idx="1226">
                  <c:v>-1.8156778777937621</c:v>
                </c:pt>
                <c:pt idx="1227">
                  <c:v>-1.8156000000000001</c:v>
                </c:pt>
                <c:pt idx="1228">
                  <c:v>-1.8152382893727781</c:v>
                </c:pt>
                <c:pt idx="1229">
                  <c:v>-1.8148</c:v>
                </c:pt>
                <c:pt idx="1230">
                  <c:v>-1.8147946641655319</c:v>
                </c:pt>
                <c:pt idx="1231">
                  <c:v>-1.814770386554289</c:v>
                </c:pt>
                <c:pt idx="1232">
                  <c:v>-1.8134999999999999</c:v>
                </c:pt>
                <c:pt idx="1233">
                  <c:v>-1.813351194095862</c:v>
                </c:pt>
                <c:pt idx="1234">
                  <c:v>-1.8132667708503349</c:v>
                </c:pt>
                <c:pt idx="1235">
                  <c:v>-1.8130999999999999</c:v>
                </c:pt>
                <c:pt idx="1236">
                  <c:v>-1.8130975760913779</c:v>
                </c:pt>
                <c:pt idx="1237">
                  <c:v>-1.8129</c:v>
                </c:pt>
                <c:pt idx="1238" formatCode="0.0000">
                  <c:v>-1.81289940162689</c:v>
                </c:pt>
                <c:pt idx="1239">
                  <c:v>-1.8121633169161571</c:v>
                </c:pt>
                <c:pt idx="1240">
                  <c:v>-1.8121</c:v>
                </c:pt>
                <c:pt idx="1241">
                  <c:v>-1.8119783715539901</c:v>
                </c:pt>
                <c:pt idx="1242">
                  <c:v>-1.8114446162447679</c:v>
                </c:pt>
                <c:pt idx="1243">
                  <c:v>-1.811310036859024</c:v>
                </c:pt>
                <c:pt idx="1244">
                  <c:v>-1.8110999999999999</c:v>
                </c:pt>
                <c:pt idx="1245">
                  <c:v>-1.8109</c:v>
                </c:pt>
                <c:pt idx="1246">
                  <c:v>-1.8104668663619441</c:v>
                </c:pt>
                <c:pt idx="1247">
                  <c:v>-1.809732707687612</c:v>
                </c:pt>
                <c:pt idx="1248">
                  <c:v>-1.8091999999999999</c:v>
                </c:pt>
                <c:pt idx="1249">
                  <c:v>-1.808651635783626</c:v>
                </c:pt>
                <c:pt idx="1250" formatCode="0.0000">
                  <c:v>-1.808266419082122</c:v>
                </c:pt>
                <c:pt idx="1251">
                  <c:v>-1.8082015077783931</c:v>
                </c:pt>
                <c:pt idx="1252">
                  <c:v>-1.8073999999999999</c:v>
                </c:pt>
                <c:pt idx="1253">
                  <c:v>-1.8073542130863951</c:v>
                </c:pt>
                <c:pt idx="1254">
                  <c:v>-1.8071391884539829</c:v>
                </c:pt>
                <c:pt idx="1255">
                  <c:v>-1.8067</c:v>
                </c:pt>
                <c:pt idx="1256">
                  <c:v>-1.806</c:v>
                </c:pt>
                <c:pt idx="1257">
                  <c:v>-1.8059000000000001</c:v>
                </c:pt>
                <c:pt idx="1258">
                  <c:v>-1.8057857458944839</c:v>
                </c:pt>
                <c:pt idx="1259">
                  <c:v>-1.8057000000000001</c:v>
                </c:pt>
                <c:pt idx="1260">
                  <c:v>-1.8057000000000001</c:v>
                </c:pt>
                <c:pt idx="1261">
                  <c:v>-1.8056990599930549</c:v>
                </c:pt>
                <c:pt idx="1262">
                  <c:v>-1.8048999999999999</c:v>
                </c:pt>
                <c:pt idx="1263">
                  <c:v>-1.8048</c:v>
                </c:pt>
                <c:pt idx="1264">
                  <c:v>-1.8046</c:v>
                </c:pt>
                <c:pt idx="1265">
                  <c:v>-1.803977518751908</c:v>
                </c:pt>
                <c:pt idx="1266">
                  <c:v>-1.803712293292886</c:v>
                </c:pt>
                <c:pt idx="1267">
                  <c:v>-1.803593739006953</c:v>
                </c:pt>
                <c:pt idx="1268">
                  <c:v>-1.8035000000000001</c:v>
                </c:pt>
                <c:pt idx="1269">
                  <c:v>-1.80235021451291</c:v>
                </c:pt>
                <c:pt idx="1270">
                  <c:v>-1.8022</c:v>
                </c:pt>
                <c:pt idx="1271">
                  <c:v>-1.8022</c:v>
                </c:pt>
                <c:pt idx="1272">
                  <c:v>-1.8020732330466971</c:v>
                </c:pt>
                <c:pt idx="1273">
                  <c:v>-1.8007</c:v>
                </c:pt>
                <c:pt idx="1274">
                  <c:v>-1.8002</c:v>
                </c:pt>
                <c:pt idx="1275">
                  <c:v>-1.8001655185543299</c:v>
                </c:pt>
                <c:pt idx="1276">
                  <c:v>-1.80012489615809</c:v>
                </c:pt>
                <c:pt idx="1277" formatCode="0.0000">
                  <c:v>-1.8001156604447199</c:v>
                </c:pt>
                <c:pt idx="1278">
                  <c:v>-1.7995690851786761</c:v>
                </c:pt>
                <c:pt idx="1279">
                  <c:v>-1.79909854558378</c:v>
                </c:pt>
                <c:pt idx="1280">
                  <c:v>-1.7989999999999999</c:v>
                </c:pt>
                <c:pt idx="1281">
                  <c:v>-1.798549981131818</c:v>
                </c:pt>
                <c:pt idx="1282">
                  <c:v>-1.79838174544387</c:v>
                </c:pt>
                <c:pt idx="1283">
                  <c:v>-1.7982010434870239</c:v>
                </c:pt>
                <c:pt idx="1284">
                  <c:v>-1.798179006645751</c:v>
                </c:pt>
                <c:pt idx="1285" formatCode="0.0000">
                  <c:v>-1.7980646361449331</c:v>
                </c:pt>
                <c:pt idx="1286">
                  <c:v>-1.7965946785637401</c:v>
                </c:pt>
                <c:pt idx="1287">
                  <c:v>-1.796510722630495</c:v>
                </c:pt>
                <c:pt idx="1288">
                  <c:v>-1.7963</c:v>
                </c:pt>
                <c:pt idx="1289">
                  <c:v>-1.7954033740209401</c:v>
                </c:pt>
                <c:pt idx="1290">
                  <c:v>-1.7952999999999999</c:v>
                </c:pt>
                <c:pt idx="1291">
                  <c:v>-1.7949999999999999</c:v>
                </c:pt>
                <c:pt idx="1292">
                  <c:v>-1.7949287805947229</c:v>
                </c:pt>
                <c:pt idx="1293">
                  <c:v>-1.7948695336358671</c:v>
                </c:pt>
                <c:pt idx="1294">
                  <c:v>-1.7944</c:v>
                </c:pt>
                <c:pt idx="1295">
                  <c:v>-1.794379589366375</c:v>
                </c:pt>
                <c:pt idx="1296">
                  <c:v>-1.794</c:v>
                </c:pt>
                <c:pt idx="1297">
                  <c:v>-1.7937000000000001</c:v>
                </c:pt>
                <c:pt idx="1298">
                  <c:v>-1.7934238673488141</c:v>
                </c:pt>
                <c:pt idx="1299">
                  <c:v>-1.7932145994205679</c:v>
                </c:pt>
                <c:pt idx="1300">
                  <c:v>-1.7930057185625641</c:v>
                </c:pt>
                <c:pt idx="1301">
                  <c:v>-1.7929999999999999</c:v>
                </c:pt>
                <c:pt idx="1302">
                  <c:v>-1.7927999999999999</c:v>
                </c:pt>
                <c:pt idx="1303">
                  <c:v>-1.7908999999999999</c:v>
                </c:pt>
                <c:pt idx="1304">
                  <c:v>-1.7907084098164061</c:v>
                </c:pt>
                <c:pt idx="1305">
                  <c:v>-1.790599102803176</c:v>
                </c:pt>
                <c:pt idx="1306">
                  <c:v>-1.7903721600389511</c:v>
                </c:pt>
                <c:pt idx="1307">
                  <c:v>-1.7902</c:v>
                </c:pt>
                <c:pt idx="1308">
                  <c:v>-1.7894000000000001</c:v>
                </c:pt>
                <c:pt idx="1309">
                  <c:v>-1.7892999999999999</c:v>
                </c:pt>
                <c:pt idx="1310">
                  <c:v>-1.7888999999999999</c:v>
                </c:pt>
                <c:pt idx="1311">
                  <c:v>-1.7888999999999999</c:v>
                </c:pt>
                <c:pt idx="1312">
                  <c:v>-1.7880192846896059</c:v>
                </c:pt>
                <c:pt idx="1313">
                  <c:v>-1.7877577209544651</c:v>
                </c:pt>
                <c:pt idx="1314">
                  <c:v>-1.7877021128718751</c:v>
                </c:pt>
                <c:pt idx="1315">
                  <c:v>-1.78747689609695</c:v>
                </c:pt>
                <c:pt idx="1316">
                  <c:v>-1.7874000000000001</c:v>
                </c:pt>
                <c:pt idx="1317">
                  <c:v>-1.787138890628394</c:v>
                </c:pt>
                <c:pt idx="1318">
                  <c:v>-1.7866</c:v>
                </c:pt>
                <c:pt idx="1319">
                  <c:v>-1.7863</c:v>
                </c:pt>
                <c:pt idx="1320">
                  <c:v>-1.7856566598518671</c:v>
                </c:pt>
                <c:pt idx="1321">
                  <c:v>-1.7847028640068341</c:v>
                </c:pt>
                <c:pt idx="1322">
                  <c:v>-1.7842841245291881</c:v>
                </c:pt>
                <c:pt idx="1323">
                  <c:v>-1.7842578886742979</c:v>
                </c:pt>
                <c:pt idx="1324">
                  <c:v>-1.7839</c:v>
                </c:pt>
                <c:pt idx="1325">
                  <c:v>-1.7833000000000001</c:v>
                </c:pt>
                <c:pt idx="1326">
                  <c:v>-1.7827</c:v>
                </c:pt>
                <c:pt idx="1327">
                  <c:v>-1.7826</c:v>
                </c:pt>
                <c:pt idx="1328">
                  <c:v>-1.782431644861548</c:v>
                </c:pt>
                <c:pt idx="1329">
                  <c:v>-1.7821</c:v>
                </c:pt>
                <c:pt idx="1330">
                  <c:v>-1.782</c:v>
                </c:pt>
                <c:pt idx="1331">
                  <c:v>-1.7818000000000001</c:v>
                </c:pt>
                <c:pt idx="1332">
                  <c:v>-1.780745372592782</c:v>
                </c:pt>
                <c:pt idx="1333">
                  <c:v>-1.7799</c:v>
                </c:pt>
                <c:pt idx="1334">
                  <c:v>-1.7796000000000001</c:v>
                </c:pt>
                <c:pt idx="1335">
                  <c:v>-1.7793000000000001</c:v>
                </c:pt>
                <c:pt idx="1336">
                  <c:v>-1.7790678775107911</c:v>
                </c:pt>
                <c:pt idx="1337">
                  <c:v>-1.7778</c:v>
                </c:pt>
                <c:pt idx="1338">
                  <c:v>-1.777751842392131</c:v>
                </c:pt>
                <c:pt idx="1339">
                  <c:v>-1.7777000000000001</c:v>
                </c:pt>
                <c:pt idx="1340">
                  <c:v>-1.777563786906343</c:v>
                </c:pt>
                <c:pt idx="1341">
                  <c:v>-1.7760296092257939</c:v>
                </c:pt>
                <c:pt idx="1342">
                  <c:v>-1.775760569667338</c:v>
                </c:pt>
                <c:pt idx="1343">
                  <c:v>-1.7743724989831411</c:v>
                </c:pt>
                <c:pt idx="1344">
                  <c:v>-1.77429592452699</c:v>
                </c:pt>
                <c:pt idx="1345">
                  <c:v>-1.7740228058160961</c:v>
                </c:pt>
                <c:pt idx="1346">
                  <c:v>-1.7739</c:v>
                </c:pt>
                <c:pt idx="1347">
                  <c:v>-1.7737000000000001</c:v>
                </c:pt>
                <c:pt idx="1348">
                  <c:v>-1.7730999999999999</c:v>
                </c:pt>
                <c:pt idx="1349">
                  <c:v>-1.7729999999999999</c:v>
                </c:pt>
                <c:pt idx="1350">
                  <c:v>-1.7721456778158611</c:v>
                </c:pt>
                <c:pt idx="1351">
                  <c:v>-1.772</c:v>
                </c:pt>
                <c:pt idx="1352">
                  <c:v>-1.7719451897797229</c:v>
                </c:pt>
                <c:pt idx="1353">
                  <c:v>-1.7719</c:v>
                </c:pt>
                <c:pt idx="1354">
                  <c:v>-1.7717373572112241</c:v>
                </c:pt>
                <c:pt idx="1355">
                  <c:v>-1.771605054885842</c:v>
                </c:pt>
                <c:pt idx="1356">
                  <c:v>-1.7711875762985909</c:v>
                </c:pt>
                <c:pt idx="1357">
                  <c:v>-1.77064170828485</c:v>
                </c:pt>
                <c:pt idx="1358">
                  <c:v>-1.77038241110408</c:v>
                </c:pt>
                <c:pt idx="1359">
                  <c:v>-1.7703</c:v>
                </c:pt>
                <c:pt idx="1360">
                  <c:v>-1.7702</c:v>
                </c:pt>
                <c:pt idx="1361">
                  <c:v>-1.7698</c:v>
                </c:pt>
                <c:pt idx="1362" formatCode="0.0000">
                  <c:v>-1.769701458293323</c:v>
                </c:pt>
                <c:pt idx="1363">
                  <c:v>-1.7697000000000001</c:v>
                </c:pt>
                <c:pt idx="1364">
                  <c:v>-1.7694000000000001</c:v>
                </c:pt>
                <c:pt idx="1365">
                  <c:v>-1.7692000000000001</c:v>
                </c:pt>
                <c:pt idx="1366">
                  <c:v>-1.7692000000000001</c:v>
                </c:pt>
                <c:pt idx="1367">
                  <c:v>-1.7688999999999999</c:v>
                </c:pt>
                <c:pt idx="1368">
                  <c:v>-1.7681</c:v>
                </c:pt>
                <c:pt idx="1369">
                  <c:v>-1.7676000000000001</c:v>
                </c:pt>
                <c:pt idx="1370">
                  <c:v>-1.7675000000000001</c:v>
                </c:pt>
                <c:pt idx="1371">
                  <c:v>-1.7675000000000001</c:v>
                </c:pt>
                <c:pt idx="1372">
                  <c:v>-1.7672000000000001</c:v>
                </c:pt>
                <c:pt idx="1373">
                  <c:v>-1.7668999999999999</c:v>
                </c:pt>
                <c:pt idx="1374">
                  <c:v>-1.7665282888411871</c:v>
                </c:pt>
                <c:pt idx="1375">
                  <c:v>-1.76595806513663</c:v>
                </c:pt>
                <c:pt idx="1376">
                  <c:v>-1.765801403676363</c:v>
                </c:pt>
                <c:pt idx="1377">
                  <c:v>-1.7658</c:v>
                </c:pt>
                <c:pt idx="1378">
                  <c:v>-1.765024935813907</c:v>
                </c:pt>
                <c:pt idx="1379">
                  <c:v>-1.7645999999999999</c:v>
                </c:pt>
                <c:pt idx="1380">
                  <c:v>-1.7645</c:v>
                </c:pt>
                <c:pt idx="1381">
                  <c:v>-1.7644</c:v>
                </c:pt>
                <c:pt idx="1382">
                  <c:v>-1.7638</c:v>
                </c:pt>
                <c:pt idx="1383">
                  <c:v>-1.7638</c:v>
                </c:pt>
                <c:pt idx="1384">
                  <c:v>-1.7637918734636111</c:v>
                </c:pt>
                <c:pt idx="1385">
                  <c:v>-1.763412155083963</c:v>
                </c:pt>
                <c:pt idx="1386">
                  <c:v>-1.762921134754565</c:v>
                </c:pt>
                <c:pt idx="1387">
                  <c:v>-1.7627999999999999</c:v>
                </c:pt>
                <c:pt idx="1388">
                  <c:v>-1.7626773658914601</c:v>
                </c:pt>
                <c:pt idx="1389">
                  <c:v>-1.7622</c:v>
                </c:pt>
                <c:pt idx="1390">
                  <c:v>-1.7618</c:v>
                </c:pt>
                <c:pt idx="1391">
                  <c:v>-1.7615517938806009</c:v>
                </c:pt>
                <c:pt idx="1392" formatCode="0.0000">
                  <c:v>-1.761370437448494</c:v>
                </c:pt>
                <c:pt idx="1393">
                  <c:v>-1.76075657422218</c:v>
                </c:pt>
                <c:pt idx="1394">
                  <c:v>-1.7605</c:v>
                </c:pt>
                <c:pt idx="1395">
                  <c:v>-1.759983281112987</c:v>
                </c:pt>
                <c:pt idx="1396" formatCode="0.0000">
                  <c:v>-1.7599304949202541</c:v>
                </c:pt>
                <c:pt idx="1397">
                  <c:v>-1.7599</c:v>
                </c:pt>
                <c:pt idx="1398">
                  <c:v>-1.7598486160943321</c:v>
                </c:pt>
                <c:pt idx="1399">
                  <c:v>-1.758759272442098</c:v>
                </c:pt>
                <c:pt idx="1400">
                  <c:v>-1.758754772917033</c:v>
                </c:pt>
                <c:pt idx="1401">
                  <c:v>-1.7585</c:v>
                </c:pt>
                <c:pt idx="1402">
                  <c:v>-1.758</c:v>
                </c:pt>
                <c:pt idx="1403">
                  <c:v>-1.7577747453800481</c:v>
                </c:pt>
                <c:pt idx="1404">
                  <c:v>-1.7575317847070779</c:v>
                </c:pt>
                <c:pt idx="1405">
                  <c:v>-1.7574565375747211</c:v>
                </c:pt>
                <c:pt idx="1406">
                  <c:v>-1.7561908556338319</c:v>
                </c:pt>
                <c:pt idx="1407">
                  <c:v>-1.755875159104741</c:v>
                </c:pt>
                <c:pt idx="1408">
                  <c:v>-1.7553850104878299</c:v>
                </c:pt>
                <c:pt idx="1409">
                  <c:v>-1.7553000000000001</c:v>
                </c:pt>
                <c:pt idx="1410">
                  <c:v>-1.7553000000000001</c:v>
                </c:pt>
                <c:pt idx="1411" formatCode="0.0000">
                  <c:v>-1.755299646799432</c:v>
                </c:pt>
                <c:pt idx="1412">
                  <c:v>-1.7551552539927751</c:v>
                </c:pt>
                <c:pt idx="1413">
                  <c:v>-1.7547999999999999</c:v>
                </c:pt>
                <c:pt idx="1414">
                  <c:v>-1.7546999999999999</c:v>
                </c:pt>
                <c:pt idx="1415">
                  <c:v>-1.7546999999999999</c:v>
                </c:pt>
                <c:pt idx="1416">
                  <c:v>-1.7546999999999999</c:v>
                </c:pt>
                <c:pt idx="1417">
                  <c:v>-1.7541</c:v>
                </c:pt>
                <c:pt idx="1418">
                  <c:v>-1.753856129179022</c:v>
                </c:pt>
                <c:pt idx="1419">
                  <c:v>-1.7536</c:v>
                </c:pt>
                <c:pt idx="1420">
                  <c:v>-1.753406708438725</c:v>
                </c:pt>
                <c:pt idx="1421">
                  <c:v>-1.7533000000000001</c:v>
                </c:pt>
                <c:pt idx="1422">
                  <c:v>-1.753266616674237</c:v>
                </c:pt>
                <c:pt idx="1423">
                  <c:v>-1.7531316235441821</c:v>
                </c:pt>
                <c:pt idx="1424" formatCode="0.0000">
                  <c:v>-1.7529421015496609</c:v>
                </c:pt>
                <c:pt idx="1425">
                  <c:v>-1.7529258288843801</c:v>
                </c:pt>
                <c:pt idx="1426">
                  <c:v>-1.7529224704221209</c:v>
                </c:pt>
                <c:pt idx="1427">
                  <c:v>-1.752525422385554</c:v>
                </c:pt>
                <c:pt idx="1428">
                  <c:v>-1.7521028500181499</c:v>
                </c:pt>
                <c:pt idx="1429">
                  <c:v>-1.7519937019377201</c:v>
                </c:pt>
                <c:pt idx="1430">
                  <c:v>-1.7517</c:v>
                </c:pt>
                <c:pt idx="1431">
                  <c:v>-1.7516</c:v>
                </c:pt>
                <c:pt idx="1432">
                  <c:v>-1.7515000000000001</c:v>
                </c:pt>
                <c:pt idx="1433">
                  <c:v>-1.750973804455336</c:v>
                </c:pt>
                <c:pt idx="1434">
                  <c:v>-1.7502</c:v>
                </c:pt>
                <c:pt idx="1435">
                  <c:v>-1.7498596466131331</c:v>
                </c:pt>
                <c:pt idx="1436">
                  <c:v>-1.74967837664932</c:v>
                </c:pt>
                <c:pt idx="1437">
                  <c:v>-1.749488288244285</c:v>
                </c:pt>
                <c:pt idx="1438">
                  <c:v>-1.7493665290196709</c:v>
                </c:pt>
                <c:pt idx="1439">
                  <c:v>-1.7489477424707001</c:v>
                </c:pt>
                <c:pt idx="1440">
                  <c:v>-1.748841440293387</c:v>
                </c:pt>
                <c:pt idx="1441">
                  <c:v>-1.748502496444353</c:v>
                </c:pt>
                <c:pt idx="1442">
                  <c:v>-1.7484</c:v>
                </c:pt>
                <c:pt idx="1443">
                  <c:v>-1.74811396094844</c:v>
                </c:pt>
                <c:pt idx="1444">
                  <c:v>-1.7481</c:v>
                </c:pt>
                <c:pt idx="1445">
                  <c:v>-1.748066107227046</c:v>
                </c:pt>
                <c:pt idx="1446">
                  <c:v>-1.7480653348030011</c:v>
                </c:pt>
                <c:pt idx="1447">
                  <c:v>-1.747659641855593</c:v>
                </c:pt>
                <c:pt idx="1448">
                  <c:v>-1.7476</c:v>
                </c:pt>
                <c:pt idx="1449">
                  <c:v>-1.747418350915078</c:v>
                </c:pt>
                <c:pt idx="1450">
                  <c:v>-1.7468999999999999</c:v>
                </c:pt>
                <c:pt idx="1451">
                  <c:v>-1.7465863893306299</c:v>
                </c:pt>
                <c:pt idx="1452">
                  <c:v>-1.7456</c:v>
                </c:pt>
                <c:pt idx="1453">
                  <c:v>-1.7446999999999999</c:v>
                </c:pt>
                <c:pt idx="1454">
                  <c:v>-1.7446999999999999</c:v>
                </c:pt>
                <c:pt idx="1455">
                  <c:v>-1.7442667730644039</c:v>
                </c:pt>
                <c:pt idx="1456">
                  <c:v>-1.7438798101491491</c:v>
                </c:pt>
                <c:pt idx="1457">
                  <c:v>-1.7437</c:v>
                </c:pt>
                <c:pt idx="1458">
                  <c:v>-1.7434956647692601</c:v>
                </c:pt>
                <c:pt idx="1459">
                  <c:v>-1.7432000000000001</c:v>
                </c:pt>
                <c:pt idx="1460">
                  <c:v>-1.7428999999999999</c:v>
                </c:pt>
                <c:pt idx="1461">
                  <c:v>-1.742432545195864</c:v>
                </c:pt>
                <c:pt idx="1462">
                  <c:v>-1.742302692777796</c:v>
                </c:pt>
                <c:pt idx="1463">
                  <c:v>-1.742</c:v>
                </c:pt>
                <c:pt idx="1464">
                  <c:v>-1.7418909452973601</c:v>
                </c:pt>
                <c:pt idx="1465">
                  <c:v>-1.741800985948893</c:v>
                </c:pt>
                <c:pt idx="1466">
                  <c:v>-1.7413551845825119</c:v>
                </c:pt>
                <c:pt idx="1467">
                  <c:v>-1.7410908387897861</c:v>
                </c:pt>
                <c:pt idx="1468">
                  <c:v>-1.740718580304941</c:v>
                </c:pt>
                <c:pt idx="1469">
                  <c:v>-1.7406999999999999</c:v>
                </c:pt>
                <c:pt idx="1470">
                  <c:v>-1.7400918899676681</c:v>
                </c:pt>
                <c:pt idx="1471">
                  <c:v>-1.7396</c:v>
                </c:pt>
                <c:pt idx="1472">
                  <c:v>-1.7387999999999999</c:v>
                </c:pt>
                <c:pt idx="1473">
                  <c:v>-1.73865857043218</c:v>
                </c:pt>
                <c:pt idx="1474">
                  <c:v>-1.7383</c:v>
                </c:pt>
                <c:pt idx="1475">
                  <c:v>-1.7380806475162109</c:v>
                </c:pt>
                <c:pt idx="1476">
                  <c:v>-1.7376</c:v>
                </c:pt>
                <c:pt idx="1477">
                  <c:v>-1.737118721180678</c:v>
                </c:pt>
                <c:pt idx="1478">
                  <c:v>-1.7367468884488371</c:v>
                </c:pt>
                <c:pt idx="1479">
                  <c:v>-1.7364996882390249</c:v>
                </c:pt>
                <c:pt idx="1480">
                  <c:v>-1.736466175461943</c:v>
                </c:pt>
                <c:pt idx="1481">
                  <c:v>-1.7354000000000001</c:v>
                </c:pt>
                <c:pt idx="1482">
                  <c:v>-1.735299644739358</c:v>
                </c:pt>
                <c:pt idx="1483">
                  <c:v>-1.7352000000000001</c:v>
                </c:pt>
                <c:pt idx="1484">
                  <c:v>-1.7346379489189081</c:v>
                </c:pt>
                <c:pt idx="1485">
                  <c:v>-1.7342</c:v>
                </c:pt>
                <c:pt idx="1486">
                  <c:v>-1.7335</c:v>
                </c:pt>
                <c:pt idx="1487">
                  <c:v>-1.7331397457983391</c:v>
                </c:pt>
                <c:pt idx="1488">
                  <c:v>-1.7330000000000001</c:v>
                </c:pt>
                <c:pt idx="1489">
                  <c:v>-1.7329102039578801</c:v>
                </c:pt>
                <c:pt idx="1490">
                  <c:v>-1.7329000000000001</c:v>
                </c:pt>
                <c:pt idx="1491">
                  <c:v>-1.732866927759211</c:v>
                </c:pt>
                <c:pt idx="1492">
                  <c:v>-1.7324999999999999</c:v>
                </c:pt>
                <c:pt idx="1493">
                  <c:v>-1.7322919246177</c:v>
                </c:pt>
                <c:pt idx="1494">
                  <c:v>-1.7322846754524821</c:v>
                </c:pt>
                <c:pt idx="1495">
                  <c:v>-1.732230784532778</c:v>
                </c:pt>
                <c:pt idx="1496">
                  <c:v>-1.7319933157561449</c:v>
                </c:pt>
                <c:pt idx="1497">
                  <c:v>-1.73067293308569</c:v>
                </c:pt>
                <c:pt idx="1498">
                  <c:v>-1.7305999999999999</c:v>
                </c:pt>
                <c:pt idx="1499">
                  <c:v>-1.7301</c:v>
                </c:pt>
                <c:pt idx="1500">
                  <c:v>-1.7299282120140489</c:v>
                </c:pt>
                <c:pt idx="1501">
                  <c:v>-1.7292000000000001</c:v>
                </c:pt>
                <c:pt idx="1502">
                  <c:v>-1.7292000000000001</c:v>
                </c:pt>
                <c:pt idx="1503">
                  <c:v>-1.7291954982687949</c:v>
                </c:pt>
                <c:pt idx="1504">
                  <c:v>-1.7288278136901001</c:v>
                </c:pt>
                <c:pt idx="1505">
                  <c:v>-1.7284960704380039</c:v>
                </c:pt>
                <c:pt idx="1506">
                  <c:v>-1.7281</c:v>
                </c:pt>
                <c:pt idx="1507">
                  <c:v>-1.728</c:v>
                </c:pt>
                <c:pt idx="1508">
                  <c:v>-1.7276213165336469</c:v>
                </c:pt>
                <c:pt idx="1509">
                  <c:v>-1.7274838127067731</c:v>
                </c:pt>
                <c:pt idx="1510">
                  <c:v>-1.7274599019338639</c:v>
                </c:pt>
                <c:pt idx="1511">
                  <c:v>-1.7273000000000001</c:v>
                </c:pt>
                <c:pt idx="1512">
                  <c:v>-1.727119424796316</c:v>
                </c:pt>
                <c:pt idx="1513">
                  <c:v>-1.7271000000000001</c:v>
                </c:pt>
                <c:pt idx="1514">
                  <c:v>-1.7269000000000001</c:v>
                </c:pt>
                <c:pt idx="1515">
                  <c:v>-1.726769599185777</c:v>
                </c:pt>
                <c:pt idx="1516">
                  <c:v>-1.7265999999999999</c:v>
                </c:pt>
                <c:pt idx="1517">
                  <c:v>-1.7262402395602761</c:v>
                </c:pt>
                <c:pt idx="1518">
                  <c:v>-1.7262</c:v>
                </c:pt>
                <c:pt idx="1519">
                  <c:v>-1.7259994417742111</c:v>
                </c:pt>
                <c:pt idx="1520">
                  <c:v>-1.7257</c:v>
                </c:pt>
                <c:pt idx="1521">
                  <c:v>-1.7252000000000001</c:v>
                </c:pt>
                <c:pt idx="1522">
                  <c:v>-1.725062960448237</c:v>
                </c:pt>
                <c:pt idx="1523">
                  <c:v>-1.7250438825247201</c:v>
                </c:pt>
                <c:pt idx="1524">
                  <c:v>-1.72399944854784</c:v>
                </c:pt>
                <c:pt idx="1525">
                  <c:v>-1.723924117413083</c:v>
                </c:pt>
                <c:pt idx="1526">
                  <c:v>-1.7239</c:v>
                </c:pt>
                <c:pt idx="1527" formatCode="0.0000">
                  <c:v>-1.723885923969372</c:v>
                </c:pt>
                <c:pt idx="1528">
                  <c:v>-1.7238</c:v>
                </c:pt>
                <c:pt idx="1529">
                  <c:v>-1.7237</c:v>
                </c:pt>
                <c:pt idx="1530">
                  <c:v>-1.7232105931714921</c:v>
                </c:pt>
                <c:pt idx="1531">
                  <c:v>-1.7227458023904341</c:v>
                </c:pt>
                <c:pt idx="1532">
                  <c:v>-1.722041286924556</c:v>
                </c:pt>
                <c:pt idx="1533">
                  <c:v>-1.7219344030932919</c:v>
                </c:pt>
                <c:pt idx="1534">
                  <c:v>-1.721337506597943</c:v>
                </c:pt>
                <c:pt idx="1535">
                  <c:v>-1.721123162456982</c:v>
                </c:pt>
                <c:pt idx="1536">
                  <c:v>-1.7208924205343421</c:v>
                </c:pt>
                <c:pt idx="1537">
                  <c:v>-1.7204999999999999</c:v>
                </c:pt>
                <c:pt idx="1538">
                  <c:v>-1.7195</c:v>
                </c:pt>
                <c:pt idx="1539">
                  <c:v>-1.7192644188847921</c:v>
                </c:pt>
                <c:pt idx="1540">
                  <c:v>-1.7191000000000001</c:v>
                </c:pt>
                <c:pt idx="1541">
                  <c:v>-1.7190000000000001</c:v>
                </c:pt>
                <c:pt idx="1542" formatCode="0.0000">
                  <c:v>-1.7187583632199099</c:v>
                </c:pt>
                <c:pt idx="1543">
                  <c:v>-1.718562871140997</c:v>
                </c:pt>
                <c:pt idx="1544">
                  <c:v>-1.7181999999999999</c:v>
                </c:pt>
                <c:pt idx="1545">
                  <c:v>-1.7178538096957421</c:v>
                </c:pt>
                <c:pt idx="1546">
                  <c:v>-1.7178</c:v>
                </c:pt>
                <c:pt idx="1547">
                  <c:v>-1.7168000000000001</c:v>
                </c:pt>
                <c:pt idx="1548">
                  <c:v>-1.716398294023292</c:v>
                </c:pt>
                <c:pt idx="1549">
                  <c:v>-1.715956341798951</c:v>
                </c:pt>
                <c:pt idx="1550">
                  <c:v>-1.7156</c:v>
                </c:pt>
                <c:pt idx="1551">
                  <c:v>-1.715352220216531</c:v>
                </c:pt>
                <c:pt idx="1552">
                  <c:v>-1.7150211209352071</c:v>
                </c:pt>
                <c:pt idx="1553" formatCode="0.0000">
                  <c:v>-1.7148367713272941</c:v>
                </c:pt>
                <c:pt idx="1554">
                  <c:v>-1.7146999999999999</c:v>
                </c:pt>
                <c:pt idx="1555">
                  <c:v>-1.714548482114078</c:v>
                </c:pt>
                <c:pt idx="1556">
                  <c:v>-1.7145411045665</c:v>
                </c:pt>
                <c:pt idx="1557">
                  <c:v>-1.7143919439980779</c:v>
                </c:pt>
                <c:pt idx="1558">
                  <c:v>-1.7138</c:v>
                </c:pt>
                <c:pt idx="1559">
                  <c:v>-1.7134958092107859</c:v>
                </c:pt>
                <c:pt idx="1560">
                  <c:v>-1.7134097987809951</c:v>
                </c:pt>
                <c:pt idx="1561">
                  <c:v>-1.7131549698424959</c:v>
                </c:pt>
                <c:pt idx="1562">
                  <c:v>-1.7129000000000001</c:v>
                </c:pt>
                <c:pt idx="1563">
                  <c:v>-1.7128265190742871</c:v>
                </c:pt>
                <c:pt idx="1564">
                  <c:v>-1.7127799515063351</c:v>
                </c:pt>
                <c:pt idx="1565">
                  <c:v>-1.71255641024494</c:v>
                </c:pt>
                <c:pt idx="1566">
                  <c:v>-1.7124793226679149</c:v>
                </c:pt>
                <c:pt idx="1567">
                  <c:v>-1.712433087593263</c:v>
                </c:pt>
                <c:pt idx="1568">
                  <c:v>-1.7123902183129771</c:v>
                </c:pt>
                <c:pt idx="1569">
                  <c:v>-1.712211581407145</c:v>
                </c:pt>
                <c:pt idx="1570">
                  <c:v>-1.7117842635315399</c:v>
                </c:pt>
                <c:pt idx="1571">
                  <c:v>-1.711614743918487</c:v>
                </c:pt>
                <c:pt idx="1572">
                  <c:v>-1.7115</c:v>
                </c:pt>
                <c:pt idx="1573">
                  <c:v>-1.710849695360072</c:v>
                </c:pt>
                <c:pt idx="1574">
                  <c:v>-1.7103852725257811</c:v>
                </c:pt>
                <c:pt idx="1575">
                  <c:v>-1.7099</c:v>
                </c:pt>
                <c:pt idx="1576">
                  <c:v>-1.7097586284310999</c:v>
                </c:pt>
                <c:pt idx="1577">
                  <c:v>-1.70931400861228</c:v>
                </c:pt>
                <c:pt idx="1578">
                  <c:v>-1.7093</c:v>
                </c:pt>
                <c:pt idx="1579">
                  <c:v>-1.70915957419848</c:v>
                </c:pt>
                <c:pt idx="1580">
                  <c:v>-1.7091000000000001</c:v>
                </c:pt>
                <c:pt idx="1581">
                  <c:v>-1.7089583590698321</c:v>
                </c:pt>
                <c:pt idx="1582">
                  <c:v>-1.7083999999999999</c:v>
                </c:pt>
                <c:pt idx="1583">
                  <c:v>-1.7082999999999999</c:v>
                </c:pt>
                <c:pt idx="1584">
                  <c:v>-1.7075361195033929</c:v>
                </c:pt>
                <c:pt idx="1585">
                  <c:v>-1.70753498441093</c:v>
                </c:pt>
                <c:pt idx="1586">
                  <c:v>-1.707304003900427</c:v>
                </c:pt>
                <c:pt idx="1587">
                  <c:v>-1.7073</c:v>
                </c:pt>
                <c:pt idx="1588">
                  <c:v>-1.707236249888582</c:v>
                </c:pt>
                <c:pt idx="1589">
                  <c:v>-1.7071000000000001</c:v>
                </c:pt>
                <c:pt idx="1590">
                  <c:v>-1.7068382162287321</c:v>
                </c:pt>
                <c:pt idx="1591">
                  <c:v>-1.7065184423168469</c:v>
                </c:pt>
                <c:pt idx="1592">
                  <c:v>-1.7064053227094229</c:v>
                </c:pt>
                <c:pt idx="1593">
                  <c:v>-1.705901841999317</c:v>
                </c:pt>
                <c:pt idx="1594" formatCode="0.0000">
                  <c:v>-1.7054558816556229</c:v>
                </c:pt>
                <c:pt idx="1595" formatCode="0.0000">
                  <c:v>-1.705426705271307</c:v>
                </c:pt>
                <c:pt idx="1596">
                  <c:v>-1.7049000000000001</c:v>
                </c:pt>
                <c:pt idx="1597">
                  <c:v>-1.704531723911652</c:v>
                </c:pt>
                <c:pt idx="1598">
                  <c:v>-1.703910125746928</c:v>
                </c:pt>
                <c:pt idx="1599">
                  <c:v>-1.7037471131537021</c:v>
                </c:pt>
                <c:pt idx="1600" formatCode="0.0000">
                  <c:v>-1.7037175183548201</c:v>
                </c:pt>
                <c:pt idx="1601">
                  <c:v>-1.703542612005428</c:v>
                </c:pt>
                <c:pt idx="1602">
                  <c:v>-1.7031707701546479</c:v>
                </c:pt>
                <c:pt idx="1603">
                  <c:v>-1.7029838907178829</c:v>
                </c:pt>
                <c:pt idx="1604">
                  <c:v>-1.7029000000000001</c:v>
                </c:pt>
                <c:pt idx="1605">
                  <c:v>-1.702571773833413</c:v>
                </c:pt>
                <c:pt idx="1606">
                  <c:v>-1.7022206188885101</c:v>
                </c:pt>
                <c:pt idx="1607">
                  <c:v>-1.702052313933764</c:v>
                </c:pt>
                <c:pt idx="1608">
                  <c:v>-1.7019</c:v>
                </c:pt>
                <c:pt idx="1609">
                  <c:v>-1.7018398785612101</c:v>
                </c:pt>
                <c:pt idx="1610">
                  <c:v>-1.701563094895542</c:v>
                </c:pt>
                <c:pt idx="1611">
                  <c:v>-1.701050386921912</c:v>
                </c:pt>
                <c:pt idx="1612">
                  <c:v>-1.70104648359819</c:v>
                </c:pt>
                <c:pt idx="1613">
                  <c:v>-1.7007000000000001</c:v>
                </c:pt>
                <c:pt idx="1614">
                  <c:v>-1.700146470927038</c:v>
                </c:pt>
                <c:pt idx="1615">
                  <c:v>-1.7000980869053359</c:v>
                </c:pt>
                <c:pt idx="1616">
                  <c:v>-1.6999</c:v>
                </c:pt>
                <c:pt idx="1617">
                  <c:v>-1.6998469008283841</c:v>
                </c:pt>
                <c:pt idx="1618">
                  <c:v>-1.6997</c:v>
                </c:pt>
                <c:pt idx="1619" formatCode="0.0000">
                  <c:v>-1.6995661913173421</c:v>
                </c:pt>
                <c:pt idx="1620">
                  <c:v>-1.6993994006630999</c:v>
                </c:pt>
                <c:pt idx="1621">
                  <c:v>-1.699241943419721</c:v>
                </c:pt>
                <c:pt idx="1622">
                  <c:v>-1.699148270245443</c:v>
                </c:pt>
                <c:pt idx="1623">
                  <c:v>-1.6990000000000001</c:v>
                </c:pt>
                <c:pt idx="1624">
                  <c:v>-1.69876561097507</c:v>
                </c:pt>
                <c:pt idx="1625" formatCode="0.0000">
                  <c:v>-1.698248865909703</c:v>
                </c:pt>
                <c:pt idx="1626">
                  <c:v>-1.6981999999999999</c:v>
                </c:pt>
                <c:pt idx="1627">
                  <c:v>-1.6979920165135769</c:v>
                </c:pt>
                <c:pt idx="1628">
                  <c:v>-1.6978274382397041</c:v>
                </c:pt>
                <c:pt idx="1629">
                  <c:v>-1.6978</c:v>
                </c:pt>
                <c:pt idx="1630">
                  <c:v>-1.6977267714220421</c:v>
                </c:pt>
                <c:pt idx="1631">
                  <c:v>-1.6977</c:v>
                </c:pt>
                <c:pt idx="1632">
                  <c:v>-1.69763887921742</c:v>
                </c:pt>
                <c:pt idx="1633">
                  <c:v>-1.6974</c:v>
                </c:pt>
                <c:pt idx="1634">
                  <c:v>-1.6969000000000001</c:v>
                </c:pt>
                <c:pt idx="1635">
                  <c:v>-1.696769456799186</c:v>
                </c:pt>
                <c:pt idx="1636">
                  <c:v>-1.6965658672797781</c:v>
                </c:pt>
                <c:pt idx="1637">
                  <c:v>-1.6963999999999999</c:v>
                </c:pt>
                <c:pt idx="1638">
                  <c:v>-1.69569940115022</c:v>
                </c:pt>
                <c:pt idx="1639">
                  <c:v>-1.6956</c:v>
                </c:pt>
                <c:pt idx="1640">
                  <c:v>-1.695448854538991</c:v>
                </c:pt>
                <c:pt idx="1641">
                  <c:v>-1.6953</c:v>
                </c:pt>
                <c:pt idx="1642">
                  <c:v>-1.6951321641362509</c:v>
                </c:pt>
                <c:pt idx="1643">
                  <c:v>-1.694950567613287</c:v>
                </c:pt>
                <c:pt idx="1644">
                  <c:v>-1.694847979086926</c:v>
                </c:pt>
                <c:pt idx="1645">
                  <c:v>-1.694776755885522</c:v>
                </c:pt>
                <c:pt idx="1646">
                  <c:v>-1.6938</c:v>
                </c:pt>
                <c:pt idx="1647">
                  <c:v>-1.6938</c:v>
                </c:pt>
                <c:pt idx="1648">
                  <c:v>-1.6937</c:v>
                </c:pt>
                <c:pt idx="1649">
                  <c:v>-1.6927411937944219</c:v>
                </c:pt>
                <c:pt idx="1650">
                  <c:v>-1.6925724650938549</c:v>
                </c:pt>
                <c:pt idx="1651">
                  <c:v>-1.69210117154402</c:v>
                </c:pt>
                <c:pt idx="1652">
                  <c:v>-1.6920999999999999</c:v>
                </c:pt>
                <c:pt idx="1653">
                  <c:v>-1.6918</c:v>
                </c:pt>
                <c:pt idx="1654">
                  <c:v>-1.69157126168809</c:v>
                </c:pt>
                <c:pt idx="1655">
                  <c:v>-1.6915</c:v>
                </c:pt>
                <c:pt idx="1656">
                  <c:v>-1.6912</c:v>
                </c:pt>
                <c:pt idx="1657">
                  <c:v>-1.6911</c:v>
                </c:pt>
                <c:pt idx="1658">
                  <c:v>-1.690954892678334</c:v>
                </c:pt>
                <c:pt idx="1659">
                  <c:v>-1.6907534139171749</c:v>
                </c:pt>
                <c:pt idx="1660">
                  <c:v>-1.6902999999999999</c:v>
                </c:pt>
                <c:pt idx="1661">
                  <c:v>-1.6899</c:v>
                </c:pt>
                <c:pt idx="1662">
                  <c:v>-1.689725182785706</c:v>
                </c:pt>
                <c:pt idx="1663">
                  <c:v>-1.68968246621481</c:v>
                </c:pt>
                <c:pt idx="1664">
                  <c:v>-1.6894075420749211</c:v>
                </c:pt>
                <c:pt idx="1665">
                  <c:v>-1.6890000000000001</c:v>
                </c:pt>
                <c:pt idx="1666">
                  <c:v>-1.6888000000000001</c:v>
                </c:pt>
                <c:pt idx="1667">
                  <c:v>-1.6881999999999999</c:v>
                </c:pt>
                <c:pt idx="1668" formatCode="0.0000">
                  <c:v>-1.687836957025705</c:v>
                </c:pt>
                <c:pt idx="1669">
                  <c:v>-1.6878</c:v>
                </c:pt>
                <c:pt idx="1670">
                  <c:v>-1.687666539629546</c:v>
                </c:pt>
                <c:pt idx="1671">
                  <c:v>-1.6875</c:v>
                </c:pt>
                <c:pt idx="1672">
                  <c:v>-1.687213915961248</c:v>
                </c:pt>
                <c:pt idx="1673">
                  <c:v>-1.6872</c:v>
                </c:pt>
                <c:pt idx="1674">
                  <c:v>-1.6871</c:v>
                </c:pt>
                <c:pt idx="1675">
                  <c:v>-1.6867000000000001</c:v>
                </c:pt>
                <c:pt idx="1676">
                  <c:v>-1.6865000000000001</c:v>
                </c:pt>
                <c:pt idx="1677">
                  <c:v>-1.686156410136177</c:v>
                </c:pt>
                <c:pt idx="1678" formatCode="0.0000">
                  <c:v>-1.6856001370400511</c:v>
                </c:pt>
                <c:pt idx="1679">
                  <c:v>-1.685371665863179</c:v>
                </c:pt>
                <c:pt idx="1680">
                  <c:v>-1.68520776692036</c:v>
                </c:pt>
                <c:pt idx="1681">
                  <c:v>-1.6847000000000001</c:v>
                </c:pt>
                <c:pt idx="1682">
                  <c:v>-1.6846925122839029</c:v>
                </c:pt>
                <c:pt idx="1683">
                  <c:v>-1.6842628770585579</c:v>
                </c:pt>
                <c:pt idx="1684">
                  <c:v>-1.6838</c:v>
                </c:pt>
                <c:pt idx="1685">
                  <c:v>-1.6834728252721249</c:v>
                </c:pt>
                <c:pt idx="1686">
                  <c:v>-1.683437586683985</c:v>
                </c:pt>
                <c:pt idx="1687">
                  <c:v>-1.6830000000000001</c:v>
                </c:pt>
                <c:pt idx="1688">
                  <c:v>-1.682767274708111</c:v>
                </c:pt>
                <c:pt idx="1689">
                  <c:v>-1.682607724631014</c:v>
                </c:pt>
                <c:pt idx="1690">
                  <c:v>-1.68235108859579</c:v>
                </c:pt>
                <c:pt idx="1691">
                  <c:v>-1.6822079839910999</c:v>
                </c:pt>
                <c:pt idx="1692">
                  <c:v>-1.681933051607533</c:v>
                </c:pt>
                <c:pt idx="1693" formatCode="0.0000">
                  <c:v>-1.6818399258237779</c:v>
                </c:pt>
                <c:pt idx="1694">
                  <c:v>-1.6817492084040351</c:v>
                </c:pt>
                <c:pt idx="1695">
                  <c:v>-1.681</c:v>
                </c:pt>
                <c:pt idx="1696">
                  <c:v>-1.6809000000000001</c:v>
                </c:pt>
                <c:pt idx="1697">
                  <c:v>-1.6808460305519961</c:v>
                </c:pt>
                <c:pt idx="1698">
                  <c:v>-1.680627735678365</c:v>
                </c:pt>
                <c:pt idx="1699">
                  <c:v>-1.6803999999999999</c:v>
                </c:pt>
                <c:pt idx="1700">
                  <c:v>-1.6801999999999999</c:v>
                </c:pt>
                <c:pt idx="1701">
                  <c:v>-1.6798</c:v>
                </c:pt>
                <c:pt idx="1702">
                  <c:v>-1.679621752875226</c:v>
                </c:pt>
                <c:pt idx="1703">
                  <c:v>-1.6794</c:v>
                </c:pt>
                <c:pt idx="1704" formatCode="0.0000">
                  <c:v>-1.6792319389464601</c:v>
                </c:pt>
                <c:pt idx="1705" formatCode="0.0000">
                  <c:v>-1.6791914817848961</c:v>
                </c:pt>
                <c:pt idx="1706">
                  <c:v>-1.679</c:v>
                </c:pt>
                <c:pt idx="1707">
                  <c:v>-1.6786000000000001</c:v>
                </c:pt>
                <c:pt idx="1708">
                  <c:v>-1.6783999999999999</c:v>
                </c:pt>
                <c:pt idx="1709">
                  <c:v>-1.6782999999999999</c:v>
                </c:pt>
                <c:pt idx="1710">
                  <c:v>-1.6777</c:v>
                </c:pt>
                <c:pt idx="1711">
                  <c:v>-1.6774898984309139</c:v>
                </c:pt>
                <c:pt idx="1712">
                  <c:v>-1.6774</c:v>
                </c:pt>
                <c:pt idx="1713">
                  <c:v>-1.6773</c:v>
                </c:pt>
                <c:pt idx="1714">
                  <c:v>-1.6768000000000001</c:v>
                </c:pt>
                <c:pt idx="1715">
                  <c:v>-1.6765176448685959</c:v>
                </c:pt>
                <c:pt idx="1716">
                  <c:v>-1.6761195426562541</c:v>
                </c:pt>
                <c:pt idx="1717">
                  <c:v>-1.6759586754861611</c:v>
                </c:pt>
                <c:pt idx="1718">
                  <c:v>-1.675771615909549</c:v>
                </c:pt>
                <c:pt idx="1719">
                  <c:v>-1.6757</c:v>
                </c:pt>
                <c:pt idx="1720">
                  <c:v>-1.6754</c:v>
                </c:pt>
                <c:pt idx="1721">
                  <c:v>-1.6753643437806101</c:v>
                </c:pt>
                <c:pt idx="1722">
                  <c:v>-1.675285695422656</c:v>
                </c:pt>
                <c:pt idx="1723">
                  <c:v>-1.674768012794382</c:v>
                </c:pt>
                <c:pt idx="1724" formatCode="0.0000">
                  <c:v>-1.6743099107912669</c:v>
                </c:pt>
                <c:pt idx="1725">
                  <c:v>-1.67430916723592</c:v>
                </c:pt>
                <c:pt idx="1726">
                  <c:v>-1.6740999999999999</c:v>
                </c:pt>
                <c:pt idx="1727">
                  <c:v>-1.674094557340726</c:v>
                </c:pt>
                <c:pt idx="1728">
                  <c:v>-1.6738052091896729</c:v>
                </c:pt>
                <c:pt idx="1729">
                  <c:v>-1.6733926503440999</c:v>
                </c:pt>
                <c:pt idx="1730">
                  <c:v>-1.6733066496290521</c:v>
                </c:pt>
                <c:pt idx="1731">
                  <c:v>-1.673</c:v>
                </c:pt>
                <c:pt idx="1732">
                  <c:v>-1.672547090240071</c:v>
                </c:pt>
                <c:pt idx="1733">
                  <c:v>-1.672277279839097</c:v>
                </c:pt>
                <c:pt idx="1734">
                  <c:v>-1.6719913781829949</c:v>
                </c:pt>
                <c:pt idx="1735">
                  <c:v>-1.6715023961980551</c:v>
                </c:pt>
                <c:pt idx="1736">
                  <c:v>-1.6711</c:v>
                </c:pt>
                <c:pt idx="1737">
                  <c:v>-1.6710794814101231</c:v>
                </c:pt>
                <c:pt idx="1738">
                  <c:v>-1.6708000000000001</c:v>
                </c:pt>
                <c:pt idx="1739">
                  <c:v>-1.6704000000000001</c:v>
                </c:pt>
                <c:pt idx="1740">
                  <c:v>-1.6701324156138</c:v>
                </c:pt>
                <c:pt idx="1741">
                  <c:v>-1.6699391400776751</c:v>
                </c:pt>
                <c:pt idx="1742">
                  <c:v>-1.669884167785014</c:v>
                </c:pt>
                <c:pt idx="1743">
                  <c:v>-1.669590077086647</c:v>
                </c:pt>
                <c:pt idx="1744">
                  <c:v>-1.6693</c:v>
                </c:pt>
                <c:pt idx="1745">
                  <c:v>-1.6691</c:v>
                </c:pt>
                <c:pt idx="1746">
                  <c:v>-1.6691</c:v>
                </c:pt>
                <c:pt idx="1747">
                  <c:v>-1.6689837954479321</c:v>
                </c:pt>
                <c:pt idx="1748">
                  <c:v>-1.668965487917186</c:v>
                </c:pt>
                <c:pt idx="1749">
                  <c:v>-1.6688000000000001</c:v>
                </c:pt>
                <c:pt idx="1750">
                  <c:v>-1.668563546488127</c:v>
                </c:pt>
                <c:pt idx="1751">
                  <c:v>-1.668157110529066</c:v>
                </c:pt>
                <c:pt idx="1752">
                  <c:v>-1.6681091895922331</c:v>
                </c:pt>
                <c:pt idx="1753">
                  <c:v>-1.6677999999999999</c:v>
                </c:pt>
                <c:pt idx="1754">
                  <c:v>-1.667507273776913</c:v>
                </c:pt>
                <c:pt idx="1755">
                  <c:v>-1.6675</c:v>
                </c:pt>
                <c:pt idx="1756">
                  <c:v>-1.6669</c:v>
                </c:pt>
                <c:pt idx="1757">
                  <c:v>-1.6669</c:v>
                </c:pt>
                <c:pt idx="1758">
                  <c:v>-1.666733674549705</c:v>
                </c:pt>
                <c:pt idx="1759">
                  <c:v>-1.6666000000000001</c:v>
                </c:pt>
                <c:pt idx="1760">
                  <c:v>-1.666095755994512</c:v>
                </c:pt>
                <c:pt idx="1761">
                  <c:v>-1.6654</c:v>
                </c:pt>
                <c:pt idx="1762">
                  <c:v>-1.6653</c:v>
                </c:pt>
                <c:pt idx="1763">
                  <c:v>-1.6652547811734699</c:v>
                </c:pt>
                <c:pt idx="1764">
                  <c:v>-1.6652</c:v>
                </c:pt>
                <c:pt idx="1765">
                  <c:v>-1.6652</c:v>
                </c:pt>
                <c:pt idx="1766">
                  <c:v>-1.665</c:v>
                </c:pt>
                <c:pt idx="1767">
                  <c:v>-1.6647000000000001</c:v>
                </c:pt>
                <c:pt idx="1768">
                  <c:v>-1.6646000000000001</c:v>
                </c:pt>
                <c:pt idx="1769">
                  <c:v>-1.6642999999999999</c:v>
                </c:pt>
                <c:pt idx="1770">
                  <c:v>-1.664289723574587</c:v>
                </c:pt>
                <c:pt idx="1771">
                  <c:v>-1.6638999999999999</c:v>
                </c:pt>
                <c:pt idx="1772">
                  <c:v>-1.663534183161554</c:v>
                </c:pt>
                <c:pt idx="1773">
                  <c:v>-1.6635</c:v>
                </c:pt>
                <c:pt idx="1774">
                  <c:v>-1.6634</c:v>
                </c:pt>
                <c:pt idx="1775">
                  <c:v>-1.6632912404650819</c:v>
                </c:pt>
                <c:pt idx="1776">
                  <c:v>-1.6631</c:v>
                </c:pt>
                <c:pt idx="1777">
                  <c:v>-1.6631</c:v>
                </c:pt>
                <c:pt idx="1778">
                  <c:v>-1.663054609703712</c:v>
                </c:pt>
                <c:pt idx="1779">
                  <c:v>-1.662610668128141</c:v>
                </c:pt>
                <c:pt idx="1780">
                  <c:v>-1.6626000000000001</c:v>
                </c:pt>
                <c:pt idx="1781">
                  <c:v>-1.6625000000000001</c:v>
                </c:pt>
                <c:pt idx="1782">
                  <c:v>-1.662419705638744</c:v>
                </c:pt>
                <c:pt idx="1783">
                  <c:v>-1.6624000000000001</c:v>
                </c:pt>
                <c:pt idx="1784">
                  <c:v>-1.6623000000000001</c:v>
                </c:pt>
                <c:pt idx="1785">
                  <c:v>-1.6621999999999999</c:v>
                </c:pt>
                <c:pt idx="1786">
                  <c:v>-1.6619999999999999</c:v>
                </c:pt>
                <c:pt idx="1787">
                  <c:v>-1.6619106332771141</c:v>
                </c:pt>
                <c:pt idx="1788">
                  <c:v>-1.6617</c:v>
                </c:pt>
                <c:pt idx="1789">
                  <c:v>-1.661462955625495</c:v>
                </c:pt>
                <c:pt idx="1790">
                  <c:v>-1.6614164767216919</c:v>
                </c:pt>
                <c:pt idx="1791">
                  <c:v>-1.6611</c:v>
                </c:pt>
                <c:pt idx="1792">
                  <c:v>-1.6609</c:v>
                </c:pt>
                <c:pt idx="1793">
                  <c:v>-1.6606717364421291</c:v>
                </c:pt>
                <c:pt idx="1794">
                  <c:v>-1.6605000000000001</c:v>
                </c:pt>
                <c:pt idx="1795">
                  <c:v>-1.6600895595040599</c:v>
                </c:pt>
                <c:pt idx="1796" formatCode="0.0000">
                  <c:v>-1.6599623332927369</c:v>
                </c:pt>
                <c:pt idx="1797">
                  <c:v>-1.659919411861287</c:v>
                </c:pt>
                <c:pt idx="1798">
                  <c:v>-1.659863665418162</c:v>
                </c:pt>
                <c:pt idx="1799">
                  <c:v>-1.6592</c:v>
                </c:pt>
                <c:pt idx="1800">
                  <c:v>-1.659</c:v>
                </c:pt>
                <c:pt idx="1801">
                  <c:v>-1.6589400656336419</c:v>
                </c:pt>
                <c:pt idx="1802">
                  <c:v>-1.6588000000000001</c:v>
                </c:pt>
                <c:pt idx="1803">
                  <c:v>-1.65874906260928</c:v>
                </c:pt>
                <c:pt idx="1804">
                  <c:v>-1.6582296419068441</c:v>
                </c:pt>
                <c:pt idx="1805">
                  <c:v>-1.6579268991857541</c:v>
                </c:pt>
                <c:pt idx="1806">
                  <c:v>-1.6575</c:v>
                </c:pt>
                <c:pt idx="1807">
                  <c:v>-1.657</c:v>
                </c:pt>
                <c:pt idx="1808">
                  <c:v>-1.656853557021827</c:v>
                </c:pt>
                <c:pt idx="1809">
                  <c:v>-1.6568207905393959</c:v>
                </c:pt>
                <c:pt idx="1810">
                  <c:v>-1.6566583716629051</c:v>
                </c:pt>
                <c:pt idx="1811">
                  <c:v>-1.6564393331038141</c:v>
                </c:pt>
                <c:pt idx="1812">
                  <c:v>-1.656215613406254</c:v>
                </c:pt>
                <c:pt idx="1813">
                  <c:v>-1.655771129319066</c:v>
                </c:pt>
                <c:pt idx="1814">
                  <c:v>-1.6555</c:v>
                </c:pt>
                <c:pt idx="1815">
                  <c:v>-1.6551</c:v>
                </c:pt>
                <c:pt idx="1816">
                  <c:v>-1.655</c:v>
                </c:pt>
                <c:pt idx="1817">
                  <c:v>-1.6548909078198339</c:v>
                </c:pt>
                <c:pt idx="1818">
                  <c:v>-1.6548735377120001</c:v>
                </c:pt>
                <c:pt idx="1819">
                  <c:v>-1.6548</c:v>
                </c:pt>
                <c:pt idx="1820">
                  <c:v>-1.6541999999999999</c:v>
                </c:pt>
                <c:pt idx="1821">
                  <c:v>-1.6540999999999999</c:v>
                </c:pt>
                <c:pt idx="1822">
                  <c:v>-1.654097638208101</c:v>
                </c:pt>
                <c:pt idx="1823">
                  <c:v>-1.6538999999999999</c:v>
                </c:pt>
                <c:pt idx="1824">
                  <c:v>-1.6534</c:v>
                </c:pt>
                <c:pt idx="1825">
                  <c:v>-1.6529402103006059</c:v>
                </c:pt>
                <c:pt idx="1826">
                  <c:v>-1.65288570452122</c:v>
                </c:pt>
                <c:pt idx="1827">
                  <c:v>-1.652879811435463</c:v>
                </c:pt>
                <c:pt idx="1828">
                  <c:v>-1.65284027375118</c:v>
                </c:pt>
                <c:pt idx="1829">
                  <c:v>-1.6527000000000001</c:v>
                </c:pt>
                <c:pt idx="1830">
                  <c:v>-1.652470630231246</c:v>
                </c:pt>
                <c:pt idx="1831">
                  <c:v>-1.6521305378721201</c:v>
                </c:pt>
                <c:pt idx="1832">
                  <c:v>-1.651791862991727</c:v>
                </c:pt>
                <c:pt idx="1833">
                  <c:v>-1.651704022542497</c:v>
                </c:pt>
                <c:pt idx="1834">
                  <c:v>-1.651419552089284</c:v>
                </c:pt>
                <c:pt idx="1835">
                  <c:v>-1.6513686490347339</c:v>
                </c:pt>
                <c:pt idx="1836">
                  <c:v>-1.6506357963285929</c:v>
                </c:pt>
                <c:pt idx="1837">
                  <c:v>-1.6501999999999999</c:v>
                </c:pt>
                <c:pt idx="1838">
                  <c:v>-1.6500999999999999</c:v>
                </c:pt>
                <c:pt idx="1839" formatCode="0.0000">
                  <c:v>-1.6499234985678131</c:v>
                </c:pt>
                <c:pt idx="1840">
                  <c:v>-1.6498999999999999</c:v>
                </c:pt>
                <c:pt idx="1841">
                  <c:v>-1.6493168626732979</c:v>
                </c:pt>
                <c:pt idx="1842">
                  <c:v>-1.649243807242424</c:v>
                </c:pt>
                <c:pt idx="1843">
                  <c:v>-1.6492267247368539</c:v>
                </c:pt>
                <c:pt idx="1844">
                  <c:v>-1.6492</c:v>
                </c:pt>
                <c:pt idx="1845">
                  <c:v>-1.648753495150282</c:v>
                </c:pt>
                <c:pt idx="1846">
                  <c:v>-1.6486649183615381</c:v>
                </c:pt>
                <c:pt idx="1847">
                  <c:v>-1.6483000000000001</c:v>
                </c:pt>
                <c:pt idx="1848">
                  <c:v>-1.648238608679939</c:v>
                </c:pt>
                <c:pt idx="1849">
                  <c:v>-1.6482000000000001</c:v>
                </c:pt>
                <c:pt idx="1850">
                  <c:v>-1.648115871299078</c:v>
                </c:pt>
                <c:pt idx="1851">
                  <c:v>-1.6470719921817321</c:v>
                </c:pt>
                <c:pt idx="1852">
                  <c:v>-1.6468</c:v>
                </c:pt>
                <c:pt idx="1853">
                  <c:v>-1.6467000000000001</c:v>
                </c:pt>
                <c:pt idx="1854">
                  <c:v>-1.6465308026751651</c:v>
                </c:pt>
                <c:pt idx="1855">
                  <c:v>-1.64645381566825</c:v>
                </c:pt>
                <c:pt idx="1856">
                  <c:v>-1.6464000000000001</c:v>
                </c:pt>
                <c:pt idx="1857">
                  <c:v>-1.6461109609676181</c:v>
                </c:pt>
                <c:pt idx="1858">
                  <c:v>-1.6460689020912129</c:v>
                </c:pt>
                <c:pt idx="1859">
                  <c:v>-1.6457999999999999</c:v>
                </c:pt>
                <c:pt idx="1860">
                  <c:v>-1.645670617193673</c:v>
                </c:pt>
                <c:pt idx="1861">
                  <c:v>-1.6456696522163621</c:v>
                </c:pt>
                <c:pt idx="1862">
                  <c:v>-1.645474924040121</c:v>
                </c:pt>
                <c:pt idx="1863">
                  <c:v>-1.6454</c:v>
                </c:pt>
                <c:pt idx="1864">
                  <c:v>-1.645005799564587</c:v>
                </c:pt>
                <c:pt idx="1865">
                  <c:v>-1.6446266177053359</c:v>
                </c:pt>
                <c:pt idx="1866">
                  <c:v>-1.644575302909518</c:v>
                </c:pt>
                <c:pt idx="1867">
                  <c:v>-1.6445603022542301</c:v>
                </c:pt>
                <c:pt idx="1868">
                  <c:v>-1.6444621075317021</c:v>
                </c:pt>
                <c:pt idx="1869">
                  <c:v>-1.644251267084714</c:v>
                </c:pt>
                <c:pt idx="1870" formatCode="0.0000">
                  <c:v>-1.644221718133912</c:v>
                </c:pt>
                <c:pt idx="1871">
                  <c:v>-1.643950967330654</c:v>
                </c:pt>
                <c:pt idx="1872">
                  <c:v>-1.643940736001317</c:v>
                </c:pt>
                <c:pt idx="1873" formatCode="0.0000">
                  <c:v>-1.6438828276500781</c:v>
                </c:pt>
                <c:pt idx="1874">
                  <c:v>-1.6437752757507069</c:v>
                </c:pt>
                <c:pt idx="1875">
                  <c:v>-1.6435</c:v>
                </c:pt>
                <c:pt idx="1876">
                  <c:v>-1.6430555928155171</c:v>
                </c:pt>
                <c:pt idx="1877">
                  <c:v>-1.6429</c:v>
                </c:pt>
                <c:pt idx="1878">
                  <c:v>-1.642784319754236</c:v>
                </c:pt>
                <c:pt idx="1879">
                  <c:v>-1.6427300442976021</c:v>
                </c:pt>
                <c:pt idx="1880">
                  <c:v>-1.6426198031438699</c:v>
                </c:pt>
                <c:pt idx="1881">
                  <c:v>-1.6425450574431959</c:v>
                </c:pt>
                <c:pt idx="1882">
                  <c:v>-1.6425354183616001</c:v>
                </c:pt>
                <c:pt idx="1883">
                  <c:v>-1.64223759871852</c:v>
                </c:pt>
                <c:pt idx="1884">
                  <c:v>-1.641913807271506</c:v>
                </c:pt>
                <c:pt idx="1885">
                  <c:v>-1.6418805844880151</c:v>
                </c:pt>
                <c:pt idx="1886">
                  <c:v>-1.6415999999999999</c:v>
                </c:pt>
                <c:pt idx="1887">
                  <c:v>-1.6413</c:v>
                </c:pt>
                <c:pt idx="1888">
                  <c:v>-1.6411</c:v>
                </c:pt>
                <c:pt idx="1889">
                  <c:v>-1.6409</c:v>
                </c:pt>
                <c:pt idx="1890">
                  <c:v>-1.6408</c:v>
                </c:pt>
                <c:pt idx="1891">
                  <c:v>-1.64068395262347</c:v>
                </c:pt>
                <c:pt idx="1892">
                  <c:v>-1.6406372096296891</c:v>
                </c:pt>
                <c:pt idx="1893">
                  <c:v>-1.6406282526400691</c:v>
                </c:pt>
                <c:pt idx="1894">
                  <c:v>-1.640602904962382</c:v>
                </c:pt>
                <c:pt idx="1895">
                  <c:v>-1.640453558176292</c:v>
                </c:pt>
                <c:pt idx="1896">
                  <c:v>-1.6403000000000001</c:v>
                </c:pt>
                <c:pt idx="1897">
                  <c:v>-1.64029226487586</c:v>
                </c:pt>
                <c:pt idx="1898">
                  <c:v>-1.6402685551624381</c:v>
                </c:pt>
                <c:pt idx="1899">
                  <c:v>-1.6402000000000001</c:v>
                </c:pt>
                <c:pt idx="1900">
                  <c:v>-1.6402000000000001</c:v>
                </c:pt>
                <c:pt idx="1901">
                  <c:v>-1.640165890228797</c:v>
                </c:pt>
                <c:pt idx="1902">
                  <c:v>-1.640162749657281</c:v>
                </c:pt>
                <c:pt idx="1903">
                  <c:v>-1.6395</c:v>
                </c:pt>
                <c:pt idx="1904">
                  <c:v>-1.639</c:v>
                </c:pt>
                <c:pt idx="1905">
                  <c:v>-1.6389688029003251</c:v>
                </c:pt>
                <c:pt idx="1906">
                  <c:v>-1.638271387501077</c:v>
                </c:pt>
                <c:pt idx="1907">
                  <c:v>-1.6380999999999999</c:v>
                </c:pt>
                <c:pt idx="1908">
                  <c:v>-1.637961386262069</c:v>
                </c:pt>
                <c:pt idx="1909">
                  <c:v>-1.6377637925844091</c:v>
                </c:pt>
                <c:pt idx="1910">
                  <c:v>-1.6377637925844091</c:v>
                </c:pt>
                <c:pt idx="1911">
                  <c:v>-1.6377161598463299</c:v>
                </c:pt>
                <c:pt idx="1912">
                  <c:v>-1.637141258222264</c:v>
                </c:pt>
                <c:pt idx="1913">
                  <c:v>-1.637114165427936</c:v>
                </c:pt>
                <c:pt idx="1914">
                  <c:v>-1.6368</c:v>
                </c:pt>
                <c:pt idx="1915">
                  <c:v>-1.6367868568137911</c:v>
                </c:pt>
                <c:pt idx="1916">
                  <c:v>-1.6365603281544661</c:v>
                </c:pt>
                <c:pt idx="1917">
                  <c:v>-1.636478081578858</c:v>
                </c:pt>
                <c:pt idx="1918">
                  <c:v>-1.6362000000000001</c:v>
                </c:pt>
                <c:pt idx="1919">
                  <c:v>-1.6362000000000001</c:v>
                </c:pt>
                <c:pt idx="1920">
                  <c:v>-1.6358999999999999</c:v>
                </c:pt>
                <c:pt idx="1921">
                  <c:v>-1.6358999999999999</c:v>
                </c:pt>
                <c:pt idx="1922">
                  <c:v>-1.63559517068531</c:v>
                </c:pt>
                <c:pt idx="1923">
                  <c:v>-1.6354</c:v>
                </c:pt>
                <c:pt idx="1924">
                  <c:v>-1.635249251860782</c:v>
                </c:pt>
                <c:pt idx="1925">
                  <c:v>-1.6349</c:v>
                </c:pt>
                <c:pt idx="1926">
                  <c:v>-1.634778273613757</c:v>
                </c:pt>
                <c:pt idx="1927">
                  <c:v>-1.6347</c:v>
                </c:pt>
                <c:pt idx="1928">
                  <c:v>-1.6346000000000001</c:v>
                </c:pt>
                <c:pt idx="1929">
                  <c:v>-1.634548432619997</c:v>
                </c:pt>
                <c:pt idx="1930">
                  <c:v>-1.6334</c:v>
                </c:pt>
                <c:pt idx="1931">
                  <c:v>-1.6331277793119039</c:v>
                </c:pt>
                <c:pt idx="1932">
                  <c:v>-1.6331255403246581</c:v>
                </c:pt>
                <c:pt idx="1933">
                  <c:v>-1.6331</c:v>
                </c:pt>
                <c:pt idx="1934">
                  <c:v>-1.6331</c:v>
                </c:pt>
                <c:pt idx="1935">
                  <c:v>-1.6329</c:v>
                </c:pt>
                <c:pt idx="1936">
                  <c:v>-1.632831943147222</c:v>
                </c:pt>
                <c:pt idx="1937">
                  <c:v>-1.6324000000000001</c:v>
                </c:pt>
                <c:pt idx="1938">
                  <c:v>-1.6322000000000001</c:v>
                </c:pt>
                <c:pt idx="1939">
                  <c:v>-1.6322000000000001</c:v>
                </c:pt>
                <c:pt idx="1940">
                  <c:v>-1.6321000000000001</c:v>
                </c:pt>
                <c:pt idx="1941">
                  <c:v>-1.6319999999999999</c:v>
                </c:pt>
                <c:pt idx="1942">
                  <c:v>-1.6316999999999999</c:v>
                </c:pt>
                <c:pt idx="1943">
                  <c:v>-1.6316999999999999</c:v>
                </c:pt>
                <c:pt idx="1944">
                  <c:v>-1.631373487774568</c:v>
                </c:pt>
                <c:pt idx="1945">
                  <c:v>-1.6309</c:v>
                </c:pt>
                <c:pt idx="1946">
                  <c:v>-1.6303912060275041</c:v>
                </c:pt>
                <c:pt idx="1947">
                  <c:v>-1.6297018776735841</c:v>
                </c:pt>
                <c:pt idx="1948">
                  <c:v>-1.6294</c:v>
                </c:pt>
                <c:pt idx="1949">
                  <c:v>-1.6294</c:v>
                </c:pt>
                <c:pt idx="1950">
                  <c:v>-1.6293877401084229</c:v>
                </c:pt>
                <c:pt idx="1951">
                  <c:v>-1.6288686808927011</c:v>
                </c:pt>
                <c:pt idx="1952">
                  <c:v>-1.62864127920695</c:v>
                </c:pt>
                <c:pt idx="1953">
                  <c:v>-1.628090165358242</c:v>
                </c:pt>
                <c:pt idx="1954">
                  <c:v>-1.627943210313967</c:v>
                </c:pt>
                <c:pt idx="1955">
                  <c:v>-1.6276999999999999</c:v>
                </c:pt>
                <c:pt idx="1956">
                  <c:v>-1.6274</c:v>
                </c:pt>
                <c:pt idx="1957">
                  <c:v>-1.6270412881155241</c:v>
                </c:pt>
                <c:pt idx="1958">
                  <c:v>-1.627</c:v>
                </c:pt>
                <c:pt idx="1959">
                  <c:v>-1.626728335376898</c:v>
                </c:pt>
                <c:pt idx="1960">
                  <c:v>-1.6263781203812679</c:v>
                </c:pt>
                <c:pt idx="1961">
                  <c:v>-1.626259182581048</c:v>
                </c:pt>
                <c:pt idx="1962">
                  <c:v>-1.625888311340896</c:v>
                </c:pt>
                <c:pt idx="1963">
                  <c:v>-1.6256999999999999</c:v>
                </c:pt>
                <c:pt idx="1964">
                  <c:v>-1.625558058749589</c:v>
                </c:pt>
                <c:pt idx="1965">
                  <c:v>-1.6254</c:v>
                </c:pt>
                <c:pt idx="1966">
                  <c:v>-1.6248</c:v>
                </c:pt>
                <c:pt idx="1967">
                  <c:v>-1.6246</c:v>
                </c:pt>
                <c:pt idx="1968">
                  <c:v>-1.623980880543614</c:v>
                </c:pt>
                <c:pt idx="1969">
                  <c:v>-1.6237999999999999</c:v>
                </c:pt>
                <c:pt idx="1970">
                  <c:v>-1.6237999999999999</c:v>
                </c:pt>
                <c:pt idx="1971">
                  <c:v>-1.6236999999999999</c:v>
                </c:pt>
                <c:pt idx="1972">
                  <c:v>-1.6236999999999999</c:v>
                </c:pt>
                <c:pt idx="1973">
                  <c:v>-1.6228351067247051</c:v>
                </c:pt>
                <c:pt idx="1974">
                  <c:v>-1.6219287358671941</c:v>
                </c:pt>
                <c:pt idx="1975">
                  <c:v>-1.6216309559590829</c:v>
                </c:pt>
                <c:pt idx="1976">
                  <c:v>-1.6213</c:v>
                </c:pt>
                <c:pt idx="1977">
                  <c:v>-1.6212</c:v>
                </c:pt>
                <c:pt idx="1978">
                  <c:v>-1.6209</c:v>
                </c:pt>
                <c:pt idx="1979">
                  <c:v>-1.620714877405228</c:v>
                </c:pt>
                <c:pt idx="1980">
                  <c:v>-1.6206</c:v>
                </c:pt>
                <c:pt idx="1981">
                  <c:v>-1.620523184956596</c:v>
                </c:pt>
                <c:pt idx="1982">
                  <c:v>-1.6205000000000001</c:v>
                </c:pt>
                <c:pt idx="1983" formatCode="0.0000">
                  <c:v>-1.6203913296366601</c:v>
                </c:pt>
                <c:pt idx="1984">
                  <c:v>-1.620261823042074</c:v>
                </c:pt>
                <c:pt idx="1985">
                  <c:v>-1.6202000000000001</c:v>
                </c:pt>
                <c:pt idx="1986">
                  <c:v>-1.620131555838924</c:v>
                </c:pt>
                <c:pt idx="1987">
                  <c:v>-1.6199169392623849</c:v>
                </c:pt>
                <c:pt idx="1988">
                  <c:v>-1.6195999999999999</c:v>
                </c:pt>
                <c:pt idx="1989" formatCode="0.0000">
                  <c:v>-1.619368190355863</c:v>
                </c:pt>
                <c:pt idx="1990">
                  <c:v>-1.6193</c:v>
                </c:pt>
                <c:pt idx="1991">
                  <c:v>-1.619073922624086</c:v>
                </c:pt>
                <c:pt idx="1992">
                  <c:v>-1.6184489603909931</c:v>
                </c:pt>
                <c:pt idx="1993">
                  <c:v>-1.6182473894206799</c:v>
                </c:pt>
                <c:pt idx="1994">
                  <c:v>-1.6181274632736471</c:v>
                </c:pt>
                <c:pt idx="1995">
                  <c:v>-1.6180000000000001</c:v>
                </c:pt>
                <c:pt idx="1996">
                  <c:v>-1.617725755048868</c:v>
                </c:pt>
                <c:pt idx="1997">
                  <c:v>-1.617</c:v>
                </c:pt>
                <c:pt idx="1998">
                  <c:v>-1.61667316610168</c:v>
                </c:pt>
                <c:pt idx="1999">
                  <c:v>-1.6166</c:v>
                </c:pt>
                <c:pt idx="2000">
                  <c:v>-1.6165155665386759</c:v>
                </c:pt>
                <c:pt idx="2001">
                  <c:v>-1.6165</c:v>
                </c:pt>
                <c:pt idx="2002">
                  <c:v>-1.616209169258348</c:v>
                </c:pt>
                <c:pt idx="2003">
                  <c:v>-1.6158919988785889</c:v>
                </c:pt>
                <c:pt idx="2004">
                  <c:v>-1.615836285301337</c:v>
                </c:pt>
                <c:pt idx="2005">
                  <c:v>-1.6155999999999999</c:v>
                </c:pt>
                <c:pt idx="2006">
                  <c:v>-1.615384227858945</c:v>
                </c:pt>
                <c:pt idx="2007">
                  <c:v>-1.615269777665947</c:v>
                </c:pt>
                <c:pt idx="2008">
                  <c:v>-1.6152</c:v>
                </c:pt>
                <c:pt idx="2009">
                  <c:v>-1.6149</c:v>
                </c:pt>
                <c:pt idx="2010">
                  <c:v>-1.614634108068818</c:v>
                </c:pt>
                <c:pt idx="2011">
                  <c:v>-1.6142017141312699</c:v>
                </c:pt>
                <c:pt idx="2012">
                  <c:v>-1.614129248704157</c:v>
                </c:pt>
                <c:pt idx="2013">
                  <c:v>-1.6137999999999999</c:v>
                </c:pt>
                <c:pt idx="2014">
                  <c:v>-1.6135947801898241</c:v>
                </c:pt>
                <c:pt idx="2015">
                  <c:v>-1.6134233951231169</c:v>
                </c:pt>
                <c:pt idx="2016">
                  <c:v>-1.6129</c:v>
                </c:pt>
                <c:pt idx="2017">
                  <c:v>-1.612868262886751</c:v>
                </c:pt>
                <c:pt idx="2018">
                  <c:v>-1.612834595623317</c:v>
                </c:pt>
                <c:pt idx="2019">
                  <c:v>-1.6126460974015231</c:v>
                </c:pt>
                <c:pt idx="2020">
                  <c:v>-1.6126</c:v>
                </c:pt>
                <c:pt idx="2021">
                  <c:v>-1.6125444400449791</c:v>
                </c:pt>
                <c:pt idx="2022">
                  <c:v>-1.6124052804463851</c:v>
                </c:pt>
                <c:pt idx="2023">
                  <c:v>-1.6123000000000001</c:v>
                </c:pt>
                <c:pt idx="2024">
                  <c:v>-1.6122446257167939</c:v>
                </c:pt>
                <c:pt idx="2025">
                  <c:v>-1.6120339415428651</c:v>
                </c:pt>
                <c:pt idx="2026">
                  <c:v>-1.6119201488109891</c:v>
                </c:pt>
                <c:pt idx="2027">
                  <c:v>-1.611860897655728</c:v>
                </c:pt>
                <c:pt idx="2028">
                  <c:v>-1.611778301370238</c:v>
                </c:pt>
                <c:pt idx="2029">
                  <c:v>-1.611516379653682</c:v>
                </c:pt>
                <c:pt idx="2030">
                  <c:v>-1.610955691521305</c:v>
                </c:pt>
                <c:pt idx="2031">
                  <c:v>-1.6106906461310639</c:v>
                </c:pt>
                <c:pt idx="2032">
                  <c:v>-1.6106790203982619</c:v>
                </c:pt>
                <c:pt idx="2033">
                  <c:v>-1.6105</c:v>
                </c:pt>
                <c:pt idx="2034">
                  <c:v>-1.6104581460030001</c:v>
                </c:pt>
                <c:pt idx="2035">
                  <c:v>-1.610053366096911</c:v>
                </c:pt>
                <c:pt idx="2036">
                  <c:v>-1.6095999999999999</c:v>
                </c:pt>
                <c:pt idx="2037">
                  <c:v>-1.6094999999999999</c:v>
                </c:pt>
                <c:pt idx="2038">
                  <c:v>-1.6094252790889021</c:v>
                </c:pt>
                <c:pt idx="2039">
                  <c:v>-1.6091</c:v>
                </c:pt>
                <c:pt idx="2040">
                  <c:v>-1.6091</c:v>
                </c:pt>
                <c:pt idx="2041">
                  <c:v>-1.609</c:v>
                </c:pt>
                <c:pt idx="2042">
                  <c:v>-1.6086</c:v>
                </c:pt>
                <c:pt idx="2043">
                  <c:v>-1.6085</c:v>
                </c:pt>
                <c:pt idx="2044">
                  <c:v>-1.6082000000000001</c:v>
                </c:pt>
                <c:pt idx="2045">
                  <c:v>-1.6082000000000001</c:v>
                </c:pt>
                <c:pt idx="2046">
                  <c:v>-1.6081000000000001</c:v>
                </c:pt>
                <c:pt idx="2047">
                  <c:v>-1.6080062885199129</c:v>
                </c:pt>
                <c:pt idx="2048">
                  <c:v>-1.6079000000000001</c:v>
                </c:pt>
                <c:pt idx="2049">
                  <c:v>-1.6077999999999999</c:v>
                </c:pt>
                <c:pt idx="2050">
                  <c:v>-1.6077104951393371</c:v>
                </c:pt>
                <c:pt idx="2051">
                  <c:v>-1.6076239122272751</c:v>
                </c:pt>
                <c:pt idx="2052">
                  <c:v>-1.607494521272129</c:v>
                </c:pt>
                <c:pt idx="2053">
                  <c:v>-1.6071</c:v>
                </c:pt>
                <c:pt idx="2054">
                  <c:v>-1.6069</c:v>
                </c:pt>
                <c:pt idx="2055">
                  <c:v>-1.6068885082366311</c:v>
                </c:pt>
                <c:pt idx="2056">
                  <c:v>-1.606054898242518</c:v>
                </c:pt>
                <c:pt idx="2057">
                  <c:v>-1.6056999999999999</c:v>
                </c:pt>
                <c:pt idx="2058">
                  <c:v>-1.605407271997692</c:v>
                </c:pt>
                <c:pt idx="2059">
                  <c:v>-1.6050785808377921</c:v>
                </c:pt>
                <c:pt idx="2060">
                  <c:v>-1.604427895741581</c:v>
                </c:pt>
                <c:pt idx="2061">
                  <c:v>-1.6043000000000001</c:v>
                </c:pt>
                <c:pt idx="2062">
                  <c:v>-1.6042000000000001</c:v>
                </c:pt>
                <c:pt idx="2063">
                  <c:v>-1.6041540921684749</c:v>
                </c:pt>
                <c:pt idx="2064">
                  <c:v>-1.6041000000000001</c:v>
                </c:pt>
                <c:pt idx="2065">
                  <c:v>-1.6037999999999999</c:v>
                </c:pt>
                <c:pt idx="2066">
                  <c:v>-1.6032999999999999</c:v>
                </c:pt>
                <c:pt idx="2067">
                  <c:v>-1.603</c:v>
                </c:pt>
                <c:pt idx="2068">
                  <c:v>-1.6028374798592611</c:v>
                </c:pt>
                <c:pt idx="2069">
                  <c:v>-1.602318021764086</c:v>
                </c:pt>
                <c:pt idx="2070">
                  <c:v>-1.6022000000000001</c:v>
                </c:pt>
                <c:pt idx="2071" formatCode="0.0000">
                  <c:v>-1.602045588330943</c:v>
                </c:pt>
                <c:pt idx="2072">
                  <c:v>-1.6018617854224011</c:v>
                </c:pt>
                <c:pt idx="2073">
                  <c:v>-1.6017059913995471</c:v>
                </c:pt>
                <c:pt idx="2074">
                  <c:v>-1.6015895956063719</c:v>
                </c:pt>
                <c:pt idx="2075">
                  <c:v>-1.6012999999999999</c:v>
                </c:pt>
                <c:pt idx="2076">
                  <c:v>-1.6008</c:v>
                </c:pt>
                <c:pt idx="2077">
                  <c:v>-1.6005367862851241</c:v>
                </c:pt>
                <c:pt idx="2078">
                  <c:v>-1.6004</c:v>
                </c:pt>
                <c:pt idx="2079">
                  <c:v>-1.599939605555518</c:v>
                </c:pt>
                <c:pt idx="2080">
                  <c:v>-1.5998637629570061</c:v>
                </c:pt>
                <c:pt idx="2081">
                  <c:v>-1.5997573254327619</c:v>
                </c:pt>
                <c:pt idx="2082">
                  <c:v>-1.59910144710864</c:v>
                </c:pt>
                <c:pt idx="2083">
                  <c:v>-1.5989671793450579</c:v>
                </c:pt>
                <c:pt idx="2084">
                  <c:v>-1.598950657446236</c:v>
                </c:pt>
                <c:pt idx="2085">
                  <c:v>-1.598755705671363</c:v>
                </c:pt>
                <c:pt idx="2086">
                  <c:v>-1.598601328863924</c:v>
                </c:pt>
                <c:pt idx="2087">
                  <c:v>-1.5985</c:v>
                </c:pt>
                <c:pt idx="2088">
                  <c:v>-1.5984557611785559</c:v>
                </c:pt>
                <c:pt idx="2089">
                  <c:v>-1.5982000000000001</c:v>
                </c:pt>
                <c:pt idx="2090" formatCode="0.0000">
                  <c:v>-1.5979718930787681</c:v>
                </c:pt>
                <c:pt idx="2091">
                  <c:v>-1.5978000000000001</c:v>
                </c:pt>
                <c:pt idx="2092">
                  <c:v>-1.59760542878125</c:v>
                </c:pt>
                <c:pt idx="2093">
                  <c:v>-1.5975999999999999</c:v>
                </c:pt>
                <c:pt idx="2094">
                  <c:v>-1.59731180330393</c:v>
                </c:pt>
                <c:pt idx="2095">
                  <c:v>-1.5971430014940251</c:v>
                </c:pt>
                <c:pt idx="2096">
                  <c:v>-1.5970770436532069</c:v>
                </c:pt>
                <c:pt idx="2097">
                  <c:v>-1.5969308759227361</c:v>
                </c:pt>
                <c:pt idx="2098">
                  <c:v>-1.596328901139215</c:v>
                </c:pt>
                <c:pt idx="2099">
                  <c:v>-1.596196513025091</c:v>
                </c:pt>
                <c:pt idx="2100">
                  <c:v>-1.5955999999999999</c:v>
                </c:pt>
                <c:pt idx="2101">
                  <c:v>-1.5955766312796751</c:v>
                </c:pt>
                <c:pt idx="2102">
                  <c:v>-1.595502230056034</c:v>
                </c:pt>
                <c:pt idx="2103">
                  <c:v>-1.5953649830651979</c:v>
                </c:pt>
                <c:pt idx="2104" formatCode="0.0000">
                  <c:v>-1.5948862746506629</c:v>
                </c:pt>
                <c:pt idx="2105">
                  <c:v>-1.5947367896559459</c:v>
                </c:pt>
                <c:pt idx="2106">
                  <c:v>-1.5947</c:v>
                </c:pt>
                <c:pt idx="2107">
                  <c:v>-1.594654735705306</c:v>
                </c:pt>
                <c:pt idx="2108">
                  <c:v>-1.5935999999999999</c:v>
                </c:pt>
                <c:pt idx="2109">
                  <c:v>-1.593583952515752</c:v>
                </c:pt>
                <c:pt idx="2110">
                  <c:v>-1.5932999999999999</c:v>
                </c:pt>
                <c:pt idx="2111" formatCode="0.0000">
                  <c:v>-1.5929622061664239</c:v>
                </c:pt>
                <c:pt idx="2112">
                  <c:v>-1.5928145430054119</c:v>
                </c:pt>
                <c:pt idx="2113">
                  <c:v>-1.592700646822093</c:v>
                </c:pt>
                <c:pt idx="2114">
                  <c:v>-1.592600652864453</c:v>
                </c:pt>
                <c:pt idx="2115">
                  <c:v>-1.5920722361736459</c:v>
                </c:pt>
                <c:pt idx="2116">
                  <c:v>-1.591938792270569</c:v>
                </c:pt>
                <c:pt idx="2117">
                  <c:v>-1.5918000000000001</c:v>
                </c:pt>
                <c:pt idx="2118">
                  <c:v>-1.5913999999999999</c:v>
                </c:pt>
                <c:pt idx="2119">
                  <c:v>-1.5912607054013821</c:v>
                </c:pt>
                <c:pt idx="2120">
                  <c:v>-1.591029049342229</c:v>
                </c:pt>
                <c:pt idx="2121">
                  <c:v>-1.5909485245278521</c:v>
                </c:pt>
                <c:pt idx="2122">
                  <c:v>-1.5896493041475659</c:v>
                </c:pt>
                <c:pt idx="2123">
                  <c:v>-1.589481284097324</c:v>
                </c:pt>
                <c:pt idx="2124">
                  <c:v>-1.5894539463895041</c:v>
                </c:pt>
                <c:pt idx="2125">
                  <c:v>-1.58937965032604</c:v>
                </c:pt>
                <c:pt idx="2126">
                  <c:v>-1.58922628882209</c:v>
                </c:pt>
                <c:pt idx="2127">
                  <c:v>-1.5891999999999999</c:v>
                </c:pt>
                <c:pt idx="2128">
                  <c:v>-1.5889</c:v>
                </c:pt>
                <c:pt idx="2129">
                  <c:v>-1.5888475706124929</c:v>
                </c:pt>
                <c:pt idx="2130">
                  <c:v>-1.588615474976883</c:v>
                </c:pt>
                <c:pt idx="2131">
                  <c:v>-1.588601283946171</c:v>
                </c:pt>
                <c:pt idx="2132">
                  <c:v>-1.5884230666625101</c:v>
                </c:pt>
                <c:pt idx="2133">
                  <c:v>-1.5884</c:v>
                </c:pt>
                <c:pt idx="2134">
                  <c:v>-1.588340936281176</c:v>
                </c:pt>
                <c:pt idx="2135">
                  <c:v>-1.5877038870864659</c:v>
                </c:pt>
                <c:pt idx="2136">
                  <c:v>-1.5872473244954719</c:v>
                </c:pt>
                <c:pt idx="2137">
                  <c:v>-1.5867614083728381</c:v>
                </c:pt>
                <c:pt idx="2138">
                  <c:v>-1.5866</c:v>
                </c:pt>
                <c:pt idx="2139">
                  <c:v>-1.5866</c:v>
                </c:pt>
                <c:pt idx="2140">
                  <c:v>-1.5865558686284229</c:v>
                </c:pt>
                <c:pt idx="2141">
                  <c:v>-1.5863</c:v>
                </c:pt>
                <c:pt idx="2142">
                  <c:v>-1.5863</c:v>
                </c:pt>
                <c:pt idx="2143">
                  <c:v>-1.5862362265677019</c:v>
                </c:pt>
                <c:pt idx="2144">
                  <c:v>-1.5861166636652611</c:v>
                </c:pt>
                <c:pt idx="2145">
                  <c:v>-1.5857425630440951</c:v>
                </c:pt>
                <c:pt idx="2146">
                  <c:v>-1.5851999999999999</c:v>
                </c:pt>
                <c:pt idx="2147">
                  <c:v>-1.585</c:v>
                </c:pt>
                <c:pt idx="2148">
                  <c:v>-1.585</c:v>
                </c:pt>
                <c:pt idx="2149">
                  <c:v>-1.583950307877112</c:v>
                </c:pt>
                <c:pt idx="2150">
                  <c:v>-1.583906501906551</c:v>
                </c:pt>
                <c:pt idx="2151">
                  <c:v>-1.5839000000000001</c:v>
                </c:pt>
                <c:pt idx="2152">
                  <c:v>-1.5838926892551639</c:v>
                </c:pt>
                <c:pt idx="2153">
                  <c:v>-1.5835831589821101</c:v>
                </c:pt>
                <c:pt idx="2154">
                  <c:v>-1.583527371972635</c:v>
                </c:pt>
                <c:pt idx="2155">
                  <c:v>-1.5834256431309479</c:v>
                </c:pt>
                <c:pt idx="2156">
                  <c:v>-1.5832393961337481</c:v>
                </c:pt>
                <c:pt idx="2157">
                  <c:v>-1.5829770602916231</c:v>
                </c:pt>
                <c:pt idx="2158">
                  <c:v>-1.582714048308967</c:v>
                </c:pt>
                <c:pt idx="2159">
                  <c:v>-1.5827</c:v>
                </c:pt>
                <c:pt idx="2160">
                  <c:v>-1.5824628100782481</c:v>
                </c:pt>
                <c:pt idx="2161">
                  <c:v>-1.5822828446878869</c:v>
                </c:pt>
                <c:pt idx="2162">
                  <c:v>-1.5822000000000001</c:v>
                </c:pt>
                <c:pt idx="2163">
                  <c:v>-1.5820000000000001</c:v>
                </c:pt>
                <c:pt idx="2164">
                  <c:v>-1.5818639430222501</c:v>
                </c:pt>
                <c:pt idx="2165">
                  <c:v>-1.5813262983909551</c:v>
                </c:pt>
                <c:pt idx="2166">
                  <c:v>-1.5811999999999999</c:v>
                </c:pt>
                <c:pt idx="2167">
                  <c:v>-1.5809290369985101</c:v>
                </c:pt>
                <c:pt idx="2168">
                  <c:v>-1.5809115709919781</c:v>
                </c:pt>
                <c:pt idx="2169">
                  <c:v>-1.5805151395099131</c:v>
                </c:pt>
                <c:pt idx="2170">
                  <c:v>-1.58044588894794</c:v>
                </c:pt>
                <c:pt idx="2171">
                  <c:v>-1.5802068625232859</c:v>
                </c:pt>
                <c:pt idx="2172">
                  <c:v>-1.5798422266368151</c:v>
                </c:pt>
                <c:pt idx="2173">
                  <c:v>-1.5797000000000001</c:v>
                </c:pt>
                <c:pt idx="2174">
                  <c:v>-1.579328470801562</c:v>
                </c:pt>
                <c:pt idx="2175">
                  <c:v>-1.5791999999999999</c:v>
                </c:pt>
                <c:pt idx="2176">
                  <c:v>-1.578993269843346</c:v>
                </c:pt>
                <c:pt idx="2177">
                  <c:v>-1.5788776042686461</c:v>
                </c:pt>
                <c:pt idx="2178">
                  <c:v>-1.5788235044189161</c:v>
                </c:pt>
                <c:pt idx="2179">
                  <c:v>-1.5787</c:v>
                </c:pt>
                <c:pt idx="2180">
                  <c:v>-1.578304633492738</c:v>
                </c:pt>
                <c:pt idx="2181">
                  <c:v>-1.5780000000000001</c:v>
                </c:pt>
                <c:pt idx="2182">
                  <c:v>-1.5777655186733981</c:v>
                </c:pt>
                <c:pt idx="2183">
                  <c:v>-1.577219104729364</c:v>
                </c:pt>
                <c:pt idx="2184">
                  <c:v>-1.577184837364765</c:v>
                </c:pt>
                <c:pt idx="2185">
                  <c:v>-1.5769</c:v>
                </c:pt>
                <c:pt idx="2186">
                  <c:v>-1.5766783074944259</c:v>
                </c:pt>
                <c:pt idx="2187">
                  <c:v>-1.5766</c:v>
                </c:pt>
                <c:pt idx="2188">
                  <c:v>-1.576517950864275</c:v>
                </c:pt>
                <c:pt idx="2189">
                  <c:v>-1.57639556782154</c:v>
                </c:pt>
                <c:pt idx="2190">
                  <c:v>-1.5761950366619659</c:v>
                </c:pt>
                <c:pt idx="2191">
                  <c:v>-1.5757811414032921</c:v>
                </c:pt>
                <c:pt idx="2192">
                  <c:v>-1.5757000000000001</c:v>
                </c:pt>
                <c:pt idx="2193">
                  <c:v>-1.5755999999999999</c:v>
                </c:pt>
                <c:pt idx="2194">
                  <c:v>-1.5749</c:v>
                </c:pt>
                <c:pt idx="2195">
                  <c:v>-1.5749</c:v>
                </c:pt>
                <c:pt idx="2196">
                  <c:v>-1.5743803329277211</c:v>
                </c:pt>
                <c:pt idx="2197">
                  <c:v>-1.5743668418956429</c:v>
                </c:pt>
                <c:pt idx="2198">
                  <c:v>-1.5738000000000001</c:v>
                </c:pt>
                <c:pt idx="2199">
                  <c:v>-1.573714767421458</c:v>
                </c:pt>
                <c:pt idx="2200">
                  <c:v>-1.5736000000000001</c:v>
                </c:pt>
                <c:pt idx="2201">
                  <c:v>-1.5735393936571209</c:v>
                </c:pt>
                <c:pt idx="2202">
                  <c:v>-1.5731999999999999</c:v>
                </c:pt>
                <c:pt idx="2203">
                  <c:v>-1.572913323868244</c:v>
                </c:pt>
                <c:pt idx="2204">
                  <c:v>-1.5727</c:v>
                </c:pt>
                <c:pt idx="2205">
                  <c:v>-1.5719922583383219</c:v>
                </c:pt>
                <c:pt idx="2206">
                  <c:v>-1.5718000000000001</c:v>
                </c:pt>
                <c:pt idx="2207">
                  <c:v>-1.5718000000000001</c:v>
                </c:pt>
                <c:pt idx="2208">
                  <c:v>-1.571696535511047</c:v>
                </c:pt>
                <c:pt idx="2209">
                  <c:v>-1.5714133715068801</c:v>
                </c:pt>
                <c:pt idx="2210">
                  <c:v>-1.5714023284596961</c:v>
                </c:pt>
                <c:pt idx="2211">
                  <c:v>-1.5712999999999999</c:v>
                </c:pt>
                <c:pt idx="2212">
                  <c:v>-1.5711999999999999</c:v>
                </c:pt>
                <c:pt idx="2213">
                  <c:v>-1.571196115882832</c:v>
                </c:pt>
                <c:pt idx="2214">
                  <c:v>-1.5709437538645199</c:v>
                </c:pt>
                <c:pt idx="2215">
                  <c:v>-1.570813662911007</c:v>
                </c:pt>
                <c:pt idx="2216">
                  <c:v>-1.570654768620622</c:v>
                </c:pt>
                <c:pt idx="2217">
                  <c:v>-1.570606146758206</c:v>
                </c:pt>
                <c:pt idx="2218">
                  <c:v>-1.5703</c:v>
                </c:pt>
                <c:pt idx="2219">
                  <c:v>-1.5701000000000001</c:v>
                </c:pt>
                <c:pt idx="2220">
                  <c:v>-1.569987938982816</c:v>
                </c:pt>
                <c:pt idx="2221">
                  <c:v>-1.5699000000000001</c:v>
                </c:pt>
                <c:pt idx="2222">
                  <c:v>-1.5696358037381399</c:v>
                </c:pt>
                <c:pt idx="2223">
                  <c:v>-1.569396111243017</c:v>
                </c:pt>
                <c:pt idx="2224">
                  <c:v>-1.569345653123325</c:v>
                </c:pt>
                <c:pt idx="2225">
                  <c:v>-1.5689</c:v>
                </c:pt>
                <c:pt idx="2226">
                  <c:v>-1.5687</c:v>
                </c:pt>
                <c:pt idx="2227">
                  <c:v>-1.5683386249099509</c:v>
                </c:pt>
                <c:pt idx="2228">
                  <c:v>-1.5678000000000001</c:v>
                </c:pt>
                <c:pt idx="2229">
                  <c:v>-1.5677000000000001</c:v>
                </c:pt>
                <c:pt idx="2230">
                  <c:v>-1.5677000000000001</c:v>
                </c:pt>
                <c:pt idx="2231">
                  <c:v>-1.5673709866043031</c:v>
                </c:pt>
                <c:pt idx="2232">
                  <c:v>-1.5673471507692169</c:v>
                </c:pt>
                <c:pt idx="2233">
                  <c:v>-1.5673189393087861</c:v>
                </c:pt>
                <c:pt idx="2234">
                  <c:v>-1.5669999999999999</c:v>
                </c:pt>
                <c:pt idx="2235">
                  <c:v>-1.566566136813337</c:v>
                </c:pt>
                <c:pt idx="2236">
                  <c:v>-1.5665079454170749</c:v>
                </c:pt>
                <c:pt idx="2237">
                  <c:v>-1.5664675680702269</c:v>
                </c:pt>
                <c:pt idx="2238">
                  <c:v>-1.566306743065208</c:v>
                </c:pt>
                <c:pt idx="2239">
                  <c:v>-1.5660546608568779</c:v>
                </c:pt>
                <c:pt idx="2240">
                  <c:v>-1.5649999999999999</c:v>
                </c:pt>
                <c:pt idx="2241">
                  <c:v>-1.564463394809134</c:v>
                </c:pt>
                <c:pt idx="2242">
                  <c:v>-1.564289609083295</c:v>
                </c:pt>
                <c:pt idx="2243">
                  <c:v>-1.5637000000000001</c:v>
                </c:pt>
                <c:pt idx="2244">
                  <c:v>-1.5634999999999999</c:v>
                </c:pt>
                <c:pt idx="2245">
                  <c:v>-1.5634999999999999</c:v>
                </c:pt>
                <c:pt idx="2246">
                  <c:v>-1.563245837630856</c:v>
                </c:pt>
                <c:pt idx="2247">
                  <c:v>-1.5629</c:v>
                </c:pt>
                <c:pt idx="2248">
                  <c:v>-1.5628151788397631</c:v>
                </c:pt>
                <c:pt idx="2249">
                  <c:v>-1.562718726924506</c:v>
                </c:pt>
                <c:pt idx="2250">
                  <c:v>-1.5623949791440299</c:v>
                </c:pt>
                <c:pt idx="2251">
                  <c:v>-1.5620000000000001</c:v>
                </c:pt>
                <c:pt idx="2252">
                  <c:v>-1.5619000000000001</c:v>
                </c:pt>
                <c:pt idx="2253">
                  <c:v>-1.5609149323111959</c:v>
                </c:pt>
                <c:pt idx="2254">
                  <c:v>-1.560790927384027</c:v>
                </c:pt>
                <c:pt idx="2255">
                  <c:v>-1.5605</c:v>
                </c:pt>
                <c:pt idx="2256">
                  <c:v>-1.5604</c:v>
                </c:pt>
                <c:pt idx="2257">
                  <c:v>-1.5602</c:v>
                </c:pt>
                <c:pt idx="2258">
                  <c:v>-1.56006288768112</c:v>
                </c:pt>
                <c:pt idx="2259">
                  <c:v>-1.5600579846354441</c:v>
                </c:pt>
                <c:pt idx="2260">
                  <c:v>-1.559700974847126</c:v>
                </c:pt>
                <c:pt idx="2261">
                  <c:v>-1.5596000000000001</c:v>
                </c:pt>
                <c:pt idx="2262">
                  <c:v>-1.558967233966547</c:v>
                </c:pt>
                <c:pt idx="2263">
                  <c:v>-1.558566545517196</c:v>
                </c:pt>
                <c:pt idx="2264">
                  <c:v>-1.5585</c:v>
                </c:pt>
                <c:pt idx="2265">
                  <c:v>-1.55828942143277</c:v>
                </c:pt>
                <c:pt idx="2266">
                  <c:v>-1.558211469014668</c:v>
                </c:pt>
                <c:pt idx="2267">
                  <c:v>-1.558056427678536</c:v>
                </c:pt>
                <c:pt idx="2268">
                  <c:v>-1.5574945713138111</c:v>
                </c:pt>
                <c:pt idx="2269">
                  <c:v>-1.5573999999999999</c:v>
                </c:pt>
                <c:pt idx="2270">
                  <c:v>-1.5573321923854631</c:v>
                </c:pt>
                <c:pt idx="2271">
                  <c:v>-1.5572490395679259</c:v>
                </c:pt>
                <c:pt idx="2272">
                  <c:v>-1.5569</c:v>
                </c:pt>
                <c:pt idx="2273">
                  <c:v>-1.5567710378563171</c:v>
                </c:pt>
                <c:pt idx="2274">
                  <c:v>-1.5567190443617249</c:v>
                </c:pt>
                <c:pt idx="2275">
                  <c:v>-1.556390294722003</c:v>
                </c:pt>
                <c:pt idx="2276">
                  <c:v>-1.556</c:v>
                </c:pt>
                <c:pt idx="2277">
                  <c:v>-1.5557747658019321</c:v>
                </c:pt>
                <c:pt idx="2278">
                  <c:v>-1.555633865299449</c:v>
                </c:pt>
                <c:pt idx="2279">
                  <c:v>-1.5555000000000001</c:v>
                </c:pt>
                <c:pt idx="2280" formatCode="0.0000">
                  <c:v>-1.55525452531597</c:v>
                </c:pt>
                <c:pt idx="2281">
                  <c:v>-1.555243603631784</c:v>
                </c:pt>
                <c:pt idx="2282">
                  <c:v>-1.5549999999999999</c:v>
                </c:pt>
                <c:pt idx="2283">
                  <c:v>-1.554534989670268</c:v>
                </c:pt>
                <c:pt idx="2284">
                  <c:v>-1.554500226693408</c:v>
                </c:pt>
                <c:pt idx="2285">
                  <c:v>-1.554433450189574</c:v>
                </c:pt>
                <c:pt idx="2286">
                  <c:v>-1.5544</c:v>
                </c:pt>
                <c:pt idx="2287">
                  <c:v>-1.5541</c:v>
                </c:pt>
                <c:pt idx="2288">
                  <c:v>-1.55408505873791</c:v>
                </c:pt>
                <c:pt idx="2289">
                  <c:v>-1.553872905525483</c:v>
                </c:pt>
                <c:pt idx="2290">
                  <c:v>-1.5537000000000001</c:v>
                </c:pt>
                <c:pt idx="2291">
                  <c:v>-1.5537000000000001</c:v>
                </c:pt>
                <c:pt idx="2292">
                  <c:v>-1.5535586439451099</c:v>
                </c:pt>
                <c:pt idx="2293">
                  <c:v>-1.5527</c:v>
                </c:pt>
                <c:pt idx="2294">
                  <c:v>-1.5522</c:v>
                </c:pt>
                <c:pt idx="2295">
                  <c:v>-1.551990291795883</c:v>
                </c:pt>
                <c:pt idx="2296">
                  <c:v>-1.5519733583859101</c:v>
                </c:pt>
                <c:pt idx="2297">
                  <c:v>-1.5519000000000001</c:v>
                </c:pt>
                <c:pt idx="2298">
                  <c:v>-1.5516000000000001</c:v>
                </c:pt>
                <c:pt idx="2299" formatCode="0.0000">
                  <c:v>-1.551482935463967</c:v>
                </c:pt>
                <c:pt idx="2300">
                  <c:v>-1.551468790255923</c:v>
                </c:pt>
                <c:pt idx="2301">
                  <c:v>-1.5513467292778751</c:v>
                </c:pt>
                <c:pt idx="2302">
                  <c:v>-1.5511999999999999</c:v>
                </c:pt>
                <c:pt idx="2303">
                  <c:v>-1.551073630810454</c:v>
                </c:pt>
                <c:pt idx="2304">
                  <c:v>-1.5504178122122141</c:v>
                </c:pt>
                <c:pt idx="2305">
                  <c:v>-1.550339488525267</c:v>
                </c:pt>
                <c:pt idx="2306">
                  <c:v>-1.5502</c:v>
                </c:pt>
                <c:pt idx="2307">
                  <c:v>-1.5501</c:v>
                </c:pt>
                <c:pt idx="2308">
                  <c:v>-1.549320625156962</c:v>
                </c:pt>
                <c:pt idx="2309">
                  <c:v>-1.549093819867466</c:v>
                </c:pt>
                <c:pt idx="2310">
                  <c:v>-1.548033446586971</c:v>
                </c:pt>
                <c:pt idx="2311">
                  <c:v>-1.5478594085359021</c:v>
                </c:pt>
                <c:pt idx="2312">
                  <c:v>-1.5474192514869149</c:v>
                </c:pt>
                <c:pt idx="2313">
                  <c:v>-1.5471855600756199</c:v>
                </c:pt>
                <c:pt idx="2314">
                  <c:v>-1.5467</c:v>
                </c:pt>
                <c:pt idx="2315">
                  <c:v>-1.54651035892948</c:v>
                </c:pt>
                <c:pt idx="2316">
                  <c:v>-1.5463</c:v>
                </c:pt>
                <c:pt idx="2317">
                  <c:v>-1.5461</c:v>
                </c:pt>
                <c:pt idx="2318">
                  <c:v>-1.5457144896441231</c:v>
                </c:pt>
                <c:pt idx="2319">
                  <c:v>-1.5449132652284341</c:v>
                </c:pt>
                <c:pt idx="2320">
                  <c:v>-1.544800619045994</c:v>
                </c:pt>
                <c:pt idx="2321">
                  <c:v>-1.544799568120981</c:v>
                </c:pt>
                <c:pt idx="2322">
                  <c:v>-1.54455834161823</c:v>
                </c:pt>
                <c:pt idx="2323">
                  <c:v>-1.5444178743342341</c:v>
                </c:pt>
                <c:pt idx="2324">
                  <c:v>-1.5443</c:v>
                </c:pt>
                <c:pt idx="2325">
                  <c:v>-1.5435000000000001</c:v>
                </c:pt>
                <c:pt idx="2326">
                  <c:v>-1.543260883534485</c:v>
                </c:pt>
                <c:pt idx="2327">
                  <c:v>-1.5431999999999999</c:v>
                </c:pt>
                <c:pt idx="2328">
                  <c:v>-1.5427999999999999</c:v>
                </c:pt>
                <c:pt idx="2329">
                  <c:v>-1.5425824307663509</c:v>
                </c:pt>
                <c:pt idx="2330">
                  <c:v>-1.5418000000000001</c:v>
                </c:pt>
                <c:pt idx="2331">
                  <c:v>-1.5418000000000001</c:v>
                </c:pt>
                <c:pt idx="2332">
                  <c:v>-1.5417528829990841</c:v>
                </c:pt>
                <c:pt idx="2333">
                  <c:v>-1.5416907430700111</c:v>
                </c:pt>
                <c:pt idx="2334">
                  <c:v>-1.5414000000000001</c:v>
                </c:pt>
                <c:pt idx="2335">
                  <c:v>-1.5411841833455779</c:v>
                </c:pt>
                <c:pt idx="2336">
                  <c:v>-1.5408999999999999</c:v>
                </c:pt>
                <c:pt idx="2337">
                  <c:v>-1.540805949902998</c:v>
                </c:pt>
                <c:pt idx="2338">
                  <c:v>-1.5407038373027431</c:v>
                </c:pt>
                <c:pt idx="2339">
                  <c:v>-1.5405846408268411</c:v>
                </c:pt>
                <c:pt idx="2340">
                  <c:v>-1.5405</c:v>
                </c:pt>
                <c:pt idx="2341">
                  <c:v>-1.5402</c:v>
                </c:pt>
                <c:pt idx="2342">
                  <c:v>-1.5401</c:v>
                </c:pt>
                <c:pt idx="2343">
                  <c:v>-1.539435949318066</c:v>
                </c:pt>
                <c:pt idx="2344">
                  <c:v>-1.5394000000000001</c:v>
                </c:pt>
                <c:pt idx="2345">
                  <c:v>-1.539272741088358</c:v>
                </c:pt>
                <c:pt idx="2346">
                  <c:v>-1.5387999999999999</c:v>
                </c:pt>
                <c:pt idx="2347">
                  <c:v>-1.5385</c:v>
                </c:pt>
                <c:pt idx="2348">
                  <c:v>-1.5383</c:v>
                </c:pt>
                <c:pt idx="2349">
                  <c:v>-1.5381</c:v>
                </c:pt>
                <c:pt idx="2350">
                  <c:v>-1.5381</c:v>
                </c:pt>
                <c:pt idx="2351">
                  <c:v>-1.53786968044369</c:v>
                </c:pt>
                <c:pt idx="2352">
                  <c:v>-1.5377897476889739</c:v>
                </c:pt>
                <c:pt idx="2353">
                  <c:v>-1.5374000000000001</c:v>
                </c:pt>
                <c:pt idx="2354">
                  <c:v>-1.5374000000000001</c:v>
                </c:pt>
                <c:pt idx="2355">
                  <c:v>-1.5373000000000001</c:v>
                </c:pt>
                <c:pt idx="2356">
                  <c:v>-1.537022815798907</c:v>
                </c:pt>
                <c:pt idx="2357">
                  <c:v>-1.536514767623042</c:v>
                </c:pt>
                <c:pt idx="2358">
                  <c:v>-1.536478256925442</c:v>
                </c:pt>
                <c:pt idx="2359">
                  <c:v>-1.5363</c:v>
                </c:pt>
                <c:pt idx="2360">
                  <c:v>-1.536</c:v>
                </c:pt>
                <c:pt idx="2361">
                  <c:v>-1.535846208756231</c:v>
                </c:pt>
                <c:pt idx="2362">
                  <c:v>-1.535846208756231</c:v>
                </c:pt>
                <c:pt idx="2363">
                  <c:v>-1.5356733220164189</c:v>
                </c:pt>
                <c:pt idx="2364">
                  <c:v>-1.5354068521845921</c:v>
                </c:pt>
                <c:pt idx="2365">
                  <c:v>-1.5353415906899051</c:v>
                </c:pt>
                <c:pt idx="2366">
                  <c:v>-1.5348999999999999</c:v>
                </c:pt>
                <c:pt idx="2367">
                  <c:v>-1.534861075793154</c:v>
                </c:pt>
                <c:pt idx="2368" formatCode="0.0000">
                  <c:v>-1.534703294025811</c:v>
                </c:pt>
                <c:pt idx="2369">
                  <c:v>-1.5346163412665701</c:v>
                </c:pt>
                <c:pt idx="2370">
                  <c:v>-1.5336000000000001</c:v>
                </c:pt>
                <c:pt idx="2371">
                  <c:v>-1.533596985003131</c:v>
                </c:pt>
                <c:pt idx="2372">
                  <c:v>-1.5334333331325249</c:v>
                </c:pt>
                <c:pt idx="2373" formatCode="0.0000">
                  <c:v>-1.5333353286052569</c:v>
                </c:pt>
                <c:pt idx="2374">
                  <c:v>-1.5332549621209159</c:v>
                </c:pt>
                <c:pt idx="2375">
                  <c:v>-1.5331728951880099</c:v>
                </c:pt>
                <c:pt idx="2376">
                  <c:v>-1.5327999999999999</c:v>
                </c:pt>
                <c:pt idx="2377">
                  <c:v>-1.5327</c:v>
                </c:pt>
                <c:pt idx="2378">
                  <c:v>-1.532684639424416</c:v>
                </c:pt>
                <c:pt idx="2379">
                  <c:v>-1.5325859596050899</c:v>
                </c:pt>
                <c:pt idx="2380">
                  <c:v>-1.532248519773816</c:v>
                </c:pt>
                <c:pt idx="2381">
                  <c:v>-1.532217577166842</c:v>
                </c:pt>
                <c:pt idx="2382">
                  <c:v>-1.5320052299929221</c:v>
                </c:pt>
                <c:pt idx="2383">
                  <c:v>-1.531758209782264</c:v>
                </c:pt>
                <c:pt idx="2384">
                  <c:v>-1.5317474485443789</c:v>
                </c:pt>
                <c:pt idx="2385">
                  <c:v>-1.5316000000000001</c:v>
                </c:pt>
                <c:pt idx="2386">
                  <c:v>-1.5315000000000001</c:v>
                </c:pt>
                <c:pt idx="2387">
                  <c:v>-1.5314449054120549</c:v>
                </c:pt>
                <c:pt idx="2388">
                  <c:v>-1.5314283861804909</c:v>
                </c:pt>
                <c:pt idx="2389">
                  <c:v>-1.5313090368221041</c:v>
                </c:pt>
                <c:pt idx="2390">
                  <c:v>-1.531185245765071</c:v>
                </c:pt>
                <c:pt idx="2391">
                  <c:v>-1.5309933773978099</c:v>
                </c:pt>
                <c:pt idx="2392">
                  <c:v>-1.5306999999999999</c:v>
                </c:pt>
                <c:pt idx="2393">
                  <c:v>-1.529894328635893</c:v>
                </c:pt>
                <c:pt idx="2394">
                  <c:v>-1.5297000000000001</c:v>
                </c:pt>
                <c:pt idx="2395" formatCode="0.0000">
                  <c:v>-1.529275630834201</c:v>
                </c:pt>
                <c:pt idx="2396">
                  <c:v>-1.529080314922171</c:v>
                </c:pt>
                <c:pt idx="2397">
                  <c:v>-1.5289241904654181</c:v>
                </c:pt>
                <c:pt idx="2398">
                  <c:v>-1.5288999999999999</c:v>
                </c:pt>
                <c:pt idx="2399">
                  <c:v>-1.5286</c:v>
                </c:pt>
                <c:pt idx="2400">
                  <c:v>-1.528594842319811</c:v>
                </c:pt>
                <c:pt idx="2401">
                  <c:v>-1.5285</c:v>
                </c:pt>
                <c:pt idx="2402">
                  <c:v>-1.5283</c:v>
                </c:pt>
                <c:pt idx="2403">
                  <c:v>-1.5282</c:v>
                </c:pt>
                <c:pt idx="2404">
                  <c:v>-1.527857083067951</c:v>
                </c:pt>
                <c:pt idx="2405">
                  <c:v>-1.5278</c:v>
                </c:pt>
                <c:pt idx="2406">
                  <c:v>-1.527798794867566</c:v>
                </c:pt>
                <c:pt idx="2407">
                  <c:v>-1.5277000000000001</c:v>
                </c:pt>
                <c:pt idx="2408">
                  <c:v>-1.5270535970211181</c:v>
                </c:pt>
                <c:pt idx="2409">
                  <c:v>-1.5269999999999999</c:v>
                </c:pt>
                <c:pt idx="2410">
                  <c:v>-1.5269999999999999</c:v>
                </c:pt>
                <c:pt idx="2411">
                  <c:v>-1.5266</c:v>
                </c:pt>
                <c:pt idx="2412">
                  <c:v>-1.5265</c:v>
                </c:pt>
                <c:pt idx="2413">
                  <c:v>-1.5265</c:v>
                </c:pt>
                <c:pt idx="2414">
                  <c:v>-1.5264984218937849</c:v>
                </c:pt>
                <c:pt idx="2415">
                  <c:v>-1.5260046315593161</c:v>
                </c:pt>
                <c:pt idx="2416">
                  <c:v>-1.526</c:v>
                </c:pt>
                <c:pt idx="2417">
                  <c:v>-1.526</c:v>
                </c:pt>
                <c:pt idx="2418">
                  <c:v>-1.525507108429488</c:v>
                </c:pt>
                <c:pt idx="2419">
                  <c:v>-1.5254000000000001</c:v>
                </c:pt>
                <c:pt idx="2420">
                  <c:v>-1.5254000000000001</c:v>
                </c:pt>
                <c:pt idx="2421">
                  <c:v>-1.5252137267047869</c:v>
                </c:pt>
                <c:pt idx="2422">
                  <c:v>-1.5251278635467</c:v>
                </c:pt>
                <c:pt idx="2423">
                  <c:v>-1.5247999999999999</c:v>
                </c:pt>
                <c:pt idx="2424">
                  <c:v>-1.5246999999999999</c:v>
                </c:pt>
                <c:pt idx="2425">
                  <c:v>-1.5246999999999999</c:v>
                </c:pt>
                <c:pt idx="2426">
                  <c:v>-1.524584783579418</c:v>
                </c:pt>
                <c:pt idx="2427">
                  <c:v>-1.5245589594208719</c:v>
                </c:pt>
                <c:pt idx="2428">
                  <c:v>-1.5245411717458499</c:v>
                </c:pt>
                <c:pt idx="2429">
                  <c:v>-1.5243</c:v>
                </c:pt>
                <c:pt idx="2430">
                  <c:v>-1.524139425646053</c:v>
                </c:pt>
                <c:pt idx="2431">
                  <c:v>-1.523985654625436</c:v>
                </c:pt>
                <c:pt idx="2432">
                  <c:v>-1.5239023628248141</c:v>
                </c:pt>
                <c:pt idx="2433">
                  <c:v>-1.5239</c:v>
                </c:pt>
                <c:pt idx="2434">
                  <c:v>-1.5238529807413399</c:v>
                </c:pt>
                <c:pt idx="2435">
                  <c:v>-1.523812404041317</c:v>
                </c:pt>
                <c:pt idx="2436">
                  <c:v>-1.5236501274913321</c:v>
                </c:pt>
                <c:pt idx="2437">
                  <c:v>-1.5234000000000001</c:v>
                </c:pt>
                <c:pt idx="2438">
                  <c:v>-1.523215333596641</c:v>
                </c:pt>
                <c:pt idx="2439">
                  <c:v>-1.522906792449966</c:v>
                </c:pt>
                <c:pt idx="2440">
                  <c:v>-1.5228999999999999</c:v>
                </c:pt>
                <c:pt idx="2441">
                  <c:v>-1.5228999999999999</c:v>
                </c:pt>
                <c:pt idx="2442">
                  <c:v>-1.5224</c:v>
                </c:pt>
                <c:pt idx="2443">
                  <c:v>-1.5223</c:v>
                </c:pt>
                <c:pt idx="2444">
                  <c:v>-1.5219</c:v>
                </c:pt>
                <c:pt idx="2445">
                  <c:v>-1.521841975136728</c:v>
                </c:pt>
                <c:pt idx="2446">
                  <c:v>-1.5218</c:v>
                </c:pt>
                <c:pt idx="2447">
                  <c:v>-1.5212521436161259</c:v>
                </c:pt>
                <c:pt idx="2448">
                  <c:v>-1.521230476641555</c:v>
                </c:pt>
                <c:pt idx="2449">
                  <c:v>-1.521191620685961</c:v>
                </c:pt>
                <c:pt idx="2450">
                  <c:v>-1.5210999999999999</c:v>
                </c:pt>
                <c:pt idx="2451">
                  <c:v>-1.5209999999999999</c:v>
                </c:pt>
                <c:pt idx="2452">
                  <c:v>-1.5209034466548179</c:v>
                </c:pt>
                <c:pt idx="2453">
                  <c:v>-1.5206</c:v>
                </c:pt>
                <c:pt idx="2454" formatCode="0.0000">
                  <c:v>-1.519770500434825</c:v>
                </c:pt>
                <c:pt idx="2455">
                  <c:v>-1.5197565264383279</c:v>
                </c:pt>
                <c:pt idx="2456">
                  <c:v>-1.5197000000000001</c:v>
                </c:pt>
                <c:pt idx="2457">
                  <c:v>-1.519676768924449</c:v>
                </c:pt>
                <c:pt idx="2458">
                  <c:v>-1.5195557337676879</c:v>
                </c:pt>
                <c:pt idx="2459">
                  <c:v>-1.519463224312233</c:v>
                </c:pt>
                <c:pt idx="2460">
                  <c:v>-1.5193969484129191</c:v>
                </c:pt>
                <c:pt idx="2461">
                  <c:v>-1.5193000000000001</c:v>
                </c:pt>
                <c:pt idx="2462">
                  <c:v>-1.519072593289623</c:v>
                </c:pt>
                <c:pt idx="2463">
                  <c:v>-1.5187999999999999</c:v>
                </c:pt>
                <c:pt idx="2464" formatCode="0.0000">
                  <c:v>-1.518796422124298</c:v>
                </c:pt>
                <c:pt idx="2465">
                  <c:v>-1.5186836727961219</c:v>
                </c:pt>
                <c:pt idx="2466">
                  <c:v>-1.518431359053322</c:v>
                </c:pt>
                <c:pt idx="2467">
                  <c:v>-1.5181545547625579</c:v>
                </c:pt>
                <c:pt idx="2468" formatCode="0.0000">
                  <c:v>-1.5180998192242681</c:v>
                </c:pt>
                <c:pt idx="2469">
                  <c:v>-1.5180851899197101</c:v>
                </c:pt>
                <c:pt idx="2470">
                  <c:v>-1.5177</c:v>
                </c:pt>
                <c:pt idx="2471" formatCode="0.0000">
                  <c:v>-1.517416144457673</c:v>
                </c:pt>
                <c:pt idx="2472">
                  <c:v>-1.5173000000000001</c:v>
                </c:pt>
                <c:pt idx="2473">
                  <c:v>-1.5172162112717049</c:v>
                </c:pt>
                <c:pt idx="2474">
                  <c:v>-1.5172000000000001</c:v>
                </c:pt>
                <c:pt idx="2475">
                  <c:v>-1.5172000000000001</c:v>
                </c:pt>
                <c:pt idx="2476">
                  <c:v>-1.517192275451281</c:v>
                </c:pt>
                <c:pt idx="2477">
                  <c:v>-1.5170999999999999</c:v>
                </c:pt>
                <c:pt idx="2478">
                  <c:v>-1.5168999999999999</c:v>
                </c:pt>
                <c:pt idx="2479">
                  <c:v>-1.5167441552476879</c:v>
                </c:pt>
                <c:pt idx="2480">
                  <c:v>-1.5166999999999999</c:v>
                </c:pt>
                <c:pt idx="2481">
                  <c:v>-1.5165</c:v>
                </c:pt>
                <c:pt idx="2482">
                  <c:v>-1.5162190387612899</c:v>
                </c:pt>
                <c:pt idx="2483">
                  <c:v>-1.516204935584025</c:v>
                </c:pt>
                <c:pt idx="2484" formatCode="0.0000">
                  <c:v>-1.515813734167887</c:v>
                </c:pt>
                <c:pt idx="2485">
                  <c:v>-1.5158</c:v>
                </c:pt>
                <c:pt idx="2486">
                  <c:v>-1.5158</c:v>
                </c:pt>
                <c:pt idx="2487">
                  <c:v>-1.5157</c:v>
                </c:pt>
                <c:pt idx="2488">
                  <c:v>-1.515435818293837</c:v>
                </c:pt>
                <c:pt idx="2489">
                  <c:v>-1.5153739277029969</c:v>
                </c:pt>
                <c:pt idx="2490">
                  <c:v>-1.5152000000000001</c:v>
                </c:pt>
                <c:pt idx="2491">
                  <c:v>-1.5152000000000001</c:v>
                </c:pt>
                <c:pt idx="2492">
                  <c:v>-1.5148999999999999</c:v>
                </c:pt>
                <c:pt idx="2493">
                  <c:v>-1.5148999999999999</c:v>
                </c:pt>
                <c:pt idx="2494">
                  <c:v>-1.5143975914433301</c:v>
                </c:pt>
                <c:pt idx="2495">
                  <c:v>-1.5141693249445201</c:v>
                </c:pt>
                <c:pt idx="2496">
                  <c:v>-1.5130999999999999</c:v>
                </c:pt>
                <c:pt idx="2497">
                  <c:v>-1.5128999999999999</c:v>
                </c:pt>
                <c:pt idx="2498">
                  <c:v>-1.51274235541182</c:v>
                </c:pt>
                <c:pt idx="2499" formatCode="0.0000">
                  <c:v>-1.5127366638379081</c:v>
                </c:pt>
                <c:pt idx="2500">
                  <c:v>-1.51269963526859</c:v>
                </c:pt>
                <c:pt idx="2501">
                  <c:v>-1.5124680715011101</c:v>
                </c:pt>
                <c:pt idx="2502">
                  <c:v>-1.512381360000459</c:v>
                </c:pt>
                <c:pt idx="2503">
                  <c:v>-1.5122721332303359</c:v>
                </c:pt>
                <c:pt idx="2504">
                  <c:v>-1.5121</c:v>
                </c:pt>
                <c:pt idx="2505">
                  <c:v>-1.5121</c:v>
                </c:pt>
                <c:pt idx="2506">
                  <c:v>-1.512076995737357</c:v>
                </c:pt>
                <c:pt idx="2507">
                  <c:v>-1.5119812618231609</c:v>
                </c:pt>
                <c:pt idx="2508">
                  <c:v>-1.5118577177268111</c:v>
                </c:pt>
                <c:pt idx="2509">
                  <c:v>-1.5117</c:v>
                </c:pt>
                <c:pt idx="2510">
                  <c:v>-1.511639252962893</c:v>
                </c:pt>
                <c:pt idx="2511">
                  <c:v>-1.5115831452904549</c:v>
                </c:pt>
                <c:pt idx="2512">
                  <c:v>-1.511536917844599</c:v>
                </c:pt>
                <c:pt idx="2513">
                  <c:v>-1.5110509195305919</c:v>
                </c:pt>
                <c:pt idx="2514">
                  <c:v>-1.5108999999999999</c:v>
                </c:pt>
                <c:pt idx="2515">
                  <c:v>-1.510749539431421</c:v>
                </c:pt>
                <c:pt idx="2516">
                  <c:v>-1.5106999999999999</c:v>
                </c:pt>
                <c:pt idx="2517">
                  <c:v>-1.51065179367066</c:v>
                </c:pt>
                <c:pt idx="2518">
                  <c:v>-1.5105556610278741</c:v>
                </c:pt>
                <c:pt idx="2519">
                  <c:v>-1.5102</c:v>
                </c:pt>
                <c:pt idx="2520">
                  <c:v>-1.5102</c:v>
                </c:pt>
                <c:pt idx="2521">
                  <c:v>-1.5101</c:v>
                </c:pt>
                <c:pt idx="2522">
                  <c:v>-1.510027862612815</c:v>
                </c:pt>
                <c:pt idx="2523">
                  <c:v>-1.5097699652563641</c:v>
                </c:pt>
                <c:pt idx="2524">
                  <c:v>-1.509766849516144</c:v>
                </c:pt>
                <c:pt idx="2525">
                  <c:v>-1.5096984909093989</c:v>
                </c:pt>
                <c:pt idx="2526">
                  <c:v>-1.5095710271199549</c:v>
                </c:pt>
                <c:pt idx="2527">
                  <c:v>-1.50891302039041</c:v>
                </c:pt>
                <c:pt idx="2528">
                  <c:v>-1.5088999999999999</c:v>
                </c:pt>
                <c:pt idx="2529">
                  <c:v>-1.508859943134502</c:v>
                </c:pt>
                <c:pt idx="2530">
                  <c:v>-1.5087255066550549</c:v>
                </c:pt>
                <c:pt idx="2531">
                  <c:v>-1.5084800685756961</c:v>
                </c:pt>
                <c:pt idx="2532">
                  <c:v>-1.5079761068919899</c:v>
                </c:pt>
                <c:pt idx="2533">
                  <c:v>-1.507951728541377</c:v>
                </c:pt>
                <c:pt idx="2534">
                  <c:v>-1.507861685581054</c:v>
                </c:pt>
                <c:pt idx="2535">
                  <c:v>-1.5078</c:v>
                </c:pt>
                <c:pt idx="2536">
                  <c:v>-1.507463691078365</c:v>
                </c:pt>
                <c:pt idx="2537">
                  <c:v>-1.507441786104565</c:v>
                </c:pt>
                <c:pt idx="2538">
                  <c:v>-1.507236045016328</c:v>
                </c:pt>
                <c:pt idx="2539">
                  <c:v>-1.506552934818556</c:v>
                </c:pt>
                <c:pt idx="2540">
                  <c:v>-1.5064983130951171</c:v>
                </c:pt>
                <c:pt idx="2541">
                  <c:v>-1.5064753344926149</c:v>
                </c:pt>
                <c:pt idx="2542">
                  <c:v>-1.5064559393863119</c:v>
                </c:pt>
                <c:pt idx="2543">
                  <c:v>-1.5061751800127401</c:v>
                </c:pt>
                <c:pt idx="2544">
                  <c:v>-1.5059360455184141</c:v>
                </c:pt>
                <c:pt idx="2545">
                  <c:v>-1.5059</c:v>
                </c:pt>
                <c:pt idx="2546">
                  <c:v>-1.50540930810941</c:v>
                </c:pt>
                <c:pt idx="2547">
                  <c:v>-1.505302672790088</c:v>
                </c:pt>
                <c:pt idx="2548">
                  <c:v>-1.5052944743172221</c:v>
                </c:pt>
                <c:pt idx="2549">
                  <c:v>-1.5051504633856221</c:v>
                </c:pt>
                <c:pt idx="2550">
                  <c:v>-1.5050759890738901</c:v>
                </c:pt>
                <c:pt idx="2551">
                  <c:v>-1.5048999999999999</c:v>
                </c:pt>
                <c:pt idx="2552">
                  <c:v>-1.5046744076133649</c:v>
                </c:pt>
                <c:pt idx="2553">
                  <c:v>-1.5046744076133649</c:v>
                </c:pt>
                <c:pt idx="2554">
                  <c:v>-1.5041639795883619</c:v>
                </c:pt>
                <c:pt idx="2555">
                  <c:v>-1.504005351819101</c:v>
                </c:pt>
                <c:pt idx="2556">
                  <c:v>-1.5039</c:v>
                </c:pt>
                <c:pt idx="2557">
                  <c:v>-1.5038</c:v>
                </c:pt>
                <c:pt idx="2558">
                  <c:v>-1.5033000000000001</c:v>
                </c:pt>
                <c:pt idx="2559">
                  <c:v>-1.5032000000000001</c:v>
                </c:pt>
                <c:pt idx="2560">
                  <c:v>-1.5030577432057171</c:v>
                </c:pt>
                <c:pt idx="2561">
                  <c:v>-1.502946838535751</c:v>
                </c:pt>
                <c:pt idx="2562">
                  <c:v>-1.5027919051893841</c:v>
                </c:pt>
                <c:pt idx="2563">
                  <c:v>-1.5023375453572241</c:v>
                </c:pt>
                <c:pt idx="2564">
                  <c:v>-1.5023</c:v>
                </c:pt>
                <c:pt idx="2565">
                  <c:v>-1.501973017294489</c:v>
                </c:pt>
                <c:pt idx="2566">
                  <c:v>-1.5018905698034919</c:v>
                </c:pt>
                <c:pt idx="2567">
                  <c:v>-1.501866995237745</c:v>
                </c:pt>
                <c:pt idx="2568">
                  <c:v>-1.5018</c:v>
                </c:pt>
                <c:pt idx="2569">
                  <c:v>-1.5015000000000001</c:v>
                </c:pt>
                <c:pt idx="2570">
                  <c:v>-1.5011861910932061</c:v>
                </c:pt>
                <c:pt idx="2571">
                  <c:v>-1.5011000000000001</c:v>
                </c:pt>
                <c:pt idx="2572" formatCode="0.0000">
                  <c:v>-1.501007950059392</c:v>
                </c:pt>
                <c:pt idx="2573">
                  <c:v>-1.5009090597405561</c:v>
                </c:pt>
                <c:pt idx="2574">
                  <c:v>-1.5007999999999999</c:v>
                </c:pt>
                <c:pt idx="2575">
                  <c:v>-1.5007999999999999</c:v>
                </c:pt>
                <c:pt idx="2576">
                  <c:v>-1.500261389897185</c:v>
                </c:pt>
                <c:pt idx="2577">
                  <c:v>-1.5001942368792129</c:v>
                </c:pt>
                <c:pt idx="2578">
                  <c:v>-1.5001</c:v>
                </c:pt>
                <c:pt idx="2579">
                  <c:v>-1.5</c:v>
                </c:pt>
                <c:pt idx="2580">
                  <c:v>-1.4998719359353649</c:v>
                </c:pt>
                <c:pt idx="2581">
                  <c:v>-1.4997</c:v>
                </c:pt>
                <c:pt idx="2582">
                  <c:v>-1.4997</c:v>
                </c:pt>
                <c:pt idx="2583">
                  <c:v>-1.4996946419976951</c:v>
                </c:pt>
                <c:pt idx="2584">
                  <c:v>-1.499074498501495</c:v>
                </c:pt>
                <c:pt idx="2585">
                  <c:v>-1.498925485652493</c:v>
                </c:pt>
                <c:pt idx="2586">
                  <c:v>-1.498695542641344</c:v>
                </c:pt>
                <c:pt idx="2587">
                  <c:v>-1.4981</c:v>
                </c:pt>
                <c:pt idx="2588">
                  <c:v>-1.4980710090561149</c:v>
                </c:pt>
                <c:pt idx="2589">
                  <c:v>-1.4978</c:v>
                </c:pt>
                <c:pt idx="2590">
                  <c:v>-1.49777085457624</c:v>
                </c:pt>
                <c:pt idx="2591">
                  <c:v>-1.4964</c:v>
                </c:pt>
                <c:pt idx="2592">
                  <c:v>-1.4963</c:v>
                </c:pt>
                <c:pt idx="2593">
                  <c:v>-1.496283237347918</c:v>
                </c:pt>
                <c:pt idx="2594">
                  <c:v>-1.4959573207203101</c:v>
                </c:pt>
                <c:pt idx="2595">
                  <c:v>-1.4952000000000001</c:v>
                </c:pt>
                <c:pt idx="2596">
                  <c:v>-1.4948999999999999</c:v>
                </c:pt>
                <c:pt idx="2597">
                  <c:v>-1.4946451573239721</c:v>
                </c:pt>
                <c:pt idx="2598">
                  <c:v>-1.4942</c:v>
                </c:pt>
                <c:pt idx="2599">
                  <c:v>-1.494</c:v>
                </c:pt>
                <c:pt idx="2600">
                  <c:v>-1.4939</c:v>
                </c:pt>
                <c:pt idx="2601">
                  <c:v>-1.493781251316936</c:v>
                </c:pt>
                <c:pt idx="2602">
                  <c:v>-1.4934000000000001</c:v>
                </c:pt>
                <c:pt idx="2603">
                  <c:v>-1.4932000000000001</c:v>
                </c:pt>
                <c:pt idx="2604">
                  <c:v>-1.4928999999999999</c:v>
                </c:pt>
                <c:pt idx="2605">
                  <c:v>-1.4925999999999999</c:v>
                </c:pt>
                <c:pt idx="2606">
                  <c:v>-1.4923999999999999</c:v>
                </c:pt>
                <c:pt idx="2607">
                  <c:v>-1.4921</c:v>
                </c:pt>
                <c:pt idx="2608">
                  <c:v>-1.4921</c:v>
                </c:pt>
                <c:pt idx="2609">
                  <c:v>-1.491861788694085</c:v>
                </c:pt>
                <c:pt idx="2610">
                  <c:v>-1.4918</c:v>
                </c:pt>
                <c:pt idx="2611">
                  <c:v>-1.4915847704635541</c:v>
                </c:pt>
                <c:pt idx="2612">
                  <c:v>-1.4914000000000001</c:v>
                </c:pt>
                <c:pt idx="2613">
                  <c:v>-1.4914000000000001</c:v>
                </c:pt>
                <c:pt idx="2614">
                  <c:v>-1.4910328582332919</c:v>
                </c:pt>
                <c:pt idx="2615">
                  <c:v>-1.4907999999999999</c:v>
                </c:pt>
                <c:pt idx="2616">
                  <c:v>-1.4906343416832919</c:v>
                </c:pt>
                <c:pt idx="2617">
                  <c:v>-1.4904408572785139</c:v>
                </c:pt>
                <c:pt idx="2618">
                  <c:v>-1.4903999999999999</c:v>
                </c:pt>
                <c:pt idx="2619">
                  <c:v>-1.4903</c:v>
                </c:pt>
                <c:pt idx="2620">
                  <c:v>-1.4902</c:v>
                </c:pt>
                <c:pt idx="2621">
                  <c:v>-1.48936652913974</c:v>
                </c:pt>
                <c:pt idx="2622">
                  <c:v>-1.4886999999999999</c:v>
                </c:pt>
                <c:pt idx="2623">
                  <c:v>-1.488563041067035</c:v>
                </c:pt>
                <c:pt idx="2624">
                  <c:v>-1.488363261861436</c:v>
                </c:pt>
                <c:pt idx="2625">
                  <c:v>-1.4883</c:v>
                </c:pt>
                <c:pt idx="2626">
                  <c:v>-1.4883</c:v>
                </c:pt>
                <c:pt idx="2627">
                  <c:v>-1.4881181340451299</c:v>
                </c:pt>
                <c:pt idx="2628">
                  <c:v>-1.488116329839374</c:v>
                </c:pt>
                <c:pt idx="2629">
                  <c:v>-1.487903898939259</c:v>
                </c:pt>
                <c:pt idx="2630">
                  <c:v>-1.4877216903894519</c:v>
                </c:pt>
                <c:pt idx="2631">
                  <c:v>-1.487583703619479</c:v>
                </c:pt>
                <c:pt idx="2632">
                  <c:v>-1.4874858675906</c:v>
                </c:pt>
                <c:pt idx="2633">
                  <c:v>-1.487448038879402</c:v>
                </c:pt>
                <c:pt idx="2634">
                  <c:v>-1.487422417362007</c:v>
                </c:pt>
                <c:pt idx="2635">
                  <c:v>-1.4874000000000001</c:v>
                </c:pt>
                <c:pt idx="2636">
                  <c:v>-1.4873068959240989</c:v>
                </c:pt>
                <c:pt idx="2637">
                  <c:v>-1.4873000000000001</c:v>
                </c:pt>
                <c:pt idx="2638">
                  <c:v>-1.487272134980498</c:v>
                </c:pt>
                <c:pt idx="2639">
                  <c:v>-1.486840161363947</c:v>
                </c:pt>
                <c:pt idx="2640">
                  <c:v>-1.4867999999999999</c:v>
                </c:pt>
                <c:pt idx="2641">
                  <c:v>-1.4866513656671989</c:v>
                </c:pt>
                <c:pt idx="2642">
                  <c:v>-1.486536910774328</c:v>
                </c:pt>
                <c:pt idx="2643">
                  <c:v>-1.486047856291232</c:v>
                </c:pt>
                <c:pt idx="2644">
                  <c:v>-1.4859321593117181</c:v>
                </c:pt>
                <c:pt idx="2645">
                  <c:v>-1.4859</c:v>
                </c:pt>
                <c:pt idx="2646">
                  <c:v>-1.485690418887416</c:v>
                </c:pt>
                <c:pt idx="2647">
                  <c:v>-1.485150233148236</c:v>
                </c:pt>
                <c:pt idx="2648">
                  <c:v>-1.4850787493716899</c:v>
                </c:pt>
                <c:pt idx="2649">
                  <c:v>-1.484803942415883</c:v>
                </c:pt>
                <c:pt idx="2650">
                  <c:v>-1.4846999999999999</c:v>
                </c:pt>
                <c:pt idx="2651">
                  <c:v>-1.4845999999999999</c:v>
                </c:pt>
                <c:pt idx="2652">
                  <c:v>-1.4845999999999999</c:v>
                </c:pt>
                <c:pt idx="2653">
                  <c:v>-1.4844020851005111</c:v>
                </c:pt>
                <c:pt idx="2654">
                  <c:v>-1.484170661295207</c:v>
                </c:pt>
                <c:pt idx="2655">
                  <c:v>-1.483836344045951</c:v>
                </c:pt>
                <c:pt idx="2656">
                  <c:v>-1.483805996489818</c:v>
                </c:pt>
                <c:pt idx="2657">
                  <c:v>-1.4834000000000001</c:v>
                </c:pt>
                <c:pt idx="2658">
                  <c:v>-1.4833625597891471</c:v>
                </c:pt>
                <c:pt idx="2659">
                  <c:v>-1.4831000000000001</c:v>
                </c:pt>
                <c:pt idx="2660">
                  <c:v>-1.4828445212030941</c:v>
                </c:pt>
                <c:pt idx="2661">
                  <c:v>-1.4825999999999999</c:v>
                </c:pt>
                <c:pt idx="2662">
                  <c:v>-1.482495998088732</c:v>
                </c:pt>
                <c:pt idx="2663">
                  <c:v>-1.481970258812328</c:v>
                </c:pt>
                <c:pt idx="2664">
                  <c:v>-1.4817</c:v>
                </c:pt>
                <c:pt idx="2665">
                  <c:v>-1.4813476945558659</c:v>
                </c:pt>
                <c:pt idx="2666" formatCode="0.0000">
                  <c:v>-1.4806866469425499</c:v>
                </c:pt>
                <c:pt idx="2667">
                  <c:v>-1.480674532969851</c:v>
                </c:pt>
                <c:pt idx="2668">
                  <c:v>-1.480637696818641</c:v>
                </c:pt>
                <c:pt idx="2669">
                  <c:v>-1.48050768787425</c:v>
                </c:pt>
                <c:pt idx="2670">
                  <c:v>-1.480472418181783</c:v>
                </c:pt>
                <c:pt idx="2671">
                  <c:v>-1.4803999999999999</c:v>
                </c:pt>
                <c:pt idx="2672">
                  <c:v>-1.4802999999999999</c:v>
                </c:pt>
                <c:pt idx="2673">
                  <c:v>-1.480246437136538</c:v>
                </c:pt>
                <c:pt idx="2674">
                  <c:v>-1.4802</c:v>
                </c:pt>
                <c:pt idx="2675">
                  <c:v>-1.4802</c:v>
                </c:pt>
                <c:pt idx="2676">
                  <c:v>-1.4801</c:v>
                </c:pt>
                <c:pt idx="2677">
                  <c:v>-1.4801</c:v>
                </c:pt>
                <c:pt idx="2678">
                  <c:v>-1.4799</c:v>
                </c:pt>
                <c:pt idx="2679">
                  <c:v>-1.479691099485291</c:v>
                </c:pt>
                <c:pt idx="2680">
                  <c:v>-1.4796</c:v>
                </c:pt>
                <c:pt idx="2681">
                  <c:v>-1.4796</c:v>
                </c:pt>
                <c:pt idx="2682">
                  <c:v>-1.4795638539371001</c:v>
                </c:pt>
                <c:pt idx="2683">
                  <c:v>-1.4795343384841999</c:v>
                </c:pt>
                <c:pt idx="2684" formatCode="0.0000">
                  <c:v>-1.4794423415561511</c:v>
                </c:pt>
                <c:pt idx="2685">
                  <c:v>-1.4794</c:v>
                </c:pt>
                <c:pt idx="2686">
                  <c:v>-1.4793428206210111</c:v>
                </c:pt>
                <c:pt idx="2687">
                  <c:v>-1.4793000000000001</c:v>
                </c:pt>
                <c:pt idx="2688">
                  <c:v>-1.4791824047149711</c:v>
                </c:pt>
                <c:pt idx="2689">
                  <c:v>-1.4790320678319671</c:v>
                </c:pt>
                <c:pt idx="2690">
                  <c:v>-1.4789000000000001</c:v>
                </c:pt>
                <c:pt idx="2691">
                  <c:v>-1.4789000000000001</c:v>
                </c:pt>
                <c:pt idx="2692">
                  <c:v>-1.478654258530087</c:v>
                </c:pt>
                <c:pt idx="2693">
                  <c:v>-1.478633927677566</c:v>
                </c:pt>
                <c:pt idx="2694" formatCode="0.0000">
                  <c:v>-1.4786296020219041</c:v>
                </c:pt>
                <c:pt idx="2695" formatCode="0.0000">
                  <c:v>-1.4784466827617559</c:v>
                </c:pt>
                <c:pt idx="2696">
                  <c:v>-1.478421757405592</c:v>
                </c:pt>
                <c:pt idx="2697">
                  <c:v>-1.47820086497057</c:v>
                </c:pt>
                <c:pt idx="2698">
                  <c:v>-1.4782</c:v>
                </c:pt>
                <c:pt idx="2699">
                  <c:v>-1.4781950001296771</c:v>
                </c:pt>
                <c:pt idx="2700">
                  <c:v>-1.4779</c:v>
                </c:pt>
                <c:pt idx="2701">
                  <c:v>-1.4778710598027081</c:v>
                </c:pt>
                <c:pt idx="2702" formatCode="0.0000">
                  <c:v>-1.477538147601881</c:v>
                </c:pt>
                <c:pt idx="2703">
                  <c:v>-1.477537768984174</c:v>
                </c:pt>
                <c:pt idx="2704">
                  <c:v>-1.477449879052392</c:v>
                </c:pt>
                <c:pt idx="2705">
                  <c:v>-1.4774</c:v>
                </c:pt>
                <c:pt idx="2706">
                  <c:v>-1.4772000000000001</c:v>
                </c:pt>
                <c:pt idx="2707">
                  <c:v>-1.4770132487937779</c:v>
                </c:pt>
                <c:pt idx="2708">
                  <c:v>-1.4768893551289151</c:v>
                </c:pt>
                <c:pt idx="2709">
                  <c:v>-1.4767999999999999</c:v>
                </c:pt>
                <c:pt idx="2710">
                  <c:v>-1.4766999999999999</c:v>
                </c:pt>
                <c:pt idx="2711">
                  <c:v>-1.476440933664052</c:v>
                </c:pt>
                <c:pt idx="2712">
                  <c:v>-1.4761</c:v>
                </c:pt>
                <c:pt idx="2713">
                  <c:v>-1.475849924533196</c:v>
                </c:pt>
                <c:pt idx="2714">
                  <c:v>-1.4757190422230939</c:v>
                </c:pt>
                <c:pt idx="2715">
                  <c:v>-1.4755440299148701</c:v>
                </c:pt>
                <c:pt idx="2716">
                  <c:v>-1.4752000000000001</c:v>
                </c:pt>
                <c:pt idx="2717">
                  <c:v>-1.474748343557861</c:v>
                </c:pt>
                <c:pt idx="2718">
                  <c:v>-1.4746724417945321</c:v>
                </c:pt>
                <c:pt idx="2719">
                  <c:v>-1.4745265950652431</c:v>
                </c:pt>
                <c:pt idx="2720">
                  <c:v>-1.474520032050703</c:v>
                </c:pt>
                <c:pt idx="2721">
                  <c:v>-1.4744464681720559</c:v>
                </c:pt>
                <c:pt idx="2722">
                  <c:v>-1.4743999999999999</c:v>
                </c:pt>
                <c:pt idx="2723">
                  <c:v>-1.4743999999999999</c:v>
                </c:pt>
                <c:pt idx="2724">
                  <c:v>-1.4742999999999999</c:v>
                </c:pt>
                <c:pt idx="2725">
                  <c:v>-1.4741</c:v>
                </c:pt>
                <c:pt idx="2726">
                  <c:v>-1.4738</c:v>
                </c:pt>
                <c:pt idx="2727">
                  <c:v>-1.473525366982033</c:v>
                </c:pt>
                <c:pt idx="2728">
                  <c:v>-1.4734</c:v>
                </c:pt>
                <c:pt idx="2729">
                  <c:v>-1.4731609814738269</c:v>
                </c:pt>
                <c:pt idx="2730">
                  <c:v>-1.4731000000000001</c:v>
                </c:pt>
                <c:pt idx="2731">
                  <c:v>-1.47304606663502</c:v>
                </c:pt>
                <c:pt idx="2732">
                  <c:v>-1.4728000000000001</c:v>
                </c:pt>
                <c:pt idx="2733">
                  <c:v>-1.4726827988944311</c:v>
                </c:pt>
                <c:pt idx="2734">
                  <c:v>-1.472647742803185</c:v>
                </c:pt>
                <c:pt idx="2735">
                  <c:v>-1.4722999999999999</c:v>
                </c:pt>
                <c:pt idx="2736">
                  <c:v>-1.4722</c:v>
                </c:pt>
                <c:pt idx="2737">
                  <c:v>-1.4721869407401149</c:v>
                </c:pt>
                <c:pt idx="2738">
                  <c:v>-1.472180345236797</c:v>
                </c:pt>
                <c:pt idx="2739">
                  <c:v>-1.472</c:v>
                </c:pt>
                <c:pt idx="2740">
                  <c:v>-1.4719889868048981</c:v>
                </c:pt>
                <c:pt idx="2741">
                  <c:v>-1.471879781238133</c:v>
                </c:pt>
                <c:pt idx="2742">
                  <c:v>-1.47164789733559</c:v>
                </c:pt>
                <c:pt idx="2743">
                  <c:v>-1.4716425704922751</c:v>
                </c:pt>
                <c:pt idx="2744">
                  <c:v>-1.471323461368232</c:v>
                </c:pt>
                <c:pt idx="2745">
                  <c:v>-1.471248251156243</c:v>
                </c:pt>
                <c:pt idx="2746">
                  <c:v>-1.4710496136509299</c:v>
                </c:pt>
                <c:pt idx="2747">
                  <c:v>-1.470974005752816</c:v>
                </c:pt>
                <c:pt idx="2748">
                  <c:v>-1.4708000000000001</c:v>
                </c:pt>
                <c:pt idx="2749">
                  <c:v>-1.4706999999999999</c:v>
                </c:pt>
                <c:pt idx="2750">
                  <c:v>-1.470646521162648</c:v>
                </c:pt>
                <c:pt idx="2751">
                  <c:v>-1.470182804582554</c:v>
                </c:pt>
                <c:pt idx="2752">
                  <c:v>-1.470035088648745</c:v>
                </c:pt>
                <c:pt idx="2753">
                  <c:v>-1.469830505730908</c:v>
                </c:pt>
                <c:pt idx="2754">
                  <c:v>-1.4698</c:v>
                </c:pt>
                <c:pt idx="2755">
                  <c:v>-1.4697</c:v>
                </c:pt>
                <c:pt idx="2756">
                  <c:v>-1.4696865300188571</c:v>
                </c:pt>
                <c:pt idx="2757">
                  <c:v>-1.4696</c:v>
                </c:pt>
                <c:pt idx="2758" formatCode="0.0000">
                  <c:v>-1.469558910796021</c:v>
                </c:pt>
                <c:pt idx="2759">
                  <c:v>-1.4695288899024439</c:v>
                </c:pt>
                <c:pt idx="2760">
                  <c:v>-1.4694710704265539</c:v>
                </c:pt>
                <c:pt idx="2761">
                  <c:v>-1.4694052928135191</c:v>
                </c:pt>
                <c:pt idx="2762">
                  <c:v>-1.469120327566783</c:v>
                </c:pt>
                <c:pt idx="2763">
                  <c:v>-1.468993764092634</c:v>
                </c:pt>
                <c:pt idx="2764">
                  <c:v>-1.4689147552428909</c:v>
                </c:pt>
                <c:pt idx="2765">
                  <c:v>-1.4689000000000001</c:v>
                </c:pt>
                <c:pt idx="2766">
                  <c:v>-1.4687077431962401</c:v>
                </c:pt>
                <c:pt idx="2767">
                  <c:v>-1.4684963930256381</c:v>
                </c:pt>
                <c:pt idx="2768">
                  <c:v>-1.4679758293174621</c:v>
                </c:pt>
                <c:pt idx="2769">
                  <c:v>-1.4679</c:v>
                </c:pt>
                <c:pt idx="2770">
                  <c:v>-1.4677676788830121</c:v>
                </c:pt>
                <c:pt idx="2771">
                  <c:v>-1.4673</c:v>
                </c:pt>
                <c:pt idx="2772">
                  <c:v>-1.4671469556787871</c:v>
                </c:pt>
                <c:pt idx="2773">
                  <c:v>-1.4670921526596941</c:v>
                </c:pt>
                <c:pt idx="2774" formatCode="0.0000">
                  <c:v>-1.4668015937281891</c:v>
                </c:pt>
                <c:pt idx="2775">
                  <c:v>-1.466665787901023</c:v>
                </c:pt>
                <c:pt idx="2776">
                  <c:v>-1.4665999999999999</c:v>
                </c:pt>
                <c:pt idx="2777">
                  <c:v>-1.4665932949399989</c:v>
                </c:pt>
                <c:pt idx="2778">
                  <c:v>-1.4665516602930651</c:v>
                </c:pt>
                <c:pt idx="2779">
                  <c:v>-1.4664610447998629</c:v>
                </c:pt>
                <c:pt idx="2780">
                  <c:v>-1.466380070766073</c:v>
                </c:pt>
                <c:pt idx="2781">
                  <c:v>-1.4663654120838301</c:v>
                </c:pt>
                <c:pt idx="2782">
                  <c:v>-1.4661999999999999</c:v>
                </c:pt>
                <c:pt idx="2783">
                  <c:v>-1.4661999999999999</c:v>
                </c:pt>
                <c:pt idx="2784">
                  <c:v>-1.4661866421478349</c:v>
                </c:pt>
                <c:pt idx="2785">
                  <c:v>-1.4658554945603679</c:v>
                </c:pt>
                <c:pt idx="2786" formatCode="0.0000">
                  <c:v>-1.4657948998531181</c:v>
                </c:pt>
                <c:pt idx="2787">
                  <c:v>-1.4656104363756399</c:v>
                </c:pt>
                <c:pt idx="2788">
                  <c:v>-1.4656</c:v>
                </c:pt>
                <c:pt idx="2789">
                  <c:v>-1.4653</c:v>
                </c:pt>
                <c:pt idx="2790">
                  <c:v>-1.4652000000000001</c:v>
                </c:pt>
                <c:pt idx="2791">
                  <c:v>-1.4650354250064921</c:v>
                </c:pt>
                <c:pt idx="2792">
                  <c:v>-1.4650000000000001</c:v>
                </c:pt>
                <c:pt idx="2793">
                  <c:v>-1.4643999999999999</c:v>
                </c:pt>
                <c:pt idx="2794">
                  <c:v>-1.464153254507192</c:v>
                </c:pt>
                <c:pt idx="2795">
                  <c:v>-1.4640554021478851</c:v>
                </c:pt>
                <c:pt idx="2796">
                  <c:v>-1.4640554021478851</c:v>
                </c:pt>
                <c:pt idx="2797">
                  <c:v>-1.4637441183620681</c:v>
                </c:pt>
                <c:pt idx="2798">
                  <c:v>-1.4635</c:v>
                </c:pt>
                <c:pt idx="2799">
                  <c:v>-1.4634478888880209</c:v>
                </c:pt>
                <c:pt idx="2800">
                  <c:v>-1.4631000000000001</c:v>
                </c:pt>
                <c:pt idx="2801">
                  <c:v>-1.4629350157950141</c:v>
                </c:pt>
                <c:pt idx="2802">
                  <c:v>-1.462466245173244</c:v>
                </c:pt>
                <c:pt idx="2803">
                  <c:v>-1.4623999999999999</c:v>
                </c:pt>
                <c:pt idx="2804">
                  <c:v>-1.462181508177687</c:v>
                </c:pt>
                <c:pt idx="2805">
                  <c:v>-1.4621125611471939</c:v>
                </c:pt>
                <c:pt idx="2806">
                  <c:v>-1.4617</c:v>
                </c:pt>
                <c:pt idx="2807">
                  <c:v>-1.4616649516582261</c:v>
                </c:pt>
                <c:pt idx="2808">
                  <c:v>-1.4614271298472929</c:v>
                </c:pt>
                <c:pt idx="2809">
                  <c:v>-1.461402041790973</c:v>
                </c:pt>
                <c:pt idx="2810">
                  <c:v>-1.460539966565479</c:v>
                </c:pt>
                <c:pt idx="2811">
                  <c:v>-1.4599</c:v>
                </c:pt>
                <c:pt idx="2812">
                  <c:v>-1.459768451149219</c:v>
                </c:pt>
                <c:pt idx="2813">
                  <c:v>-1.4597248864470871</c:v>
                </c:pt>
                <c:pt idx="2814">
                  <c:v>-1.4594292075998541</c:v>
                </c:pt>
                <c:pt idx="2815">
                  <c:v>-1.4591000000000001</c:v>
                </c:pt>
                <c:pt idx="2816">
                  <c:v>-1.4590000000000001</c:v>
                </c:pt>
                <c:pt idx="2817">
                  <c:v>-1.4589574928091209</c:v>
                </c:pt>
                <c:pt idx="2818">
                  <c:v>-1.4589000000000001</c:v>
                </c:pt>
                <c:pt idx="2819">
                  <c:v>-1.4587490891859649</c:v>
                </c:pt>
                <c:pt idx="2820">
                  <c:v>-1.458663954168528</c:v>
                </c:pt>
                <c:pt idx="2821">
                  <c:v>-1.4585756690420579</c:v>
                </c:pt>
                <c:pt idx="2822">
                  <c:v>-1.4581999999999999</c:v>
                </c:pt>
                <c:pt idx="2823">
                  <c:v>-1.4579</c:v>
                </c:pt>
                <c:pt idx="2824">
                  <c:v>-1.457577887135076</c:v>
                </c:pt>
                <c:pt idx="2825">
                  <c:v>-1.4574922535281849</c:v>
                </c:pt>
                <c:pt idx="2826">
                  <c:v>-1.4574308885006619</c:v>
                </c:pt>
                <c:pt idx="2827">
                  <c:v>-1.456820187836372</c:v>
                </c:pt>
                <c:pt idx="2828">
                  <c:v>-1.456701667356509</c:v>
                </c:pt>
                <c:pt idx="2829">
                  <c:v>-1.4565999999999999</c:v>
                </c:pt>
                <c:pt idx="2830">
                  <c:v>-1.4564999999999999</c:v>
                </c:pt>
                <c:pt idx="2831">
                  <c:v>-1.456389128674225</c:v>
                </c:pt>
                <c:pt idx="2832">
                  <c:v>-1.455994723399058</c:v>
                </c:pt>
                <c:pt idx="2833">
                  <c:v>-1.4559185477712671</c:v>
                </c:pt>
                <c:pt idx="2834">
                  <c:v>-1.4557946438448011</c:v>
                </c:pt>
                <c:pt idx="2835">
                  <c:v>-1.4549000000000001</c:v>
                </c:pt>
                <c:pt idx="2836">
                  <c:v>-1.4546930238879621</c:v>
                </c:pt>
                <c:pt idx="2837">
                  <c:v>-1.4545159623122501</c:v>
                </c:pt>
                <c:pt idx="2838">
                  <c:v>-1.454480261004192</c:v>
                </c:pt>
                <c:pt idx="2839">
                  <c:v>-1.4543999999999999</c:v>
                </c:pt>
                <c:pt idx="2840">
                  <c:v>-1.4540999999999999</c:v>
                </c:pt>
                <c:pt idx="2841">
                  <c:v>-1.4533434790459341</c:v>
                </c:pt>
                <c:pt idx="2842">
                  <c:v>-1.4533005738055469</c:v>
                </c:pt>
                <c:pt idx="2843">
                  <c:v>-1.453217552982824</c:v>
                </c:pt>
                <c:pt idx="2844">
                  <c:v>-1.4531000000000001</c:v>
                </c:pt>
                <c:pt idx="2845">
                  <c:v>-1.4530169745017421</c:v>
                </c:pt>
                <c:pt idx="2846">
                  <c:v>-1.4528694890306719</c:v>
                </c:pt>
                <c:pt idx="2847">
                  <c:v>-1.4528423601978</c:v>
                </c:pt>
                <c:pt idx="2848">
                  <c:v>-1.45283790732132</c:v>
                </c:pt>
                <c:pt idx="2849">
                  <c:v>-1.452716435517506</c:v>
                </c:pt>
                <c:pt idx="2850">
                  <c:v>-1.4526306071102859</c:v>
                </c:pt>
                <c:pt idx="2851">
                  <c:v>-1.4523368595094051</c:v>
                </c:pt>
                <c:pt idx="2852">
                  <c:v>-1.4522999999999999</c:v>
                </c:pt>
                <c:pt idx="2853">
                  <c:v>-1.4519901544461831</c:v>
                </c:pt>
                <c:pt idx="2854">
                  <c:v>-1.451829411035537</c:v>
                </c:pt>
                <c:pt idx="2855">
                  <c:v>-1.4518</c:v>
                </c:pt>
                <c:pt idx="2856">
                  <c:v>-1.451519949131419</c:v>
                </c:pt>
                <c:pt idx="2857">
                  <c:v>-1.4514382655121341</c:v>
                </c:pt>
                <c:pt idx="2858">
                  <c:v>-1.451292760102018</c:v>
                </c:pt>
                <c:pt idx="2859">
                  <c:v>-1.4512</c:v>
                </c:pt>
                <c:pt idx="2860">
                  <c:v>-1.4511311536253251</c:v>
                </c:pt>
                <c:pt idx="2861">
                  <c:v>-1.4509817331167469</c:v>
                </c:pt>
                <c:pt idx="2862">
                  <c:v>-1.4509768451911851</c:v>
                </c:pt>
                <c:pt idx="2863">
                  <c:v>-1.450372772743812</c:v>
                </c:pt>
                <c:pt idx="2864">
                  <c:v>-1.450287861249776</c:v>
                </c:pt>
                <c:pt idx="2865">
                  <c:v>-1.4500548398413129</c:v>
                </c:pt>
                <c:pt idx="2866">
                  <c:v>-1.4497</c:v>
                </c:pt>
                <c:pt idx="2867">
                  <c:v>-1.4497</c:v>
                </c:pt>
                <c:pt idx="2868">
                  <c:v>-1.4496515382975139</c:v>
                </c:pt>
                <c:pt idx="2869">
                  <c:v>-1.449451214804272</c:v>
                </c:pt>
                <c:pt idx="2870">
                  <c:v>-1.4493</c:v>
                </c:pt>
                <c:pt idx="2871">
                  <c:v>-1.4492748154541331</c:v>
                </c:pt>
                <c:pt idx="2872">
                  <c:v>-1.4492</c:v>
                </c:pt>
                <c:pt idx="2873">
                  <c:v>-1.449088222833532</c:v>
                </c:pt>
                <c:pt idx="2874">
                  <c:v>-1.4486000000000001</c:v>
                </c:pt>
                <c:pt idx="2875">
                  <c:v>-1.4482999999999999</c:v>
                </c:pt>
                <c:pt idx="2876">
                  <c:v>-1.4480323216215669</c:v>
                </c:pt>
                <c:pt idx="2877">
                  <c:v>-1.448</c:v>
                </c:pt>
                <c:pt idx="2878">
                  <c:v>-1.448</c:v>
                </c:pt>
                <c:pt idx="2879">
                  <c:v>-1.447686822186333</c:v>
                </c:pt>
                <c:pt idx="2880">
                  <c:v>-1.4475</c:v>
                </c:pt>
                <c:pt idx="2881">
                  <c:v>-1.44741368118002</c:v>
                </c:pt>
                <c:pt idx="2882">
                  <c:v>-1.4472</c:v>
                </c:pt>
                <c:pt idx="2883">
                  <c:v>-1.4471000000000001</c:v>
                </c:pt>
                <c:pt idx="2884" formatCode="0.0000">
                  <c:v>-1.446997643498384</c:v>
                </c:pt>
                <c:pt idx="2885">
                  <c:v>-1.4469870154334741</c:v>
                </c:pt>
                <c:pt idx="2886">
                  <c:v>-1.4468000000000001</c:v>
                </c:pt>
                <c:pt idx="2887">
                  <c:v>-1.4468000000000001</c:v>
                </c:pt>
                <c:pt idx="2888">
                  <c:v>-1.4467472909869681</c:v>
                </c:pt>
                <c:pt idx="2889">
                  <c:v>-1.4464369268506241</c:v>
                </c:pt>
                <c:pt idx="2890">
                  <c:v>-1.4459</c:v>
                </c:pt>
                <c:pt idx="2891">
                  <c:v>-1.445397856314528</c:v>
                </c:pt>
                <c:pt idx="2892">
                  <c:v>-1.445033247669973</c:v>
                </c:pt>
                <c:pt idx="2893">
                  <c:v>-1.4449000000000001</c:v>
                </c:pt>
                <c:pt idx="2894">
                  <c:v>-1.4447000000000001</c:v>
                </c:pt>
                <c:pt idx="2895">
                  <c:v>-1.4446000000000001</c:v>
                </c:pt>
                <c:pt idx="2896">
                  <c:v>-1.4444999999999999</c:v>
                </c:pt>
                <c:pt idx="2897">
                  <c:v>-1.4444999999999999</c:v>
                </c:pt>
                <c:pt idx="2898">
                  <c:v>-1.4441999999999999</c:v>
                </c:pt>
                <c:pt idx="2899">
                  <c:v>-1.443828621802967</c:v>
                </c:pt>
                <c:pt idx="2900">
                  <c:v>-1.4433653563156921</c:v>
                </c:pt>
                <c:pt idx="2901">
                  <c:v>-1.4432682305882181</c:v>
                </c:pt>
                <c:pt idx="2902">
                  <c:v>-1.443253250938054</c:v>
                </c:pt>
                <c:pt idx="2903">
                  <c:v>-1.44317449311124</c:v>
                </c:pt>
                <c:pt idx="2904">
                  <c:v>-1.4427407852776479</c:v>
                </c:pt>
                <c:pt idx="2905">
                  <c:v>-1.442543203980968</c:v>
                </c:pt>
                <c:pt idx="2906">
                  <c:v>-1.442335310428144</c:v>
                </c:pt>
                <c:pt idx="2907">
                  <c:v>-1.4422999999999999</c:v>
                </c:pt>
                <c:pt idx="2908">
                  <c:v>-1.4419999999999991</c:v>
                </c:pt>
                <c:pt idx="2909">
                  <c:v>-1.441855160537397</c:v>
                </c:pt>
                <c:pt idx="2910">
                  <c:v>-1.4417</c:v>
                </c:pt>
                <c:pt idx="2911">
                  <c:v>-1.4412</c:v>
                </c:pt>
                <c:pt idx="2912">
                  <c:v>-1.4409459034944689</c:v>
                </c:pt>
                <c:pt idx="2913">
                  <c:v>-1.4407000000000001</c:v>
                </c:pt>
                <c:pt idx="2914">
                  <c:v>-1.4405810701038151</c:v>
                </c:pt>
                <c:pt idx="2915">
                  <c:v>-1.4403999999999999</c:v>
                </c:pt>
                <c:pt idx="2916">
                  <c:v>-1.4403795451705881</c:v>
                </c:pt>
                <c:pt idx="2917">
                  <c:v>-1.440169802749528</c:v>
                </c:pt>
                <c:pt idx="2918">
                  <c:v>-1.44001697265697</c:v>
                </c:pt>
                <c:pt idx="2919">
                  <c:v>-1.4396</c:v>
                </c:pt>
                <c:pt idx="2920">
                  <c:v>-1.4395</c:v>
                </c:pt>
                <c:pt idx="2921">
                  <c:v>-1.4394</c:v>
                </c:pt>
                <c:pt idx="2922">
                  <c:v>-1.4393437864449039</c:v>
                </c:pt>
                <c:pt idx="2923">
                  <c:v>-1.439249003413958</c:v>
                </c:pt>
                <c:pt idx="2924">
                  <c:v>-1.439090605527676</c:v>
                </c:pt>
                <c:pt idx="2925">
                  <c:v>-1.4389000000000001</c:v>
                </c:pt>
                <c:pt idx="2926">
                  <c:v>-1.4388000000000001</c:v>
                </c:pt>
                <c:pt idx="2927">
                  <c:v>-1.4384409538077441</c:v>
                </c:pt>
                <c:pt idx="2928">
                  <c:v>-1.4384373035265601</c:v>
                </c:pt>
                <c:pt idx="2929">
                  <c:v>-1.4382607346476941</c:v>
                </c:pt>
                <c:pt idx="2930">
                  <c:v>-1.4382561570786969</c:v>
                </c:pt>
                <c:pt idx="2931">
                  <c:v>-1.4379999999999991</c:v>
                </c:pt>
                <c:pt idx="2932">
                  <c:v>-1.437878876735285</c:v>
                </c:pt>
                <c:pt idx="2933">
                  <c:v>-1.4376</c:v>
                </c:pt>
                <c:pt idx="2934" formatCode="0.0000">
                  <c:v>-1.437544126615707</c:v>
                </c:pt>
                <c:pt idx="2935">
                  <c:v>-1.4374112871493721</c:v>
                </c:pt>
                <c:pt idx="2936">
                  <c:v>-1.4369000000000001</c:v>
                </c:pt>
                <c:pt idx="2937">
                  <c:v>-1.4368000000000001</c:v>
                </c:pt>
                <c:pt idx="2938">
                  <c:v>-1.4367059035908669</c:v>
                </c:pt>
                <c:pt idx="2939">
                  <c:v>-1.436399321020265</c:v>
                </c:pt>
                <c:pt idx="2940">
                  <c:v>-1.4360999999999999</c:v>
                </c:pt>
                <c:pt idx="2941">
                  <c:v>-1.4360999999999999</c:v>
                </c:pt>
                <c:pt idx="2942">
                  <c:v>-1.436053665864875</c:v>
                </c:pt>
                <c:pt idx="2943">
                  <c:v>-1.435803469225561</c:v>
                </c:pt>
                <c:pt idx="2944">
                  <c:v>-1.43575138368942</c:v>
                </c:pt>
                <c:pt idx="2945">
                  <c:v>-1.4353397972177331</c:v>
                </c:pt>
                <c:pt idx="2946">
                  <c:v>-1.435168945072659</c:v>
                </c:pt>
                <c:pt idx="2947">
                  <c:v>-1.4350000000000001</c:v>
                </c:pt>
                <c:pt idx="2948">
                  <c:v>-1.434479150857912</c:v>
                </c:pt>
                <c:pt idx="2949">
                  <c:v>-1.4344713475341351</c:v>
                </c:pt>
                <c:pt idx="2950">
                  <c:v>-1.4343999999999999</c:v>
                </c:pt>
                <c:pt idx="2951">
                  <c:v>-1.4340593521827441</c:v>
                </c:pt>
                <c:pt idx="2952">
                  <c:v>-1.4339</c:v>
                </c:pt>
                <c:pt idx="2953">
                  <c:v>-1.4338</c:v>
                </c:pt>
                <c:pt idx="2954">
                  <c:v>-1.433623571307663</c:v>
                </c:pt>
                <c:pt idx="2955">
                  <c:v>-1.4336</c:v>
                </c:pt>
                <c:pt idx="2956">
                  <c:v>-1.4335</c:v>
                </c:pt>
                <c:pt idx="2957">
                  <c:v>-1.433109204992014</c:v>
                </c:pt>
                <c:pt idx="2958">
                  <c:v>-1.43304999137572</c:v>
                </c:pt>
                <c:pt idx="2959">
                  <c:v>-1.433009292097891</c:v>
                </c:pt>
                <c:pt idx="2960">
                  <c:v>-1.4329000000000001</c:v>
                </c:pt>
                <c:pt idx="2961">
                  <c:v>-1.4328750744973811</c:v>
                </c:pt>
                <c:pt idx="2962">
                  <c:v>-1.43285217533314</c:v>
                </c:pt>
                <c:pt idx="2963">
                  <c:v>-1.4323999999999999</c:v>
                </c:pt>
                <c:pt idx="2964">
                  <c:v>-1.432373811882508</c:v>
                </c:pt>
                <c:pt idx="2965">
                  <c:v>-1.4323518885271</c:v>
                </c:pt>
                <c:pt idx="2966">
                  <c:v>-1.432172052289187</c:v>
                </c:pt>
                <c:pt idx="2967">
                  <c:v>-1.4320999999999999</c:v>
                </c:pt>
                <c:pt idx="2968">
                  <c:v>-1.4318489594651269</c:v>
                </c:pt>
                <c:pt idx="2969">
                  <c:v>-1.431835466089415</c:v>
                </c:pt>
                <c:pt idx="2970">
                  <c:v>-1.4318</c:v>
                </c:pt>
                <c:pt idx="2971">
                  <c:v>-1.431743737770933</c:v>
                </c:pt>
                <c:pt idx="2972">
                  <c:v>-1.4314</c:v>
                </c:pt>
                <c:pt idx="2973">
                  <c:v>-1.4312</c:v>
                </c:pt>
                <c:pt idx="2974">
                  <c:v>-1.430836405564115</c:v>
                </c:pt>
                <c:pt idx="2975">
                  <c:v>-1.4305735373768409</c:v>
                </c:pt>
                <c:pt idx="2976">
                  <c:v>-1.430436363960842</c:v>
                </c:pt>
                <c:pt idx="2977">
                  <c:v>-1.4303999999999999</c:v>
                </c:pt>
                <c:pt idx="2978">
                  <c:v>-1.43012105174448</c:v>
                </c:pt>
                <c:pt idx="2979">
                  <c:v>-1.4299610602652919</c:v>
                </c:pt>
                <c:pt idx="2980">
                  <c:v>-1.4299062148741011</c:v>
                </c:pt>
                <c:pt idx="2981">
                  <c:v>-1.4298999999999991</c:v>
                </c:pt>
                <c:pt idx="2982">
                  <c:v>-1.4298828887104831</c:v>
                </c:pt>
                <c:pt idx="2983">
                  <c:v>-1.4297570729589431</c:v>
                </c:pt>
                <c:pt idx="2984">
                  <c:v>-1.4297189925146481</c:v>
                </c:pt>
                <c:pt idx="2985">
                  <c:v>-1.4295806782975311</c:v>
                </c:pt>
                <c:pt idx="2986">
                  <c:v>-1.429516466713546</c:v>
                </c:pt>
                <c:pt idx="2987">
                  <c:v>-1.429130186842134</c:v>
                </c:pt>
                <c:pt idx="2988">
                  <c:v>-1.4290128048187909</c:v>
                </c:pt>
                <c:pt idx="2989">
                  <c:v>-1.428799243255638</c:v>
                </c:pt>
                <c:pt idx="2990">
                  <c:v>-1.4287000000000001</c:v>
                </c:pt>
                <c:pt idx="2991">
                  <c:v>-1.428563598616537</c:v>
                </c:pt>
                <c:pt idx="2992">
                  <c:v>-1.428379757056925</c:v>
                </c:pt>
                <c:pt idx="2993">
                  <c:v>-1.4282999999999999</c:v>
                </c:pt>
                <c:pt idx="2994">
                  <c:v>-1.4281928109411011</c:v>
                </c:pt>
                <c:pt idx="2995">
                  <c:v>-1.428003242535189</c:v>
                </c:pt>
                <c:pt idx="2996">
                  <c:v>-1.4275</c:v>
                </c:pt>
                <c:pt idx="2997">
                  <c:v>-1.4274</c:v>
                </c:pt>
                <c:pt idx="2998">
                  <c:v>-1.427270977790045</c:v>
                </c:pt>
                <c:pt idx="2999">
                  <c:v>-1.4271403340353781</c:v>
                </c:pt>
                <c:pt idx="3000">
                  <c:v>-1.4271055207755441</c:v>
                </c:pt>
                <c:pt idx="3001" formatCode="0.0000">
                  <c:v>-1.426943301775998</c:v>
                </c:pt>
                <c:pt idx="3002">
                  <c:v>-1.4267000000000001</c:v>
                </c:pt>
                <c:pt idx="3003">
                  <c:v>-1.4266000000000001</c:v>
                </c:pt>
                <c:pt idx="3004">
                  <c:v>-1.426507429609571</c:v>
                </c:pt>
                <c:pt idx="3005">
                  <c:v>-1.4265000000000001</c:v>
                </c:pt>
                <c:pt idx="3006">
                  <c:v>-1.4261999999999999</c:v>
                </c:pt>
                <c:pt idx="3007">
                  <c:v>-1.4260999999999999</c:v>
                </c:pt>
                <c:pt idx="3008">
                  <c:v>-1.4258076318081689</c:v>
                </c:pt>
                <c:pt idx="3009">
                  <c:v>-1.425633169622641</c:v>
                </c:pt>
                <c:pt idx="3010">
                  <c:v>-1.4254766467210891</c:v>
                </c:pt>
                <c:pt idx="3011">
                  <c:v>-1.425208605230178</c:v>
                </c:pt>
                <c:pt idx="3012">
                  <c:v>-1.4251</c:v>
                </c:pt>
                <c:pt idx="3013">
                  <c:v>-1.424767121615401</c:v>
                </c:pt>
                <c:pt idx="3014">
                  <c:v>-1.4247016972026441</c:v>
                </c:pt>
                <c:pt idx="3015">
                  <c:v>-1.4245815792741781</c:v>
                </c:pt>
                <c:pt idx="3016">
                  <c:v>-1.424575924175663</c:v>
                </c:pt>
                <c:pt idx="3017">
                  <c:v>-1.423928382345873</c:v>
                </c:pt>
                <c:pt idx="3018">
                  <c:v>-1.4238549279895061</c:v>
                </c:pt>
                <c:pt idx="3019">
                  <c:v>-1.4238042646643421</c:v>
                </c:pt>
                <c:pt idx="3020">
                  <c:v>-1.4236786337460601</c:v>
                </c:pt>
                <c:pt idx="3021">
                  <c:v>-1.4235</c:v>
                </c:pt>
                <c:pt idx="3022">
                  <c:v>-1.4233648512737711</c:v>
                </c:pt>
                <c:pt idx="3023">
                  <c:v>-1.4232431101541929</c:v>
                </c:pt>
                <c:pt idx="3024" formatCode="0.0000">
                  <c:v>-1.4230690266675581</c:v>
                </c:pt>
                <c:pt idx="3025" formatCode="0.0000">
                  <c:v>-1.4230076497035651</c:v>
                </c:pt>
                <c:pt idx="3026">
                  <c:v>-1.421937144369319</c:v>
                </c:pt>
                <c:pt idx="3027">
                  <c:v>-1.421744291577</c:v>
                </c:pt>
                <c:pt idx="3028">
                  <c:v>-1.421683874006568</c:v>
                </c:pt>
                <c:pt idx="3029">
                  <c:v>-1.421649507255875</c:v>
                </c:pt>
                <c:pt idx="3030">
                  <c:v>-1.4215</c:v>
                </c:pt>
                <c:pt idx="3031">
                  <c:v>-1.4214088415738599</c:v>
                </c:pt>
                <c:pt idx="3032">
                  <c:v>-1.4214</c:v>
                </c:pt>
                <c:pt idx="3033">
                  <c:v>-1.4213</c:v>
                </c:pt>
                <c:pt idx="3034">
                  <c:v>-1.4212297984037401</c:v>
                </c:pt>
                <c:pt idx="3035">
                  <c:v>-1.4212232651609451</c:v>
                </c:pt>
                <c:pt idx="3036">
                  <c:v>-1.421184953454665</c:v>
                </c:pt>
                <c:pt idx="3037">
                  <c:v>-1.4211</c:v>
                </c:pt>
                <c:pt idx="3038">
                  <c:v>-1.4210472269818799</c:v>
                </c:pt>
                <c:pt idx="3039">
                  <c:v>-1.4209738904882201</c:v>
                </c:pt>
                <c:pt idx="3040">
                  <c:v>-1.420700442265197</c:v>
                </c:pt>
                <c:pt idx="3041">
                  <c:v>-1.420612911162072</c:v>
                </c:pt>
                <c:pt idx="3042">
                  <c:v>-1.4205914705429521</c:v>
                </c:pt>
                <c:pt idx="3043" formatCode="0.0000">
                  <c:v>-1.4205180830136519</c:v>
                </c:pt>
                <c:pt idx="3044">
                  <c:v>-1.4204000000000001</c:v>
                </c:pt>
                <c:pt idx="3045">
                  <c:v>-1.4201494901830649</c:v>
                </c:pt>
                <c:pt idx="3046">
                  <c:v>-1.4200999999999999</c:v>
                </c:pt>
                <c:pt idx="3047">
                  <c:v>-1.4200999999999999</c:v>
                </c:pt>
                <c:pt idx="3048">
                  <c:v>-1.41994189630627</c:v>
                </c:pt>
                <c:pt idx="3049">
                  <c:v>-1.419869345658211</c:v>
                </c:pt>
                <c:pt idx="3050">
                  <c:v>-1.4198</c:v>
                </c:pt>
                <c:pt idx="3051">
                  <c:v>-1.4197</c:v>
                </c:pt>
                <c:pt idx="3052">
                  <c:v>-1.419551440585286</c:v>
                </c:pt>
                <c:pt idx="3053">
                  <c:v>-1.4189532826485241</c:v>
                </c:pt>
                <c:pt idx="3054">
                  <c:v>-1.4187192731329821</c:v>
                </c:pt>
                <c:pt idx="3055">
                  <c:v>-1.4185000000000001</c:v>
                </c:pt>
                <c:pt idx="3056">
                  <c:v>-1.418424899221687</c:v>
                </c:pt>
                <c:pt idx="3057">
                  <c:v>-1.4181778792118001</c:v>
                </c:pt>
                <c:pt idx="3058">
                  <c:v>-1.4180999999999999</c:v>
                </c:pt>
                <c:pt idx="3059">
                  <c:v>-1.4179365575922069</c:v>
                </c:pt>
                <c:pt idx="3060">
                  <c:v>-1.417819668878435</c:v>
                </c:pt>
                <c:pt idx="3061">
                  <c:v>-1.417604943274817</c:v>
                </c:pt>
                <c:pt idx="3062">
                  <c:v>-1.417449414119087</c:v>
                </c:pt>
                <c:pt idx="3063">
                  <c:v>-1.4171775978434671</c:v>
                </c:pt>
                <c:pt idx="3064">
                  <c:v>-1.4171</c:v>
                </c:pt>
                <c:pt idx="3065">
                  <c:v>-1.416975317284255</c:v>
                </c:pt>
                <c:pt idx="3066">
                  <c:v>-1.4169015874112121</c:v>
                </c:pt>
                <c:pt idx="3067">
                  <c:v>-1.41669865653132</c:v>
                </c:pt>
                <c:pt idx="3068">
                  <c:v>-1.416652481359292</c:v>
                </c:pt>
                <c:pt idx="3069">
                  <c:v>-1.416587314574123</c:v>
                </c:pt>
                <c:pt idx="3070">
                  <c:v>-1.4164000000000001</c:v>
                </c:pt>
                <c:pt idx="3071">
                  <c:v>-1.4161999999999999</c:v>
                </c:pt>
                <c:pt idx="3072">
                  <c:v>-1.4161979057006551</c:v>
                </c:pt>
                <c:pt idx="3073">
                  <c:v>-1.416192581537373</c:v>
                </c:pt>
                <c:pt idx="3074">
                  <c:v>-1.4160999999999999</c:v>
                </c:pt>
                <c:pt idx="3075">
                  <c:v>-1.4159868802104181</c:v>
                </c:pt>
                <c:pt idx="3076">
                  <c:v>-1.415899999999999</c:v>
                </c:pt>
                <c:pt idx="3077">
                  <c:v>-1.415899999999999</c:v>
                </c:pt>
                <c:pt idx="3078">
                  <c:v>-1.415899999999999</c:v>
                </c:pt>
                <c:pt idx="3079">
                  <c:v>-1.4156</c:v>
                </c:pt>
                <c:pt idx="3080">
                  <c:v>-1.415357072810554</c:v>
                </c:pt>
                <c:pt idx="3081">
                  <c:v>-1.4152</c:v>
                </c:pt>
                <c:pt idx="3082">
                  <c:v>-1.4150497168970959</c:v>
                </c:pt>
                <c:pt idx="3083">
                  <c:v>-1.414752010201896</c:v>
                </c:pt>
                <c:pt idx="3084">
                  <c:v>-1.414546282268488</c:v>
                </c:pt>
                <c:pt idx="3085">
                  <c:v>-1.414445153942713</c:v>
                </c:pt>
                <c:pt idx="3086">
                  <c:v>-1.4141436074432141</c:v>
                </c:pt>
                <c:pt idx="3087">
                  <c:v>-1.4140566394175531</c:v>
                </c:pt>
                <c:pt idx="3088">
                  <c:v>-1.4139494971266571</c:v>
                </c:pt>
                <c:pt idx="3089">
                  <c:v>-1.413948303466503</c:v>
                </c:pt>
                <c:pt idx="3090">
                  <c:v>-1.4137636435662579</c:v>
                </c:pt>
                <c:pt idx="3091">
                  <c:v>-1.4137</c:v>
                </c:pt>
                <c:pt idx="3092">
                  <c:v>-1.413672825181248</c:v>
                </c:pt>
                <c:pt idx="3093">
                  <c:v>-1.4136</c:v>
                </c:pt>
                <c:pt idx="3094">
                  <c:v>-1.4135504902603131</c:v>
                </c:pt>
                <c:pt idx="3095">
                  <c:v>-1.413496074215173</c:v>
                </c:pt>
                <c:pt idx="3096">
                  <c:v>-1.4134585706185461</c:v>
                </c:pt>
                <c:pt idx="3097">
                  <c:v>-1.4132</c:v>
                </c:pt>
                <c:pt idx="3098">
                  <c:v>-1.4132</c:v>
                </c:pt>
                <c:pt idx="3099">
                  <c:v>-1.413166123263955</c:v>
                </c:pt>
                <c:pt idx="3100">
                  <c:v>-1.41316414811288</c:v>
                </c:pt>
                <c:pt idx="3101">
                  <c:v>-1.4128000000000001</c:v>
                </c:pt>
                <c:pt idx="3102">
                  <c:v>-1.4125000000000001</c:v>
                </c:pt>
                <c:pt idx="3103">
                  <c:v>-1.4125000000000001</c:v>
                </c:pt>
                <c:pt idx="3104">
                  <c:v>-1.4117999999999991</c:v>
                </c:pt>
                <c:pt idx="3105">
                  <c:v>-1.4117999999999991</c:v>
                </c:pt>
                <c:pt idx="3106">
                  <c:v>-1.4117769930208299</c:v>
                </c:pt>
                <c:pt idx="3107">
                  <c:v>-1.411757384377633</c:v>
                </c:pt>
                <c:pt idx="3108">
                  <c:v>-1.411752908422131</c:v>
                </c:pt>
                <c:pt idx="3109">
                  <c:v>-1.4117178979295271</c:v>
                </c:pt>
                <c:pt idx="3110">
                  <c:v>-1.411506656602753</c:v>
                </c:pt>
                <c:pt idx="3111">
                  <c:v>-1.411290563593854</c:v>
                </c:pt>
                <c:pt idx="3112">
                  <c:v>-1.411</c:v>
                </c:pt>
                <c:pt idx="3113">
                  <c:v>-1.410900717073521</c:v>
                </c:pt>
                <c:pt idx="3114">
                  <c:v>-1.410763631122204</c:v>
                </c:pt>
                <c:pt idx="3115">
                  <c:v>-1.410681722141006</c:v>
                </c:pt>
                <c:pt idx="3116">
                  <c:v>-1.4106000000000001</c:v>
                </c:pt>
                <c:pt idx="3117">
                  <c:v>-1.4095</c:v>
                </c:pt>
                <c:pt idx="3118">
                  <c:v>-1.409177793881115</c:v>
                </c:pt>
                <c:pt idx="3119" formatCode="0.0000">
                  <c:v>-1.408986415878154</c:v>
                </c:pt>
                <c:pt idx="3120">
                  <c:v>-1.4089440009860701</c:v>
                </c:pt>
                <c:pt idx="3121">
                  <c:v>-1.4087686940015101</c:v>
                </c:pt>
                <c:pt idx="3122">
                  <c:v>-1.4087444581388591</c:v>
                </c:pt>
                <c:pt idx="3123">
                  <c:v>-1.4085851980636701</c:v>
                </c:pt>
                <c:pt idx="3124">
                  <c:v>-1.4084000000000001</c:v>
                </c:pt>
                <c:pt idx="3125">
                  <c:v>-1.4083983274944001</c:v>
                </c:pt>
                <c:pt idx="3126">
                  <c:v>-1.4081999999999999</c:v>
                </c:pt>
                <c:pt idx="3127">
                  <c:v>-1.4078922324699841</c:v>
                </c:pt>
                <c:pt idx="3128">
                  <c:v>-1.4076</c:v>
                </c:pt>
                <c:pt idx="3129">
                  <c:v>-1.4073</c:v>
                </c:pt>
                <c:pt idx="3130">
                  <c:v>-1.4066543432916541</c:v>
                </c:pt>
                <c:pt idx="3131">
                  <c:v>-1.4066000000000001</c:v>
                </c:pt>
                <c:pt idx="3132">
                  <c:v>-1.406526267436653</c:v>
                </c:pt>
                <c:pt idx="3133">
                  <c:v>-1.4060999999999999</c:v>
                </c:pt>
                <c:pt idx="3134">
                  <c:v>-1.4060999999999999</c:v>
                </c:pt>
                <c:pt idx="3135">
                  <c:v>-1.405764167626852</c:v>
                </c:pt>
                <c:pt idx="3136">
                  <c:v>-1.405607361728856</c:v>
                </c:pt>
                <c:pt idx="3137" formatCode="0.0000">
                  <c:v>-1.4053574127809021</c:v>
                </c:pt>
                <c:pt idx="3138">
                  <c:v>-1.4047000000000001</c:v>
                </c:pt>
                <c:pt idx="3139">
                  <c:v>-1.4045000000000001</c:v>
                </c:pt>
                <c:pt idx="3140">
                  <c:v>-1.4044722412020769</c:v>
                </c:pt>
                <c:pt idx="3141">
                  <c:v>-1.4044000000000001</c:v>
                </c:pt>
                <c:pt idx="3142">
                  <c:v>-1.4041999999999999</c:v>
                </c:pt>
                <c:pt idx="3143">
                  <c:v>-1.4037229151072721</c:v>
                </c:pt>
                <c:pt idx="3144">
                  <c:v>-1.403316516606933</c:v>
                </c:pt>
                <c:pt idx="3145">
                  <c:v>-1.4029354951113699</c:v>
                </c:pt>
                <c:pt idx="3146">
                  <c:v>-1.4028</c:v>
                </c:pt>
                <c:pt idx="3147">
                  <c:v>-1.4027479101276961</c:v>
                </c:pt>
                <c:pt idx="3148">
                  <c:v>-1.4027000000000001</c:v>
                </c:pt>
                <c:pt idx="3149">
                  <c:v>-1.4027000000000001</c:v>
                </c:pt>
                <c:pt idx="3150">
                  <c:v>-1.4024000000000001</c:v>
                </c:pt>
                <c:pt idx="3151">
                  <c:v>-1.4021999999999999</c:v>
                </c:pt>
                <c:pt idx="3152">
                  <c:v>-1.401999952149759</c:v>
                </c:pt>
                <c:pt idx="3153">
                  <c:v>-1.4015</c:v>
                </c:pt>
                <c:pt idx="3154">
                  <c:v>-1.4014</c:v>
                </c:pt>
                <c:pt idx="3155" formatCode="0.0000">
                  <c:v>-1.4013610767305991</c:v>
                </c:pt>
                <c:pt idx="3156">
                  <c:v>-1.401352437334471</c:v>
                </c:pt>
                <c:pt idx="3157" formatCode="0.0000">
                  <c:v>-1.4011373481780911</c:v>
                </c:pt>
                <c:pt idx="3158">
                  <c:v>-1.401</c:v>
                </c:pt>
                <c:pt idx="3159">
                  <c:v>-1.4009</c:v>
                </c:pt>
                <c:pt idx="3160">
                  <c:v>-1.4008774467149541</c:v>
                </c:pt>
                <c:pt idx="3161">
                  <c:v>-1.40085197257269</c:v>
                </c:pt>
                <c:pt idx="3162">
                  <c:v>-1.400839008743398</c:v>
                </c:pt>
                <c:pt idx="3163">
                  <c:v>-1.4004445037441231</c:v>
                </c:pt>
                <c:pt idx="3164">
                  <c:v>-1.4004000000000001</c:v>
                </c:pt>
                <c:pt idx="3165">
                  <c:v>-1.4003779388999651</c:v>
                </c:pt>
                <c:pt idx="3166">
                  <c:v>-1.4002301401309789</c:v>
                </c:pt>
                <c:pt idx="3167">
                  <c:v>-1.400035390581351</c:v>
                </c:pt>
                <c:pt idx="3168">
                  <c:v>-1.3996203396571161</c:v>
                </c:pt>
                <c:pt idx="3169">
                  <c:v>-1.3995</c:v>
                </c:pt>
                <c:pt idx="3170" formatCode="0.0000">
                  <c:v>-1.39943337257703</c:v>
                </c:pt>
                <c:pt idx="3171">
                  <c:v>-1.399422348264731</c:v>
                </c:pt>
                <c:pt idx="3172">
                  <c:v>-1.3994207787195541</c:v>
                </c:pt>
                <c:pt idx="3173">
                  <c:v>-1.3992</c:v>
                </c:pt>
                <c:pt idx="3174">
                  <c:v>-1.3992</c:v>
                </c:pt>
                <c:pt idx="3175">
                  <c:v>-1.399</c:v>
                </c:pt>
                <c:pt idx="3176">
                  <c:v>-1.3985098780267631</c:v>
                </c:pt>
                <c:pt idx="3177">
                  <c:v>-1.398265264467115</c:v>
                </c:pt>
                <c:pt idx="3178">
                  <c:v>-1.398032076287274</c:v>
                </c:pt>
                <c:pt idx="3179">
                  <c:v>-1.3978999999999999</c:v>
                </c:pt>
                <c:pt idx="3180">
                  <c:v>-1.3975</c:v>
                </c:pt>
                <c:pt idx="3181">
                  <c:v>-1.3973602241756411</c:v>
                </c:pt>
                <c:pt idx="3182">
                  <c:v>-1.3972394725946911</c:v>
                </c:pt>
                <c:pt idx="3183">
                  <c:v>-1.3970254243907441</c:v>
                </c:pt>
                <c:pt idx="3184">
                  <c:v>-1.397</c:v>
                </c:pt>
                <c:pt idx="3185">
                  <c:v>-1.3967462920882601</c:v>
                </c:pt>
                <c:pt idx="3186">
                  <c:v>-1.3965000000000001</c:v>
                </c:pt>
                <c:pt idx="3187">
                  <c:v>-1.396409159930353</c:v>
                </c:pt>
                <c:pt idx="3188">
                  <c:v>-1.3962786624807779</c:v>
                </c:pt>
                <c:pt idx="3189">
                  <c:v>-1.3960999999999999</c:v>
                </c:pt>
                <c:pt idx="3190">
                  <c:v>-1.3960304499189069</c:v>
                </c:pt>
                <c:pt idx="3191">
                  <c:v>-1.3959999999999999</c:v>
                </c:pt>
                <c:pt idx="3192">
                  <c:v>-1.395983376973295</c:v>
                </c:pt>
                <c:pt idx="3193">
                  <c:v>-1.3958999999999999</c:v>
                </c:pt>
                <c:pt idx="3194">
                  <c:v>-1.395537132113615</c:v>
                </c:pt>
                <c:pt idx="3195">
                  <c:v>-1.395136303101717</c:v>
                </c:pt>
                <c:pt idx="3196">
                  <c:v>-1.395047969948902</c:v>
                </c:pt>
                <c:pt idx="3197">
                  <c:v>-1.395</c:v>
                </c:pt>
                <c:pt idx="3198">
                  <c:v>-1.3949080794872299</c:v>
                </c:pt>
                <c:pt idx="3199">
                  <c:v>-1.3949</c:v>
                </c:pt>
                <c:pt idx="3200">
                  <c:v>-1.394684593936828</c:v>
                </c:pt>
                <c:pt idx="3201">
                  <c:v>-1.3946688148465161</c:v>
                </c:pt>
                <c:pt idx="3202">
                  <c:v>-1.3945000000000001</c:v>
                </c:pt>
                <c:pt idx="3203">
                  <c:v>-1.3943022581738149</c:v>
                </c:pt>
                <c:pt idx="3204">
                  <c:v>-1.394214335932193</c:v>
                </c:pt>
                <c:pt idx="3205">
                  <c:v>-1.393999090714741</c:v>
                </c:pt>
                <c:pt idx="3206">
                  <c:v>-1.3938999999999999</c:v>
                </c:pt>
                <c:pt idx="3207">
                  <c:v>-1.3937127251297361</c:v>
                </c:pt>
                <c:pt idx="3208">
                  <c:v>-1.3934239277728839</c:v>
                </c:pt>
                <c:pt idx="3209">
                  <c:v>-1.3928958457256591</c:v>
                </c:pt>
                <c:pt idx="3210">
                  <c:v>-1.3928432134875031</c:v>
                </c:pt>
                <c:pt idx="3211">
                  <c:v>-1.392775440329665</c:v>
                </c:pt>
                <c:pt idx="3212">
                  <c:v>-1.3924000000000001</c:v>
                </c:pt>
                <c:pt idx="3213">
                  <c:v>-1.391837705220248</c:v>
                </c:pt>
                <c:pt idx="3214" formatCode="0.0000">
                  <c:v>-1.391619987404187</c:v>
                </c:pt>
                <c:pt idx="3215">
                  <c:v>-1.3915</c:v>
                </c:pt>
                <c:pt idx="3216">
                  <c:v>-1.3908190911861851</c:v>
                </c:pt>
                <c:pt idx="3217">
                  <c:v>-1.3908109396735999</c:v>
                </c:pt>
                <c:pt idx="3218">
                  <c:v>-1.3907611677300169</c:v>
                </c:pt>
                <c:pt idx="3219">
                  <c:v>-1.3907518125771801</c:v>
                </c:pt>
                <c:pt idx="3220" formatCode="0.0000">
                  <c:v>-1.390553988265121</c:v>
                </c:pt>
                <c:pt idx="3221">
                  <c:v>-1.3902000000000001</c:v>
                </c:pt>
                <c:pt idx="3222">
                  <c:v>-1.3901338637484</c:v>
                </c:pt>
                <c:pt idx="3223">
                  <c:v>-1.3901286398700701</c:v>
                </c:pt>
                <c:pt idx="3224">
                  <c:v>-1.389917201462826</c:v>
                </c:pt>
                <c:pt idx="3225">
                  <c:v>-1.3897306887722221</c:v>
                </c:pt>
                <c:pt idx="3226">
                  <c:v>-1.3896999999999999</c:v>
                </c:pt>
                <c:pt idx="3227">
                  <c:v>-1.3892</c:v>
                </c:pt>
                <c:pt idx="3228">
                  <c:v>-1.3892</c:v>
                </c:pt>
                <c:pt idx="3229">
                  <c:v>-1.3891</c:v>
                </c:pt>
                <c:pt idx="3230" formatCode="0.0000">
                  <c:v>-1.3886338867436381</c:v>
                </c:pt>
                <c:pt idx="3231">
                  <c:v>-1.3886301143716739</c:v>
                </c:pt>
                <c:pt idx="3232">
                  <c:v>-1.3883753173692239</c:v>
                </c:pt>
                <c:pt idx="3233">
                  <c:v>-1.3883015827516001</c:v>
                </c:pt>
                <c:pt idx="3234">
                  <c:v>-1.388045002948868</c:v>
                </c:pt>
                <c:pt idx="3235">
                  <c:v>-1.3877254366148211</c:v>
                </c:pt>
                <c:pt idx="3236">
                  <c:v>-1.3870100153925751</c:v>
                </c:pt>
                <c:pt idx="3237">
                  <c:v>-1.386625639486575</c:v>
                </c:pt>
                <c:pt idx="3238">
                  <c:v>-1.3865000000000001</c:v>
                </c:pt>
                <c:pt idx="3239">
                  <c:v>-1.3865000000000001</c:v>
                </c:pt>
                <c:pt idx="3240">
                  <c:v>-1.3864187703214601</c:v>
                </c:pt>
                <c:pt idx="3241">
                  <c:v>-1.386213772066768</c:v>
                </c:pt>
                <c:pt idx="3242">
                  <c:v>-1.3859999999999999</c:v>
                </c:pt>
                <c:pt idx="3243">
                  <c:v>-1.3859999999999999</c:v>
                </c:pt>
                <c:pt idx="3244">
                  <c:v>-1.385972099080186</c:v>
                </c:pt>
                <c:pt idx="3245">
                  <c:v>-1.3857999999999999</c:v>
                </c:pt>
                <c:pt idx="3246">
                  <c:v>-1.3856999999999999</c:v>
                </c:pt>
                <c:pt idx="3247">
                  <c:v>-1.385655815752656</c:v>
                </c:pt>
                <c:pt idx="3248">
                  <c:v>-1.385630675556436</c:v>
                </c:pt>
                <c:pt idx="3249">
                  <c:v>-1.3855</c:v>
                </c:pt>
                <c:pt idx="3250">
                  <c:v>-1.3854</c:v>
                </c:pt>
                <c:pt idx="3251">
                  <c:v>-1.3854</c:v>
                </c:pt>
                <c:pt idx="3252">
                  <c:v>-1.385371758463136</c:v>
                </c:pt>
                <c:pt idx="3253">
                  <c:v>-1.3851535992868951</c:v>
                </c:pt>
                <c:pt idx="3254">
                  <c:v>-1.3851</c:v>
                </c:pt>
                <c:pt idx="3255">
                  <c:v>-1.3846483657915021</c:v>
                </c:pt>
                <c:pt idx="3256">
                  <c:v>-1.3846055763116381</c:v>
                </c:pt>
                <c:pt idx="3257">
                  <c:v>-1.3846000000000001</c:v>
                </c:pt>
                <c:pt idx="3258">
                  <c:v>-1.384544524747628</c:v>
                </c:pt>
                <c:pt idx="3259">
                  <c:v>-1.384368040492199</c:v>
                </c:pt>
                <c:pt idx="3260">
                  <c:v>-1.384241999677178</c:v>
                </c:pt>
                <c:pt idx="3261">
                  <c:v>-1.3842000000000001</c:v>
                </c:pt>
                <c:pt idx="3262">
                  <c:v>-1.3837741642478021</c:v>
                </c:pt>
                <c:pt idx="3263">
                  <c:v>-1.3836328330443819</c:v>
                </c:pt>
                <c:pt idx="3264">
                  <c:v>-1.3835999999999999</c:v>
                </c:pt>
                <c:pt idx="3265">
                  <c:v>-1.3835999999999999</c:v>
                </c:pt>
                <c:pt idx="3266">
                  <c:v>-1.3835999999999999</c:v>
                </c:pt>
                <c:pt idx="3267">
                  <c:v>-1.383543126395806</c:v>
                </c:pt>
                <c:pt idx="3268">
                  <c:v>-1.383362792865801</c:v>
                </c:pt>
                <c:pt idx="3269">
                  <c:v>-1.383106050421502</c:v>
                </c:pt>
                <c:pt idx="3270">
                  <c:v>-1.3831</c:v>
                </c:pt>
                <c:pt idx="3271">
                  <c:v>-1.383</c:v>
                </c:pt>
                <c:pt idx="3272">
                  <c:v>-1.3823141864343009</c:v>
                </c:pt>
                <c:pt idx="3273">
                  <c:v>-1.3819807805404749</c:v>
                </c:pt>
                <c:pt idx="3274">
                  <c:v>-1.3818793507432481</c:v>
                </c:pt>
                <c:pt idx="3275">
                  <c:v>-1.3817999999999999</c:v>
                </c:pt>
                <c:pt idx="3276">
                  <c:v>-1.3816996995101729</c:v>
                </c:pt>
                <c:pt idx="3277">
                  <c:v>-1.381646099404668</c:v>
                </c:pt>
                <c:pt idx="3278">
                  <c:v>-1.3814943298944711</c:v>
                </c:pt>
                <c:pt idx="3279">
                  <c:v>-1.3812483913643641</c:v>
                </c:pt>
                <c:pt idx="3280">
                  <c:v>-1.3812</c:v>
                </c:pt>
                <c:pt idx="3281">
                  <c:v>-1.3809</c:v>
                </c:pt>
                <c:pt idx="3282">
                  <c:v>-1.3808</c:v>
                </c:pt>
                <c:pt idx="3283">
                  <c:v>-1.3807</c:v>
                </c:pt>
                <c:pt idx="3284">
                  <c:v>-1.3807</c:v>
                </c:pt>
                <c:pt idx="3285">
                  <c:v>-1.3806</c:v>
                </c:pt>
                <c:pt idx="3286">
                  <c:v>-1.380538246204595</c:v>
                </c:pt>
                <c:pt idx="3287">
                  <c:v>-1.3803022265964351</c:v>
                </c:pt>
                <c:pt idx="3288">
                  <c:v>-1.3803000000000001</c:v>
                </c:pt>
                <c:pt idx="3289">
                  <c:v>-1.3802899471730099</c:v>
                </c:pt>
                <c:pt idx="3290">
                  <c:v>-1.3802871858747841</c:v>
                </c:pt>
                <c:pt idx="3291">
                  <c:v>-1.3802000000000001</c:v>
                </c:pt>
                <c:pt idx="3292">
                  <c:v>-1.3801899970373439</c:v>
                </c:pt>
                <c:pt idx="3293">
                  <c:v>-1.3797999999999999</c:v>
                </c:pt>
                <c:pt idx="3294">
                  <c:v>-1.3796999999999999</c:v>
                </c:pt>
                <c:pt idx="3295">
                  <c:v>-1.3795999999999999</c:v>
                </c:pt>
                <c:pt idx="3296">
                  <c:v>-1.3794999999999999</c:v>
                </c:pt>
                <c:pt idx="3297">
                  <c:v>-1.379460798675594</c:v>
                </c:pt>
                <c:pt idx="3298">
                  <c:v>-1.3794</c:v>
                </c:pt>
                <c:pt idx="3299">
                  <c:v>-1.3793</c:v>
                </c:pt>
                <c:pt idx="3300">
                  <c:v>-1.3792127700490051</c:v>
                </c:pt>
                <c:pt idx="3301" formatCode="0.0000">
                  <c:v>-1.3791667386375961</c:v>
                </c:pt>
                <c:pt idx="3302">
                  <c:v>-1.3791</c:v>
                </c:pt>
                <c:pt idx="3303">
                  <c:v>-1.3789397700913471</c:v>
                </c:pt>
                <c:pt idx="3304">
                  <c:v>-1.3789052828050159</c:v>
                </c:pt>
                <c:pt idx="3305">
                  <c:v>-1.3786</c:v>
                </c:pt>
                <c:pt idx="3306">
                  <c:v>-1.3784000000000001</c:v>
                </c:pt>
                <c:pt idx="3307">
                  <c:v>-1.378024472209243</c:v>
                </c:pt>
                <c:pt idx="3308">
                  <c:v>-1.3777999999999999</c:v>
                </c:pt>
                <c:pt idx="3309">
                  <c:v>-1.377740344031491</c:v>
                </c:pt>
                <c:pt idx="3310">
                  <c:v>-1.377725001613203</c:v>
                </c:pt>
                <c:pt idx="3311">
                  <c:v>-1.3775366930354691</c:v>
                </c:pt>
                <c:pt idx="3312">
                  <c:v>-1.3774999999999999</c:v>
                </c:pt>
                <c:pt idx="3313">
                  <c:v>-1.3774999999999999</c:v>
                </c:pt>
                <c:pt idx="3314">
                  <c:v>-1.3774999999999999</c:v>
                </c:pt>
                <c:pt idx="3315">
                  <c:v>-1.3774</c:v>
                </c:pt>
                <c:pt idx="3316">
                  <c:v>-1.3772</c:v>
                </c:pt>
                <c:pt idx="3317">
                  <c:v>-1.377111564989522</c:v>
                </c:pt>
                <c:pt idx="3318">
                  <c:v>-1.3768</c:v>
                </c:pt>
                <c:pt idx="3319">
                  <c:v>-1.3767783706294561</c:v>
                </c:pt>
                <c:pt idx="3320">
                  <c:v>-1.3767580319063699</c:v>
                </c:pt>
                <c:pt idx="3321">
                  <c:v>-1.3767468918544929</c:v>
                </c:pt>
                <c:pt idx="3322">
                  <c:v>-1.3767192347730259</c:v>
                </c:pt>
                <c:pt idx="3323">
                  <c:v>-1.3762928563541299</c:v>
                </c:pt>
                <c:pt idx="3324">
                  <c:v>-1.376227621492311</c:v>
                </c:pt>
                <c:pt idx="3325">
                  <c:v>-1.37619971357775</c:v>
                </c:pt>
                <c:pt idx="3326">
                  <c:v>-1.3761563240148651</c:v>
                </c:pt>
                <c:pt idx="3327">
                  <c:v>-1.3759999999999999</c:v>
                </c:pt>
                <c:pt idx="3328">
                  <c:v>-1.375924735971805</c:v>
                </c:pt>
                <c:pt idx="3329">
                  <c:v>-1.3758999999999999</c:v>
                </c:pt>
                <c:pt idx="3330">
                  <c:v>-1.3757200706106589</c:v>
                </c:pt>
                <c:pt idx="3331">
                  <c:v>-1.375601735780323</c:v>
                </c:pt>
                <c:pt idx="3332">
                  <c:v>-1.375198842410307</c:v>
                </c:pt>
                <c:pt idx="3333">
                  <c:v>-1.375195805838396</c:v>
                </c:pt>
                <c:pt idx="3334">
                  <c:v>-1.375049956030584</c:v>
                </c:pt>
                <c:pt idx="3335" formatCode="0.0000">
                  <c:v>-1.374904683071231</c:v>
                </c:pt>
                <c:pt idx="3336">
                  <c:v>-1.3746392065920039</c:v>
                </c:pt>
                <c:pt idx="3337">
                  <c:v>-1.3745000000000001</c:v>
                </c:pt>
                <c:pt idx="3338">
                  <c:v>-1.3744408057743931</c:v>
                </c:pt>
                <c:pt idx="3339">
                  <c:v>-1.374364094421253</c:v>
                </c:pt>
                <c:pt idx="3340">
                  <c:v>-1.373956114501093</c:v>
                </c:pt>
                <c:pt idx="3341">
                  <c:v>-1.373603167180645</c:v>
                </c:pt>
                <c:pt idx="3342">
                  <c:v>-1.3732196543241131</c:v>
                </c:pt>
                <c:pt idx="3343">
                  <c:v>-1.3730146601852911</c:v>
                </c:pt>
                <c:pt idx="3344">
                  <c:v>-1.3728</c:v>
                </c:pt>
                <c:pt idx="3345">
                  <c:v>-1.3727990410319679</c:v>
                </c:pt>
                <c:pt idx="3346">
                  <c:v>-1.372673611588072</c:v>
                </c:pt>
                <c:pt idx="3347">
                  <c:v>-1.3722355579908441</c:v>
                </c:pt>
                <c:pt idx="3348">
                  <c:v>-1.372225890585707</c:v>
                </c:pt>
                <c:pt idx="3349">
                  <c:v>-1.3718889853375671</c:v>
                </c:pt>
                <c:pt idx="3350">
                  <c:v>-1.3717771933537779</c:v>
                </c:pt>
                <c:pt idx="3351">
                  <c:v>-1.3717637828914679</c:v>
                </c:pt>
                <c:pt idx="3352">
                  <c:v>-1.3711582847039481</c:v>
                </c:pt>
                <c:pt idx="3353">
                  <c:v>-1.370816016074033</c:v>
                </c:pt>
                <c:pt idx="3354">
                  <c:v>-1.370725200214177</c:v>
                </c:pt>
                <c:pt idx="3355">
                  <c:v>-1.3707</c:v>
                </c:pt>
                <c:pt idx="3356">
                  <c:v>-1.3705619723321549</c:v>
                </c:pt>
                <c:pt idx="3357">
                  <c:v>-1.370216583197096</c:v>
                </c:pt>
                <c:pt idx="3358">
                  <c:v>-1.3701000000000001</c:v>
                </c:pt>
                <c:pt idx="3359">
                  <c:v>-1.37</c:v>
                </c:pt>
                <c:pt idx="3360">
                  <c:v>-1.3698999999999999</c:v>
                </c:pt>
                <c:pt idx="3361">
                  <c:v>-1.3698999999999999</c:v>
                </c:pt>
                <c:pt idx="3362">
                  <c:v>-1.3697999999999999</c:v>
                </c:pt>
                <c:pt idx="3363">
                  <c:v>-1.369637111571756</c:v>
                </c:pt>
                <c:pt idx="3364">
                  <c:v>-1.3695869671427801</c:v>
                </c:pt>
                <c:pt idx="3365">
                  <c:v>-1.3695767754523951</c:v>
                </c:pt>
                <c:pt idx="3366">
                  <c:v>-1.3693</c:v>
                </c:pt>
                <c:pt idx="3367">
                  <c:v>-1.3691</c:v>
                </c:pt>
                <c:pt idx="3368">
                  <c:v>-1.3690946299761619</c:v>
                </c:pt>
                <c:pt idx="3369">
                  <c:v>-1.369077799678565</c:v>
                </c:pt>
                <c:pt idx="3370" formatCode="0.0000">
                  <c:v>-1.3690587201065509</c:v>
                </c:pt>
                <c:pt idx="3371">
                  <c:v>-1.368909484088876</c:v>
                </c:pt>
                <c:pt idx="3372">
                  <c:v>-1.3688998848391549</c:v>
                </c:pt>
                <c:pt idx="3373">
                  <c:v>-1.3687</c:v>
                </c:pt>
                <c:pt idx="3374">
                  <c:v>-1.368597978578286</c:v>
                </c:pt>
                <c:pt idx="3375">
                  <c:v>-1.368523032872009</c:v>
                </c:pt>
                <c:pt idx="3376">
                  <c:v>-1.368354320411526</c:v>
                </c:pt>
                <c:pt idx="3377">
                  <c:v>-1.368238421557405</c:v>
                </c:pt>
                <c:pt idx="3378">
                  <c:v>-1.368219212938248</c:v>
                </c:pt>
                <c:pt idx="3379">
                  <c:v>-1.3681299608322639</c:v>
                </c:pt>
                <c:pt idx="3380">
                  <c:v>-1.3681000000000001</c:v>
                </c:pt>
                <c:pt idx="3381">
                  <c:v>-1.368014358722035</c:v>
                </c:pt>
                <c:pt idx="3382">
                  <c:v>-1.367803844092669</c:v>
                </c:pt>
                <c:pt idx="3383">
                  <c:v>-1.36768963407809</c:v>
                </c:pt>
                <c:pt idx="3384">
                  <c:v>-1.367651147656727</c:v>
                </c:pt>
                <c:pt idx="3385">
                  <c:v>-1.3674974570329941</c:v>
                </c:pt>
                <c:pt idx="3386">
                  <c:v>-1.3673999999999999</c:v>
                </c:pt>
                <c:pt idx="3387">
                  <c:v>-1.367374277183482</c:v>
                </c:pt>
                <c:pt idx="3388">
                  <c:v>-1.3667</c:v>
                </c:pt>
                <c:pt idx="3389">
                  <c:v>-1.3667</c:v>
                </c:pt>
                <c:pt idx="3390">
                  <c:v>-1.3666776332114741</c:v>
                </c:pt>
                <c:pt idx="3391">
                  <c:v>-1.36655670806762</c:v>
                </c:pt>
                <c:pt idx="3392" formatCode="0.0000">
                  <c:v>-1.366520653846693</c:v>
                </c:pt>
                <c:pt idx="3393" formatCode="0.0000">
                  <c:v>-1.3664949048461461</c:v>
                </c:pt>
                <c:pt idx="3394">
                  <c:v>-1.366373841254815</c:v>
                </c:pt>
                <c:pt idx="3395">
                  <c:v>-1.366296301705491</c:v>
                </c:pt>
                <c:pt idx="3396">
                  <c:v>-1.3662371213223219</c:v>
                </c:pt>
                <c:pt idx="3397">
                  <c:v>-1.3661047881667081</c:v>
                </c:pt>
                <c:pt idx="3398">
                  <c:v>-1.3661000000000001</c:v>
                </c:pt>
                <c:pt idx="3399">
                  <c:v>-1.3660000000000001</c:v>
                </c:pt>
                <c:pt idx="3400">
                  <c:v>-1.365774575093414</c:v>
                </c:pt>
                <c:pt idx="3401">
                  <c:v>-1.365774575093414</c:v>
                </c:pt>
                <c:pt idx="3402">
                  <c:v>-1.365739471958076</c:v>
                </c:pt>
                <c:pt idx="3403">
                  <c:v>-1.365560252339389</c:v>
                </c:pt>
                <c:pt idx="3404">
                  <c:v>-1.3653999999999999</c:v>
                </c:pt>
                <c:pt idx="3405">
                  <c:v>-1.3653385192851011</c:v>
                </c:pt>
                <c:pt idx="3406">
                  <c:v>-1.365226171658654</c:v>
                </c:pt>
                <c:pt idx="3407">
                  <c:v>-1.3652</c:v>
                </c:pt>
                <c:pt idx="3408">
                  <c:v>-1.3652</c:v>
                </c:pt>
                <c:pt idx="3409">
                  <c:v>-1.3650402820055889</c:v>
                </c:pt>
                <c:pt idx="3410">
                  <c:v>-1.364716603057518</c:v>
                </c:pt>
                <c:pt idx="3411" formatCode="0.0000">
                  <c:v>-1.3647134989911669</c:v>
                </c:pt>
                <c:pt idx="3412">
                  <c:v>-1.3644000000000001</c:v>
                </c:pt>
                <c:pt idx="3413">
                  <c:v>-1.3643882135038099</c:v>
                </c:pt>
                <c:pt idx="3414">
                  <c:v>-1.3643094124574859</c:v>
                </c:pt>
                <c:pt idx="3415">
                  <c:v>-1.3642132779768901</c:v>
                </c:pt>
                <c:pt idx="3416">
                  <c:v>-1.363804607347604</c:v>
                </c:pt>
                <c:pt idx="3417">
                  <c:v>-1.3637999999999999</c:v>
                </c:pt>
                <c:pt idx="3418">
                  <c:v>-1.3637361146511029</c:v>
                </c:pt>
                <c:pt idx="3419">
                  <c:v>-1.363386650596744</c:v>
                </c:pt>
                <c:pt idx="3420">
                  <c:v>-1.363293205626064</c:v>
                </c:pt>
                <c:pt idx="3421">
                  <c:v>-1.3631843393305081</c:v>
                </c:pt>
                <c:pt idx="3422">
                  <c:v>-1.3631</c:v>
                </c:pt>
                <c:pt idx="3423">
                  <c:v>-1.3627</c:v>
                </c:pt>
                <c:pt idx="3424">
                  <c:v>-1.362433567687996</c:v>
                </c:pt>
                <c:pt idx="3425">
                  <c:v>-1.3622800919657869</c:v>
                </c:pt>
                <c:pt idx="3426">
                  <c:v>-1.3622800919657869</c:v>
                </c:pt>
                <c:pt idx="3427">
                  <c:v>-1.362262709771124</c:v>
                </c:pt>
                <c:pt idx="3428">
                  <c:v>-1.3622000000000001</c:v>
                </c:pt>
                <c:pt idx="3429">
                  <c:v>-1.3620729313414199</c:v>
                </c:pt>
                <c:pt idx="3430">
                  <c:v>-1.3620000000000001</c:v>
                </c:pt>
                <c:pt idx="3431">
                  <c:v>-1.3617078306795309</c:v>
                </c:pt>
                <c:pt idx="3432">
                  <c:v>-1.3615999999999999</c:v>
                </c:pt>
                <c:pt idx="3433">
                  <c:v>-1.361594953396263</c:v>
                </c:pt>
                <c:pt idx="3434" formatCode="0.0000">
                  <c:v>-1.3611964602907081</c:v>
                </c:pt>
                <c:pt idx="3435">
                  <c:v>-1.3611675990269909</c:v>
                </c:pt>
                <c:pt idx="3436">
                  <c:v>-1.361040384014393</c:v>
                </c:pt>
                <c:pt idx="3437">
                  <c:v>-1.3609781128692771</c:v>
                </c:pt>
                <c:pt idx="3438">
                  <c:v>-1.3609039277915209</c:v>
                </c:pt>
                <c:pt idx="3439">
                  <c:v>-1.3609</c:v>
                </c:pt>
                <c:pt idx="3440">
                  <c:v>-1.360718507544969</c:v>
                </c:pt>
                <c:pt idx="3441">
                  <c:v>-1.3605607717166921</c:v>
                </c:pt>
                <c:pt idx="3442">
                  <c:v>-1.3605306129689321</c:v>
                </c:pt>
                <c:pt idx="3443">
                  <c:v>-1.3603000000000001</c:v>
                </c:pt>
                <c:pt idx="3444">
                  <c:v>-1.3602116204645209</c:v>
                </c:pt>
                <c:pt idx="3445">
                  <c:v>-1.3601955741848759</c:v>
                </c:pt>
                <c:pt idx="3446">
                  <c:v>-1.360152309673724</c:v>
                </c:pt>
                <c:pt idx="3447" formatCode="0.0000">
                  <c:v>-1.3597475659639739</c:v>
                </c:pt>
                <c:pt idx="3448">
                  <c:v>-1.3595999999999999</c:v>
                </c:pt>
                <c:pt idx="3449" formatCode="0.0000">
                  <c:v>-1.3594129863408111</c:v>
                </c:pt>
                <c:pt idx="3450">
                  <c:v>-1.3593</c:v>
                </c:pt>
                <c:pt idx="3451">
                  <c:v>-1.3592534423232101</c:v>
                </c:pt>
                <c:pt idx="3452">
                  <c:v>-1.3590881314527761</c:v>
                </c:pt>
                <c:pt idx="3453">
                  <c:v>-1.3589615553677981</c:v>
                </c:pt>
                <c:pt idx="3454">
                  <c:v>-1.358899374435748</c:v>
                </c:pt>
                <c:pt idx="3455">
                  <c:v>-1.358806925389306</c:v>
                </c:pt>
                <c:pt idx="3456">
                  <c:v>-1.358529696284789</c:v>
                </c:pt>
                <c:pt idx="3457" formatCode="0.0000">
                  <c:v>-1.3584617612243279</c:v>
                </c:pt>
                <c:pt idx="3458">
                  <c:v>-1.358252643999857</c:v>
                </c:pt>
                <c:pt idx="3459">
                  <c:v>-1.3576999999999999</c:v>
                </c:pt>
                <c:pt idx="3460">
                  <c:v>-1.35759747065224</c:v>
                </c:pt>
                <c:pt idx="3461">
                  <c:v>-1.3574999999999999</c:v>
                </c:pt>
                <c:pt idx="3462">
                  <c:v>-1.3573999999999999</c:v>
                </c:pt>
                <c:pt idx="3463">
                  <c:v>-1.3569358537843541</c:v>
                </c:pt>
                <c:pt idx="3464">
                  <c:v>-1.3569029795918459</c:v>
                </c:pt>
                <c:pt idx="3465">
                  <c:v>-1.3569</c:v>
                </c:pt>
                <c:pt idx="3466">
                  <c:v>-1.3568</c:v>
                </c:pt>
                <c:pt idx="3467">
                  <c:v>-1.3567414264341271</c:v>
                </c:pt>
                <c:pt idx="3468">
                  <c:v>-1.3565638127779001</c:v>
                </c:pt>
                <c:pt idx="3469">
                  <c:v>-1.3565</c:v>
                </c:pt>
                <c:pt idx="3470">
                  <c:v>-1.3563959114482551</c:v>
                </c:pt>
                <c:pt idx="3471">
                  <c:v>-1.3563000000000001</c:v>
                </c:pt>
                <c:pt idx="3472">
                  <c:v>-1.355814347240742</c:v>
                </c:pt>
                <c:pt idx="3473">
                  <c:v>-1.3553270007186511</c:v>
                </c:pt>
                <c:pt idx="3474">
                  <c:v>-1.3552208420391321</c:v>
                </c:pt>
                <c:pt idx="3475">
                  <c:v>-1.3552165922826751</c:v>
                </c:pt>
                <c:pt idx="3476">
                  <c:v>-1.3551465367525419</c:v>
                </c:pt>
                <c:pt idx="3477">
                  <c:v>-1.354949530530545</c:v>
                </c:pt>
                <c:pt idx="3478">
                  <c:v>-1.3549</c:v>
                </c:pt>
                <c:pt idx="3479">
                  <c:v>-1.3547</c:v>
                </c:pt>
                <c:pt idx="3480">
                  <c:v>-1.354580457665046</c:v>
                </c:pt>
                <c:pt idx="3481">
                  <c:v>-1.3544092967101591</c:v>
                </c:pt>
                <c:pt idx="3482">
                  <c:v>-1.3543000000000001</c:v>
                </c:pt>
                <c:pt idx="3483">
                  <c:v>-1.35403068976848</c:v>
                </c:pt>
                <c:pt idx="3484">
                  <c:v>-1.3537999999999999</c:v>
                </c:pt>
                <c:pt idx="3485">
                  <c:v>-1.353712160274277</c:v>
                </c:pt>
                <c:pt idx="3486" formatCode="0.0000">
                  <c:v>-1.3536641230926549</c:v>
                </c:pt>
                <c:pt idx="3487">
                  <c:v>-1.3535999999999999</c:v>
                </c:pt>
                <c:pt idx="3488">
                  <c:v>-1.3533259570839511</c:v>
                </c:pt>
                <c:pt idx="3489">
                  <c:v>-1.3531</c:v>
                </c:pt>
                <c:pt idx="3490">
                  <c:v>-1.3529</c:v>
                </c:pt>
                <c:pt idx="3491">
                  <c:v>-1.35268414822955</c:v>
                </c:pt>
                <c:pt idx="3492">
                  <c:v>-1.35268414822955</c:v>
                </c:pt>
                <c:pt idx="3493">
                  <c:v>-1.3524837901281419</c:v>
                </c:pt>
                <c:pt idx="3494" formatCode="0.0000">
                  <c:v>-1.3521407951786759</c:v>
                </c:pt>
                <c:pt idx="3495">
                  <c:v>-1.3519000000000001</c:v>
                </c:pt>
                <c:pt idx="3496">
                  <c:v>-1.3519000000000001</c:v>
                </c:pt>
                <c:pt idx="3497">
                  <c:v>-1.3518673564920569</c:v>
                </c:pt>
                <c:pt idx="3498">
                  <c:v>-1.3518276985641831</c:v>
                </c:pt>
                <c:pt idx="3499">
                  <c:v>-1.3517026063072759</c:v>
                </c:pt>
                <c:pt idx="3500">
                  <c:v>-1.3516465444886729</c:v>
                </c:pt>
                <c:pt idx="3501">
                  <c:v>-1.3515999999999999</c:v>
                </c:pt>
                <c:pt idx="3502">
                  <c:v>-1.351336123449878</c:v>
                </c:pt>
                <c:pt idx="3503">
                  <c:v>-1.3512</c:v>
                </c:pt>
                <c:pt idx="3504">
                  <c:v>-1.351</c:v>
                </c:pt>
                <c:pt idx="3505">
                  <c:v>-1.3505</c:v>
                </c:pt>
                <c:pt idx="3506">
                  <c:v>-1.35047565654221</c:v>
                </c:pt>
                <c:pt idx="3507">
                  <c:v>-1.3504286738326901</c:v>
                </c:pt>
                <c:pt idx="3508" formatCode="0.0000">
                  <c:v>-1.3503672479796101</c:v>
                </c:pt>
                <c:pt idx="3509">
                  <c:v>-1.3502000000000001</c:v>
                </c:pt>
                <c:pt idx="3510">
                  <c:v>-1.35</c:v>
                </c:pt>
                <c:pt idx="3511">
                  <c:v>-1.349922163552552</c:v>
                </c:pt>
                <c:pt idx="3512">
                  <c:v>-1.349898839647607</c:v>
                </c:pt>
                <c:pt idx="3513">
                  <c:v>-1.349768814963153</c:v>
                </c:pt>
                <c:pt idx="3514">
                  <c:v>-1.349530301168002</c:v>
                </c:pt>
                <c:pt idx="3515">
                  <c:v>-1.3494555287427901</c:v>
                </c:pt>
                <c:pt idx="3516">
                  <c:v>-1.349293592169952</c:v>
                </c:pt>
                <c:pt idx="3517">
                  <c:v>-1.3491077235068261</c:v>
                </c:pt>
                <c:pt idx="3518">
                  <c:v>-1.3490191399100679</c:v>
                </c:pt>
                <c:pt idx="3519">
                  <c:v>-1.3487990953578131</c:v>
                </c:pt>
                <c:pt idx="3520">
                  <c:v>-1.348591872651113</c:v>
                </c:pt>
                <c:pt idx="3521">
                  <c:v>-1.348591872651113</c:v>
                </c:pt>
                <c:pt idx="3522">
                  <c:v>-1.347832591005973</c:v>
                </c:pt>
                <c:pt idx="3523">
                  <c:v>-1.347574492522686</c:v>
                </c:pt>
                <c:pt idx="3524">
                  <c:v>-1.347518117520816</c:v>
                </c:pt>
                <c:pt idx="3525">
                  <c:v>-1.3474999999999999</c:v>
                </c:pt>
                <c:pt idx="3526">
                  <c:v>-1.347450468562855</c:v>
                </c:pt>
                <c:pt idx="3527">
                  <c:v>-1.3472615397840599</c:v>
                </c:pt>
                <c:pt idx="3528">
                  <c:v>-1.346653498890426</c:v>
                </c:pt>
                <c:pt idx="3529">
                  <c:v>-1.3464</c:v>
                </c:pt>
                <c:pt idx="3530">
                  <c:v>-1.3463152263002429</c:v>
                </c:pt>
                <c:pt idx="3531">
                  <c:v>-1.3463000000000001</c:v>
                </c:pt>
                <c:pt idx="3532">
                  <c:v>-1.3458174156672471</c:v>
                </c:pt>
                <c:pt idx="3533">
                  <c:v>-1.3458000000000001</c:v>
                </c:pt>
                <c:pt idx="3534">
                  <c:v>-1.3453999999999999</c:v>
                </c:pt>
                <c:pt idx="3535">
                  <c:v>-1.3449468159482849</c:v>
                </c:pt>
                <c:pt idx="3536">
                  <c:v>-1.3446163627313199</c:v>
                </c:pt>
                <c:pt idx="3537">
                  <c:v>-1.344522036995744</c:v>
                </c:pt>
                <c:pt idx="3538">
                  <c:v>-1.3445</c:v>
                </c:pt>
                <c:pt idx="3539">
                  <c:v>-1.3444</c:v>
                </c:pt>
                <c:pt idx="3540">
                  <c:v>-1.3443303372891791</c:v>
                </c:pt>
                <c:pt idx="3541">
                  <c:v>-1.3442000000000001</c:v>
                </c:pt>
                <c:pt idx="3542">
                  <c:v>-1.3441329177676511</c:v>
                </c:pt>
                <c:pt idx="3543">
                  <c:v>-1.3438339958623611</c:v>
                </c:pt>
                <c:pt idx="3544">
                  <c:v>-1.3436999999999999</c:v>
                </c:pt>
                <c:pt idx="3545">
                  <c:v>-1.3436427159733</c:v>
                </c:pt>
                <c:pt idx="3546">
                  <c:v>-1.3435999999999999</c:v>
                </c:pt>
                <c:pt idx="3547">
                  <c:v>-1.3434626532427181</c:v>
                </c:pt>
                <c:pt idx="3548">
                  <c:v>-1.343</c:v>
                </c:pt>
                <c:pt idx="3549">
                  <c:v>-1.3427253652526829</c:v>
                </c:pt>
                <c:pt idx="3550">
                  <c:v>-1.3427</c:v>
                </c:pt>
                <c:pt idx="3551">
                  <c:v>-1.3426346503344591</c:v>
                </c:pt>
                <c:pt idx="3552">
                  <c:v>-1.3426338669051221</c:v>
                </c:pt>
                <c:pt idx="3553">
                  <c:v>-1.342546375184239</c:v>
                </c:pt>
                <c:pt idx="3554">
                  <c:v>-1.3425</c:v>
                </c:pt>
                <c:pt idx="3555">
                  <c:v>-1.3422919613946951</c:v>
                </c:pt>
                <c:pt idx="3556">
                  <c:v>-1.3422919613946951</c:v>
                </c:pt>
                <c:pt idx="3557">
                  <c:v>-1.341980917116242</c:v>
                </c:pt>
                <c:pt idx="3558">
                  <c:v>-1.3419514452138319</c:v>
                </c:pt>
                <c:pt idx="3559">
                  <c:v>-1.34172233335633</c:v>
                </c:pt>
                <c:pt idx="3560">
                  <c:v>-1.341540832672925</c:v>
                </c:pt>
                <c:pt idx="3561">
                  <c:v>-1.341422719170845</c:v>
                </c:pt>
                <c:pt idx="3562">
                  <c:v>-1.3411999999999999</c:v>
                </c:pt>
                <c:pt idx="3563">
                  <c:v>-1.3406799227387229</c:v>
                </c:pt>
                <c:pt idx="3564">
                  <c:v>-1.34066036863251</c:v>
                </c:pt>
                <c:pt idx="3565">
                  <c:v>-1.3406176385272881</c:v>
                </c:pt>
                <c:pt idx="3566">
                  <c:v>-1.340555263652097</c:v>
                </c:pt>
                <c:pt idx="3567">
                  <c:v>-1.340428625510599</c:v>
                </c:pt>
                <c:pt idx="3568">
                  <c:v>-1.3404</c:v>
                </c:pt>
                <c:pt idx="3569">
                  <c:v>-1.3403807930983</c:v>
                </c:pt>
                <c:pt idx="3570">
                  <c:v>-1.3401000000000001</c:v>
                </c:pt>
                <c:pt idx="3571">
                  <c:v>-1.3400703569686749</c:v>
                </c:pt>
                <c:pt idx="3572">
                  <c:v>-1.3400636267956669</c:v>
                </c:pt>
                <c:pt idx="3573">
                  <c:v>-1.340011996957795</c:v>
                </c:pt>
                <c:pt idx="3574">
                  <c:v>-1.3399572435525731</c:v>
                </c:pt>
                <c:pt idx="3575">
                  <c:v>-1.3398230772418069</c:v>
                </c:pt>
                <c:pt idx="3576">
                  <c:v>-1.339708569260881</c:v>
                </c:pt>
                <c:pt idx="3577">
                  <c:v>-1.3396999999999999</c:v>
                </c:pt>
                <c:pt idx="3578">
                  <c:v>-1.3394999999999999</c:v>
                </c:pt>
                <c:pt idx="3579">
                  <c:v>-1.3394174992324051</c:v>
                </c:pt>
                <c:pt idx="3580">
                  <c:v>-1.3394128365973339</c:v>
                </c:pt>
                <c:pt idx="3581" formatCode="0.0000">
                  <c:v>-1.339264808648132</c:v>
                </c:pt>
                <c:pt idx="3582">
                  <c:v>-1.3386</c:v>
                </c:pt>
                <c:pt idx="3583">
                  <c:v>-1.33844158573621</c:v>
                </c:pt>
                <c:pt idx="3584">
                  <c:v>-1.3383</c:v>
                </c:pt>
                <c:pt idx="3585">
                  <c:v>-1.3378481286693651</c:v>
                </c:pt>
                <c:pt idx="3586">
                  <c:v>-1.3376999999999999</c:v>
                </c:pt>
                <c:pt idx="3587">
                  <c:v>-1.337208689822736</c:v>
                </c:pt>
                <c:pt idx="3588" formatCode="0.0000">
                  <c:v>-1.3372077637274871</c:v>
                </c:pt>
                <c:pt idx="3589" formatCode="0.0000">
                  <c:v>-1.3372077637274871</c:v>
                </c:pt>
                <c:pt idx="3590">
                  <c:v>-1.336759320814878</c:v>
                </c:pt>
                <c:pt idx="3591">
                  <c:v>-1.3367416959937559</c:v>
                </c:pt>
                <c:pt idx="3592">
                  <c:v>-1.3365</c:v>
                </c:pt>
                <c:pt idx="3593">
                  <c:v>-1.336437549372774</c:v>
                </c:pt>
                <c:pt idx="3594">
                  <c:v>-1.3362000000000001</c:v>
                </c:pt>
                <c:pt idx="3595">
                  <c:v>-1.3361000000000001</c:v>
                </c:pt>
                <c:pt idx="3596">
                  <c:v>-1.3360362748120831</c:v>
                </c:pt>
                <c:pt idx="3597">
                  <c:v>-1.3355925434199261</c:v>
                </c:pt>
                <c:pt idx="3598">
                  <c:v>-1.335527472192849</c:v>
                </c:pt>
                <c:pt idx="3599">
                  <c:v>-1.3353999999999999</c:v>
                </c:pt>
                <c:pt idx="3600">
                  <c:v>-1.33521095411456</c:v>
                </c:pt>
                <c:pt idx="3601">
                  <c:v>-1.335205307318118</c:v>
                </c:pt>
                <c:pt idx="3602">
                  <c:v>-1.3351144358928411</c:v>
                </c:pt>
                <c:pt idx="3603">
                  <c:v>-1.3349</c:v>
                </c:pt>
                <c:pt idx="3604">
                  <c:v>-1.3348055184374279</c:v>
                </c:pt>
                <c:pt idx="3605">
                  <c:v>-1.3347584686014811</c:v>
                </c:pt>
                <c:pt idx="3606">
                  <c:v>-1.3347</c:v>
                </c:pt>
                <c:pt idx="3607">
                  <c:v>-1.3343114582676521</c:v>
                </c:pt>
                <c:pt idx="3608">
                  <c:v>-1.3343076835214329</c:v>
                </c:pt>
                <c:pt idx="3609">
                  <c:v>-1.334236777388204</c:v>
                </c:pt>
                <c:pt idx="3610">
                  <c:v>-1.3341000000000001</c:v>
                </c:pt>
                <c:pt idx="3611">
                  <c:v>-1.3338386800862621</c:v>
                </c:pt>
                <c:pt idx="3612">
                  <c:v>-1.3337000000000001</c:v>
                </c:pt>
                <c:pt idx="3613">
                  <c:v>-1.3337000000000001</c:v>
                </c:pt>
                <c:pt idx="3614">
                  <c:v>-1.3334999999999999</c:v>
                </c:pt>
                <c:pt idx="3615">
                  <c:v>-1.3329662557975011</c:v>
                </c:pt>
                <c:pt idx="3616">
                  <c:v>-1.332903836326637</c:v>
                </c:pt>
                <c:pt idx="3617">
                  <c:v>-1.3327</c:v>
                </c:pt>
                <c:pt idx="3618">
                  <c:v>-1.3326286970890451</c:v>
                </c:pt>
                <c:pt idx="3619">
                  <c:v>-1.3326106266520199</c:v>
                </c:pt>
                <c:pt idx="3620">
                  <c:v>-1.3325797955053791</c:v>
                </c:pt>
                <c:pt idx="3621">
                  <c:v>-1.3325673511904279</c:v>
                </c:pt>
                <c:pt idx="3622">
                  <c:v>-1.332515723987274</c:v>
                </c:pt>
                <c:pt idx="3623">
                  <c:v>-1.3322000000000001</c:v>
                </c:pt>
                <c:pt idx="3624">
                  <c:v>-1.332104525491524</c:v>
                </c:pt>
                <c:pt idx="3625">
                  <c:v>-1.3320547730379271</c:v>
                </c:pt>
                <c:pt idx="3626">
                  <c:v>-1.332051603530902</c:v>
                </c:pt>
                <c:pt idx="3627">
                  <c:v>-1.3320000000000001</c:v>
                </c:pt>
                <c:pt idx="3628">
                  <c:v>-1.3320000000000001</c:v>
                </c:pt>
                <c:pt idx="3629">
                  <c:v>-1.3319000000000001</c:v>
                </c:pt>
                <c:pt idx="3630">
                  <c:v>-1.3317000000000001</c:v>
                </c:pt>
                <c:pt idx="3631">
                  <c:v>-1.3315999999999999</c:v>
                </c:pt>
                <c:pt idx="3632">
                  <c:v>-1.331449399156438</c:v>
                </c:pt>
                <c:pt idx="3633">
                  <c:v>-1.3313999999999999</c:v>
                </c:pt>
                <c:pt idx="3634">
                  <c:v>-1.33094721673923</c:v>
                </c:pt>
                <c:pt idx="3635">
                  <c:v>-1.3307692526818109</c:v>
                </c:pt>
                <c:pt idx="3636">
                  <c:v>-1.3305115462737409</c:v>
                </c:pt>
                <c:pt idx="3637">
                  <c:v>-1.3305</c:v>
                </c:pt>
                <c:pt idx="3638">
                  <c:v>-1.3302</c:v>
                </c:pt>
                <c:pt idx="3639">
                  <c:v>-1.3301000000000001</c:v>
                </c:pt>
                <c:pt idx="3640">
                  <c:v>-1.3297000000000001</c:v>
                </c:pt>
                <c:pt idx="3641">
                  <c:v>-1.3295999999999999</c:v>
                </c:pt>
                <c:pt idx="3642">
                  <c:v>-1.328989818768646</c:v>
                </c:pt>
                <c:pt idx="3643">
                  <c:v>-1.3289</c:v>
                </c:pt>
                <c:pt idx="3644">
                  <c:v>-1.3288219398600649</c:v>
                </c:pt>
                <c:pt idx="3645">
                  <c:v>-1.328737998396353</c:v>
                </c:pt>
                <c:pt idx="3646">
                  <c:v>-1.3285</c:v>
                </c:pt>
                <c:pt idx="3647">
                  <c:v>-1.3283793841056479</c:v>
                </c:pt>
                <c:pt idx="3648">
                  <c:v>-1.3283273331377361</c:v>
                </c:pt>
                <c:pt idx="3649">
                  <c:v>-1.3283</c:v>
                </c:pt>
                <c:pt idx="3650">
                  <c:v>-1.3278604648766561</c:v>
                </c:pt>
                <c:pt idx="3651">
                  <c:v>-1.3273013196596</c:v>
                </c:pt>
                <c:pt idx="3652">
                  <c:v>-1.3271999999999999</c:v>
                </c:pt>
                <c:pt idx="3653">
                  <c:v>-1.3270999999999999</c:v>
                </c:pt>
                <c:pt idx="3654">
                  <c:v>-1.3270999999999999</c:v>
                </c:pt>
                <c:pt idx="3655">
                  <c:v>-1.327</c:v>
                </c:pt>
                <c:pt idx="3656">
                  <c:v>-1.326976095874949</c:v>
                </c:pt>
                <c:pt idx="3657">
                  <c:v>-1.326950512525904</c:v>
                </c:pt>
                <c:pt idx="3658">
                  <c:v>-1.326890188139767</c:v>
                </c:pt>
                <c:pt idx="3659">
                  <c:v>-1.3266548839337839</c:v>
                </c:pt>
                <c:pt idx="3660">
                  <c:v>-1.3266334975617711</c:v>
                </c:pt>
                <c:pt idx="3661">
                  <c:v>-1.3265191092772399</c:v>
                </c:pt>
                <c:pt idx="3662">
                  <c:v>-1.3264283748306609</c:v>
                </c:pt>
                <c:pt idx="3663">
                  <c:v>-1.326293706296132</c:v>
                </c:pt>
                <c:pt idx="3664">
                  <c:v>-1.3261499310031359</c:v>
                </c:pt>
                <c:pt idx="3665">
                  <c:v>-1.3261000000000001</c:v>
                </c:pt>
                <c:pt idx="3666">
                  <c:v>-1.3258831307793151</c:v>
                </c:pt>
                <c:pt idx="3667">
                  <c:v>-1.325593931683422</c:v>
                </c:pt>
                <c:pt idx="3668">
                  <c:v>-1.3252999999999999</c:v>
                </c:pt>
                <c:pt idx="3669">
                  <c:v>-1.3251999999999999</c:v>
                </c:pt>
                <c:pt idx="3670">
                  <c:v>-1.325078123266876</c:v>
                </c:pt>
                <c:pt idx="3671">
                  <c:v>-1.3250225979626269</c:v>
                </c:pt>
                <c:pt idx="3672" formatCode="0.0000">
                  <c:v>-1.324918062926433</c:v>
                </c:pt>
                <c:pt idx="3673">
                  <c:v>-1.3245082522481659</c:v>
                </c:pt>
                <c:pt idx="3674">
                  <c:v>-1.324497493361104</c:v>
                </c:pt>
                <c:pt idx="3675">
                  <c:v>-1.3243302580907419</c:v>
                </c:pt>
                <c:pt idx="3676">
                  <c:v>-1.3242428803226221</c:v>
                </c:pt>
                <c:pt idx="3677">
                  <c:v>-1.3242</c:v>
                </c:pt>
                <c:pt idx="3678">
                  <c:v>-1.32404498909438</c:v>
                </c:pt>
                <c:pt idx="3679">
                  <c:v>-1.3240065538039849</c:v>
                </c:pt>
                <c:pt idx="3680">
                  <c:v>-1.3238000000000001</c:v>
                </c:pt>
                <c:pt idx="3681">
                  <c:v>-1.3237650832665599</c:v>
                </c:pt>
                <c:pt idx="3682">
                  <c:v>-1.3234999999999999</c:v>
                </c:pt>
                <c:pt idx="3683">
                  <c:v>-1.3232999999999999</c:v>
                </c:pt>
                <c:pt idx="3684">
                  <c:v>-1.3231209060804421</c:v>
                </c:pt>
                <c:pt idx="3685">
                  <c:v>-1.3229</c:v>
                </c:pt>
                <c:pt idx="3686">
                  <c:v>-1.3228928987300761</c:v>
                </c:pt>
                <c:pt idx="3687">
                  <c:v>-1.3228782941531441</c:v>
                </c:pt>
                <c:pt idx="3688">
                  <c:v>-1.322739454422599</c:v>
                </c:pt>
                <c:pt idx="3689">
                  <c:v>-1.322679226581901</c:v>
                </c:pt>
                <c:pt idx="3690">
                  <c:v>-1.3226</c:v>
                </c:pt>
                <c:pt idx="3691">
                  <c:v>-1.3225866203528349</c:v>
                </c:pt>
                <c:pt idx="3692">
                  <c:v>-1.3224639435967269</c:v>
                </c:pt>
                <c:pt idx="3693">
                  <c:v>-1.321844040948553</c:v>
                </c:pt>
                <c:pt idx="3694">
                  <c:v>-1.321764070808533</c:v>
                </c:pt>
                <c:pt idx="3695">
                  <c:v>-1.3217232947987121</c:v>
                </c:pt>
                <c:pt idx="3696">
                  <c:v>-1.3217000000000001</c:v>
                </c:pt>
                <c:pt idx="3697" formatCode="0.0000">
                  <c:v>-1.321489983484978</c:v>
                </c:pt>
                <c:pt idx="3698">
                  <c:v>-1.3213999999999999</c:v>
                </c:pt>
                <c:pt idx="3699">
                  <c:v>-1.3210999999999999</c:v>
                </c:pt>
                <c:pt idx="3700">
                  <c:v>-1.321022329232387</c:v>
                </c:pt>
                <c:pt idx="3701">
                  <c:v>-1.3209081532386751</c:v>
                </c:pt>
                <c:pt idx="3702">
                  <c:v>-1.32085563471225</c:v>
                </c:pt>
                <c:pt idx="3703">
                  <c:v>-1.3206531357748239</c:v>
                </c:pt>
                <c:pt idx="3704">
                  <c:v>-1.3206531357748239</c:v>
                </c:pt>
                <c:pt idx="3705">
                  <c:v>-1.3206</c:v>
                </c:pt>
                <c:pt idx="3706">
                  <c:v>-1.320458194137007</c:v>
                </c:pt>
                <c:pt idx="3707">
                  <c:v>-1.3204</c:v>
                </c:pt>
                <c:pt idx="3708">
                  <c:v>-1.3202255754379</c:v>
                </c:pt>
                <c:pt idx="3709">
                  <c:v>-1.32</c:v>
                </c:pt>
                <c:pt idx="3710">
                  <c:v>-1.319969917911217</c:v>
                </c:pt>
                <c:pt idx="3711">
                  <c:v>-1.3197599378190039</c:v>
                </c:pt>
                <c:pt idx="3712">
                  <c:v>-1.319746260631055</c:v>
                </c:pt>
                <c:pt idx="3713">
                  <c:v>-1.3195304473775971</c:v>
                </c:pt>
                <c:pt idx="3714">
                  <c:v>-1.3192965280432041</c:v>
                </c:pt>
                <c:pt idx="3715">
                  <c:v>-1.319040767082412</c:v>
                </c:pt>
                <c:pt idx="3716">
                  <c:v>-1.319</c:v>
                </c:pt>
                <c:pt idx="3717">
                  <c:v>-1.3189</c:v>
                </c:pt>
                <c:pt idx="3718">
                  <c:v>-1.3188</c:v>
                </c:pt>
                <c:pt idx="3719">
                  <c:v>-1.318685448937835</c:v>
                </c:pt>
                <c:pt idx="3720">
                  <c:v>-1.3185551171847409</c:v>
                </c:pt>
                <c:pt idx="3721">
                  <c:v>-1.318351413243952</c:v>
                </c:pt>
                <c:pt idx="3722">
                  <c:v>-1.3181</c:v>
                </c:pt>
                <c:pt idx="3723">
                  <c:v>-1.318008845581097</c:v>
                </c:pt>
                <c:pt idx="3724">
                  <c:v>-1.3177000000000001</c:v>
                </c:pt>
                <c:pt idx="3725">
                  <c:v>-1.3176000000000001</c:v>
                </c:pt>
                <c:pt idx="3726">
                  <c:v>-1.3175068659687339</c:v>
                </c:pt>
                <c:pt idx="3727">
                  <c:v>-1.3171999999999999</c:v>
                </c:pt>
                <c:pt idx="3728">
                  <c:v>-1.317103487759731</c:v>
                </c:pt>
                <c:pt idx="3729">
                  <c:v>-1.3168942984617069</c:v>
                </c:pt>
                <c:pt idx="3730">
                  <c:v>-1.3167739248672741</c:v>
                </c:pt>
                <c:pt idx="3731">
                  <c:v>-1.316690474916413</c:v>
                </c:pt>
                <c:pt idx="3732">
                  <c:v>-1.3166511917270061</c:v>
                </c:pt>
                <c:pt idx="3733">
                  <c:v>-1.3164</c:v>
                </c:pt>
                <c:pt idx="3734">
                  <c:v>-1.3162</c:v>
                </c:pt>
                <c:pt idx="3735">
                  <c:v>-1.316004705850724</c:v>
                </c:pt>
                <c:pt idx="3736">
                  <c:v>-1.3157790063871551</c:v>
                </c:pt>
                <c:pt idx="3737">
                  <c:v>-1.3157481771434969</c:v>
                </c:pt>
                <c:pt idx="3738">
                  <c:v>-1.31570098390194</c:v>
                </c:pt>
                <c:pt idx="3739">
                  <c:v>-1.315309289678523</c:v>
                </c:pt>
                <c:pt idx="3740">
                  <c:v>-1.315299800551617</c:v>
                </c:pt>
                <c:pt idx="3741">
                  <c:v>-1.3149999999999999</c:v>
                </c:pt>
                <c:pt idx="3742">
                  <c:v>-1.314731614441311</c:v>
                </c:pt>
                <c:pt idx="3743">
                  <c:v>-1.3146</c:v>
                </c:pt>
                <c:pt idx="3744">
                  <c:v>-1.3144</c:v>
                </c:pt>
                <c:pt idx="3745">
                  <c:v>-1.3143</c:v>
                </c:pt>
                <c:pt idx="3746">
                  <c:v>-1.314054855306737</c:v>
                </c:pt>
                <c:pt idx="3747">
                  <c:v>-1.313789800660236</c:v>
                </c:pt>
                <c:pt idx="3748">
                  <c:v>-1.31369184508628</c:v>
                </c:pt>
                <c:pt idx="3749">
                  <c:v>-1.3136052045757041</c:v>
                </c:pt>
                <c:pt idx="3750">
                  <c:v>-1.3135311703329491</c:v>
                </c:pt>
                <c:pt idx="3751">
                  <c:v>-1.313285192294116</c:v>
                </c:pt>
                <c:pt idx="3752">
                  <c:v>-1.3128</c:v>
                </c:pt>
                <c:pt idx="3753">
                  <c:v>-1.3128</c:v>
                </c:pt>
                <c:pt idx="3754">
                  <c:v>-1.312739049020144</c:v>
                </c:pt>
                <c:pt idx="3755" formatCode="0.0000">
                  <c:v>-1.3126611586358261</c:v>
                </c:pt>
                <c:pt idx="3756">
                  <c:v>-1.3125855927347101</c:v>
                </c:pt>
                <c:pt idx="3757">
                  <c:v>-1.3122</c:v>
                </c:pt>
                <c:pt idx="3758">
                  <c:v>-1.31137811842028</c:v>
                </c:pt>
                <c:pt idx="3759">
                  <c:v>-1.3113548077461521</c:v>
                </c:pt>
                <c:pt idx="3760">
                  <c:v>-1.311338713882479</c:v>
                </c:pt>
                <c:pt idx="3761">
                  <c:v>-1.3111988178573231</c:v>
                </c:pt>
                <c:pt idx="3762">
                  <c:v>-1.3110186917794551</c:v>
                </c:pt>
                <c:pt idx="3763">
                  <c:v>-1.310965029155114</c:v>
                </c:pt>
                <c:pt idx="3764">
                  <c:v>-1.310965029155114</c:v>
                </c:pt>
                <c:pt idx="3765">
                  <c:v>-1.3109</c:v>
                </c:pt>
                <c:pt idx="3766">
                  <c:v>-1.3106460693648421</c:v>
                </c:pt>
                <c:pt idx="3767">
                  <c:v>-1.310381784963331</c:v>
                </c:pt>
                <c:pt idx="3768">
                  <c:v>-1.310371755953228</c:v>
                </c:pt>
                <c:pt idx="3769">
                  <c:v>-1.310333116626216</c:v>
                </c:pt>
                <c:pt idx="3770">
                  <c:v>-1.3101421131536599</c:v>
                </c:pt>
                <c:pt idx="3771">
                  <c:v>-1.3101345312225099</c:v>
                </c:pt>
                <c:pt idx="3772">
                  <c:v>-1.3100596540268661</c:v>
                </c:pt>
                <c:pt idx="3773">
                  <c:v>-1.309939763773305</c:v>
                </c:pt>
                <c:pt idx="3774">
                  <c:v>-1.3098187921630211</c:v>
                </c:pt>
                <c:pt idx="3775">
                  <c:v>-1.3097000000000001</c:v>
                </c:pt>
                <c:pt idx="3776">
                  <c:v>-1.3096000000000001</c:v>
                </c:pt>
                <c:pt idx="3777">
                  <c:v>-1.3096000000000001</c:v>
                </c:pt>
                <c:pt idx="3778">
                  <c:v>-1.309219074970071</c:v>
                </c:pt>
                <c:pt idx="3779">
                  <c:v>-1.3089</c:v>
                </c:pt>
                <c:pt idx="3780">
                  <c:v>-1.3088054918601</c:v>
                </c:pt>
                <c:pt idx="3781">
                  <c:v>-1.3087897961961981</c:v>
                </c:pt>
                <c:pt idx="3782" formatCode="0.0000">
                  <c:v>-1.3084707450701301</c:v>
                </c:pt>
                <c:pt idx="3783">
                  <c:v>-1.3084</c:v>
                </c:pt>
                <c:pt idx="3784">
                  <c:v>-1.3072668437502899</c:v>
                </c:pt>
                <c:pt idx="3785">
                  <c:v>-1.3072097463585921</c:v>
                </c:pt>
                <c:pt idx="3786">
                  <c:v>-1.3071812323841301</c:v>
                </c:pt>
                <c:pt idx="3787">
                  <c:v>-1.3071369736318139</c:v>
                </c:pt>
                <c:pt idx="3788">
                  <c:v>-1.3071300992769621</c:v>
                </c:pt>
                <c:pt idx="3789">
                  <c:v>-1.3069146332660579</c:v>
                </c:pt>
                <c:pt idx="3790">
                  <c:v>-1.306831211252373</c:v>
                </c:pt>
                <c:pt idx="3791">
                  <c:v>-1.306626831602834</c:v>
                </c:pt>
                <c:pt idx="3792">
                  <c:v>-1.306608638535999</c:v>
                </c:pt>
                <c:pt idx="3793">
                  <c:v>-1.3065890007632299</c:v>
                </c:pt>
                <c:pt idx="3794">
                  <c:v>-1.3064561061602411</c:v>
                </c:pt>
                <c:pt idx="3795">
                  <c:v>-1.3064273432287541</c:v>
                </c:pt>
                <c:pt idx="3796">
                  <c:v>-1.306370974781466</c:v>
                </c:pt>
                <c:pt idx="3797" formatCode="0.0000">
                  <c:v>-1.3063520899177961</c:v>
                </c:pt>
                <c:pt idx="3798" formatCode="0.0000">
                  <c:v>-1.3063520899177961</c:v>
                </c:pt>
                <c:pt idx="3799">
                  <c:v>-1.3059590529531711</c:v>
                </c:pt>
                <c:pt idx="3800">
                  <c:v>-1.305432517864487</c:v>
                </c:pt>
                <c:pt idx="3801">
                  <c:v>-1.3053289795358309</c:v>
                </c:pt>
                <c:pt idx="3802">
                  <c:v>-1.3052999999999999</c:v>
                </c:pt>
                <c:pt idx="3803">
                  <c:v>-1.305261157102761</c:v>
                </c:pt>
                <c:pt idx="3804">
                  <c:v>-1.30509955301645</c:v>
                </c:pt>
                <c:pt idx="3805">
                  <c:v>-1.3048</c:v>
                </c:pt>
                <c:pt idx="3806">
                  <c:v>-1.3045</c:v>
                </c:pt>
                <c:pt idx="3807" formatCode="0.0000">
                  <c:v>-1.304262884941805</c:v>
                </c:pt>
                <c:pt idx="3808">
                  <c:v>-1.3041785942571269</c:v>
                </c:pt>
                <c:pt idx="3809">
                  <c:v>-1.3041749655532711</c:v>
                </c:pt>
                <c:pt idx="3810">
                  <c:v>-1.3039646656450949</c:v>
                </c:pt>
                <c:pt idx="3811">
                  <c:v>-1.3037850707225549</c:v>
                </c:pt>
                <c:pt idx="3812">
                  <c:v>-1.30331629832631</c:v>
                </c:pt>
                <c:pt idx="3813">
                  <c:v>-1.302946860400191</c:v>
                </c:pt>
                <c:pt idx="3814">
                  <c:v>-1.3027</c:v>
                </c:pt>
                <c:pt idx="3815">
                  <c:v>-1.3027</c:v>
                </c:pt>
                <c:pt idx="3816">
                  <c:v>-1.302635403783152</c:v>
                </c:pt>
                <c:pt idx="3817">
                  <c:v>-1.3026040599179061</c:v>
                </c:pt>
                <c:pt idx="3818">
                  <c:v>-1.302581783165933</c:v>
                </c:pt>
                <c:pt idx="3819">
                  <c:v>-1.3024498006295011</c:v>
                </c:pt>
                <c:pt idx="3820">
                  <c:v>-1.302428257202759</c:v>
                </c:pt>
                <c:pt idx="3821">
                  <c:v>-1.301984335152337</c:v>
                </c:pt>
                <c:pt idx="3822">
                  <c:v>-1.3018000000000001</c:v>
                </c:pt>
                <c:pt idx="3823">
                  <c:v>-1.3013999999999999</c:v>
                </c:pt>
                <c:pt idx="3824">
                  <c:v>-1.3012999999999999</c:v>
                </c:pt>
                <c:pt idx="3825">
                  <c:v>-1.301191173209195</c:v>
                </c:pt>
                <c:pt idx="3826">
                  <c:v>-1.301183370518896</c:v>
                </c:pt>
                <c:pt idx="3827">
                  <c:v>-1.301117182016593</c:v>
                </c:pt>
                <c:pt idx="3828">
                  <c:v>-1.300799999254536</c:v>
                </c:pt>
                <c:pt idx="3829">
                  <c:v>-1.3007522432178851</c:v>
                </c:pt>
                <c:pt idx="3830">
                  <c:v>-1.3007</c:v>
                </c:pt>
                <c:pt idx="3831">
                  <c:v>-1.3005852721036111</c:v>
                </c:pt>
                <c:pt idx="3832">
                  <c:v>-1.300550493638615</c:v>
                </c:pt>
                <c:pt idx="3833">
                  <c:v>-1.3003858569978</c:v>
                </c:pt>
                <c:pt idx="3834">
                  <c:v>-1.300373870627122</c:v>
                </c:pt>
                <c:pt idx="3835">
                  <c:v>-1.3003425278214931</c:v>
                </c:pt>
                <c:pt idx="3836">
                  <c:v>-1.3003</c:v>
                </c:pt>
                <c:pt idx="3837">
                  <c:v>-1.3003</c:v>
                </c:pt>
                <c:pt idx="3838">
                  <c:v>-1.3001</c:v>
                </c:pt>
                <c:pt idx="3839">
                  <c:v>-1.3001</c:v>
                </c:pt>
                <c:pt idx="3840">
                  <c:v>-1.2997784152540379</c:v>
                </c:pt>
                <c:pt idx="3841">
                  <c:v>-1.2997000000000001</c:v>
                </c:pt>
                <c:pt idx="3842">
                  <c:v>-1.2995894136998201</c:v>
                </c:pt>
                <c:pt idx="3843">
                  <c:v>-1.2990792776989639</c:v>
                </c:pt>
                <c:pt idx="3844">
                  <c:v>-1.2989349253406619</c:v>
                </c:pt>
                <c:pt idx="3845" formatCode="0.0000">
                  <c:v>-1.29849589843347</c:v>
                </c:pt>
                <c:pt idx="3846">
                  <c:v>-1.298493566967684</c:v>
                </c:pt>
                <c:pt idx="3847">
                  <c:v>-1.298420157251035</c:v>
                </c:pt>
                <c:pt idx="3848">
                  <c:v>-1.2983966303644101</c:v>
                </c:pt>
                <c:pt idx="3849">
                  <c:v>-1.2982685881637679</c:v>
                </c:pt>
                <c:pt idx="3850">
                  <c:v>-1.2981978796493601</c:v>
                </c:pt>
                <c:pt idx="3851">
                  <c:v>-1.2977945032362881</c:v>
                </c:pt>
                <c:pt idx="3852">
                  <c:v>-1.2977000000000001</c:v>
                </c:pt>
                <c:pt idx="3853">
                  <c:v>-1.2975000000000001</c:v>
                </c:pt>
                <c:pt idx="3854">
                  <c:v>-1.2971938563913501</c:v>
                </c:pt>
                <c:pt idx="3855">
                  <c:v>-1.2970999999999999</c:v>
                </c:pt>
                <c:pt idx="3856">
                  <c:v>-1.2967</c:v>
                </c:pt>
                <c:pt idx="3857">
                  <c:v>-1.2966</c:v>
                </c:pt>
                <c:pt idx="3858">
                  <c:v>-1.2961520166367839</c:v>
                </c:pt>
                <c:pt idx="3859">
                  <c:v>-1.2959275376404349</c:v>
                </c:pt>
                <c:pt idx="3860">
                  <c:v>-1.2959000000000001</c:v>
                </c:pt>
                <c:pt idx="3861">
                  <c:v>-1.295811454491492</c:v>
                </c:pt>
                <c:pt idx="3862">
                  <c:v>-1.2955000000000001</c:v>
                </c:pt>
                <c:pt idx="3863">
                  <c:v>-1.295307940691645</c:v>
                </c:pt>
                <c:pt idx="3864">
                  <c:v>-1.295307940691645</c:v>
                </c:pt>
                <c:pt idx="3865">
                  <c:v>-1.2951099020794039</c:v>
                </c:pt>
                <c:pt idx="3866">
                  <c:v>-1.2948999999999999</c:v>
                </c:pt>
                <c:pt idx="3867">
                  <c:v>-1.2948</c:v>
                </c:pt>
                <c:pt idx="3868">
                  <c:v>-1.2945</c:v>
                </c:pt>
                <c:pt idx="3869">
                  <c:v>-1.29445628549127</c:v>
                </c:pt>
                <c:pt idx="3870">
                  <c:v>-1.294300697176727</c:v>
                </c:pt>
                <c:pt idx="3871">
                  <c:v>-1.293717210173398</c:v>
                </c:pt>
                <c:pt idx="3872">
                  <c:v>-1.293419803509414</c:v>
                </c:pt>
                <c:pt idx="3873">
                  <c:v>-1.2932999999999999</c:v>
                </c:pt>
                <c:pt idx="3874">
                  <c:v>-1.293242458365881</c:v>
                </c:pt>
                <c:pt idx="3875">
                  <c:v>-1.2926372981598719</c:v>
                </c:pt>
                <c:pt idx="3876">
                  <c:v>-1.2925</c:v>
                </c:pt>
                <c:pt idx="3877">
                  <c:v>-1.2924</c:v>
                </c:pt>
                <c:pt idx="3878">
                  <c:v>-1.2921</c:v>
                </c:pt>
                <c:pt idx="3879">
                  <c:v>-1.292076620496567</c:v>
                </c:pt>
                <c:pt idx="3880">
                  <c:v>-1.2920742667650249</c:v>
                </c:pt>
                <c:pt idx="3881">
                  <c:v>-1.29196593169087</c:v>
                </c:pt>
                <c:pt idx="3882">
                  <c:v>-1.2918775673448519</c:v>
                </c:pt>
                <c:pt idx="3883">
                  <c:v>-1.291703642531105</c:v>
                </c:pt>
                <c:pt idx="3884">
                  <c:v>-1.2916000000000001</c:v>
                </c:pt>
                <c:pt idx="3885">
                  <c:v>-1.291590759483215</c:v>
                </c:pt>
                <c:pt idx="3886" formatCode="0.0000">
                  <c:v>-1.2910102060452759</c:v>
                </c:pt>
                <c:pt idx="3887">
                  <c:v>-1.2908999999999999</c:v>
                </c:pt>
                <c:pt idx="3888">
                  <c:v>-1.2908205505972159</c:v>
                </c:pt>
                <c:pt idx="3889">
                  <c:v>-1.290688012064398</c:v>
                </c:pt>
                <c:pt idx="3890">
                  <c:v>-1.290487950609946</c:v>
                </c:pt>
                <c:pt idx="3891">
                  <c:v>-1.2898982769430369</c:v>
                </c:pt>
                <c:pt idx="3892">
                  <c:v>-1.2897509004193559</c:v>
                </c:pt>
                <c:pt idx="3893">
                  <c:v>-1.2897000000000001</c:v>
                </c:pt>
                <c:pt idx="3894">
                  <c:v>-1.289623273178681</c:v>
                </c:pt>
                <c:pt idx="3895">
                  <c:v>-1.2895214669486661</c:v>
                </c:pt>
                <c:pt idx="3896">
                  <c:v>-1.289490972401415</c:v>
                </c:pt>
                <c:pt idx="3897">
                  <c:v>-1.289478284931856</c:v>
                </c:pt>
                <c:pt idx="3898">
                  <c:v>-1.2893982207807571</c:v>
                </c:pt>
                <c:pt idx="3899">
                  <c:v>-1.2892999999999999</c:v>
                </c:pt>
                <c:pt idx="3900">
                  <c:v>-1.2890999999999999</c:v>
                </c:pt>
                <c:pt idx="3901">
                  <c:v>-1.288809639563484</c:v>
                </c:pt>
                <c:pt idx="3902">
                  <c:v>-1.288768210114787</c:v>
                </c:pt>
                <c:pt idx="3903">
                  <c:v>-1.2887</c:v>
                </c:pt>
                <c:pt idx="3904">
                  <c:v>-1.2885549057297501</c:v>
                </c:pt>
                <c:pt idx="3905">
                  <c:v>-1.2885</c:v>
                </c:pt>
                <c:pt idx="3906">
                  <c:v>-1.2884285699524749</c:v>
                </c:pt>
                <c:pt idx="3907">
                  <c:v>-1.28831457725021</c:v>
                </c:pt>
                <c:pt idx="3908">
                  <c:v>-1.2883</c:v>
                </c:pt>
                <c:pt idx="3909">
                  <c:v>-1.28827917413077</c:v>
                </c:pt>
                <c:pt idx="3910">
                  <c:v>-1.2879792534797581</c:v>
                </c:pt>
                <c:pt idx="3911">
                  <c:v>-1.2878000000000001</c:v>
                </c:pt>
                <c:pt idx="3912">
                  <c:v>-1.2877623602035411</c:v>
                </c:pt>
                <c:pt idx="3913">
                  <c:v>-1.2877187872967719</c:v>
                </c:pt>
                <c:pt idx="3914">
                  <c:v>-1.2876000000000001</c:v>
                </c:pt>
                <c:pt idx="3915">
                  <c:v>-1.2874000000000001</c:v>
                </c:pt>
                <c:pt idx="3916">
                  <c:v>-1.287153673107944</c:v>
                </c:pt>
                <c:pt idx="3917">
                  <c:v>-1.2870648787880381</c:v>
                </c:pt>
                <c:pt idx="3918">
                  <c:v>-1.2869999999999999</c:v>
                </c:pt>
                <c:pt idx="3919">
                  <c:v>-1.2868999999999999</c:v>
                </c:pt>
                <c:pt idx="3920">
                  <c:v>-1.2867999999999999</c:v>
                </c:pt>
                <c:pt idx="3921">
                  <c:v>-1.2867648829031451</c:v>
                </c:pt>
                <c:pt idx="3922">
                  <c:v>-1.2866</c:v>
                </c:pt>
                <c:pt idx="3923">
                  <c:v>-1.2866</c:v>
                </c:pt>
                <c:pt idx="3924">
                  <c:v>-1.2864589581740069</c:v>
                </c:pt>
                <c:pt idx="3925">
                  <c:v>-1.2864562329834619</c:v>
                </c:pt>
                <c:pt idx="3926">
                  <c:v>-1.2864</c:v>
                </c:pt>
                <c:pt idx="3927">
                  <c:v>-1.286216844845478</c:v>
                </c:pt>
                <c:pt idx="3928">
                  <c:v>-1.2861096416692721</c:v>
                </c:pt>
                <c:pt idx="3929">
                  <c:v>-1.286</c:v>
                </c:pt>
                <c:pt idx="3930">
                  <c:v>-1.2858208584773281</c:v>
                </c:pt>
                <c:pt idx="3931" formatCode="0.0000">
                  <c:v>-1.2857816407113341</c:v>
                </c:pt>
                <c:pt idx="3932">
                  <c:v>-1.2857000000000001</c:v>
                </c:pt>
                <c:pt idx="3933" formatCode="0.0000">
                  <c:v>-1.2854828056436101</c:v>
                </c:pt>
                <c:pt idx="3934">
                  <c:v>-1.285349988213226</c:v>
                </c:pt>
                <c:pt idx="3935">
                  <c:v>-1.2853281419946061</c:v>
                </c:pt>
                <c:pt idx="3936">
                  <c:v>-1.285273959869371</c:v>
                </c:pt>
                <c:pt idx="3937">
                  <c:v>-1.285240396503903</c:v>
                </c:pt>
                <c:pt idx="3938">
                  <c:v>-1.285040034155513</c:v>
                </c:pt>
                <c:pt idx="3939">
                  <c:v>-1.2849999999999999</c:v>
                </c:pt>
                <c:pt idx="3940">
                  <c:v>-1.284237478363657</c:v>
                </c:pt>
                <c:pt idx="3941">
                  <c:v>-1.283837979591484</c:v>
                </c:pt>
                <c:pt idx="3942" formatCode="0.0000">
                  <c:v>-1.283735596350138</c:v>
                </c:pt>
                <c:pt idx="3943">
                  <c:v>-1.2836000000000001</c:v>
                </c:pt>
                <c:pt idx="3944">
                  <c:v>-1.2835224087912409</c:v>
                </c:pt>
                <c:pt idx="3945">
                  <c:v>-1.2834000000000001</c:v>
                </c:pt>
                <c:pt idx="3946">
                  <c:v>-1.2834000000000001</c:v>
                </c:pt>
                <c:pt idx="3947">
                  <c:v>-1.28287937984561</c:v>
                </c:pt>
                <c:pt idx="3948">
                  <c:v>-1.282382273173774</c:v>
                </c:pt>
                <c:pt idx="3949">
                  <c:v>-1.282367491679318</c:v>
                </c:pt>
                <c:pt idx="3950">
                  <c:v>-1.2820582501905311</c:v>
                </c:pt>
                <c:pt idx="3951">
                  <c:v>-1.2820253274828679</c:v>
                </c:pt>
                <c:pt idx="3952">
                  <c:v>-1.281916592719434</c:v>
                </c:pt>
                <c:pt idx="3953">
                  <c:v>-1.2818000000000001</c:v>
                </c:pt>
                <c:pt idx="3954">
                  <c:v>-1.281752892447366</c:v>
                </c:pt>
                <c:pt idx="3955">
                  <c:v>-1.2815414646726431</c:v>
                </c:pt>
                <c:pt idx="3956">
                  <c:v>-1.281459659923242</c:v>
                </c:pt>
                <c:pt idx="3957">
                  <c:v>-1.2814097671360829</c:v>
                </c:pt>
                <c:pt idx="3958">
                  <c:v>-1.2810508701862819</c:v>
                </c:pt>
                <c:pt idx="3959" formatCode="0.0000">
                  <c:v>-1.2809410323927339</c:v>
                </c:pt>
                <c:pt idx="3960">
                  <c:v>-1.2809155591953909</c:v>
                </c:pt>
                <c:pt idx="3961">
                  <c:v>-1.280852966059677</c:v>
                </c:pt>
                <c:pt idx="3962">
                  <c:v>-1.280794207588168</c:v>
                </c:pt>
                <c:pt idx="3963">
                  <c:v>-1.280752968920984</c:v>
                </c:pt>
                <c:pt idx="3964">
                  <c:v>-1.2806980552397991</c:v>
                </c:pt>
                <c:pt idx="3965">
                  <c:v>-1.2806632696236699</c:v>
                </c:pt>
                <c:pt idx="3966">
                  <c:v>-1.2802375180605809</c:v>
                </c:pt>
                <c:pt idx="3967">
                  <c:v>-1.28004962690511</c:v>
                </c:pt>
                <c:pt idx="3968">
                  <c:v>-1.28</c:v>
                </c:pt>
                <c:pt idx="3969">
                  <c:v>-1.2798</c:v>
                </c:pt>
                <c:pt idx="3970">
                  <c:v>-1.279252569286178</c:v>
                </c:pt>
                <c:pt idx="3971">
                  <c:v>-1.279241571984725</c:v>
                </c:pt>
                <c:pt idx="3972">
                  <c:v>-1.279095648372861</c:v>
                </c:pt>
                <c:pt idx="3973">
                  <c:v>-1.2790767154101981</c:v>
                </c:pt>
                <c:pt idx="3974">
                  <c:v>-1.279053963042236</c:v>
                </c:pt>
                <c:pt idx="3975">
                  <c:v>-1.2788584617000329</c:v>
                </c:pt>
                <c:pt idx="3976">
                  <c:v>-1.278841598783107</c:v>
                </c:pt>
                <c:pt idx="3977">
                  <c:v>-1.2785002133561949</c:v>
                </c:pt>
                <c:pt idx="3978">
                  <c:v>-1.278433442821107</c:v>
                </c:pt>
                <c:pt idx="3979">
                  <c:v>-1.2784</c:v>
                </c:pt>
                <c:pt idx="3980">
                  <c:v>-1.278089329388882</c:v>
                </c:pt>
                <c:pt idx="3981">
                  <c:v>-1.2780642448971471</c:v>
                </c:pt>
                <c:pt idx="3982">
                  <c:v>-1.2780410997670411</c:v>
                </c:pt>
                <c:pt idx="3983">
                  <c:v>-1.277861883247986</c:v>
                </c:pt>
                <c:pt idx="3984">
                  <c:v>-1.2778</c:v>
                </c:pt>
                <c:pt idx="3985">
                  <c:v>-1.2777000000000001</c:v>
                </c:pt>
                <c:pt idx="3986">
                  <c:v>-1.2776754399235031</c:v>
                </c:pt>
                <c:pt idx="3987">
                  <c:v>-1.277615308510434</c:v>
                </c:pt>
                <c:pt idx="3988">
                  <c:v>-1.2773000000000001</c:v>
                </c:pt>
                <c:pt idx="3989">
                  <c:v>-1.2772687176299651</c:v>
                </c:pt>
                <c:pt idx="3990">
                  <c:v>-1.2772572714590971</c:v>
                </c:pt>
                <c:pt idx="3991">
                  <c:v>-1.2769999999999999</c:v>
                </c:pt>
                <c:pt idx="3992">
                  <c:v>-1.2767948897499239</c:v>
                </c:pt>
                <c:pt idx="3993">
                  <c:v>-1.27677782812438</c:v>
                </c:pt>
                <c:pt idx="3994">
                  <c:v>-1.276417516235844</c:v>
                </c:pt>
                <c:pt idx="3995" formatCode="0.0000">
                  <c:v>-1.276010677338266</c:v>
                </c:pt>
                <c:pt idx="3996">
                  <c:v>-1.275996084003008</c:v>
                </c:pt>
                <c:pt idx="3997">
                  <c:v>-1.2756407437841979</c:v>
                </c:pt>
                <c:pt idx="3998">
                  <c:v>-1.2755879121868181</c:v>
                </c:pt>
                <c:pt idx="3999">
                  <c:v>-1.275287069318042</c:v>
                </c:pt>
                <c:pt idx="4000">
                  <c:v>-1.275235198002072</c:v>
                </c:pt>
                <c:pt idx="4001">
                  <c:v>-1.2749999999999999</c:v>
                </c:pt>
                <c:pt idx="4002">
                  <c:v>-1.2748283962369671</c:v>
                </c:pt>
                <c:pt idx="4003">
                  <c:v>-1.2743</c:v>
                </c:pt>
                <c:pt idx="4004">
                  <c:v>-1.274178299300837</c:v>
                </c:pt>
                <c:pt idx="4005">
                  <c:v>-1.274</c:v>
                </c:pt>
                <c:pt idx="4006">
                  <c:v>-1.273928768633412</c:v>
                </c:pt>
                <c:pt idx="4007">
                  <c:v>-1.27382022672199</c:v>
                </c:pt>
                <c:pt idx="4008">
                  <c:v>-1.2737000000000001</c:v>
                </c:pt>
                <c:pt idx="4009">
                  <c:v>-1.273063042331235</c:v>
                </c:pt>
                <c:pt idx="4010">
                  <c:v>-1.2728024807069569</c:v>
                </c:pt>
                <c:pt idx="4011">
                  <c:v>-1.272763347342303</c:v>
                </c:pt>
                <c:pt idx="4012">
                  <c:v>-1.2726999999999999</c:v>
                </c:pt>
                <c:pt idx="4013">
                  <c:v>-1.2726803044906221</c:v>
                </c:pt>
                <c:pt idx="4014">
                  <c:v>-1.2725564076649989</c:v>
                </c:pt>
                <c:pt idx="4015">
                  <c:v>-1.272389944132398</c:v>
                </c:pt>
                <c:pt idx="4016">
                  <c:v>-1.2722</c:v>
                </c:pt>
                <c:pt idx="4017">
                  <c:v>-1.271991709819398</c:v>
                </c:pt>
                <c:pt idx="4018">
                  <c:v>-1.2717000000000001</c:v>
                </c:pt>
                <c:pt idx="4019">
                  <c:v>-1.271567514761587</c:v>
                </c:pt>
                <c:pt idx="4020">
                  <c:v>-1.271219397716119</c:v>
                </c:pt>
                <c:pt idx="4021">
                  <c:v>-1.2711739038461141</c:v>
                </c:pt>
                <c:pt idx="4022">
                  <c:v>-1.2710999999999999</c:v>
                </c:pt>
                <c:pt idx="4023">
                  <c:v>-1.271076252727388</c:v>
                </c:pt>
                <c:pt idx="4024">
                  <c:v>-1.270957613865848</c:v>
                </c:pt>
                <c:pt idx="4025">
                  <c:v>-1.2708849979327821</c:v>
                </c:pt>
                <c:pt idx="4026">
                  <c:v>-1.2708747496267181</c:v>
                </c:pt>
                <c:pt idx="4027">
                  <c:v>-1.2707460233206269</c:v>
                </c:pt>
                <c:pt idx="4028">
                  <c:v>-1.270369715011622</c:v>
                </c:pt>
                <c:pt idx="4029" formatCode="0.0000">
                  <c:v>-1.2703538038064901</c:v>
                </c:pt>
                <c:pt idx="4030">
                  <c:v>-1.2700592351675071</c:v>
                </c:pt>
                <c:pt idx="4031">
                  <c:v>-1.269828187081985</c:v>
                </c:pt>
                <c:pt idx="4032">
                  <c:v>-1.2698</c:v>
                </c:pt>
                <c:pt idx="4033">
                  <c:v>-1.2693459548483801</c:v>
                </c:pt>
                <c:pt idx="4034" formatCode="0.0000">
                  <c:v>-1.2689626302954</c:v>
                </c:pt>
                <c:pt idx="4035">
                  <c:v>-1.26881692030992</c:v>
                </c:pt>
                <c:pt idx="4036">
                  <c:v>-1.2687999999999999</c:v>
                </c:pt>
                <c:pt idx="4037">
                  <c:v>-1.2686999999999999</c:v>
                </c:pt>
                <c:pt idx="4038">
                  <c:v>-1.2683916244823561</c:v>
                </c:pt>
                <c:pt idx="4039">
                  <c:v>-1.268357540433561</c:v>
                </c:pt>
                <c:pt idx="4040">
                  <c:v>-1.2681815707382109</c:v>
                </c:pt>
                <c:pt idx="4041">
                  <c:v>-1.2681</c:v>
                </c:pt>
                <c:pt idx="4042">
                  <c:v>-1.268084496911734</c:v>
                </c:pt>
                <c:pt idx="4043">
                  <c:v>-1.268066269085683</c:v>
                </c:pt>
                <c:pt idx="4044">
                  <c:v>-1.2679</c:v>
                </c:pt>
                <c:pt idx="4045">
                  <c:v>-1.2678777241060659</c:v>
                </c:pt>
                <c:pt idx="4046">
                  <c:v>-1.26785393858809</c:v>
                </c:pt>
                <c:pt idx="4047">
                  <c:v>-1.2678</c:v>
                </c:pt>
                <c:pt idx="4048">
                  <c:v>-1.267337796174123</c:v>
                </c:pt>
                <c:pt idx="4049">
                  <c:v>-1.2673000000000001</c:v>
                </c:pt>
                <c:pt idx="4050">
                  <c:v>-1.2672202380943971</c:v>
                </c:pt>
                <c:pt idx="4051" formatCode="0.0000">
                  <c:v>-1.2671911798838911</c:v>
                </c:pt>
                <c:pt idx="4052">
                  <c:v>-1.2671789826971609</c:v>
                </c:pt>
                <c:pt idx="4053">
                  <c:v>-1.2669999999999999</c:v>
                </c:pt>
                <c:pt idx="4054">
                  <c:v>-1.266854909583303</c:v>
                </c:pt>
                <c:pt idx="4055">
                  <c:v>-1.2667681697872699</c:v>
                </c:pt>
                <c:pt idx="4056">
                  <c:v>-1.2664821614213631</c:v>
                </c:pt>
                <c:pt idx="4057">
                  <c:v>-1.266074020111656</c:v>
                </c:pt>
                <c:pt idx="4058">
                  <c:v>-1.2659</c:v>
                </c:pt>
                <c:pt idx="4059">
                  <c:v>-1.265409850225433</c:v>
                </c:pt>
                <c:pt idx="4060">
                  <c:v>-1.265409850225433</c:v>
                </c:pt>
                <c:pt idx="4061">
                  <c:v>-1.2651791705756741</c:v>
                </c:pt>
                <c:pt idx="4062">
                  <c:v>-1.2651231702341801</c:v>
                </c:pt>
                <c:pt idx="4063">
                  <c:v>-1.2649999999999999</c:v>
                </c:pt>
                <c:pt idx="4064">
                  <c:v>-1.264440066066318</c:v>
                </c:pt>
                <c:pt idx="4065">
                  <c:v>-1.264347447776492</c:v>
                </c:pt>
                <c:pt idx="4066">
                  <c:v>-1.2643</c:v>
                </c:pt>
                <c:pt idx="4067" formatCode="0.0000">
                  <c:v>-1.264205614669313</c:v>
                </c:pt>
                <c:pt idx="4068">
                  <c:v>-1.264165078106485</c:v>
                </c:pt>
                <c:pt idx="4069">
                  <c:v>-1.263984578950726</c:v>
                </c:pt>
                <c:pt idx="4070">
                  <c:v>-1.2639</c:v>
                </c:pt>
                <c:pt idx="4071">
                  <c:v>-1.2638787000026031</c:v>
                </c:pt>
                <c:pt idx="4072">
                  <c:v>-1.2637644007953579</c:v>
                </c:pt>
                <c:pt idx="4073">
                  <c:v>-1.2637154712400309</c:v>
                </c:pt>
                <c:pt idx="4074">
                  <c:v>-1.2634000000000001</c:v>
                </c:pt>
                <c:pt idx="4075">
                  <c:v>-1.2633439278474301</c:v>
                </c:pt>
                <c:pt idx="4076">
                  <c:v>-1.262643736913736</c:v>
                </c:pt>
                <c:pt idx="4077">
                  <c:v>-1.2626354064570731</c:v>
                </c:pt>
                <c:pt idx="4078">
                  <c:v>-1.2625</c:v>
                </c:pt>
                <c:pt idx="4079">
                  <c:v>-1.262433799374274</c:v>
                </c:pt>
                <c:pt idx="4080">
                  <c:v>-1.2624</c:v>
                </c:pt>
                <c:pt idx="4081">
                  <c:v>-1.2622874931210959</c:v>
                </c:pt>
                <c:pt idx="4082">
                  <c:v>-1.2620467183933339</c:v>
                </c:pt>
                <c:pt idx="4083">
                  <c:v>-1.261753373256651</c:v>
                </c:pt>
                <c:pt idx="4084">
                  <c:v>-1.2615000000000001</c:v>
                </c:pt>
                <c:pt idx="4085">
                  <c:v>-1.2614164922174449</c:v>
                </c:pt>
                <c:pt idx="4086">
                  <c:v>-1.2613344239654189</c:v>
                </c:pt>
                <c:pt idx="4087">
                  <c:v>-1.2613000000000001</c:v>
                </c:pt>
                <c:pt idx="4088">
                  <c:v>-1.2609315080132331</c:v>
                </c:pt>
                <c:pt idx="4089">
                  <c:v>-1.2609122237774599</c:v>
                </c:pt>
                <c:pt idx="4090">
                  <c:v>-1.2606999999999999</c:v>
                </c:pt>
                <c:pt idx="4091">
                  <c:v>-1.260375395535112</c:v>
                </c:pt>
                <c:pt idx="4092">
                  <c:v>-1.260299714018684</c:v>
                </c:pt>
                <c:pt idx="4093">
                  <c:v>-1.2598864686719951</c:v>
                </c:pt>
                <c:pt idx="4094">
                  <c:v>-1.2596998196081699</c:v>
                </c:pt>
                <c:pt idx="4095">
                  <c:v>-1.259035435531791</c:v>
                </c:pt>
                <c:pt idx="4096">
                  <c:v>-1.259012322284627</c:v>
                </c:pt>
                <c:pt idx="4097">
                  <c:v>-1.2589999999999999</c:v>
                </c:pt>
                <c:pt idx="4098">
                  <c:v>-1.2586999999999999</c:v>
                </c:pt>
                <c:pt idx="4099">
                  <c:v>-1.258414001130687</c:v>
                </c:pt>
                <c:pt idx="4100">
                  <c:v>-1.258303513976214</c:v>
                </c:pt>
                <c:pt idx="4101">
                  <c:v>-1.257903440759464</c:v>
                </c:pt>
                <c:pt idx="4102">
                  <c:v>-1.2578</c:v>
                </c:pt>
                <c:pt idx="4103">
                  <c:v>-1.257607674038413</c:v>
                </c:pt>
                <c:pt idx="4104">
                  <c:v>-1.257591367672324</c:v>
                </c:pt>
                <c:pt idx="4105">
                  <c:v>-1.2575000000000001</c:v>
                </c:pt>
                <c:pt idx="4106">
                  <c:v>-1.25726887413276</c:v>
                </c:pt>
                <c:pt idx="4107">
                  <c:v>-1.2571000000000001</c:v>
                </c:pt>
                <c:pt idx="4108">
                  <c:v>-1.256805544542323</c:v>
                </c:pt>
                <c:pt idx="4109">
                  <c:v>-1.2567999999999999</c:v>
                </c:pt>
                <c:pt idx="4110">
                  <c:v>-1.2567999999999999</c:v>
                </c:pt>
                <c:pt idx="4111">
                  <c:v>-1.25671847921105</c:v>
                </c:pt>
                <c:pt idx="4112">
                  <c:v>-1.256518317377338</c:v>
                </c:pt>
                <c:pt idx="4113">
                  <c:v>-1.2565</c:v>
                </c:pt>
                <c:pt idx="4114">
                  <c:v>-1.2561</c:v>
                </c:pt>
                <c:pt idx="4115">
                  <c:v>-1.256</c:v>
                </c:pt>
                <c:pt idx="4116">
                  <c:v>-1.255357403858987</c:v>
                </c:pt>
                <c:pt idx="4117">
                  <c:v>-1.2553431105644071</c:v>
                </c:pt>
                <c:pt idx="4118">
                  <c:v>-1.2552200142612999</c:v>
                </c:pt>
                <c:pt idx="4119">
                  <c:v>-1.255050882700677</c:v>
                </c:pt>
                <c:pt idx="4120">
                  <c:v>-1.2549999999999999</c:v>
                </c:pt>
                <c:pt idx="4121">
                  <c:v>-1.2547999999999999</c:v>
                </c:pt>
                <c:pt idx="4122">
                  <c:v>-1.2546999999999999</c:v>
                </c:pt>
                <c:pt idx="4123">
                  <c:v>-1.2544999999999999</c:v>
                </c:pt>
                <c:pt idx="4124">
                  <c:v>-1.254453716118326</c:v>
                </c:pt>
                <c:pt idx="4125">
                  <c:v>-1.254434521191315</c:v>
                </c:pt>
                <c:pt idx="4126">
                  <c:v>-1.2544</c:v>
                </c:pt>
                <c:pt idx="4127">
                  <c:v>-1.2538625723908361</c:v>
                </c:pt>
                <c:pt idx="4128">
                  <c:v>-1.253491184617695</c:v>
                </c:pt>
                <c:pt idx="4129">
                  <c:v>-1.2534000000000001</c:v>
                </c:pt>
                <c:pt idx="4130">
                  <c:v>-1.2533707265632681</c:v>
                </c:pt>
                <c:pt idx="4131">
                  <c:v>-1.2529999999999999</c:v>
                </c:pt>
                <c:pt idx="4132">
                  <c:v>-1.2528999999999999</c:v>
                </c:pt>
                <c:pt idx="4133">
                  <c:v>-1.252894094647129</c:v>
                </c:pt>
                <c:pt idx="4134">
                  <c:v>-1.252832955381648</c:v>
                </c:pt>
                <c:pt idx="4135">
                  <c:v>-1.2522406297929349</c:v>
                </c:pt>
                <c:pt idx="4136">
                  <c:v>-1.2522377167421579</c:v>
                </c:pt>
                <c:pt idx="4137">
                  <c:v>-1.252118150615364</c:v>
                </c:pt>
                <c:pt idx="4138">
                  <c:v>-1.2518</c:v>
                </c:pt>
                <c:pt idx="4139">
                  <c:v>-1.2517323669823379</c:v>
                </c:pt>
                <c:pt idx="4140">
                  <c:v>-1.251712042362892</c:v>
                </c:pt>
                <c:pt idx="4141">
                  <c:v>-1.251531240794119</c:v>
                </c:pt>
                <c:pt idx="4142">
                  <c:v>-1.2515198500143769</c:v>
                </c:pt>
                <c:pt idx="4143">
                  <c:v>-1.2515000000000001</c:v>
                </c:pt>
                <c:pt idx="4144">
                  <c:v>-1.251473793321098</c:v>
                </c:pt>
                <c:pt idx="4145">
                  <c:v>-1.2513000000000001</c:v>
                </c:pt>
                <c:pt idx="4146">
                  <c:v>-1.2511000000000001</c:v>
                </c:pt>
                <c:pt idx="4147">
                  <c:v>-1.250939320799876</c:v>
                </c:pt>
                <c:pt idx="4148">
                  <c:v>-1.250889154368952</c:v>
                </c:pt>
                <c:pt idx="4149">
                  <c:v>-1.2507999999999999</c:v>
                </c:pt>
                <c:pt idx="4150">
                  <c:v>-1.2507999999999999</c:v>
                </c:pt>
                <c:pt idx="4151" formatCode="0.0000">
                  <c:v>-1.250791760892215</c:v>
                </c:pt>
                <c:pt idx="4152">
                  <c:v>-1.250777780343397</c:v>
                </c:pt>
                <c:pt idx="4153">
                  <c:v>-1.2506999999999999</c:v>
                </c:pt>
                <c:pt idx="4154">
                  <c:v>-1.2505270989239761</c:v>
                </c:pt>
                <c:pt idx="4155">
                  <c:v>-1.2504999999999999</c:v>
                </c:pt>
                <c:pt idx="4156">
                  <c:v>-1.250470985246328</c:v>
                </c:pt>
                <c:pt idx="4157">
                  <c:v>-1.250465392995159</c:v>
                </c:pt>
                <c:pt idx="4158" formatCode="0.0000">
                  <c:v>-1.250099310719015</c:v>
                </c:pt>
                <c:pt idx="4159">
                  <c:v>-1.2499</c:v>
                </c:pt>
                <c:pt idx="4160">
                  <c:v>-1.24977691779804</c:v>
                </c:pt>
                <c:pt idx="4161">
                  <c:v>-1.2497201027053479</c:v>
                </c:pt>
                <c:pt idx="4162">
                  <c:v>-1.2496032524369309</c:v>
                </c:pt>
                <c:pt idx="4163">
                  <c:v>-1.2496</c:v>
                </c:pt>
                <c:pt idx="4164">
                  <c:v>-1.2492008554062251</c:v>
                </c:pt>
                <c:pt idx="4165">
                  <c:v>-1.249016008514489</c:v>
                </c:pt>
                <c:pt idx="4166">
                  <c:v>-1.2490000000000001</c:v>
                </c:pt>
                <c:pt idx="4167">
                  <c:v>-1.2489994302114631</c:v>
                </c:pt>
                <c:pt idx="4168">
                  <c:v>-1.248904691171081</c:v>
                </c:pt>
                <c:pt idx="4169">
                  <c:v>-1.248904691171081</c:v>
                </c:pt>
                <c:pt idx="4170">
                  <c:v>-1.2486334491044999</c:v>
                </c:pt>
                <c:pt idx="4171">
                  <c:v>-1.2484</c:v>
                </c:pt>
                <c:pt idx="4172">
                  <c:v>-1.2484</c:v>
                </c:pt>
                <c:pt idx="4173">
                  <c:v>-1.2481640992035901</c:v>
                </c:pt>
                <c:pt idx="4174">
                  <c:v>-1.248</c:v>
                </c:pt>
                <c:pt idx="4175">
                  <c:v>-1.247975614783515</c:v>
                </c:pt>
                <c:pt idx="4176">
                  <c:v>-1.2475798145003321</c:v>
                </c:pt>
                <c:pt idx="4177">
                  <c:v>-1.247348907627992</c:v>
                </c:pt>
                <c:pt idx="4178">
                  <c:v>-1.2469951587630781</c:v>
                </c:pt>
                <c:pt idx="4179">
                  <c:v>-1.2467524669002299</c:v>
                </c:pt>
                <c:pt idx="4180">
                  <c:v>-1.246455966963496</c:v>
                </c:pt>
                <c:pt idx="4181">
                  <c:v>-1.2463806936234509</c:v>
                </c:pt>
                <c:pt idx="4182" formatCode="0.0000">
                  <c:v>-1.246047548360786</c:v>
                </c:pt>
                <c:pt idx="4183">
                  <c:v>-1.246032773224323</c:v>
                </c:pt>
                <c:pt idx="4184">
                  <c:v>-1.2458795858644689</c:v>
                </c:pt>
                <c:pt idx="4185" formatCode="0.0000">
                  <c:v>-1.245655424736148</c:v>
                </c:pt>
                <c:pt idx="4186">
                  <c:v>-1.2455000000000001</c:v>
                </c:pt>
                <c:pt idx="4187">
                  <c:v>-1.2454000000000001</c:v>
                </c:pt>
                <c:pt idx="4188">
                  <c:v>-1.2453665366751701</c:v>
                </c:pt>
                <c:pt idx="4189">
                  <c:v>-1.24515611290932</c:v>
                </c:pt>
                <c:pt idx="4190">
                  <c:v>-1.245050034449231</c:v>
                </c:pt>
                <c:pt idx="4191">
                  <c:v>-1.2448999999999999</c:v>
                </c:pt>
                <c:pt idx="4192">
                  <c:v>-1.2448516733099659</c:v>
                </c:pt>
                <c:pt idx="4193">
                  <c:v>-1.244695137739416</c:v>
                </c:pt>
                <c:pt idx="4194">
                  <c:v>-1.2444999999999999</c:v>
                </c:pt>
                <c:pt idx="4195" formatCode="0.0000">
                  <c:v>-1.2444488217141849</c:v>
                </c:pt>
                <c:pt idx="4196">
                  <c:v>-1.2443506172329031</c:v>
                </c:pt>
                <c:pt idx="4197">
                  <c:v>-1.2443</c:v>
                </c:pt>
                <c:pt idx="4198">
                  <c:v>-1.244163040071754</c:v>
                </c:pt>
                <c:pt idx="4199">
                  <c:v>-1.2440194150079029</c:v>
                </c:pt>
                <c:pt idx="4200">
                  <c:v>-1.243860663540781</c:v>
                </c:pt>
                <c:pt idx="4201">
                  <c:v>-1.2437643019355189</c:v>
                </c:pt>
                <c:pt idx="4202">
                  <c:v>-1.243745983965171</c:v>
                </c:pt>
                <c:pt idx="4203">
                  <c:v>-1.2437265369502859</c:v>
                </c:pt>
                <c:pt idx="4204">
                  <c:v>-1.243432882069607</c:v>
                </c:pt>
                <c:pt idx="4205">
                  <c:v>-1.243396096969436</c:v>
                </c:pt>
                <c:pt idx="4206">
                  <c:v>-1.2432333992868829</c:v>
                </c:pt>
                <c:pt idx="4207">
                  <c:v>-1.243179506393632</c:v>
                </c:pt>
                <c:pt idx="4208">
                  <c:v>-1.2430391902274529</c:v>
                </c:pt>
                <c:pt idx="4209">
                  <c:v>-1.2428919363043061</c:v>
                </c:pt>
                <c:pt idx="4210">
                  <c:v>-1.2428786118061601</c:v>
                </c:pt>
                <c:pt idx="4211">
                  <c:v>-1.2427900363682729</c:v>
                </c:pt>
                <c:pt idx="4212">
                  <c:v>-1.2426118670004731</c:v>
                </c:pt>
                <c:pt idx="4213">
                  <c:v>-1.2426019465238649</c:v>
                </c:pt>
                <c:pt idx="4214">
                  <c:v>-1.2424999999999999</c:v>
                </c:pt>
                <c:pt idx="4215">
                  <c:v>-1.2424999999999999</c:v>
                </c:pt>
                <c:pt idx="4216">
                  <c:v>-1.2424382135736971</c:v>
                </c:pt>
                <c:pt idx="4217">
                  <c:v>-1.2424163493609639</c:v>
                </c:pt>
                <c:pt idx="4218">
                  <c:v>-1.2421342208642641</c:v>
                </c:pt>
                <c:pt idx="4219">
                  <c:v>-1.241930127273557</c:v>
                </c:pt>
                <c:pt idx="4220">
                  <c:v>-1.241823876786329</c:v>
                </c:pt>
                <c:pt idx="4221">
                  <c:v>-1.2416</c:v>
                </c:pt>
                <c:pt idx="4222">
                  <c:v>-1.241467188719716</c:v>
                </c:pt>
                <c:pt idx="4223">
                  <c:v>-1.241452318106437</c:v>
                </c:pt>
                <c:pt idx="4224">
                  <c:v>-1.241330817769041</c:v>
                </c:pt>
                <c:pt idx="4225">
                  <c:v>-1.2413297519751869</c:v>
                </c:pt>
                <c:pt idx="4226">
                  <c:v>-1.241238869145477</c:v>
                </c:pt>
                <c:pt idx="4227">
                  <c:v>-1.2412207390418231</c:v>
                </c:pt>
                <c:pt idx="4228">
                  <c:v>-1.2411922408781491</c:v>
                </c:pt>
                <c:pt idx="4229">
                  <c:v>-1.2410563411785001</c:v>
                </c:pt>
                <c:pt idx="4230">
                  <c:v>-1.2410468614486501</c:v>
                </c:pt>
                <c:pt idx="4231">
                  <c:v>-1.240950909418413</c:v>
                </c:pt>
                <c:pt idx="4232" formatCode="0.0000">
                  <c:v>-1.240718459538783</c:v>
                </c:pt>
                <c:pt idx="4233">
                  <c:v>-1.2406165346581519</c:v>
                </c:pt>
                <c:pt idx="4234">
                  <c:v>-1.2405999999999999</c:v>
                </c:pt>
                <c:pt idx="4235">
                  <c:v>-1.240597878627576</c:v>
                </c:pt>
                <c:pt idx="4236">
                  <c:v>-1.2405590244168581</c:v>
                </c:pt>
                <c:pt idx="4237">
                  <c:v>-1.2403</c:v>
                </c:pt>
                <c:pt idx="4238">
                  <c:v>-1.240224255130105</c:v>
                </c:pt>
                <c:pt idx="4239">
                  <c:v>-1.2402238492301929</c:v>
                </c:pt>
                <c:pt idx="4240">
                  <c:v>-1.2402</c:v>
                </c:pt>
                <c:pt idx="4241">
                  <c:v>-1.24</c:v>
                </c:pt>
                <c:pt idx="4242">
                  <c:v>-1.239979827973231</c:v>
                </c:pt>
                <c:pt idx="4243">
                  <c:v>-1.2398082121059091</c:v>
                </c:pt>
                <c:pt idx="4244" formatCode="0.0000">
                  <c:v>-1.2395014443829631</c:v>
                </c:pt>
                <c:pt idx="4245">
                  <c:v>-1.239430315025257</c:v>
                </c:pt>
                <c:pt idx="4246">
                  <c:v>-1.2392000000000001</c:v>
                </c:pt>
                <c:pt idx="4247">
                  <c:v>-1.2389184556345301</c:v>
                </c:pt>
                <c:pt idx="4248">
                  <c:v>-1.238912283027521</c:v>
                </c:pt>
                <c:pt idx="4249">
                  <c:v>-1.2388999999999999</c:v>
                </c:pt>
                <c:pt idx="4250">
                  <c:v>-1.2388496454701079</c:v>
                </c:pt>
                <c:pt idx="4251">
                  <c:v>-1.238809101537669</c:v>
                </c:pt>
                <c:pt idx="4252">
                  <c:v>-1.238771707135655</c:v>
                </c:pt>
                <c:pt idx="4253">
                  <c:v>-1.2387211537134559</c:v>
                </c:pt>
                <c:pt idx="4254">
                  <c:v>-1.238666939480908</c:v>
                </c:pt>
                <c:pt idx="4255">
                  <c:v>-1.2385999999999999</c:v>
                </c:pt>
                <c:pt idx="4256">
                  <c:v>-1.238396578259672</c:v>
                </c:pt>
                <c:pt idx="4257">
                  <c:v>-1.2382</c:v>
                </c:pt>
                <c:pt idx="4258">
                  <c:v>-1.2382</c:v>
                </c:pt>
                <c:pt idx="4259">
                  <c:v>-1.2379</c:v>
                </c:pt>
                <c:pt idx="4260">
                  <c:v>-1.237869372450179</c:v>
                </c:pt>
                <c:pt idx="4261">
                  <c:v>-1.2377</c:v>
                </c:pt>
                <c:pt idx="4262">
                  <c:v>-1.2377</c:v>
                </c:pt>
                <c:pt idx="4263" formatCode="0.0000">
                  <c:v>-1.2376925120303719</c:v>
                </c:pt>
                <c:pt idx="4264">
                  <c:v>-1.2374000000000001</c:v>
                </c:pt>
                <c:pt idx="4265">
                  <c:v>-1.2372250358565799</c:v>
                </c:pt>
                <c:pt idx="4266">
                  <c:v>-1.2369376900715641</c:v>
                </c:pt>
                <c:pt idx="4267">
                  <c:v>-1.2367999999999999</c:v>
                </c:pt>
                <c:pt idx="4268">
                  <c:v>-1.2367999999999999</c:v>
                </c:pt>
                <c:pt idx="4269">
                  <c:v>-1.2363999999999999</c:v>
                </c:pt>
                <c:pt idx="4270">
                  <c:v>-1.2362990158500451</c:v>
                </c:pt>
                <c:pt idx="4271">
                  <c:v>-1.236043845824385</c:v>
                </c:pt>
                <c:pt idx="4272">
                  <c:v>-1.2357</c:v>
                </c:pt>
                <c:pt idx="4273">
                  <c:v>-1.235514302704035</c:v>
                </c:pt>
                <c:pt idx="4274">
                  <c:v>-1.2355</c:v>
                </c:pt>
                <c:pt idx="4275">
                  <c:v>-1.2353000000000001</c:v>
                </c:pt>
                <c:pt idx="4276">
                  <c:v>-1.234955030371736</c:v>
                </c:pt>
                <c:pt idx="4277">
                  <c:v>-1.234598570721047</c:v>
                </c:pt>
                <c:pt idx="4278">
                  <c:v>-1.2342</c:v>
                </c:pt>
                <c:pt idx="4279">
                  <c:v>-1.2341797061045019</c:v>
                </c:pt>
                <c:pt idx="4280">
                  <c:v>-1.2341733058725981</c:v>
                </c:pt>
                <c:pt idx="4281">
                  <c:v>-1.234002105587052</c:v>
                </c:pt>
                <c:pt idx="4282">
                  <c:v>-1.2338522824645659</c:v>
                </c:pt>
                <c:pt idx="4283">
                  <c:v>-1.233797856870398</c:v>
                </c:pt>
                <c:pt idx="4284">
                  <c:v>-1.2331000000000001</c:v>
                </c:pt>
                <c:pt idx="4285">
                  <c:v>-1.233048834026556</c:v>
                </c:pt>
                <c:pt idx="4286">
                  <c:v>-1.23289337260191</c:v>
                </c:pt>
                <c:pt idx="4287">
                  <c:v>-1.232736237540546</c:v>
                </c:pt>
                <c:pt idx="4288">
                  <c:v>-1.2327320827402639</c:v>
                </c:pt>
                <c:pt idx="4289">
                  <c:v>-1.232725200882637</c:v>
                </c:pt>
                <c:pt idx="4290">
                  <c:v>-1.2326503602630769</c:v>
                </c:pt>
                <c:pt idx="4291">
                  <c:v>-1.2325999999999999</c:v>
                </c:pt>
                <c:pt idx="4292">
                  <c:v>-1.2325855735234319</c:v>
                </c:pt>
                <c:pt idx="4293">
                  <c:v>-1.232483838751697</c:v>
                </c:pt>
                <c:pt idx="4294">
                  <c:v>-1.2322292064829601</c:v>
                </c:pt>
                <c:pt idx="4295">
                  <c:v>-1.2322</c:v>
                </c:pt>
                <c:pt idx="4296">
                  <c:v>-1.232187696876005</c:v>
                </c:pt>
                <c:pt idx="4297">
                  <c:v>-1.2321569614583101</c:v>
                </c:pt>
                <c:pt idx="4298">
                  <c:v>-1.23184114649708</c:v>
                </c:pt>
                <c:pt idx="4299">
                  <c:v>-1.2317567156673039</c:v>
                </c:pt>
                <c:pt idx="4300">
                  <c:v>-1.231430274279264</c:v>
                </c:pt>
                <c:pt idx="4301">
                  <c:v>-1.2314000000000001</c:v>
                </c:pt>
                <c:pt idx="4302">
                  <c:v>-1.231130671639757</c:v>
                </c:pt>
                <c:pt idx="4303">
                  <c:v>-1.2310760894205099</c:v>
                </c:pt>
                <c:pt idx="4304">
                  <c:v>-1.2310000000000001</c:v>
                </c:pt>
                <c:pt idx="4305">
                  <c:v>-1.2309000000000001</c:v>
                </c:pt>
                <c:pt idx="4306">
                  <c:v>-1.2305430688007279</c:v>
                </c:pt>
                <c:pt idx="4307">
                  <c:v>-1.2300733861928641</c:v>
                </c:pt>
                <c:pt idx="4308">
                  <c:v>-1.229877141894365</c:v>
                </c:pt>
                <c:pt idx="4309">
                  <c:v>-1.229808051073451</c:v>
                </c:pt>
                <c:pt idx="4310">
                  <c:v>-1.2297271015465521</c:v>
                </c:pt>
                <c:pt idx="4311">
                  <c:v>-1.2297</c:v>
                </c:pt>
                <c:pt idx="4312">
                  <c:v>-1.229514717108301</c:v>
                </c:pt>
                <c:pt idx="4313">
                  <c:v>-1.229383586740896</c:v>
                </c:pt>
                <c:pt idx="4314">
                  <c:v>-1.2291000000000001</c:v>
                </c:pt>
                <c:pt idx="4315">
                  <c:v>-1.2290715995664281</c:v>
                </c:pt>
                <c:pt idx="4316">
                  <c:v>-1.2290293914539809</c:v>
                </c:pt>
                <c:pt idx="4317">
                  <c:v>-1.2290101759583609</c:v>
                </c:pt>
                <c:pt idx="4318">
                  <c:v>-1.2287999999999999</c:v>
                </c:pt>
                <c:pt idx="4319">
                  <c:v>-1.2287999999999999</c:v>
                </c:pt>
                <c:pt idx="4320">
                  <c:v>-1.2287801081728851</c:v>
                </c:pt>
                <c:pt idx="4321">
                  <c:v>-1.2286999999999999</c:v>
                </c:pt>
                <c:pt idx="4322">
                  <c:v>-1.2283797290683161</c:v>
                </c:pt>
                <c:pt idx="4323">
                  <c:v>-1.228125040427271</c:v>
                </c:pt>
                <c:pt idx="4324">
                  <c:v>-1.2277</c:v>
                </c:pt>
                <c:pt idx="4325">
                  <c:v>-1.227594532850413</c:v>
                </c:pt>
                <c:pt idx="4326">
                  <c:v>-1.227491752859567</c:v>
                </c:pt>
                <c:pt idx="4327">
                  <c:v>-1.2273000000000001</c:v>
                </c:pt>
                <c:pt idx="4328">
                  <c:v>-1.2271000000000001</c:v>
                </c:pt>
                <c:pt idx="4329">
                  <c:v>-1.2270000000000001</c:v>
                </c:pt>
                <c:pt idx="4330">
                  <c:v>-1.2269000000000001</c:v>
                </c:pt>
                <c:pt idx="4331">
                  <c:v>-1.226840476260828</c:v>
                </c:pt>
                <c:pt idx="4332">
                  <c:v>-1.226733712594849</c:v>
                </c:pt>
                <c:pt idx="4333">
                  <c:v>-1.226586371069863</c:v>
                </c:pt>
                <c:pt idx="4334">
                  <c:v>-1.2265236832287341</c:v>
                </c:pt>
                <c:pt idx="4335">
                  <c:v>-1.2264550937642851</c:v>
                </c:pt>
                <c:pt idx="4336">
                  <c:v>-1.226432320851196</c:v>
                </c:pt>
                <c:pt idx="4337">
                  <c:v>-1.226207152921684</c:v>
                </c:pt>
                <c:pt idx="4338">
                  <c:v>-1.2261278980749</c:v>
                </c:pt>
                <c:pt idx="4339">
                  <c:v>-1.225923958395009</c:v>
                </c:pt>
                <c:pt idx="4340">
                  <c:v>-1.2253000000000001</c:v>
                </c:pt>
                <c:pt idx="4341">
                  <c:v>-1.2253000000000001</c:v>
                </c:pt>
                <c:pt idx="4342">
                  <c:v>-1.2251890605609981</c:v>
                </c:pt>
                <c:pt idx="4343">
                  <c:v>-1.2250000000000001</c:v>
                </c:pt>
                <c:pt idx="4344">
                  <c:v>-1.2245110118181779</c:v>
                </c:pt>
                <c:pt idx="4345">
                  <c:v>-1.2245110118181779</c:v>
                </c:pt>
                <c:pt idx="4346">
                  <c:v>-1.2242999999999999</c:v>
                </c:pt>
                <c:pt idx="4347">
                  <c:v>-1.224110763577245</c:v>
                </c:pt>
                <c:pt idx="4348">
                  <c:v>-1.2238</c:v>
                </c:pt>
                <c:pt idx="4349">
                  <c:v>-1.2238</c:v>
                </c:pt>
                <c:pt idx="4350">
                  <c:v>-1.223731906522914</c:v>
                </c:pt>
                <c:pt idx="4351">
                  <c:v>-1.223332255288244</c:v>
                </c:pt>
                <c:pt idx="4352">
                  <c:v>-1.2233000000000001</c:v>
                </c:pt>
                <c:pt idx="4353">
                  <c:v>-1.2231264358255229</c:v>
                </c:pt>
                <c:pt idx="4354">
                  <c:v>-1.2225999999999999</c:v>
                </c:pt>
                <c:pt idx="4355">
                  <c:v>-1.2225596181181699</c:v>
                </c:pt>
                <c:pt idx="4356">
                  <c:v>-1.2222</c:v>
                </c:pt>
                <c:pt idx="4357">
                  <c:v>-1.222034202107759</c:v>
                </c:pt>
                <c:pt idx="4358">
                  <c:v>-1.221933956687649</c:v>
                </c:pt>
                <c:pt idx="4359">
                  <c:v>-1.2219</c:v>
                </c:pt>
                <c:pt idx="4360">
                  <c:v>-1.2217</c:v>
                </c:pt>
                <c:pt idx="4361">
                  <c:v>-1.2216483130833149</c:v>
                </c:pt>
                <c:pt idx="4362">
                  <c:v>-1.2216414174877079</c:v>
                </c:pt>
                <c:pt idx="4363">
                  <c:v>-1.2215173478682659</c:v>
                </c:pt>
                <c:pt idx="4364">
                  <c:v>-1.221428928244034</c:v>
                </c:pt>
                <c:pt idx="4365">
                  <c:v>-1.220826817138331</c:v>
                </c:pt>
                <c:pt idx="4366">
                  <c:v>-1.220702744505572</c:v>
                </c:pt>
                <c:pt idx="4367">
                  <c:v>-1.220669968581898</c:v>
                </c:pt>
                <c:pt idx="4368">
                  <c:v>-1.220641953283119</c:v>
                </c:pt>
                <c:pt idx="4369">
                  <c:v>-1.2205999999999999</c:v>
                </c:pt>
                <c:pt idx="4370">
                  <c:v>-1.220512472076813</c:v>
                </c:pt>
                <c:pt idx="4371">
                  <c:v>-1.2205015064840941</c:v>
                </c:pt>
                <c:pt idx="4372">
                  <c:v>-1.2202</c:v>
                </c:pt>
                <c:pt idx="4373">
                  <c:v>-1.22016815686472</c:v>
                </c:pt>
                <c:pt idx="4374">
                  <c:v>-1.220035154285718</c:v>
                </c:pt>
                <c:pt idx="4375">
                  <c:v>-1.2196439091187841</c:v>
                </c:pt>
                <c:pt idx="4376">
                  <c:v>-1.219627569693182</c:v>
                </c:pt>
                <c:pt idx="4377">
                  <c:v>-1.2195344302340749</c:v>
                </c:pt>
                <c:pt idx="4378">
                  <c:v>-1.2195</c:v>
                </c:pt>
                <c:pt idx="4379">
                  <c:v>-1.219239414418499</c:v>
                </c:pt>
                <c:pt idx="4380">
                  <c:v>-1.2190000000000001</c:v>
                </c:pt>
                <c:pt idx="4381">
                  <c:v>-1.2189000000000001</c:v>
                </c:pt>
                <c:pt idx="4382">
                  <c:v>-1.218574864861776</c:v>
                </c:pt>
                <c:pt idx="4383">
                  <c:v>-1.2185672232559419</c:v>
                </c:pt>
                <c:pt idx="4384">
                  <c:v>-1.218228545700184</c:v>
                </c:pt>
                <c:pt idx="4385">
                  <c:v>-1.218224431702454</c:v>
                </c:pt>
                <c:pt idx="4386">
                  <c:v>-1.2181999999999999</c:v>
                </c:pt>
                <c:pt idx="4387">
                  <c:v>-1.21819206367764</c:v>
                </c:pt>
                <c:pt idx="4388">
                  <c:v>-1.2180641296106001</c:v>
                </c:pt>
                <c:pt idx="4389">
                  <c:v>-1.2180120587316059</c:v>
                </c:pt>
                <c:pt idx="4390">
                  <c:v>-1.2172940462116231</c:v>
                </c:pt>
                <c:pt idx="4391">
                  <c:v>-1.2172728024964461</c:v>
                </c:pt>
                <c:pt idx="4392">
                  <c:v>-1.217137508297703</c:v>
                </c:pt>
                <c:pt idx="4393">
                  <c:v>-1.2171198706798581</c:v>
                </c:pt>
                <c:pt idx="4394">
                  <c:v>-1.217097605907703</c:v>
                </c:pt>
                <c:pt idx="4395">
                  <c:v>-1.216672855855975</c:v>
                </c:pt>
                <c:pt idx="4396">
                  <c:v>-1.216665134951588</c:v>
                </c:pt>
                <c:pt idx="4397">
                  <c:v>-1.2165834902345121</c:v>
                </c:pt>
                <c:pt idx="4398">
                  <c:v>-1.2165661131751451</c:v>
                </c:pt>
                <c:pt idx="4399">
                  <c:v>-1.2165121072203831</c:v>
                </c:pt>
                <c:pt idx="4400">
                  <c:v>-1.215553682225297</c:v>
                </c:pt>
                <c:pt idx="4401">
                  <c:v>-1.2155038803085061</c:v>
                </c:pt>
                <c:pt idx="4402">
                  <c:v>-1.2153447529940831</c:v>
                </c:pt>
                <c:pt idx="4403">
                  <c:v>-1.215209845853114</c:v>
                </c:pt>
                <c:pt idx="4404">
                  <c:v>-1.215090663589254</c:v>
                </c:pt>
                <c:pt idx="4405">
                  <c:v>-1.2148000000000001</c:v>
                </c:pt>
                <c:pt idx="4406">
                  <c:v>-1.2147746737584739</c:v>
                </c:pt>
                <c:pt idx="4407">
                  <c:v>-1.2146999999999999</c:v>
                </c:pt>
                <c:pt idx="4408">
                  <c:v>-1.2144999999999999</c:v>
                </c:pt>
                <c:pt idx="4409">
                  <c:v>-1.21441976799854</c:v>
                </c:pt>
                <c:pt idx="4410">
                  <c:v>-1.214078851964608</c:v>
                </c:pt>
                <c:pt idx="4411" formatCode="0.0000">
                  <c:v>-1.2138765497282731</c:v>
                </c:pt>
                <c:pt idx="4412">
                  <c:v>-1.2138</c:v>
                </c:pt>
                <c:pt idx="4413">
                  <c:v>-1.21355766613367</c:v>
                </c:pt>
                <c:pt idx="4414">
                  <c:v>-1.2135540031945149</c:v>
                </c:pt>
                <c:pt idx="4415">
                  <c:v>-1.2134</c:v>
                </c:pt>
                <c:pt idx="4416">
                  <c:v>-1.2133498314829521</c:v>
                </c:pt>
                <c:pt idx="4417">
                  <c:v>-1.213304305999225</c:v>
                </c:pt>
                <c:pt idx="4418">
                  <c:v>-1.213304305999225</c:v>
                </c:pt>
                <c:pt idx="4419">
                  <c:v>-1.2132000000000001</c:v>
                </c:pt>
                <c:pt idx="4420">
                  <c:v>-1.21308144823509</c:v>
                </c:pt>
                <c:pt idx="4421">
                  <c:v>-1.2130000000000001</c:v>
                </c:pt>
                <c:pt idx="4422">
                  <c:v>-1.2129000000000001</c:v>
                </c:pt>
                <c:pt idx="4423">
                  <c:v>-1.212813554671285</c:v>
                </c:pt>
                <c:pt idx="4424">
                  <c:v>-1.2124238575557329</c:v>
                </c:pt>
                <c:pt idx="4425">
                  <c:v>-1.2123999999999999</c:v>
                </c:pt>
                <c:pt idx="4426">
                  <c:v>-1.2123999999999999</c:v>
                </c:pt>
                <c:pt idx="4427">
                  <c:v>-1.2123134461616361</c:v>
                </c:pt>
                <c:pt idx="4428">
                  <c:v>-1.212264233581386</c:v>
                </c:pt>
                <c:pt idx="4429">
                  <c:v>-1.212185098490403</c:v>
                </c:pt>
                <c:pt idx="4430">
                  <c:v>-1.212185098490403</c:v>
                </c:pt>
                <c:pt idx="4431">
                  <c:v>-1.212185098490403</c:v>
                </c:pt>
                <c:pt idx="4432">
                  <c:v>-1.212185098490403</c:v>
                </c:pt>
                <c:pt idx="4433">
                  <c:v>-1.2121844923906651</c:v>
                </c:pt>
                <c:pt idx="4434">
                  <c:v>-1.21212643279071</c:v>
                </c:pt>
                <c:pt idx="4435">
                  <c:v>-1.2121258136233219</c:v>
                </c:pt>
                <c:pt idx="4436">
                  <c:v>-1.212015351619139</c:v>
                </c:pt>
                <c:pt idx="4437">
                  <c:v>-1.211755589427814</c:v>
                </c:pt>
                <c:pt idx="4438">
                  <c:v>-1.2115636503678351</c:v>
                </c:pt>
                <c:pt idx="4439" formatCode="0.0000">
                  <c:v>-1.211553815260094</c:v>
                </c:pt>
                <c:pt idx="4440">
                  <c:v>-1.2115</c:v>
                </c:pt>
                <c:pt idx="4441">
                  <c:v>-1.2114144455393889</c:v>
                </c:pt>
                <c:pt idx="4442">
                  <c:v>-1.2113714065549539</c:v>
                </c:pt>
                <c:pt idx="4443">
                  <c:v>-1.211256056665577</c:v>
                </c:pt>
                <c:pt idx="4444">
                  <c:v>-1.2111000000000001</c:v>
                </c:pt>
                <c:pt idx="4445">
                  <c:v>-1.2111000000000001</c:v>
                </c:pt>
                <c:pt idx="4446">
                  <c:v>-1.2108266708821189</c:v>
                </c:pt>
                <c:pt idx="4447">
                  <c:v>-1.210775254239197</c:v>
                </c:pt>
                <c:pt idx="4448">
                  <c:v>-1.2105999999999999</c:v>
                </c:pt>
                <c:pt idx="4449">
                  <c:v>-1.210403625778748</c:v>
                </c:pt>
                <c:pt idx="4450">
                  <c:v>-1.2102999999999999</c:v>
                </c:pt>
                <c:pt idx="4451">
                  <c:v>-1.2099</c:v>
                </c:pt>
                <c:pt idx="4452">
                  <c:v>-1.2098</c:v>
                </c:pt>
                <c:pt idx="4453">
                  <c:v>-1.2098</c:v>
                </c:pt>
                <c:pt idx="4454" formatCode="0.0000">
                  <c:v>-1.209625510080915</c:v>
                </c:pt>
                <c:pt idx="4455">
                  <c:v>-1.2096231094316869</c:v>
                </c:pt>
                <c:pt idx="4456">
                  <c:v>-1.2095</c:v>
                </c:pt>
                <c:pt idx="4457">
                  <c:v>-1.209419281565737</c:v>
                </c:pt>
                <c:pt idx="4458">
                  <c:v>-1.20907354085518</c:v>
                </c:pt>
                <c:pt idx="4459">
                  <c:v>-1.2089000000000001</c:v>
                </c:pt>
                <c:pt idx="4460">
                  <c:v>-1.208768507211978</c:v>
                </c:pt>
                <c:pt idx="4461">
                  <c:v>-1.2087056209978519</c:v>
                </c:pt>
                <c:pt idx="4462">
                  <c:v>-1.208399081657223</c:v>
                </c:pt>
                <c:pt idx="4463">
                  <c:v>-1.2082750311953121</c:v>
                </c:pt>
                <c:pt idx="4464">
                  <c:v>-1.2080031537668361</c:v>
                </c:pt>
                <c:pt idx="4465">
                  <c:v>-1.2076</c:v>
                </c:pt>
                <c:pt idx="4466">
                  <c:v>-1.207353087638632</c:v>
                </c:pt>
                <c:pt idx="4467">
                  <c:v>-1.207222468182505</c:v>
                </c:pt>
                <c:pt idx="4468">
                  <c:v>-1.207094718731764</c:v>
                </c:pt>
                <c:pt idx="4469">
                  <c:v>-1.2069788775692341</c:v>
                </c:pt>
                <c:pt idx="4470">
                  <c:v>-1.206976764060248</c:v>
                </c:pt>
                <c:pt idx="4471">
                  <c:v>-1.2069000000000001</c:v>
                </c:pt>
                <c:pt idx="4472">
                  <c:v>-1.206852946595026</c:v>
                </c:pt>
                <c:pt idx="4473">
                  <c:v>-1.2068452295293579</c:v>
                </c:pt>
                <c:pt idx="4474">
                  <c:v>-1.206835767904592</c:v>
                </c:pt>
                <c:pt idx="4475">
                  <c:v>-1.2066035357031519</c:v>
                </c:pt>
                <c:pt idx="4476">
                  <c:v>-1.2065999999999999</c:v>
                </c:pt>
                <c:pt idx="4477">
                  <c:v>-1.2064012551439389</c:v>
                </c:pt>
                <c:pt idx="4478">
                  <c:v>-1.2063726362782139</c:v>
                </c:pt>
                <c:pt idx="4479">
                  <c:v>-1.2062999999999999</c:v>
                </c:pt>
                <c:pt idx="4480">
                  <c:v>-1.2062773511968741</c:v>
                </c:pt>
                <c:pt idx="4481">
                  <c:v>-1.2061249856559939</c:v>
                </c:pt>
                <c:pt idx="4482">
                  <c:v>-1.2059580059975279</c:v>
                </c:pt>
                <c:pt idx="4483">
                  <c:v>-1.2058964949511819</c:v>
                </c:pt>
                <c:pt idx="4484">
                  <c:v>-1.2058</c:v>
                </c:pt>
                <c:pt idx="4485">
                  <c:v>-1.2058</c:v>
                </c:pt>
                <c:pt idx="4486">
                  <c:v>-1.2058</c:v>
                </c:pt>
                <c:pt idx="4487">
                  <c:v>-1.205794413466301</c:v>
                </c:pt>
                <c:pt idx="4488">
                  <c:v>-1.205723324470082</c:v>
                </c:pt>
                <c:pt idx="4489">
                  <c:v>-1.2057</c:v>
                </c:pt>
                <c:pt idx="4490">
                  <c:v>-1.205654420798689</c:v>
                </c:pt>
                <c:pt idx="4491">
                  <c:v>-1.205520230932124</c:v>
                </c:pt>
                <c:pt idx="4492">
                  <c:v>-1.2048000000000001</c:v>
                </c:pt>
                <c:pt idx="4493">
                  <c:v>-1.2042820100178739</c:v>
                </c:pt>
                <c:pt idx="4494">
                  <c:v>-1.2038</c:v>
                </c:pt>
                <c:pt idx="4495">
                  <c:v>-1.2034250443512771</c:v>
                </c:pt>
                <c:pt idx="4496">
                  <c:v>-1.2033</c:v>
                </c:pt>
                <c:pt idx="4497">
                  <c:v>-1.2032011278470029</c:v>
                </c:pt>
                <c:pt idx="4498">
                  <c:v>-1.2032</c:v>
                </c:pt>
                <c:pt idx="4499">
                  <c:v>-1.2031583190244901</c:v>
                </c:pt>
                <c:pt idx="4500">
                  <c:v>-1.2031000000000001</c:v>
                </c:pt>
                <c:pt idx="4501">
                  <c:v>-1.2031000000000001</c:v>
                </c:pt>
                <c:pt idx="4502">
                  <c:v>-1.2027257551162081</c:v>
                </c:pt>
                <c:pt idx="4503">
                  <c:v>-1.2024204500910221</c:v>
                </c:pt>
                <c:pt idx="4504">
                  <c:v>-1.2024204500910221</c:v>
                </c:pt>
                <c:pt idx="4505">
                  <c:v>-1.202413151307127</c:v>
                </c:pt>
                <c:pt idx="4506">
                  <c:v>-1.2022999999999999</c:v>
                </c:pt>
                <c:pt idx="4507">
                  <c:v>-1.2021337277803841</c:v>
                </c:pt>
                <c:pt idx="4508">
                  <c:v>-1.2020999999999999</c:v>
                </c:pt>
                <c:pt idx="4509">
                  <c:v>-1.202021078809276</c:v>
                </c:pt>
                <c:pt idx="4510">
                  <c:v>-1.2015</c:v>
                </c:pt>
                <c:pt idx="4511">
                  <c:v>-1.2014</c:v>
                </c:pt>
                <c:pt idx="4512">
                  <c:v>-1.201390066238023</c:v>
                </c:pt>
                <c:pt idx="4513">
                  <c:v>-1.200834028724215</c:v>
                </c:pt>
                <c:pt idx="4514">
                  <c:v>-1.2004059102644331</c:v>
                </c:pt>
                <c:pt idx="4515">
                  <c:v>-1.2003999999999999</c:v>
                </c:pt>
                <c:pt idx="4516">
                  <c:v>-1.2001999999999999</c:v>
                </c:pt>
                <c:pt idx="4517">
                  <c:v>-1.20018171483591</c:v>
                </c:pt>
                <c:pt idx="4518">
                  <c:v>-1.2000999999999999</c:v>
                </c:pt>
                <c:pt idx="4519">
                  <c:v>-1.1995437006755669</c:v>
                </c:pt>
                <c:pt idx="4520">
                  <c:v>-1.199488497551805</c:v>
                </c:pt>
                <c:pt idx="4521">
                  <c:v>-1.1992255033349131</c:v>
                </c:pt>
                <c:pt idx="4522">
                  <c:v>-1.1989000000000001</c:v>
                </c:pt>
                <c:pt idx="4523">
                  <c:v>-1.198860992658316</c:v>
                </c:pt>
                <c:pt idx="4524">
                  <c:v>-1.1988000000000001</c:v>
                </c:pt>
                <c:pt idx="4525">
                  <c:v>-1.198763548422382</c:v>
                </c:pt>
                <c:pt idx="4526">
                  <c:v>-1.198763548422382</c:v>
                </c:pt>
                <c:pt idx="4527">
                  <c:v>-1.1987000000000001</c:v>
                </c:pt>
                <c:pt idx="4528">
                  <c:v>-1.1982778454212999</c:v>
                </c:pt>
                <c:pt idx="4529">
                  <c:v>-1.1981999999999999</c:v>
                </c:pt>
                <c:pt idx="4530">
                  <c:v>-1.198058585413448</c:v>
                </c:pt>
                <c:pt idx="4531">
                  <c:v>-1.1979</c:v>
                </c:pt>
                <c:pt idx="4532">
                  <c:v>-1.1978568697035481</c:v>
                </c:pt>
                <c:pt idx="4533">
                  <c:v>-1.1976108553337199</c:v>
                </c:pt>
                <c:pt idx="4534">
                  <c:v>-1.19748301440993</c:v>
                </c:pt>
                <c:pt idx="4535">
                  <c:v>-1.1973283039487681</c:v>
                </c:pt>
                <c:pt idx="4536">
                  <c:v>-1.1973283039487681</c:v>
                </c:pt>
                <c:pt idx="4537">
                  <c:v>-1.1971422370010401</c:v>
                </c:pt>
                <c:pt idx="4538">
                  <c:v>-1.197111307124787</c:v>
                </c:pt>
                <c:pt idx="4539" formatCode="0.0000">
                  <c:v>-1.19697074459721</c:v>
                </c:pt>
                <c:pt idx="4540">
                  <c:v>-1.1969457972900319</c:v>
                </c:pt>
                <c:pt idx="4541">
                  <c:v>-1.1969000000000001</c:v>
                </c:pt>
                <c:pt idx="4542">
                  <c:v>-1.1968654122426521</c:v>
                </c:pt>
                <c:pt idx="4543">
                  <c:v>-1.1968641041296879</c:v>
                </c:pt>
                <c:pt idx="4544">
                  <c:v>-1.196681807837618</c:v>
                </c:pt>
                <c:pt idx="4545">
                  <c:v>-1.1965604446015941</c:v>
                </c:pt>
                <c:pt idx="4546">
                  <c:v>-1.1964229227349741</c:v>
                </c:pt>
                <c:pt idx="4547">
                  <c:v>-1.196419582561185</c:v>
                </c:pt>
                <c:pt idx="4548">
                  <c:v>-1.1963999999999999</c:v>
                </c:pt>
                <c:pt idx="4549">
                  <c:v>-1.1963999999999999</c:v>
                </c:pt>
                <c:pt idx="4550">
                  <c:v>-1.196334287768823</c:v>
                </c:pt>
                <c:pt idx="4551" formatCode="0.0000">
                  <c:v>-1.1961715565553399</c:v>
                </c:pt>
                <c:pt idx="4552">
                  <c:v>-1.196100802645754</c:v>
                </c:pt>
                <c:pt idx="4553">
                  <c:v>-1.196</c:v>
                </c:pt>
                <c:pt idx="4554">
                  <c:v>-1.195936661972284</c:v>
                </c:pt>
                <c:pt idx="4555">
                  <c:v>-1.1955404386501931</c:v>
                </c:pt>
                <c:pt idx="4556">
                  <c:v>-1.1954</c:v>
                </c:pt>
                <c:pt idx="4557">
                  <c:v>-1.195108869902662</c:v>
                </c:pt>
                <c:pt idx="4558">
                  <c:v>-1.1951000000000001</c:v>
                </c:pt>
                <c:pt idx="4559">
                  <c:v>-1.1949000000000001</c:v>
                </c:pt>
                <c:pt idx="4560">
                  <c:v>-1.194836402014956</c:v>
                </c:pt>
                <c:pt idx="4561">
                  <c:v>-1.1947046147832749</c:v>
                </c:pt>
                <c:pt idx="4562">
                  <c:v>-1.1945213068534899</c:v>
                </c:pt>
                <c:pt idx="4563">
                  <c:v>-1.1944438165750031</c:v>
                </c:pt>
                <c:pt idx="4564">
                  <c:v>-1.194359693355278</c:v>
                </c:pt>
                <c:pt idx="4565">
                  <c:v>-1.194</c:v>
                </c:pt>
                <c:pt idx="4566">
                  <c:v>-1.1939</c:v>
                </c:pt>
                <c:pt idx="4567">
                  <c:v>-1.193758674926118</c:v>
                </c:pt>
                <c:pt idx="4568">
                  <c:v>-1.1937</c:v>
                </c:pt>
                <c:pt idx="4569">
                  <c:v>-1.1936694172288109</c:v>
                </c:pt>
                <c:pt idx="4570">
                  <c:v>-1.1936</c:v>
                </c:pt>
                <c:pt idx="4571">
                  <c:v>-1.1935281870156511</c:v>
                </c:pt>
                <c:pt idx="4572">
                  <c:v>-1.1934567068409521</c:v>
                </c:pt>
                <c:pt idx="4573">
                  <c:v>-1.1934</c:v>
                </c:pt>
                <c:pt idx="4574">
                  <c:v>-1.1934</c:v>
                </c:pt>
                <c:pt idx="4575">
                  <c:v>-1.1930000000000001</c:v>
                </c:pt>
                <c:pt idx="4576">
                  <c:v>-1.1930000000000001</c:v>
                </c:pt>
                <c:pt idx="4577">
                  <c:v>-1.1929873717651409</c:v>
                </c:pt>
                <c:pt idx="4578">
                  <c:v>-1.1929000000000001</c:v>
                </c:pt>
                <c:pt idx="4579">
                  <c:v>-1.1929000000000001</c:v>
                </c:pt>
                <c:pt idx="4580">
                  <c:v>-1.1925205664054179</c:v>
                </c:pt>
                <c:pt idx="4581">
                  <c:v>-1.1923999999999999</c:v>
                </c:pt>
                <c:pt idx="4582">
                  <c:v>-1.1919158187958401</c:v>
                </c:pt>
                <c:pt idx="4583">
                  <c:v>-1.1919158187958401</c:v>
                </c:pt>
                <c:pt idx="4584">
                  <c:v>-1.191901300097435</c:v>
                </c:pt>
                <c:pt idx="4585">
                  <c:v>-1.1919</c:v>
                </c:pt>
                <c:pt idx="4586">
                  <c:v>-1.1918284563605299</c:v>
                </c:pt>
                <c:pt idx="4587">
                  <c:v>-1.191774672199656</c:v>
                </c:pt>
                <c:pt idx="4588">
                  <c:v>-1.191760206335104</c:v>
                </c:pt>
                <c:pt idx="4589">
                  <c:v>-1.1917</c:v>
                </c:pt>
                <c:pt idx="4590">
                  <c:v>-1.19158516687017</c:v>
                </c:pt>
                <c:pt idx="4591">
                  <c:v>-1.191025221482632</c:v>
                </c:pt>
                <c:pt idx="4592">
                  <c:v>-1.190766032955038</c:v>
                </c:pt>
                <c:pt idx="4593">
                  <c:v>-1.1907000000000001</c:v>
                </c:pt>
                <c:pt idx="4594">
                  <c:v>-1.1904999999999999</c:v>
                </c:pt>
                <c:pt idx="4595" formatCode="0.0000">
                  <c:v>-1.1902955052395661</c:v>
                </c:pt>
                <c:pt idx="4596">
                  <c:v>-1.189905274332947</c:v>
                </c:pt>
                <c:pt idx="4597">
                  <c:v>-1.1898843537227031</c:v>
                </c:pt>
                <c:pt idx="4598">
                  <c:v>-1.18980584551785</c:v>
                </c:pt>
                <c:pt idx="4599">
                  <c:v>-1.1896057225703101</c:v>
                </c:pt>
                <c:pt idx="4600">
                  <c:v>-1.1895</c:v>
                </c:pt>
                <c:pt idx="4601">
                  <c:v>-1.1894373765553441</c:v>
                </c:pt>
                <c:pt idx="4602">
                  <c:v>-1.189307840760256</c:v>
                </c:pt>
                <c:pt idx="4603">
                  <c:v>-1.189158142480653</c:v>
                </c:pt>
                <c:pt idx="4604">
                  <c:v>-1.1890968960171671</c:v>
                </c:pt>
                <c:pt idx="4605">
                  <c:v>-1.189015379314436</c:v>
                </c:pt>
                <c:pt idx="4606">
                  <c:v>-1.188836635132378</c:v>
                </c:pt>
                <c:pt idx="4607">
                  <c:v>-1.1888175519387749</c:v>
                </c:pt>
                <c:pt idx="4608">
                  <c:v>-1.188722221679761</c:v>
                </c:pt>
                <c:pt idx="4609">
                  <c:v>-1.1886378527177901</c:v>
                </c:pt>
                <c:pt idx="4610">
                  <c:v>-1.1886000000000001</c:v>
                </c:pt>
                <c:pt idx="4611">
                  <c:v>-1.1884521929834351</c:v>
                </c:pt>
                <c:pt idx="4612">
                  <c:v>-1.1884138688088151</c:v>
                </c:pt>
                <c:pt idx="4613">
                  <c:v>-1.1881999999999999</c:v>
                </c:pt>
                <c:pt idx="4614">
                  <c:v>-1.1876384406445131</c:v>
                </c:pt>
                <c:pt idx="4615">
                  <c:v>-1.187589163137168</c:v>
                </c:pt>
                <c:pt idx="4616">
                  <c:v>-1.18753391262797</c:v>
                </c:pt>
                <c:pt idx="4617">
                  <c:v>-1.1872738268013501</c:v>
                </c:pt>
                <c:pt idx="4618">
                  <c:v>-1.1872554213177999</c:v>
                </c:pt>
                <c:pt idx="4619">
                  <c:v>-1.1872228267232301</c:v>
                </c:pt>
                <c:pt idx="4620" formatCode="0.0000">
                  <c:v>-1.1872153734200299</c:v>
                </c:pt>
                <c:pt idx="4621">
                  <c:v>-1.1868568255595811</c:v>
                </c:pt>
                <c:pt idx="4622">
                  <c:v>-1.186834102121181</c:v>
                </c:pt>
                <c:pt idx="4623">
                  <c:v>-1.1866103833469881</c:v>
                </c:pt>
                <c:pt idx="4624">
                  <c:v>-1.1865041107284631</c:v>
                </c:pt>
                <c:pt idx="4625">
                  <c:v>-1.1861328542718119</c:v>
                </c:pt>
                <c:pt idx="4626">
                  <c:v>-1.1861096042981201</c:v>
                </c:pt>
                <c:pt idx="4627">
                  <c:v>-1.1859999999999999</c:v>
                </c:pt>
                <c:pt idx="4628">
                  <c:v>-1.1859</c:v>
                </c:pt>
                <c:pt idx="4629">
                  <c:v>-1.1855236235577109</c:v>
                </c:pt>
                <c:pt idx="4630">
                  <c:v>-1.1855</c:v>
                </c:pt>
                <c:pt idx="4631">
                  <c:v>-1.185417961129045</c:v>
                </c:pt>
                <c:pt idx="4632">
                  <c:v>-1.185266240999046</c:v>
                </c:pt>
                <c:pt idx="4633">
                  <c:v>-1.185250705521157</c:v>
                </c:pt>
                <c:pt idx="4634">
                  <c:v>-1.185229788695864</c:v>
                </c:pt>
                <c:pt idx="4635">
                  <c:v>-1.1852</c:v>
                </c:pt>
                <c:pt idx="4636">
                  <c:v>-1.185106515724544</c:v>
                </c:pt>
                <c:pt idx="4637">
                  <c:v>-1.1850742127691261</c:v>
                </c:pt>
                <c:pt idx="4638">
                  <c:v>-1.1846746742080321</c:v>
                </c:pt>
                <c:pt idx="4639">
                  <c:v>-1.1845000000000001</c:v>
                </c:pt>
                <c:pt idx="4640">
                  <c:v>-1.184366957336308</c:v>
                </c:pt>
                <c:pt idx="4641" formatCode="0.0000">
                  <c:v>-1.1839579171393551</c:v>
                </c:pt>
                <c:pt idx="4642">
                  <c:v>-1.183681836188534</c:v>
                </c:pt>
                <c:pt idx="4643">
                  <c:v>-1.1836048616570221</c:v>
                </c:pt>
                <c:pt idx="4644">
                  <c:v>-1.1835815102187821</c:v>
                </c:pt>
                <c:pt idx="4645">
                  <c:v>-1.1834</c:v>
                </c:pt>
                <c:pt idx="4646">
                  <c:v>-1.183239150920689</c:v>
                </c:pt>
                <c:pt idx="4647">
                  <c:v>-1.1830000000000001</c:v>
                </c:pt>
                <c:pt idx="4648">
                  <c:v>-1.1827000000000001</c:v>
                </c:pt>
                <c:pt idx="4649">
                  <c:v>-1.182516257260686</c:v>
                </c:pt>
                <c:pt idx="4650">
                  <c:v>-1.1822717197073001</c:v>
                </c:pt>
                <c:pt idx="4651">
                  <c:v>-1.1820570649620641</c:v>
                </c:pt>
                <c:pt idx="4652">
                  <c:v>-1.182027978322814</c:v>
                </c:pt>
                <c:pt idx="4653">
                  <c:v>-1.1819</c:v>
                </c:pt>
                <c:pt idx="4654">
                  <c:v>-1.1818413653689881</c:v>
                </c:pt>
                <c:pt idx="4655">
                  <c:v>-1.1816574280769181</c:v>
                </c:pt>
                <c:pt idx="4656">
                  <c:v>-1.1816</c:v>
                </c:pt>
                <c:pt idx="4657">
                  <c:v>-1.1815943607903601</c:v>
                </c:pt>
                <c:pt idx="4658">
                  <c:v>-1.1814</c:v>
                </c:pt>
                <c:pt idx="4659">
                  <c:v>-1.1812</c:v>
                </c:pt>
                <c:pt idx="4660">
                  <c:v>-1.181048973835608</c:v>
                </c:pt>
                <c:pt idx="4661">
                  <c:v>-1.180926746206963</c:v>
                </c:pt>
                <c:pt idx="4662">
                  <c:v>-1.1808987854211459</c:v>
                </c:pt>
                <c:pt idx="4663">
                  <c:v>-1.1808595125040069</c:v>
                </c:pt>
                <c:pt idx="4664">
                  <c:v>-1.1807342710361639</c:v>
                </c:pt>
                <c:pt idx="4665">
                  <c:v>-1.1806000000000001</c:v>
                </c:pt>
                <c:pt idx="4666">
                  <c:v>-1.1805000000000001</c:v>
                </c:pt>
                <c:pt idx="4667">
                  <c:v>-1.1801999999999999</c:v>
                </c:pt>
                <c:pt idx="4668">
                  <c:v>-1.1801545788722441</c:v>
                </c:pt>
                <c:pt idx="4669">
                  <c:v>-1.1800999999999999</c:v>
                </c:pt>
                <c:pt idx="4670">
                  <c:v>-1.1800999999999999</c:v>
                </c:pt>
                <c:pt idx="4671">
                  <c:v>-1.1795721042340841</c:v>
                </c:pt>
                <c:pt idx="4672">
                  <c:v>-1.179228086093552</c:v>
                </c:pt>
                <c:pt idx="4673">
                  <c:v>-1.1785503443737959</c:v>
                </c:pt>
                <c:pt idx="4674" formatCode="0.0000">
                  <c:v>-1.1785463643543059</c:v>
                </c:pt>
                <c:pt idx="4675">
                  <c:v>-1.1783999999999999</c:v>
                </c:pt>
                <c:pt idx="4676">
                  <c:v>-1.1783207998462999</c:v>
                </c:pt>
                <c:pt idx="4677" formatCode="0.0000">
                  <c:v>-1.1783134602265379</c:v>
                </c:pt>
                <c:pt idx="4678">
                  <c:v>-1.1780108452626661</c:v>
                </c:pt>
                <c:pt idx="4679">
                  <c:v>-1.1778999999999999</c:v>
                </c:pt>
                <c:pt idx="4680">
                  <c:v>-1.1778959271541529</c:v>
                </c:pt>
                <c:pt idx="4681">
                  <c:v>-1.1778</c:v>
                </c:pt>
                <c:pt idx="4682" formatCode="0.0000">
                  <c:v>-1.177786782377416</c:v>
                </c:pt>
                <c:pt idx="4683">
                  <c:v>-1.1775291782089901</c:v>
                </c:pt>
                <c:pt idx="4684">
                  <c:v>-1.1775</c:v>
                </c:pt>
                <c:pt idx="4685">
                  <c:v>-1.1768167148870821</c:v>
                </c:pt>
                <c:pt idx="4686">
                  <c:v>-1.17671785554269</c:v>
                </c:pt>
                <c:pt idx="4687">
                  <c:v>-1.176265807144683</c:v>
                </c:pt>
                <c:pt idx="4688">
                  <c:v>-1.1762107771763961</c:v>
                </c:pt>
                <c:pt idx="4689">
                  <c:v>-1.1758999999999999</c:v>
                </c:pt>
                <c:pt idx="4690">
                  <c:v>-1.175795692812273</c:v>
                </c:pt>
                <c:pt idx="4691">
                  <c:v>-1.17553885800317</c:v>
                </c:pt>
                <c:pt idx="4692">
                  <c:v>-1.1752</c:v>
                </c:pt>
                <c:pt idx="4693">
                  <c:v>-1.174805462143262</c:v>
                </c:pt>
                <c:pt idx="4694">
                  <c:v>-1.1748000000000001</c:v>
                </c:pt>
                <c:pt idx="4695">
                  <c:v>-1.174791270151357</c:v>
                </c:pt>
                <c:pt idx="4696">
                  <c:v>-1.1744000000000001</c:v>
                </c:pt>
                <c:pt idx="4697">
                  <c:v>-1.174262841891567</c:v>
                </c:pt>
                <c:pt idx="4698">
                  <c:v>-1.1739999999999999</c:v>
                </c:pt>
                <c:pt idx="4699">
                  <c:v>-1.1739516926436939</c:v>
                </c:pt>
                <c:pt idx="4700">
                  <c:v>-1.173879355517143</c:v>
                </c:pt>
                <c:pt idx="4701">
                  <c:v>-1.1738751744596729</c:v>
                </c:pt>
                <c:pt idx="4702">
                  <c:v>-1.1736</c:v>
                </c:pt>
                <c:pt idx="4703">
                  <c:v>-1.1733012666366771</c:v>
                </c:pt>
                <c:pt idx="4704">
                  <c:v>-1.1733</c:v>
                </c:pt>
                <c:pt idx="4705">
                  <c:v>-1.173101412902918</c:v>
                </c:pt>
                <c:pt idx="4706">
                  <c:v>-1.1727446171647149</c:v>
                </c:pt>
                <c:pt idx="4707">
                  <c:v>-1.172732667697993</c:v>
                </c:pt>
                <c:pt idx="4708" formatCode="0.0000">
                  <c:v>-1.1725022247104799</c:v>
                </c:pt>
                <c:pt idx="4709">
                  <c:v>-1.1725000000000001</c:v>
                </c:pt>
                <c:pt idx="4710">
                  <c:v>-1.172324659231643</c:v>
                </c:pt>
                <c:pt idx="4711">
                  <c:v>-1.1723125062554249</c:v>
                </c:pt>
                <c:pt idx="4712" formatCode="0.0000">
                  <c:v>-1.1718884722873839</c:v>
                </c:pt>
                <c:pt idx="4713">
                  <c:v>-1.171688907652342</c:v>
                </c:pt>
                <c:pt idx="4714">
                  <c:v>-1.17140671840016</c:v>
                </c:pt>
                <c:pt idx="4715">
                  <c:v>-1.1714</c:v>
                </c:pt>
                <c:pt idx="4716">
                  <c:v>-1.171386303997848</c:v>
                </c:pt>
                <c:pt idx="4717">
                  <c:v>-1.171352640325183</c:v>
                </c:pt>
                <c:pt idx="4718">
                  <c:v>-1.171323727910105</c:v>
                </c:pt>
                <c:pt idx="4719">
                  <c:v>-1.1711</c:v>
                </c:pt>
                <c:pt idx="4720">
                  <c:v>-1.1710979664806871</c:v>
                </c:pt>
                <c:pt idx="4721">
                  <c:v>-1.1710845551797999</c:v>
                </c:pt>
                <c:pt idx="4722">
                  <c:v>-1.171</c:v>
                </c:pt>
                <c:pt idx="4723">
                  <c:v>-1.1708000000000001</c:v>
                </c:pt>
                <c:pt idx="4724">
                  <c:v>-1.1706841214855059</c:v>
                </c:pt>
                <c:pt idx="4725">
                  <c:v>-1.1706000000000001</c:v>
                </c:pt>
                <c:pt idx="4726">
                  <c:v>-1.1701189977167401</c:v>
                </c:pt>
                <c:pt idx="4727">
                  <c:v>-1.1700999999999999</c:v>
                </c:pt>
                <c:pt idx="4728">
                  <c:v>-1.1698611203195459</c:v>
                </c:pt>
                <c:pt idx="4729">
                  <c:v>-1.1696</c:v>
                </c:pt>
                <c:pt idx="4730">
                  <c:v>-1.1696</c:v>
                </c:pt>
                <c:pt idx="4731">
                  <c:v>-1.1693</c:v>
                </c:pt>
                <c:pt idx="4732">
                  <c:v>-1.1693</c:v>
                </c:pt>
                <c:pt idx="4733">
                  <c:v>-1.169</c:v>
                </c:pt>
                <c:pt idx="4734">
                  <c:v>-1.1689000000000001</c:v>
                </c:pt>
                <c:pt idx="4735">
                  <c:v>-1.1688707744419231</c:v>
                </c:pt>
                <c:pt idx="4736">
                  <c:v>-1.1686000000000001</c:v>
                </c:pt>
                <c:pt idx="4737">
                  <c:v>-1.1683731223084119</c:v>
                </c:pt>
                <c:pt idx="4738">
                  <c:v>-1.168307480279144</c:v>
                </c:pt>
                <c:pt idx="4739">
                  <c:v>-1.1682118505474881</c:v>
                </c:pt>
                <c:pt idx="4740">
                  <c:v>-1.1681999999999999</c:v>
                </c:pt>
                <c:pt idx="4741">
                  <c:v>-1.16812509637291</c:v>
                </c:pt>
                <c:pt idx="4742">
                  <c:v>-1.1679999999999999</c:v>
                </c:pt>
                <c:pt idx="4743">
                  <c:v>-1.167771243511555</c:v>
                </c:pt>
                <c:pt idx="4744">
                  <c:v>-1.1676</c:v>
                </c:pt>
                <c:pt idx="4745">
                  <c:v>-1.167495101893234</c:v>
                </c:pt>
                <c:pt idx="4746">
                  <c:v>-1.167431043474793</c:v>
                </c:pt>
                <c:pt idx="4747">
                  <c:v>-1.1673</c:v>
                </c:pt>
                <c:pt idx="4748">
                  <c:v>-1.1673</c:v>
                </c:pt>
                <c:pt idx="4749">
                  <c:v>-1.1672906333893029</c:v>
                </c:pt>
                <c:pt idx="4750">
                  <c:v>-1.1670267613165739</c:v>
                </c:pt>
                <c:pt idx="4751">
                  <c:v>-1.1668850393707719</c:v>
                </c:pt>
                <c:pt idx="4752">
                  <c:v>-1.1668604394252651</c:v>
                </c:pt>
                <c:pt idx="4753">
                  <c:v>-1.166720020066577</c:v>
                </c:pt>
                <c:pt idx="4754">
                  <c:v>-1.1665250162629071</c:v>
                </c:pt>
                <c:pt idx="4755">
                  <c:v>-1.1662999999999999</c:v>
                </c:pt>
                <c:pt idx="4756">
                  <c:v>-1.1660128367251801</c:v>
                </c:pt>
                <c:pt idx="4757">
                  <c:v>-1.1658999999999999</c:v>
                </c:pt>
                <c:pt idx="4758">
                  <c:v>-1.1658999999999999</c:v>
                </c:pt>
                <c:pt idx="4759">
                  <c:v>-1.1656</c:v>
                </c:pt>
                <c:pt idx="4760">
                  <c:v>-1.1655271260667011</c:v>
                </c:pt>
                <c:pt idx="4761">
                  <c:v>-1.165404262800052</c:v>
                </c:pt>
                <c:pt idx="4762">
                  <c:v>-1.1652</c:v>
                </c:pt>
                <c:pt idx="4763">
                  <c:v>-1.1651046749679881</c:v>
                </c:pt>
                <c:pt idx="4764">
                  <c:v>-1.1650501359027809</c:v>
                </c:pt>
                <c:pt idx="4765">
                  <c:v>-1.1648777081627899</c:v>
                </c:pt>
                <c:pt idx="4766">
                  <c:v>-1.1641999999999999</c:v>
                </c:pt>
                <c:pt idx="4767">
                  <c:v>-1.1639313251487839</c:v>
                </c:pt>
                <c:pt idx="4768">
                  <c:v>-1.1635</c:v>
                </c:pt>
                <c:pt idx="4769">
                  <c:v>-1.1632241379349371</c:v>
                </c:pt>
                <c:pt idx="4770">
                  <c:v>-1.1632</c:v>
                </c:pt>
                <c:pt idx="4771">
                  <c:v>-1.1631</c:v>
                </c:pt>
                <c:pt idx="4772">
                  <c:v>-1.1629961955436241</c:v>
                </c:pt>
                <c:pt idx="4773">
                  <c:v>-1.16298813780607</c:v>
                </c:pt>
                <c:pt idx="4774">
                  <c:v>-1.1629804365849401</c:v>
                </c:pt>
                <c:pt idx="4775">
                  <c:v>-1.16275821908312</c:v>
                </c:pt>
                <c:pt idx="4776">
                  <c:v>-1.162391346810528</c:v>
                </c:pt>
                <c:pt idx="4777">
                  <c:v>-1.1620999999999999</c:v>
                </c:pt>
                <c:pt idx="4778">
                  <c:v>-1.16208024705663</c:v>
                </c:pt>
                <c:pt idx="4779">
                  <c:v>-1.161866764946357</c:v>
                </c:pt>
                <c:pt idx="4780" formatCode="0.0000">
                  <c:v>-1.161847944973136</c:v>
                </c:pt>
                <c:pt idx="4781">
                  <c:v>-1.1618094740754881</c:v>
                </c:pt>
                <c:pt idx="4782">
                  <c:v>-1.1617194051915241</c:v>
                </c:pt>
                <c:pt idx="4783">
                  <c:v>-1.1614</c:v>
                </c:pt>
                <c:pt idx="4784">
                  <c:v>-1.161197048024724</c:v>
                </c:pt>
                <c:pt idx="4785">
                  <c:v>-1.161146436352648</c:v>
                </c:pt>
                <c:pt idx="4786">
                  <c:v>-1.1610057553286071</c:v>
                </c:pt>
                <c:pt idx="4787">
                  <c:v>-1.161</c:v>
                </c:pt>
                <c:pt idx="4788">
                  <c:v>-1.161</c:v>
                </c:pt>
                <c:pt idx="4789">
                  <c:v>-1.160984797950285</c:v>
                </c:pt>
                <c:pt idx="4790">
                  <c:v>-1.160916136482455</c:v>
                </c:pt>
                <c:pt idx="4791">
                  <c:v>-1.1604000000000001</c:v>
                </c:pt>
                <c:pt idx="4792">
                  <c:v>-1.160016318725128</c:v>
                </c:pt>
                <c:pt idx="4793">
                  <c:v>-1.1599999999999999</c:v>
                </c:pt>
                <c:pt idx="4794">
                  <c:v>-1.1597233906079669</c:v>
                </c:pt>
                <c:pt idx="4795">
                  <c:v>-1.159553415575745</c:v>
                </c:pt>
                <c:pt idx="4796">
                  <c:v>-1.1595</c:v>
                </c:pt>
                <c:pt idx="4797">
                  <c:v>-1.1595</c:v>
                </c:pt>
                <c:pt idx="4798">
                  <c:v>-1.1595</c:v>
                </c:pt>
                <c:pt idx="4799">
                  <c:v>-1.1591087415243011</c:v>
                </c:pt>
                <c:pt idx="4800">
                  <c:v>-1.159</c:v>
                </c:pt>
                <c:pt idx="4801">
                  <c:v>-1.15890049468481</c:v>
                </c:pt>
                <c:pt idx="4802">
                  <c:v>-1.158606924945637</c:v>
                </c:pt>
                <c:pt idx="4803">
                  <c:v>-1.1584520478424161</c:v>
                </c:pt>
                <c:pt idx="4804">
                  <c:v>-1.158385848549385</c:v>
                </c:pt>
                <c:pt idx="4805">
                  <c:v>-1.158362798172123</c:v>
                </c:pt>
                <c:pt idx="4806">
                  <c:v>-1.158263779363373</c:v>
                </c:pt>
                <c:pt idx="4807">
                  <c:v>-1.1580999999999999</c:v>
                </c:pt>
                <c:pt idx="4808">
                  <c:v>-1.1580750447800361</c:v>
                </c:pt>
                <c:pt idx="4809">
                  <c:v>-1.1580678854281401</c:v>
                </c:pt>
                <c:pt idx="4810">
                  <c:v>-1.158039067189804</c:v>
                </c:pt>
                <c:pt idx="4811">
                  <c:v>-1.157981486119009</c:v>
                </c:pt>
                <c:pt idx="4812">
                  <c:v>-1.1578999999999999</c:v>
                </c:pt>
                <c:pt idx="4813">
                  <c:v>-1.1578921455631399</c:v>
                </c:pt>
                <c:pt idx="4814">
                  <c:v>-1.157870982783241</c:v>
                </c:pt>
                <c:pt idx="4815">
                  <c:v>-1.1577</c:v>
                </c:pt>
                <c:pt idx="4816">
                  <c:v>-1.1572543397135411</c:v>
                </c:pt>
                <c:pt idx="4817">
                  <c:v>-1.1572</c:v>
                </c:pt>
                <c:pt idx="4818">
                  <c:v>-1.156995395689302</c:v>
                </c:pt>
                <c:pt idx="4819">
                  <c:v>-1.156934005070074</c:v>
                </c:pt>
                <c:pt idx="4820">
                  <c:v>-1.15660342266823</c:v>
                </c:pt>
                <c:pt idx="4821">
                  <c:v>-1.1559477762646899</c:v>
                </c:pt>
                <c:pt idx="4822">
                  <c:v>-1.1556999999999999</c:v>
                </c:pt>
                <c:pt idx="4823">
                  <c:v>-1.1556999999999999</c:v>
                </c:pt>
                <c:pt idx="4824">
                  <c:v>-1.1556871569039739</c:v>
                </c:pt>
                <c:pt idx="4825">
                  <c:v>-1.1555200994985999</c:v>
                </c:pt>
                <c:pt idx="4826">
                  <c:v>-1.155234966138116</c:v>
                </c:pt>
                <c:pt idx="4827">
                  <c:v>-1.155193855022093</c:v>
                </c:pt>
                <c:pt idx="4828">
                  <c:v>-1.155109118392603</c:v>
                </c:pt>
                <c:pt idx="4829">
                  <c:v>-1.155102015908235</c:v>
                </c:pt>
                <c:pt idx="4830">
                  <c:v>-1.1550236423608049</c:v>
                </c:pt>
                <c:pt idx="4831">
                  <c:v>-1.154755034675891</c:v>
                </c:pt>
                <c:pt idx="4832">
                  <c:v>-1.1544000000000001</c:v>
                </c:pt>
                <c:pt idx="4833">
                  <c:v>-1.154306287408692</c:v>
                </c:pt>
                <c:pt idx="4834">
                  <c:v>-1.154291506622142</c:v>
                </c:pt>
                <c:pt idx="4835">
                  <c:v>-1.1537999999999999</c:v>
                </c:pt>
                <c:pt idx="4836">
                  <c:v>-1.1537152953265439</c:v>
                </c:pt>
                <c:pt idx="4837">
                  <c:v>-1.1536740419976059</c:v>
                </c:pt>
                <c:pt idx="4838">
                  <c:v>-1.153669607105408</c:v>
                </c:pt>
                <c:pt idx="4839">
                  <c:v>-1.153625673954485</c:v>
                </c:pt>
                <c:pt idx="4840" formatCode="0.0000">
                  <c:v>-1.153620840130771</c:v>
                </c:pt>
                <c:pt idx="4841">
                  <c:v>-1.15358892791033</c:v>
                </c:pt>
                <c:pt idx="4842">
                  <c:v>-1.152997050863761</c:v>
                </c:pt>
                <c:pt idx="4843">
                  <c:v>-1.1529178890974401</c:v>
                </c:pt>
                <c:pt idx="4844">
                  <c:v>-1.1528</c:v>
                </c:pt>
                <c:pt idx="4845">
                  <c:v>-1.1528</c:v>
                </c:pt>
                <c:pt idx="4846">
                  <c:v>-1.1524887926053</c:v>
                </c:pt>
                <c:pt idx="4847">
                  <c:v>-1.152383293757784</c:v>
                </c:pt>
                <c:pt idx="4848" formatCode="0.0000">
                  <c:v>-1.1521058867038529</c:v>
                </c:pt>
                <c:pt idx="4849">
                  <c:v>-1.1519999999999999</c:v>
                </c:pt>
                <c:pt idx="4850">
                  <c:v>-1.151906284014484</c:v>
                </c:pt>
                <c:pt idx="4851">
                  <c:v>-1.1516999999999999</c:v>
                </c:pt>
                <c:pt idx="4852">
                  <c:v>-1.1515</c:v>
                </c:pt>
                <c:pt idx="4853">
                  <c:v>-1.151</c:v>
                </c:pt>
                <c:pt idx="4854">
                  <c:v>-1.150943780163995</c:v>
                </c:pt>
                <c:pt idx="4855">
                  <c:v>-1.150838259618677</c:v>
                </c:pt>
                <c:pt idx="4856">
                  <c:v>-1.1507539075705799</c:v>
                </c:pt>
                <c:pt idx="4857">
                  <c:v>-1.1505292795531881</c:v>
                </c:pt>
                <c:pt idx="4858">
                  <c:v>-1.1505000000000001</c:v>
                </c:pt>
                <c:pt idx="4859">
                  <c:v>-1.150414267188433</c:v>
                </c:pt>
                <c:pt idx="4860">
                  <c:v>-1.1502914971965741</c:v>
                </c:pt>
                <c:pt idx="4861">
                  <c:v>-1.1502376159498171</c:v>
                </c:pt>
                <c:pt idx="4862">
                  <c:v>-1.1502164753706861</c:v>
                </c:pt>
                <c:pt idx="4863">
                  <c:v>-1.149814285055349</c:v>
                </c:pt>
                <c:pt idx="4864">
                  <c:v>-1.1497999999999999</c:v>
                </c:pt>
                <c:pt idx="4865">
                  <c:v>-1.149706582020078</c:v>
                </c:pt>
                <c:pt idx="4866">
                  <c:v>-1.1494400932485651</c:v>
                </c:pt>
                <c:pt idx="4867">
                  <c:v>-1.149225753911896</c:v>
                </c:pt>
                <c:pt idx="4868">
                  <c:v>-1.1490341406795199</c:v>
                </c:pt>
                <c:pt idx="4869">
                  <c:v>-1.149020527087524</c:v>
                </c:pt>
                <c:pt idx="4870">
                  <c:v>-1.148953576327562</c:v>
                </c:pt>
                <c:pt idx="4871">
                  <c:v>-1.148909154660414</c:v>
                </c:pt>
                <c:pt idx="4872">
                  <c:v>-1.1489</c:v>
                </c:pt>
                <c:pt idx="4873">
                  <c:v>-1.1488</c:v>
                </c:pt>
                <c:pt idx="4874" formatCode="0.0000">
                  <c:v>-1.148595509387182</c:v>
                </c:pt>
                <c:pt idx="4875">
                  <c:v>-1.1484213643198371</c:v>
                </c:pt>
                <c:pt idx="4876">
                  <c:v>-1.148316183216703</c:v>
                </c:pt>
                <c:pt idx="4877">
                  <c:v>-1.1483000000000001</c:v>
                </c:pt>
                <c:pt idx="4878">
                  <c:v>-1.1482000000000001</c:v>
                </c:pt>
                <c:pt idx="4879">
                  <c:v>-1.1481979313390229</c:v>
                </c:pt>
                <c:pt idx="4880">
                  <c:v>-1.148184158675472</c:v>
                </c:pt>
                <c:pt idx="4881">
                  <c:v>-1.1481536167345081</c:v>
                </c:pt>
                <c:pt idx="4882">
                  <c:v>-1.147800660318945</c:v>
                </c:pt>
                <c:pt idx="4883">
                  <c:v>-1.1477999999999999</c:v>
                </c:pt>
                <c:pt idx="4884">
                  <c:v>-1.1476</c:v>
                </c:pt>
                <c:pt idx="4885">
                  <c:v>-1.147558971455787</c:v>
                </c:pt>
                <c:pt idx="4886">
                  <c:v>-1.1472</c:v>
                </c:pt>
                <c:pt idx="4887">
                  <c:v>-1.147169927632794</c:v>
                </c:pt>
                <c:pt idx="4888">
                  <c:v>-1.1471581549954679</c:v>
                </c:pt>
                <c:pt idx="4889">
                  <c:v>-1.1471292249157301</c:v>
                </c:pt>
                <c:pt idx="4890">
                  <c:v>-1.1471</c:v>
                </c:pt>
                <c:pt idx="4891">
                  <c:v>-1.1469</c:v>
                </c:pt>
                <c:pt idx="4892" formatCode="0.0000">
                  <c:v>-1.14651281127419</c:v>
                </c:pt>
                <c:pt idx="4893">
                  <c:v>-1.1465000000000001</c:v>
                </c:pt>
                <c:pt idx="4894">
                  <c:v>-1.145550219220772</c:v>
                </c:pt>
                <c:pt idx="4895">
                  <c:v>-1.145443411651283</c:v>
                </c:pt>
                <c:pt idx="4896">
                  <c:v>-1.1453786403892721</c:v>
                </c:pt>
                <c:pt idx="4897">
                  <c:v>-1.1452</c:v>
                </c:pt>
                <c:pt idx="4898">
                  <c:v>-1.1452</c:v>
                </c:pt>
                <c:pt idx="4899">
                  <c:v>-1.144942389904692</c:v>
                </c:pt>
                <c:pt idx="4900" formatCode="0.0000">
                  <c:v>-1.14487406364708</c:v>
                </c:pt>
                <c:pt idx="4901">
                  <c:v>-1.144836435499772</c:v>
                </c:pt>
                <c:pt idx="4902">
                  <c:v>-1.14478423294437</c:v>
                </c:pt>
                <c:pt idx="4903">
                  <c:v>-1.1445000000000001</c:v>
                </c:pt>
                <c:pt idx="4904">
                  <c:v>-1.1445000000000001</c:v>
                </c:pt>
                <c:pt idx="4905">
                  <c:v>-1.1444000000000001</c:v>
                </c:pt>
                <c:pt idx="4906">
                  <c:v>-1.1443668693952409</c:v>
                </c:pt>
                <c:pt idx="4907">
                  <c:v>-1.1443624636094509</c:v>
                </c:pt>
                <c:pt idx="4908">
                  <c:v>-1.1438999999999999</c:v>
                </c:pt>
                <c:pt idx="4909">
                  <c:v>-1.1438999999999999</c:v>
                </c:pt>
                <c:pt idx="4910" formatCode="0.0000">
                  <c:v>-1.143870328091416</c:v>
                </c:pt>
                <c:pt idx="4911">
                  <c:v>-1.143812233724808</c:v>
                </c:pt>
                <c:pt idx="4912">
                  <c:v>-1.1437999999999999</c:v>
                </c:pt>
                <c:pt idx="4913">
                  <c:v>-1.1436999999999999</c:v>
                </c:pt>
                <c:pt idx="4914">
                  <c:v>-1.143400446131015</c:v>
                </c:pt>
                <c:pt idx="4915">
                  <c:v>-1.143381606386066</c:v>
                </c:pt>
                <c:pt idx="4916">
                  <c:v>-1.1433</c:v>
                </c:pt>
                <c:pt idx="4917">
                  <c:v>-1.14322434574691</c:v>
                </c:pt>
                <c:pt idx="4918">
                  <c:v>-1.1432</c:v>
                </c:pt>
                <c:pt idx="4919">
                  <c:v>-1.1432</c:v>
                </c:pt>
                <c:pt idx="4920">
                  <c:v>-1.143132173345027</c:v>
                </c:pt>
                <c:pt idx="4921">
                  <c:v>-1.1431079124251959</c:v>
                </c:pt>
                <c:pt idx="4922">
                  <c:v>-1.14306293321913</c:v>
                </c:pt>
                <c:pt idx="4923">
                  <c:v>-1.142777842773953</c:v>
                </c:pt>
                <c:pt idx="4924">
                  <c:v>-1.142763475384067</c:v>
                </c:pt>
                <c:pt idx="4925">
                  <c:v>-1.1427</c:v>
                </c:pt>
                <c:pt idx="4926">
                  <c:v>-1.1425506899997011</c:v>
                </c:pt>
                <c:pt idx="4927">
                  <c:v>-1.1425000000000001</c:v>
                </c:pt>
                <c:pt idx="4928">
                  <c:v>-1.142127951288082</c:v>
                </c:pt>
                <c:pt idx="4929">
                  <c:v>-1.142062910019602</c:v>
                </c:pt>
                <c:pt idx="4930">
                  <c:v>-1.1420014409293731</c:v>
                </c:pt>
                <c:pt idx="4931">
                  <c:v>-1.141964543245537</c:v>
                </c:pt>
                <c:pt idx="4932">
                  <c:v>-1.1417999999999999</c:v>
                </c:pt>
                <c:pt idx="4933">
                  <c:v>-1.141787641444493</c:v>
                </c:pt>
                <c:pt idx="4934">
                  <c:v>-1.1416480113644469</c:v>
                </c:pt>
                <c:pt idx="4935">
                  <c:v>-1.141434370675978</c:v>
                </c:pt>
                <c:pt idx="4936">
                  <c:v>-1.1413</c:v>
                </c:pt>
                <c:pt idx="4937">
                  <c:v>-1.141145324765602</c:v>
                </c:pt>
                <c:pt idx="4938">
                  <c:v>-1.1411</c:v>
                </c:pt>
                <c:pt idx="4939">
                  <c:v>-1.141033501899692</c:v>
                </c:pt>
                <c:pt idx="4940">
                  <c:v>-1.140876919304862</c:v>
                </c:pt>
                <c:pt idx="4941">
                  <c:v>-1.140733313708576</c:v>
                </c:pt>
                <c:pt idx="4942">
                  <c:v>-1.1404169639966659</c:v>
                </c:pt>
                <c:pt idx="4943" formatCode="0.0000">
                  <c:v>-1.1404027244651269</c:v>
                </c:pt>
                <c:pt idx="4944">
                  <c:v>-1.1404000000000001</c:v>
                </c:pt>
                <c:pt idx="4945">
                  <c:v>-1.14037819134108</c:v>
                </c:pt>
                <c:pt idx="4946">
                  <c:v>-1.140341805535535</c:v>
                </c:pt>
                <c:pt idx="4947">
                  <c:v>-1.1402089713172809</c:v>
                </c:pt>
                <c:pt idx="4948">
                  <c:v>-1.1401166463249739</c:v>
                </c:pt>
                <c:pt idx="4949">
                  <c:v>-1.139976417902846</c:v>
                </c:pt>
                <c:pt idx="4950">
                  <c:v>-1.139972312144482</c:v>
                </c:pt>
                <c:pt idx="4951">
                  <c:v>-1.1396869079627401</c:v>
                </c:pt>
                <c:pt idx="4952">
                  <c:v>-1.1395999999999999</c:v>
                </c:pt>
                <c:pt idx="4953">
                  <c:v>-1.1392815036469111</c:v>
                </c:pt>
                <c:pt idx="4954">
                  <c:v>-1.1392</c:v>
                </c:pt>
                <c:pt idx="4955">
                  <c:v>-1.139</c:v>
                </c:pt>
                <c:pt idx="4956">
                  <c:v>-1.1388667598666371</c:v>
                </c:pt>
                <c:pt idx="4957">
                  <c:v>-1.138831480331951</c:v>
                </c:pt>
                <c:pt idx="4958">
                  <c:v>-1.138831144455696</c:v>
                </c:pt>
                <c:pt idx="4959">
                  <c:v>-1.1388</c:v>
                </c:pt>
                <c:pt idx="4960">
                  <c:v>-1.138701247835423</c:v>
                </c:pt>
                <c:pt idx="4961">
                  <c:v>-1.1386804094112679</c:v>
                </c:pt>
                <c:pt idx="4962">
                  <c:v>-1.1386725017168211</c:v>
                </c:pt>
                <c:pt idx="4963">
                  <c:v>-1.138636923164968</c:v>
                </c:pt>
                <c:pt idx="4964">
                  <c:v>-1.1381709748507101</c:v>
                </c:pt>
                <c:pt idx="4965">
                  <c:v>-1.138016016778334</c:v>
                </c:pt>
                <c:pt idx="4966">
                  <c:v>-1.1379424004387999</c:v>
                </c:pt>
                <c:pt idx="4967">
                  <c:v>-1.1375999999999999</c:v>
                </c:pt>
                <c:pt idx="4968">
                  <c:v>-1.137523491939251</c:v>
                </c:pt>
                <c:pt idx="4969">
                  <c:v>-1.1375091061872951</c:v>
                </c:pt>
                <c:pt idx="4970">
                  <c:v>-1.137</c:v>
                </c:pt>
                <c:pt idx="4971">
                  <c:v>-1.136965882384378</c:v>
                </c:pt>
                <c:pt idx="4972">
                  <c:v>-1.136797197096393</c:v>
                </c:pt>
                <c:pt idx="4973">
                  <c:v>-1.1366000000000001</c:v>
                </c:pt>
                <c:pt idx="4974">
                  <c:v>-1.136515093654072</c:v>
                </c:pt>
                <c:pt idx="4975">
                  <c:v>-1.136474379893007</c:v>
                </c:pt>
                <c:pt idx="4976">
                  <c:v>-1.1363730786592301</c:v>
                </c:pt>
                <c:pt idx="4977">
                  <c:v>-1.1355389152677351</c:v>
                </c:pt>
                <c:pt idx="4978">
                  <c:v>-1.135493530585961</c:v>
                </c:pt>
                <c:pt idx="4979">
                  <c:v>-1.1351</c:v>
                </c:pt>
                <c:pt idx="4980">
                  <c:v>-1.13503462696943</c:v>
                </c:pt>
                <c:pt idx="4981">
                  <c:v>-1.1348117712980981</c:v>
                </c:pt>
                <c:pt idx="4982">
                  <c:v>-1.1346000000000001</c:v>
                </c:pt>
                <c:pt idx="4983">
                  <c:v>-1.1344956532897239</c:v>
                </c:pt>
                <c:pt idx="4984">
                  <c:v>-1.134106105710198</c:v>
                </c:pt>
                <c:pt idx="4985">
                  <c:v>-1.133844642207358</c:v>
                </c:pt>
                <c:pt idx="4986">
                  <c:v>-1.1337999999999999</c:v>
                </c:pt>
                <c:pt idx="4987">
                  <c:v>-1.133717240935773</c:v>
                </c:pt>
                <c:pt idx="4988">
                  <c:v>-1.1335308249340901</c:v>
                </c:pt>
                <c:pt idx="4989">
                  <c:v>-1.133090823984551</c:v>
                </c:pt>
                <c:pt idx="4990">
                  <c:v>-1.1330868762817849</c:v>
                </c:pt>
                <c:pt idx="4991">
                  <c:v>-1.1329204553057319</c:v>
                </c:pt>
                <c:pt idx="4992">
                  <c:v>-1.1328579556664009</c:v>
                </c:pt>
                <c:pt idx="4993">
                  <c:v>-1.1326317987899399</c:v>
                </c:pt>
                <c:pt idx="4994">
                  <c:v>-1.1325000000000001</c:v>
                </c:pt>
                <c:pt idx="4995">
                  <c:v>-1.1324161769863841</c:v>
                </c:pt>
                <c:pt idx="4996">
                  <c:v>-1.132279092951076</c:v>
                </c:pt>
                <c:pt idx="4997">
                  <c:v>-1.132217136483652</c:v>
                </c:pt>
                <c:pt idx="4998">
                  <c:v>-1.1321000000000001</c:v>
                </c:pt>
                <c:pt idx="4999">
                  <c:v>-1.1320670561304129</c:v>
                </c:pt>
                <c:pt idx="5000">
                  <c:v>-1.1319999999999999</c:v>
                </c:pt>
                <c:pt idx="5001">
                  <c:v>-1.1319777110748741</c:v>
                </c:pt>
                <c:pt idx="5002">
                  <c:v>-1.131959430251166</c:v>
                </c:pt>
                <c:pt idx="5003">
                  <c:v>-1.131950055609511</c:v>
                </c:pt>
                <c:pt idx="5004">
                  <c:v>-1.131929720288573</c:v>
                </c:pt>
                <c:pt idx="5005">
                  <c:v>-1.131882543608618</c:v>
                </c:pt>
                <c:pt idx="5006">
                  <c:v>-1.1316999999999999</c:v>
                </c:pt>
                <c:pt idx="5007">
                  <c:v>-1.1316999999999999</c:v>
                </c:pt>
                <c:pt idx="5008">
                  <c:v>-1.131476557294032</c:v>
                </c:pt>
                <c:pt idx="5009">
                  <c:v>-1.1314</c:v>
                </c:pt>
                <c:pt idx="5010">
                  <c:v>-1.131220982790593</c:v>
                </c:pt>
                <c:pt idx="5011">
                  <c:v>-1.1306830037694819</c:v>
                </c:pt>
                <c:pt idx="5012">
                  <c:v>-1.1306445292730041</c:v>
                </c:pt>
                <c:pt idx="5013">
                  <c:v>-1.130585464458675</c:v>
                </c:pt>
                <c:pt idx="5014">
                  <c:v>-1.1305769655654969</c:v>
                </c:pt>
                <c:pt idx="5015">
                  <c:v>-1.1305551603515811</c:v>
                </c:pt>
                <c:pt idx="5016">
                  <c:v>-1.1304797055035909</c:v>
                </c:pt>
                <c:pt idx="5017">
                  <c:v>-1.130431613902281</c:v>
                </c:pt>
                <c:pt idx="5018">
                  <c:v>-1.1303938189046541</c:v>
                </c:pt>
                <c:pt idx="5019">
                  <c:v>-1.13031140322292</c:v>
                </c:pt>
                <c:pt idx="5020">
                  <c:v>-1.130288392717598</c:v>
                </c:pt>
                <c:pt idx="5021">
                  <c:v>-1.130072339177757</c:v>
                </c:pt>
                <c:pt idx="5022">
                  <c:v>-1.1298999999999999</c:v>
                </c:pt>
                <c:pt idx="5023">
                  <c:v>-1.1298101148544699</c:v>
                </c:pt>
                <c:pt idx="5024">
                  <c:v>-1.129736368989845</c:v>
                </c:pt>
                <c:pt idx="5025">
                  <c:v>-1.1296999999999999</c:v>
                </c:pt>
                <c:pt idx="5026">
                  <c:v>-1.1296999999999999</c:v>
                </c:pt>
                <c:pt idx="5027">
                  <c:v>-1.129664839581507</c:v>
                </c:pt>
                <c:pt idx="5028">
                  <c:v>-1.1293576594325101</c:v>
                </c:pt>
                <c:pt idx="5029">
                  <c:v>-1.1293576594325101</c:v>
                </c:pt>
                <c:pt idx="5030">
                  <c:v>-1.1290673859552041</c:v>
                </c:pt>
                <c:pt idx="5031">
                  <c:v>-1.1290066882193399</c:v>
                </c:pt>
                <c:pt idx="5032">
                  <c:v>-1.1289027426926399</c:v>
                </c:pt>
                <c:pt idx="5033">
                  <c:v>-1.128863846495977</c:v>
                </c:pt>
                <c:pt idx="5034">
                  <c:v>-1.1287</c:v>
                </c:pt>
                <c:pt idx="5035">
                  <c:v>-1.1287</c:v>
                </c:pt>
                <c:pt idx="5036">
                  <c:v>-1.128463812836783</c:v>
                </c:pt>
                <c:pt idx="5037">
                  <c:v>-1.1281000000000001</c:v>
                </c:pt>
                <c:pt idx="5038">
                  <c:v>-1.128065199958961</c:v>
                </c:pt>
                <c:pt idx="5039">
                  <c:v>-1.1278170265149341</c:v>
                </c:pt>
                <c:pt idx="5040">
                  <c:v>-1.1276112083760299</c:v>
                </c:pt>
                <c:pt idx="5041">
                  <c:v>-1.1273656950781441</c:v>
                </c:pt>
                <c:pt idx="5042">
                  <c:v>-1.1272361456836499</c:v>
                </c:pt>
                <c:pt idx="5043">
                  <c:v>-1.12711844241253</c:v>
                </c:pt>
                <c:pt idx="5044">
                  <c:v>-1.1269</c:v>
                </c:pt>
                <c:pt idx="5045">
                  <c:v>-1.12680858093047</c:v>
                </c:pt>
                <c:pt idx="5046">
                  <c:v>-1.126459372565018</c:v>
                </c:pt>
                <c:pt idx="5047">
                  <c:v>-1.1264076364621749</c:v>
                </c:pt>
                <c:pt idx="5048">
                  <c:v>-1.126132372990142</c:v>
                </c:pt>
                <c:pt idx="5049">
                  <c:v>-1.1257140854806711</c:v>
                </c:pt>
                <c:pt idx="5050" formatCode="0.0000">
                  <c:v>-1.125709675664768</c:v>
                </c:pt>
                <c:pt idx="5051">
                  <c:v>-1.1256497605679721</c:v>
                </c:pt>
                <c:pt idx="5052" formatCode="0.0000">
                  <c:v>-1.1248178756707801</c:v>
                </c:pt>
                <c:pt idx="5053" formatCode="0.0000">
                  <c:v>-1.12464026234674</c:v>
                </c:pt>
                <c:pt idx="5054">
                  <c:v>-1.1245000000000001</c:v>
                </c:pt>
                <c:pt idx="5055">
                  <c:v>-1.1242973162029259</c:v>
                </c:pt>
                <c:pt idx="5056">
                  <c:v>-1.1239536963110239</c:v>
                </c:pt>
                <c:pt idx="5057">
                  <c:v>-1.123674426780682</c:v>
                </c:pt>
                <c:pt idx="5058">
                  <c:v>-1.123650707813832</c:v>
                </c:pt>
                <c:pt idx="5059">
                  <c:v>-1.1231771723686139</c:v>
                </c:pt>
                <c:pt idx="5060">
                  <c:v>-1.1229236091268919</c:v>
                </c:pt>
                <c:pt idx="5061">
                  <c:v>-1.1229010496507501</c:v>
                </c:pt>
                <c:pt idx="5062">
                  <c:v>-1.1227315434900469</c:v>
                </c:pt>
                <c:pt idx="5063">
                  <c:v>-1.1227</c:v>
                </c:pt>
                <c:pt idx="5064">
                  <c:v>-1.1227</c:v>
                </c:pt>
                <c:pt idx="5065">
                  <c:v>-1.1225000000000001</c:v>
                </c:pt>
                <c:pt idx="5066">
                  <c:v>-1.1222786054591121</c:v>
                </c:pt>
                <c:pt idx="5067">
                  <c:v>-1.122172253801736</c:v>
                </c:pt>
                <c:pt idx="5068">
                  <c:v>-1.122172253801736</c:v>
                </c:pt>
                <c:pt idx="5069">
                  <c:v>-1.1220694522080661</c:v>
                </c:pt>
                <c:pt idx="5070">
                  <c:v>-1.1219668296073171</c:v>
                </c:pt>
                <c:pt idx="5071">
                  <c:v>-1.1217999999999999</c:v>
                </c:pt>
                <c:pt idx="5072">
                  <c:v>-1.121757722772158</c:v>
                </c:pt>
                <c:pt idx="5073">
                  <c:v>-1.1217521158946</c:v>
                </c:pt>
                <c:pt idx="5074">
                  <c:v>-1.1214277481511481</c:v>
                </c:pt>
                <c:pt idx="5075">
                  <c:v>-1.121393695394481</c:v>
                </c:pt>
                <c:pt idx="5076">
                  <c:v>-1.1211</c:v>
                </c:pt>
                <c:pt idx="5077">
                  <c:v>-1.1207970674185519</c:v>
                </c:pt>
                <c:pt idx="5078">
                  <c:v>-1.120795205293085</c:v>
                </c:pt>
                <c:pt idx="5079">
                  <c:v>-1.120611398276933</c:v>
                </c:pt>
                <c:pt idx="5080">
                  <c:v>-1.1205000000000001</c:v>
                </c:pt>
                <c:pt idx="5081">
                  <c:v>-1.120398999441258</c:v>
                </c:pt>
                <c:pt idx="5082">
                  <c:v>-1.120285545102492</c:v>
                </c:pt>
                <c:pt idx="5083">
                  <c:v>-1.120013159611158</c:v>
                </c:pt>
                <c:pt idx="5084">
                  <c:v>-1.11994772555068</c:v>
                </c:pt>
                <c:pt idx="5085">
                  <c:v>-1.11993710527554</c:v>
                </c:pt>
                <c:pt idx="5086">
                  <c:v>-1.1196204959545031</c:v>
                </c:pt>
                <c:pt idx="5087" formatCode="0.0000">
                  <c:v>-1.119602215103576</c:v>
                </c:pt>
                <c:pt idx="5088">
                  <c:v>-1.1187768700282861</c:v>
                </c:pt>
                <c:pt idx="5089">
                  <c:v>-1.1187662104172871</c:v>
                </c:pt>
                <c:pt idx="5090">
                  <c:v>-1.1187</c:v>
                </c:pt>
                <c:pt idx="5091">
                  <c:v>-1.1185495470812969</c:v>
                </c:pt>
                <c:pt idx="5092">
                  <c:v>-1.1183827054505531</c:v>
                </c:pt>
                <c:pt idx="5093">
                  <c:v>-1.118203596740222</c:v>
                </c:pt>
                <c:pt idx="5094">
                  <c:v>-1.1181653565020579</c:v>
                </c:pt>
                <c:pt idx="5095">
                  <c:v>-1.1181000000000001</c:v>
                </c:pt>
                <c:pt idx="5096">
                  <c:v>-1.117920343076112</c:v>
                </c:pt>
                <c:pt idx="5097">
                  <c:v>-1.1178479687996019</c:v>
                </c:pt>
                <c:pt idx="5098">
                  <c:v>-1.1178390271182239</c:v>
                </c:pt>
                <c:pt idx="5099">
                  <c:v>-1.117816853606985</c:v>
                </c:pt>
                <c:pt idx="5100">
                  <c:v>-1.1174999999999999</c:v>
                </c:pt>
                <c:pt idx="5101">
                  <c:v>-1.117411381382212</c:v>
                </c:pt>
                <c:pt idx="5102">
                  <c:v>-1.117267968913946</c:v>
                </c:pt>
                <c:pt idx="5103">
                  <c:v>-1.1172135066257329</c:v>
                </c:pt>
                <c:pt idx="5104">
                  <c:v>-1.1171949169174851</c:v>
                </c:pt>
                <c:pt idx="5105">
                  <c:v>-1.117093676875105</c:v>
                </c:pt>
                <c:pt idx="5106">
                  <c:v>-1.117</c:v>
                </c:pt>
                <c:pt idx="5107">
                  <c:v>-1.1169149598239041</c:v>
                </c:pt>
                <c:pt idx="5108">
                  <c:v>-1.1168</c:v>
                </c:pt>
                <c:pt idx="5109">
                  <c:v>-1.1165</c:v>
                </c:pt>
                <c:pt idx="5110">
                  <c:v>-1.1163113083561269</c:v>
                </c:pt>
                <c:pt idx="5111">
                  <c:v>-1.1160956457033619</c:v>
                </c:pt>
                <c:pt idx="5112">
                  <c:v>-1.1157999999999999</c:v>
                </c:pt>
                <c:pt idx="5113">
                  <c:v>-1.1156625334778301</c:v>
                </c:pt>
                <c:pt idx="5114">
                  <c:v>-1.115527332216413</c:v>
                </c:pt>
                <c:pt idx="5115">
                  <c:v>-1.1154293737849681</c:v>
                </c:pt>
                <c:pt idx="5116">
                  <c:v>-1.1154050136688309</c:v>
                </c:pt>
                <c:pt idx="5117">
                  <c:v>-1.115333167668622</c:v>
                </c:pt>
                <c:pt idx="5118">
                  <c:v>-1.115242162166286</c:v>
                </c:pt>
                <c:pt idx="5119">
                  <c:v>-1.1152</c:v>
                </c:pt>
                <c:pt idx="5120">
                  <c:v>-1.1150565620609429</c:v>
                </c:pt>
                <c:pt idx="5121">
                  <c:v>-1.1149</c:v>
                </c:pt>
                <c:pt idx="5122">
                  <c:v>-1.114737724695664</c:v>
                </c:pt>
                <c:pt idx="5123">
                  <c:v>-1.1145356088321261</c:v>
                </c:pt>
                <c:pt idx="5124">
                  <c:v>-1.1144970522124791</c:v>
                </c:pt>
                <c:pt idx="5125">
                  <c:v>-1.114334466057975</c:v>
                </c:pt>
                <c:pt idx="5126">
                  <c:v>-1.1142946582847271</c:v>
                </c:pt>
                <c:pt idx="5127">
                  <c:v>-1.1142686476479029</c:v>
                </c:pt>
                <c:pt idx="5128">
                  <c:v>-1.1138750682278931</c:v>
                </c:pt>
                <c:pt idx="5129">
                  <c:v>-1.1137999999999999</c:v>
                </c:pt>
                <c:pt idx="5130">
                  <c:v>-1.1136999999999999</c:v>
                </c:pt>
                <c:pt idx="5131">
                  <c:v>-1.1136875580559069</c:v>
                </c:pt>
                <c:pt idx="5132">
                  <c:v>-1.113657116536231</c:v>
                </c:pt>
                <c:pt idx="5133">
                  <c:v>-1.1135999999999999</c:v>
                </c:pt>
                <c:pt idx="5134">
                  <c:v>-1.1135447573819841</c:v>
                </c:pt>
                <c:pt idx="5135">
                  <c:v>-1.1134999999999999</c:v>
                </c:pt>
                <c:pt idx="5136">
                  <c:v>-1.113403340021017</c:v>
                </c:pt>
                <c:pt idx="5137">
                  <c:v>-1.1125</c:v>
                </c:pt>
                <c:pt idx="5138">
                  <c:v>-1.1123961923688299</c:v>
                </c:pt>
                <c:pt idx="5139">
                  <c:v>-1.11231228881762</c:v>
                </c:pt>
                <c:pt idx="5140">
                  <c:v>-1.1122357268265499</c:v>
                </c:pt>
                <c:pt idx="5141">
                  <c:v>-1.1121043870194831</c:v>
                </c:pt>
                <c:pt idx="5142">
                  <c:v>-1.111965487016829</c:v>
                </c:pt>
                <c:pt idx="5143">
                  <c:v>-1.111962293739573</c:v>
                </c:pt>
                <c:pt idx="5144">
                  <c:v>-1.1118946439595969</c:v>
                </c:pt>
                <c:pt idx="5145">
                  <c:v>-1.1116887208576809</c:v>
                </c:pt>
                <c:pt idx="5146">
                  <c:v>-1.1113999999999999</c:v>
                </c:pt>
                <c:pt idx="5147">
                  <c:v>-1.1113999999999999</c:v>
                </c:pt>
                <c:pt idx="5148">
                  <c:v>-1.111305517463137</c:v>
                </c:pt>
                <c:pt idx="5149">
                  <c:v>-1.111163862131181</c:v>
                </c:pt>
                <c:pt idx="5150">
                  <c:v>-1.11110737034456</c:v>
                </c:pt>
                <c:pt idx="5151">
                  <c:v>-1.1109</c:v>
                </c:pt>
                <c:pt idx="5152">
                  <c:v>-1.1106920205089399</c:v>
                </c:pt>
                <c:pt idx="5153">
                  <c:v>-1.110614876954614</c:v>
                </c:pt>
                <c:pt idx="5154">
                  <c:v>-1.1106062225358071</c:v>
                </c:pt>
                <c:pt idx="5155">
                  <c:v>-1.110329466923571</c:v>
                </c:pt>
                <c:pt idx="5156">
                  <c:v>-1.1101000000000001</c:v>
                </c:pt>
                <c:pt idx="5157">
                  <c:v>-1.109870065214617</c:v>
                </c:pt>
                <c:pt idx="5158">
                  <c:v>-1.1098208234078359</c:v>
                </c:pt>
                <c:pt idx="5159">
                  <c:v>-1.109549827216358</c:v>
                </c:pt>
                <c:pt idx="5160">
                  <c:v>-1.1092</c:v>
                </c:pt>
                <c:pt idx="5161">
                  <c:v>-1.1087</c:v>
                </c:pt>
                <c:pt idx="5162">
                  <c:v>-1.1086475314861981</c:v>
                </c:pt>
                <c:pt idx="5163">
                  <c:v>-1.108517417454002</c:v>
                </c:pt>
                <c:pt idx="5164">
                  <c:v>-1.108442128099365</c:v>
                </c:pt>
                <c:pt idx="5165">
                  <c:v>-1.10834585468441</c:v>
                </c:pt>
                <c:pt idx="5166">
                  <c:v>-1.1082538459713911</c:v>
                </c:pt>
                <c:pt idx="5167">
                  <c:v>-1.1081742877822529</c:v>
                </c:pt>
                <c:pt idx="5168">
                  <c:v>-1.1081000000000001</c:v>
                </c:pt>
                <c:pt idx="5169">
                  <c:v>-1.1079631363968929</c:v>
                </c:pt>
                <c:pt idx="5170">
                  <c:v>-1.1077508728676499</c:v>
                </c:pt>
                <c:pt idx="5171">
                  <c:v>-1.1074660194829591</c:v>
                </c:pt>
                <c:pt idx="5172">
                  <c:v>-1.107283781129766</c:v>
                </c:pt>
                <c:pt idx="5173">
                  <c:v>-1.107204456434784</c:v>
                </c:pt>
                <c:pt idx="5174">
                  <c:v>-1.1071</c:v>
                </c:pt>
                <c:pt idx="5175">
                  <c:v>-1.106902214861514</c:v>
                </c:pt>
                <c:pt idx="5176">
                  <c:v>-1.106776711017208</c:v>
                </c:pt>
                <c:pt idx="5177">
                  <c:v>-1.1067</c:v>
                </c:pt>
                <c:pt idx="5178">
                  <c:v>-1.1067</c:v>
                </c:pt>
                <c:pt idx="5179">
                  <c:v>-1.106434237703199</c:v>
                </c:pt>
                <c:pt idx="5180">
                  <c:v>-1.1061898816905731</c:v>
                </c:pt>
                <c:pt idx="5181">
                  <c:v>-1.106135465163588</c:v>
                </c:pt>
                <c:pt idx="5182">
                  <c:v>-1.106111487014785</c:v>
                </c:pt>
                <c:pt idx="5183">
                  <c:v>-1.1060000000000001</c:v>
                </c:pt>
                <c:pt idx="5184">
                  <c:v>-1.1059466592508209</c:v>
                </c:pt>
                <c:pt idx="5185">
                  <c:v>-1.1059000000000001</c:v>
                </c:pt>
                <c:pt idx="5186">
                  <c:v>-1.105868302864828</c:v>
                </c:pt>
                <c:pt idx="5187">
                  <c:v>-1.105820105574763</c:v>
                </c:pt>
                <c:pt idx="5188">
                  <c:v>-1.1056018711569831</c:v>
                </c:pt>
                <c:pt idx="5189">
                  <c:v>-1.1053896422236651</c:v>
                </c:pt>
                <c:pt idx="5190">
                  <c:v>-1.105216325056664</c:v>
                </c:pt>
                <c:pt idx="5191" formatCode="0.0000">
                  <c:v>-1.105160260200869</c:v>
                </c:pt>
                <c:pt idx="5192">
                  <c:v>-1.1050906424750679</c:v>
                </c:pt>
                <c:pt idx="5193">
                  <c:v>-1.1044</c:v>
                </c:pt>
                <c:pt idx="5194">
                  <c:v>-1.103989723188767</c:v>
                </c:pt>
                <c:pt idx="5195">
                  <c:v>-1.103669429954957</c:v>
                </c:pt>
                <c:pt idx="5196">
                  <c:v>-1.1034999999999999</c:v>
                </c:pt>
                <c:pt idx="5197">
                  <c:v>-1.1032892220953721</c:v>
                </c:pt>
                <c:pt idx="5198">
                  <c:v>-1.103223508608292</c:v>
                </c:pt>
                <c:pt idx="5199">
                  <c:v>-1.1026514728119341</c:v>
                </c:pt>
                <c:pt idx="5200">
                  <c:v>-1.1026</c:v>
                </c:pt>
                <c:pt idx="5201">
                  <c:v>-1.1025383207702271</c:v>
                </c:pt>
                <c:pt idx="5202">
                  <c:v>-1.102451107835138</c:v>
                </c:pt>
                <c:pt idx="5203">
                  <c:v>-1.102130615003093</c:v>
                </c:pt>
                <c:pt idx="5204">
                  <c:v>-1.101862229078713</c:v>
                </c:pt>
                <c:pt idx="5205">
                  <c:v>-1.1016999999999999</c:v>
                </c:pt>
                <c:pt idx="5206" formatCode="0.0000">
                  <c:v>-1.101690721466748</c:v>
                </c:pt>
                <c:pt idx="5207">
                  <c:v>-1.101476141271025</c:v>
                </c:pt>
                <c:pt idx="5208">
                  <c:v>-1.101476141271025</c:v>
                </c:pt>
                <c:pt idx="5209">
                  <c:v>-1.1010284145312901</c:v>
                </c:pt>
                <c:pt idx="5210">
                  <c:v>-1.1008389558149421</c:v>
                </c:pt>
                <c:pt idx="5211">
                  <c:v>-1.1008096890787531</c:v>
                </c:pt>
                <c:pt idx="5212">
                  <c:v>-1.100743246028701</c:v>
                </c:pt>
                <c:pt idx="5213">
                  <c:v>-1.100743246028701</c:v>
                </c:pt>
                <c:pt idx="5214">
                  <c:v>-1.1006845329570869</c:v>
                </c:pt>
                <c:pt idx="5215">
                  <c:v>-1.1005</c:v>
                </c:pt>
                <c:pt idx="5216">
                  <c:v>-1.100341829008306</c:v>
                </c:pt>
                <c:pt idx="5217" formatCode="0.0000">
                  <c:v>-1.1001791227632529</c:v>
                </c:pt>
                <c:pt idx="5218">
                  <c:v>-1.1001000000000001</c:v>
                </c:pt>
                <c:pt idx="5219">
                  <c:v>-1.0997665044420939</c:v>
                </c:pt>
                <c:pt idx="5220">
                  <c:v>-1.0994999999999999</c:v>
                </c:pt>
                <c:pt idx="5221">
                  <c:v>-1.0993999999999999</c:v>
                </c:pt>
                <c:pt idx="5222">
                  <c:v>-1.0992999999999999</c:v>
                </c:pt>
                <c:pt idx="5223">
                  <c:v>-1.0989667998914361</c:v>
                </c:pt>
                <c:pt idx="5224">
                  <c:v>-1.098929987823807</c:v>
                </c:pt>
                <c:pt idx="5225">
                  <c:v>-1.0989010959521881</c:v>
                </c:pt>
                <c:pt idx="5226">
                  <c:v>-1.0989003637436201</c:v>
                </c:pt>
                <c:pt idx="5227">
                  <c:v>-1.0987</c:v>
                </c:pt>
                <c:pt idx="5228">
                  <c:v>-1.0986805196970899</c:v>
                </c:pt>
                <c:pt idx="5229">
                  <c:v>-1.0986</c:v>
                </c:pt>
                <c:pt idx="5230">
                  <c:v>-1.098590666364039</c:v>
                </c:pt>
                <c:pt idx="5231">
                  <c:v>-1.0983000000000001</c:v>
                </c:pt>
                <c:pt idx="5232">
                  <c:v>-1.09815275452501</c:v>
                </c:pt>
                <c:pt idx="5233">
                  <c:v>-1.0976999999999999</c:v>
                </c:pt>
                <c:pt idx="5234">
                  <c:v>-1.0972999999999999</c:v>
                </c:pt>
                <c:pt idx="5235">
                  <c:v>-1.097182236556584</c:v>
                </c:pt>
                <c:pt idx="5236" formatCode="0.0000">
                  <c:v>-1.097057679136515</c:v>
                </c:pt>
                <c:pt idx="5237">
                  <c:v>-1.097</c:v>
                </c:pt>
                <c:pt idx="5238">
                  <c:v>-1.097</c:v>
                </c:pt>
                <c:pt idx="5239">
                  <c:v>-1.0969</c:v>
                </c:pt>
                <c:pt idx="5240">
                  <c:v>-1.0967651920507111</c:v>
                </c:pt>
                <c:pt idx="5241">
                  <c:v>-1.0966</c:v>
                </c:pt>
                <c:pt idx="5242">
                  <c:v>-1.096583716115948</c:v>
                </c:pt>
                <c:pt idx="5243">
                  <c:v>-1.0965370057878701</c:v>
                </c:pt>
                <c:pt idx="5244">
                  <c:v>-1.096387581228663</c:v>
                </c:pt>
                <c:pt idx="5245">
                  <c:v>-1.0963165309963141</c:v>
                </c:pt>
                <c:pt idx="5246" formatCode="0.0000">
                  <c:v>-1.096278684187185</c:v>
                </c:pt>
                <c:pt idx="5247">
                  <c:v>-1.0962000000000001</c:v>
                </c:pt>
                <c:pt idx="5248">
                  <c:v>-1.0961481705510041</c:v>
                </c:pt>
                <c:pt idx="5249">
                  <c:v>-1.0961396941155011</c:v>
                </c:pt>
                <c:pt idx="5250">
                  <c:v>-1.0961000000000001</c:v>
                </c:pt>
                <c:pt idx="5251">
                  <c:v>-1.0961000000000001</c:v>
                </c:pt>
                <c:pt idx="5252">
                  <c:v>-1.0961000000000001</c:v>
                </c:pt>
                <c:pt idx="5253">
                  <c:v>-1.0956999999999999</c:v>
                </c:pt>
                <c:pt idx="5254">
                  <c:v>-1.095654262710092</c:v>
                </c:pt>
                <c:pt idx="5255">
                  <c:v>-1.0954051580137021</c:v>
                </c:pt>
                <c:pt idx="5256">
                  <c:v>-1.0953634037862161</c:v>
                </c:pt>
                <c:pt idx="5257">
                  <c:v>-1.0952999999999999</c:v>
                </c:pt>
                <c:pt idx="5258">
                  <c:v>-1.0952334595213431</c:v>
                </c:pt>
                <c:pt idx="5259">
                  <c:v>-1.0951</c:v>
                </c:pt>
                <c:pt idx="5260">
                  <c:v>-1.095</c:v>
                </c:pt>
                <c:pt idx="5261">
                  <c:v>-1.09469337474179</c:v>
                </c:pt>
                <c:pt idx="5262">
                  <c:v>-1.0942733736485379</c:v>
                </c:pt>
                <c:pt idx="5263">
                  <c:v>-1.0942000000000001</c:v>
                </c:pt>
                <c:pt idx="5264">
                  <c:v>-1.0942000000000001</c:v>
                </c:pt>
                <c:pt idx="5265">
                  <c:v>-1.0938563305437641</c:v>
                </c:pt>
                <c:pt idx="5266">
                  <c:v>-1.0938563305437641</c:v>
                </c:pt>
                <c:pt idx="5267" formatCode="0.0000">
                  <c:v>-1.0938410423907621</c:v>
                </c:pt>
                <c:pt idx="5268">
                  <c:v>-1.093658206955973</c:v>
                </c:pt>
                <c:pt idx="5269">
                  <c:v>-1.0935921157212141</c:v>
                </c:pt>
                <c:pt idx="5270">
                  <c:v>-1.093503590569437</c:v>
                </c:pt>
                <c:pt idx="5271">
                  <c:v>-1.093478541135674</c:v>
                </c:pt>
                <c:pt idx="5272">
                  <c:v>-1.093338700421661</c:v>
                </c:pt>
                <c:pt idx="5273">
                  <c:v>-1.0932999999999999</c:v>
                </c:pt>
                <c:pt idx="5274">
                  <c:v>-1.093221509413155</c:v>
                </c:pt>
                <c:pt idx="5275">
                  <c:v>-1.093149599059503</c:v>
                </c:pt>
                <c:pt idx="5276">
                  <c:v>-1.09270871966984</c:v>
                </c:pt>
                <c:pt idx="5277">
                  <c:v>-1.0927</c:v>
                </c:pt>
                <c:pt idx="5278">
                  <c:v>-1.092677029814497</c:v>
                </c:pt>
                <c:pt idx="5279">
                  <c:v>-1.092637877052306</c:v>
                </c:pt>
                <c:pt idx="5280">
                  <c:v>-1.0925909581839359</c:v>
                </c:pt>
                <c:pt idx="5281">
                  <c:v>-1.0921978027540771</c:v>
                </c:pt>
                <c:pt idx="5282">
                  <c:v>-1.092012847271292</c:v>
                </c:pt>
                <c:pt idx="5283">
                  <c:v>-1.0919816264797071</c:v>
                </c:pt>
                <c:pt idx="5284">
                  <c:v>-1.0918921050654089</c:v>
                </c:pt>
                <c:pt idx="5285">
                  <c:v>-1.0918573267873</c:v>
                </c:pt>
                <c:pt idx="5286">
                  <c:v>-1.0914999999999999</c:v>
                </c:pt>
                <c:pt idx="5287">
                  <c:v>-1.09145919190035</c:v>
                </c:pt>
                <c:pt idx="5288">
                  <c:v>-1.0913999999999999</c:v>
                </c:pt>
                <c:pt idx="5289">
                  <c:v>-1.091276635664558</c:v>
                </c:pt>
                <c:pt idx="5290" formatCode="0.0000">
                  <c:v>-1.0912733029534809</c:v>
                </c:pt>
                <c:pt idx="5291">
                  <c:v>-1.0911</c:v>
                </c:pt>
                <c:pt idx="5292">
                  <c:v>-1.091</c:v>
                </c:pt>
                <c:pt idx="5293">
                  <c:v>-1.0909</c:v>
                </c:pt>
                <c:pt idx="5294">
                  <c:v>-1.0908757954263351</c:v>
                </c:pt>
                <c:pt idx="5295">
                  <c:v>-1.0908</c:v>
                </c:pt>
                <c:pt idx="5296" formatCode="0.0000">
                  <c:v>-1.090503776323023</c:v>
                </c:pt>
                <c:pt idx="5297" formatCode="0.0000">
                  <c:v>-1.0904999605798571</c:v>
                </c:pt>
                <c:pt idx="5298">
                  <c:v>-1.0901870264766369</c:v>
                </c:pt>
                <c:pt idx="5299">
                  <c:v>-1.0899863085216099</c:v>
                </c:pt>
                <c:pt idx="5300">
                  <c:v>-1.0899000000000001</c:v>
                </c:pt>
                <c:pt idx="5301">
                  <c:v>-1.0898609164261179</c:v>
                </c:pt>
                <c:pt idx="5302">
                  <c:v>-1.0898000000000001</c:v>
                </c:pt>
                <c:pt idx="5303">
                  <c:v>-1.0895899612566411</c:v>
                </c:pt>
                <c:pt idx="5304">
                  <c:v>-1.0893999999999999</c:v>
                </c:pt>
                <c:pt idx="5305">
                  <c:v>-1.0891878535597179</c:v>
                </c:pt>
                <c:pt idx="5306">
                  <c:v>-1.089</c:v>
                </c:pt>
                <c:pt idx="5307">
                  <c:v>-1.088901247587112</c:v>
                </c:pt>
                <c:pt idx="5308">
                  <c:v>-1.0886969095516801</c:v>
                </c:pt>
                <c:pt idx="5309">
                  <c:v>-1.0882896075441939</c:v>
                </c:pt>
                <c:pt idx="5310">
                  <c:v>-1.088272876070336</c:v>
                </c:pt>
                <c:pt idx="5311">
                  <c:v>-1.088206222278042</c:v>
                </c:pt>
                <c:pt idx="5312">
                  <c:v>-1.088142092008382</c:v>
                </c:pt>
                <c:pt idx="5313">
                  <c:v>-1.0881000000000001</c:v>
                </c:pt>
                <c:pt idx="5314">
                  <c:v>-1.0880691521841119</c:v>
                </c:pt>
                <c:pt idx="5315">
                  <c:v>-1.0880000000000001</c:v>
                </c:pt>
                <c:pt idx="5316">
                  <c:v>-1.087952185244484</c:v>
                </c:pt>
                <c:pt idx="5317">
                  <c:v>-1.087597988520044</c:v>
                </c:pt>
                <c:pt idx="5318">
                  <c:v>-1.0872999999999999</c:v>
                </c:pt>
                <c:pt idx="5319">
                  <c:v>-1.087270863355394</c:v>
                </c:pt>
                <c:pt idx="5320">
                  <c:v>-1.0872569403068499</c:v>
                </c:pt>
                <c:pt idx="5321" formatCode="0.0000">
                  <c:v>-1.087145093066048</c:v>
                </c:pt>
                <c:pt idx="5322">
                  <c:v>-1.086793089947939</c:v>
                </c:pt>
                <c:pt idx="5323">
                  <c:v>-1.08676556386889</c:v>
                </c:pt>
                <c:pt idx="5324">
                  <c:v>-1.0867</c:v>
                </c:pt>
                <c:pt idx="5325">
                  <c:v>-1.0866</c:v>
                </c:pt>
                <c:pt idx="5326">
                  <c:v>-1.0865</c:v>
                </c:pt>
                <c:pt idx="5327">
                  <c:v>-1.08648782523925</c:v>
                </c:pt>
                <c:pt idx="5328">
                  <c:v>-1.0864454213009109</c:v>
                </c:pt>
                <c:pt idx="5329">
                  <c:v>-1.0864</c:v>
                </c:pt>
                <c:pt idx="5330">
                  <c:v>-1.086385752954546</c:v>
                </c:pt>
                <c:pt idx="5331">
                  <c:v>-1.0860415007055759</c:v>
                </c:pt>
                <c:pt idx="5332">
                  <c:v>-1.085409383109728</c:v>
                </c:pt>
                <c:pt idx="5333">
                  <c:v>-1.085340694606443</c:v>
                </c:pt>
                <c:pt idx="5334">
                  <c:v>-1.0852008940862921</c:v>
                </c:pt>
                <c:pt idx="5335">
                  <c:v>-1.08515297589003</c:v>
                </c:pt>
                <c:pt idx="5336">
                  <c:v>-1.0851</c:v>
                </c:pt>
                <c:pt idx="5337">
                  <c:v>-1.0850065903157109</c:v>
                </c:pt>
                <c:pt idx="5338">
                  <c:v>-1.084969653784257</c:v>
                </c:pt>
                <c:pt idx="5339">
                  <c:v>-1.0849412439375239</c:v>
                </c:pt>
                <c:pt idx="5340">
                  <c:v>-1.0848879946754939</c:v>
                </c:pt>
                <c:pt idx="5341">
                  <c:v>-1.0848541567388761</c:v>
                </c:pt>
                <c:pt idx="5342">
                  <c:v>-1.08477405199723</c:v>
                </c:pt>
                <c:pt idx="5343">
                  <c:v>-1.084593523763083</c:v>
                </c:pt>
                <c:pt idx="5344">
                  <c:v>-1.0844258880042199</c:v>
                </c:pt>
                <c:pt idx="5345">
                  <c:v>-1.084375692573738</c:v>
                </c:pt>
                <c:pt idx="5346">
                  <c:v>-1.0842081210563761</c:v>
                </c:pt>
                <c:pt idx="5347">
                  <c:v>-1.0842000000000001</c:v>
                </c:pt>
                <c:pt idx="5348">
                  <c:v>-1.084165408759042</c:v>
                </c:pt>
                <c:pt idx="5349">
                  <c:v>-1.084099869599928</c:v>
                </c:pt>
                <c:pt idx="5350">
                  <c:v>-1.0839000000000001</c:v>
                </c:pt>
                <c:pt idx="5351">
                  <c:v>-1.083738395922448</c:v>
                </c:pt>
                <c:pt idx="5352">
                  <c:v>-1.083724818457549</c:v>
                </c:pt>
                <c:pt idx="5353">
                  <c:v>-1.0835999999999999</c:v>
                </c:pt>
                <c:pt idx="5354">
                  <c:v>-1.0831</c:v>
                </c:pt>
                <c:pt idx="5355">
                  <c:v>-1.0831</c:v>
                </c:pt>
                <c:pt idx="5356">
                  <c:v>-1.083</c:v>
                </c:pt>
                <c:pt idx="5357">
                  <c:v>-1.082867774850095</c:v>
                </c:pt>
                <c:pt idx="5358">
                  <c:v>-1.082438963960924</c:v>
                </c:pt>
                <c:pt idx="5359">
                  <c:v>-1.0823691202858721</c:v>
                </c:pt>
                <c:pt idx="5360">
                  <c:v>-1.0822000000000001</c:v>
                </c:pt>
                <c:pt idx="5361">
                  <c:v>-1.0821846241286499</c:v>
                </c:pt>
                <c:pt idx="5362">
                  <c:v>-1.0820000000000001</c:v>
                </c:pt>
                <c:pt idx="5363">
                  <c:v>-1.081936515756049</c:v>
                </c:pt>
                <c:pt idx="5364">
                  <c:v>-1.0816652338853381</c:v>
                </c:pt>
                <c:pt idx="5365">
                  <c:v>-1.0814536652471041</c:v>
                </c:pt>
                <c:pt idx="5366">
                  <c:v>-1.081447727565028</c:v>
                </c:pt>
                <c:pt idx="5367">
                  <c:v>-1.0813999999999999</c:v>
                </c:pt>
                <c:pt idx="5368">
                  <c:v>-1.0811888026004399</c:v>
                </c:pt>
                <c:pt idx="5369">
                  <c:v>-1.081</c:v>
                </c:pt>
                <c:pt idx="5370">
                  <c:v>-1.081</c:v>
                </c:pt>
                <c:pt idx="5371">
                  <c:v>-1.081</c:v>
                </c:pt>
                <c:pt idx="5372">
                  <c:v>-1.080938759213506</c:v>
                </c:pt>
                <c:pt idx="5373">
                  <c:v>-1.0808</c:v>
                </c:pt>
                <c:pt idx="5374">
                  <c:v>-1.080726417494452</c:v>
                </c:pt>
                <c:pt idx="5375">
                  <c:v>-1.0807176995535199</c:v>
                </c:pt>
                <c:pt idx="5376">
                  <c:v>-1.0806697967161401</c:v>
                </c:pt>
                <c:pt idx="5377">
                  <c:v>-1.080599160001454</c:v>
                </c:pt>
                <c:pt idx="5378" formatCode="0.0000">
                  <c:v>-1.0805624451932601</c:v>
                </c:pt>
                <c:pt idx="5379">
                  <c:v>-1.0805127357849209</c:v>
                </c:pt>
                <c:pt idx="5380">
                  <c:v>-1.080348789971064</c:v>
                </c:pt>
                <c:pt idx="5381">
                  <c:v>-1.080114503577895</c:v>
                </c:pt>
                <c:pt idx="5382">
                  <c:v>-1.0800731384054501</c:v>
                </c:pt>
                <c:pt idx="5383">
                  <c:v>-1.08</c:v>
                </c:pt>
                <c:pt idx="5384">
                  <c:v>-1.0799284098217199</c:v>
                </c:pt>
                <c:pt idx="5385">
                  <c:v>-1.079642474972748</c:v>
                </c:pt>
                <c:pt idx="5386">
                  <c:v>-1.07948646326514</c:v>
                </c:pt>
                <c:pt idx="5387">
                  <c:v>-1.0791999999999999</c:v>
                </c:pt>
                <c:pt idx="5388">
                  <c:v>-1.0791999999999999</c:v>
                </c:pt>
                <c:pt idx="5389">
                  <c:v>-1.079134392657215</c:v>
                </c:pt>
                <c:pt idx="5390">
                  <c:v>-1.0791002412614239</c:v>
                </c:pt>
                <c:pt idx="5391">
                  <c:v>-1.0785</c:v>
                </c:pt>
                <c:pt idx="5392">
                  <c:v>-1.0783</c:v>
                </c:pt>
                <c:pt idx="5393">
                  <c:v>-1.0782336604619209</c:v>
                </c:pt>
                <c:pt idx="5394">
                  <c:v>-1.0775901139897801</c:v>
                </c:pt>
                <c:pt idx="5395">
                  <c:v>-1.077536723665977</c:v>
                </c:pt>
                <c:pt idx="5396">
                  <c:v>-1.0775153565253539</c:v>
                </c:pt>
                <c:pt idx="5397">
                  <c:v>-1.0773325706602279</c:v>
                </c:pt>
                <c:pt idx="5398">
                  <c:v>-1.0772999999999999</c:v>
                </c:pt>
                <c:pt idx="5399">
                  <c:v>-1.0771999999999999</c:v>
                </c:pt>
                <c:pt idx="5400">
                  <c:v>-1.0771999999999999</c:v>
                </c:pt>
                <c:pt idx="5401">
                  <c:v>-1.0771654653048779</c:v>
                </c:pt>
                <c:pt idx="5402">
                  <c:v>-1.0771408347074101</c:v>
                </c:pt>
                <c:pt idx="5403">
                  <c:v>-1.077006514786083</c:v>
                </c:pt>
                <c:pt idx="5404">
                  <c:v>-1.076978149362668</c:v>
                </c:pt>
                <c:pt idx="5405">
                  <c:v>-1.076953780179073</c:v>
                </c:pt>
                <c:pt idx="5406">
                  <c:v>-1.0769413496540881</c:v>
                </c:pt>
                <c:pt idx="5407">
                  <c:v>-1.0766</c:v>
                </c:pt>
                <c:pt idx="5408">
                  <c:v>-1.0766</c:v>
                </c:pt>
                <c:pt idx="5409">
                  <c:v>-1.076471749465538</c:v>
                </c:pt>
                <c:pt idx="5410">
                  <c:v>-1.07526289667026</c:v>
                </c:pt>
                <c:pt idx="5411">
                  <c:v>-1.0750904915926269</c:v>
                </c:pt>
                <c:pt idx="5412" formatCode="0.0000">
                  <c:v>-1.074934536345113</c:v>
                </c:pt>
                <c:pt idx="5413">
                  <c:v>-1.0749</c:v>
                </c:pt>
                <c:pt idx="5414">
                  <c:v>-1.0748997553695701</c:v>
                </c:pt>
                <c:pt idx="5415">
                  <c:v>-1.0748</c:v>
                </c:pt>
                <c:pt idx="5416">
                  <c:v>-1.07478817937509</c:v>
                </c:pt>
                <c:pt idx="5417">
                  <c:v>-1.074725719155988</c:v>
                </c:pt>
                <c:pt idx="5418">
                  <c:v>-1.074506096900385</c:v>
                </c:pt>
                <c:pt idx="5419">
                  <c:v>-1.0742610233544301</c:v>
                </c:pt>
                <c:pt idx="5420">
                  <c:v>-1.0742529760541311</c:v>
                </c:pt>
                <c:pt idx="5421">
                  <c:v>-1.0742504553913601</c:v>
                </c:pt>
                <c:pt idx="5422">
                  <c:v>-1.074204790343207</c:v>
                </c:pt>
                <c:pt idx="5423">
                  <c:v>-1.0741000000000001</c:v>
                </c:pt>
                <c:pt idx="5424">
                  <c:v>-1.0741000000000001</c:v>
                </c:pt>
                <c:pt idx="5425">
                  <c:v>-1.07405379896374</c:v>
                </c:pt>
                <c:pt idx="5426">
                  <c:v>-1.0739000000000001</c:v>
                </c:pt>
                <c:pt idx="5427">
                  <c:v>-1.073843577643723</c:v>
                </c:pt>
                <c:pt idx="5428">
                  <c:v>-1.0738012215469961</c:v>
                </c:pt>
                <c:pt idx="5429">
                  <c:v>-1.0738000000000001</c:v>
                </c:pt>
                <c:pt idx="5430">
                  <c:v>-1.0737009847062009</c:v>
                </c:pt>
                <c:pt idx="5431">
                  <c:v>-1.073677025213404</c:v>
                </c:pt>
                <c:pt idx="5432">
                  <c:v>-1.0736692300725139</c:v>
                </c:pt>
                <c:pt idx="5433">
                  <c:v>-1.073667473100169</c:v>
                </c:pt>
                <c:pt idx="5434">
                  <c:v>-1.073622518500861</c:v>
                </c:pt>
                <c:pt idx="5435">
                  <c:v>-1.0736000000000001</c:v>
                </c:pt>
                <c:pt idx="5436">
                  <c:v>-1.0736000000000001</c:v>
                </c:pt>
                <c:pt idx="5437">
                  <c:v>-1.0733999999999999</c:v>
                </c:pt>
                <c:pt idx="5438">
                  <c:v>-1.073184718210769</c:v>
                </c:pt>
                <c:pt idx="5439">
                  <c:v>-1.0728</c:v>
                </c:pt>
                <c:pt idx="5440">
                  <c:v>-1.0727190734183729</c:v>
                </c:pt>
                <c:pt idx="5441">
                  <c:v>-1.0726652182814891</c:v>
                </c:pt>
                <c:pt idx="5442">
                  <c:v>-1.0723680940023621</c:v>
                </c:pt>
                <c:pt idx="5443">
                  <c:v>-1.0722</c:v>
                </c:pt>
                <c:pt idx="5444">
                  <c:v>-1.0721288695756399</c:v>
                </c:pt>
                <c:pt idx="5445">
                  <c:v>-1.071976431989436</c:v>
                </c:pt>
                <c:pt idx="5446">
                  <c:v>-1.071864023454093</c:v>
                </c:pt>
                <c:pt idx="5447">
                  <c:v>-1.071851647633618</c:v>
                </c:pt>
                <c:pt idx="5448">
                  <c:v>-1.071470159965906</c:v>
                </c:pt>
                <c:pt idx="5449">
                  <c:v>-1.0712999999999999</c:v>
                </c:pt>
                <c:pt idx="5450">
                  <c:v>-1.0712999999999999</c:v>
                </c:pt>
                <c:pt idx="5451">
                  <c:v>-1.0712952041039541</c:v>
                </c:pt>
                <c:pt idx="5452">
                  <c:v>-1.0712203499488531</c:v>
                </c:pt>
                <c:pt idx="5453">
                  <c:v>-1.0711999999999999</c:v>
                </c:pt>
                <c:pt idx="5454">
                  <c:v>-1.0711163467357629</c:v>
                </c:pt>
                <c:pt idx="5455">
                  <c:v>-1.071</c:v>
                </c:pt>
                <c:pt idx="5456">
                  <c:v>-1.0709</c:v>
                </c:pt>
                <c:pt idx="5457">
                  <c:v>-1.0708359438080139</c:v>
                </c:pt>
                <c:pt idx="5458">
                  <c:v>-1.0707</c:v>
                </c:pt>
                <c:pt idx="5459">
                  <c:v>-1.0707</c:v>
                </c:pt>
                <c:pt idx="5460">
                  <c:v>-1.0706113188388551</c:v>
                </c:pt>
                <c:pt idx="5461">
                  <c:v>-1.0704570167747831</c:v>
                </c:pt>
                <c:pt idx="5462">
                  <c:v>-1.070210415817108</c:v>
                </c:pt>
                <c:pt idx="5463">
                  <c:v>-1.0698821158028211</c:v>
                </c:pt>
                <c:pt idx="5464">
                  <c:v>-1.0698000000000001</c:v>
                </c:pt>
                <c:pt idx="5465">
                  <c:v>-1.0697890001167121</c:v>
                </c:pt>
                <c:pt idx="5466">
                  <c:v>-1.0693991734961921</c:v>
                </c:pt>
                <c:pt idx="5467">
                  <c:v>-1.0693304492736799</c:v>
                </c:pt>
                <c:pt idx="5468">
                  <c:v>-1.069308959074994</c:v>
                </c:pt>
                <c:pt idx="5469">
                  <c:v>-1.0692379031111059</c:v>
                </c:pt>
                <c:pt idx="5470">
                  <c:v>-1.0692161208414639</c:v>
                </c:pt>
                <c:pt idx="5471">
                  <c:v>-1.069</c:v>
                </c:pt>
                <c:pt idx="5472" formatCode="0.0000">
                  <c:v>-1.06892465219996</c:v>
                </c:pt>
                <c:pt idx="5473">
                  <c:v>-1.0689</c:v>
                </c:pt>
                <c:pt idx="5474">
                  <c:v>-1.068852995596735</c:v>
                </c:pt>
                <c:pt idx="5475">
                  <c:v>-1.068821742370512</c:v>
                </c:pt>
                <c:pt idx="5476">
                  <c:v>-1.068767496196211</c:v>
                </c:pt>
                <c:pt idx="5477">
                  <c:v>-1.0685</c:v>
                </c:pt>
                <c:pt idx="5478">
                  <c:v>-1.0684658899901329</c:v>
                </c:pt>
                <c:pt idx="5479">
                  <c:v>-1.0682641674256781</c:v>
                </c:pt>
                <c:pt idx="5480">
                  <c:v>-1.068150200146246</c:v>
                </c:pt>
                <c:pt idx="5481">
                  <c:v>-1.068108867147967</c:v>
                </c:pt>
                <c:pt idx="5482">
                  <c:v>-1.068108867147967</c:v>
                </c:pt>
                <c:pt idx="5483">
                  <c:v>-1.0680000000000001</c:v>
                </c:pt>
                <c:pt idx="5484">
                  <c:v>-1.0678879321130399</c:v>
                </c:pt>
                <c:pt idx="5485">
                  <c:v>-1.067659105753207</c:v>
                </c:pt>
                <c:pt idx="5486">
                  <c:v>-1.067638002194695</c:v>
                </c:pt>
                <c:pt idx="5487">
                  <c:v>-1.0676000000000001</c:v>
                </c:pt>
                <c:pt idx="5488">
                  <c:v>-1.0675657744399749</c:v>
                </c:pt>
                <c:pt idx="5489">
                  <c:v>-1.0675157068194849</c:v>
                </c:pt>
                <c:pt idx="5490">
                  <c:v>-1.067497334940128</c:v>
                </c:pt>
                <c:pt idx="5491">
                  <c:v>-1.067331349478948</c:v>
                </c:pt>
                <c:pt idx="5492">
                  <c:v>-1.0672999999999999</c:v>
                </c:pt>
                <c:pt idx="5493">
                  <c:v>-1.0672602530348061</c:v>
                </c:pt>
                <c:pt idx="5494">
                  <c:v>-1.0671999999999999</c:v>
                </c:pt>
                <c:pt idx="5495">
                  <c:v>-1.0671234911511731</c:v>
                </c:pt>
                <c:pt idx="5496">
                  <c:v>-1.066803687426009</c:v>
                </c:pt>
                <c:pt idx="5497">
                  <c:v>-1.066252507495363</c:v>
                </c:pt>
                <c:pt idx="5498">
                  <c:v>-1.066162664145496</c:v>
                </c:pt>
                <c:pt idx="5499">
                  <c:v>-1.0659000000000001</c:v>
                </c:pt>
                <c:pt idx="5500">
                  <c:v>-1.0658228505334659</c:v>
                </c:pt>
                <c:pt idx="5501">
                  <c:v>-1.0658000000000001</c:v>
                </c:pt>
                <c:pt idx="5502">
                  <c:v>-1.06579961320252</c:v>
                </c:pt>
                <c:pt idx="5503">
                  <c:v>-1.0654186588168439</c:v>
                </c:pt>
                <c:pt idx="5504">
                  <c:v>-1.065234811564739</c:v>
                </c:pt>
                <c:pt idx="5505">
                  <c:v>-1.065125225180974</c:v>
                </c:pt>
                <c:pt idx="5506">
                  <c:v>-1.0650701419433319</c:v>
                </c:pt>
                <c:pt idx="5507">
                  <c:v>-1.06496114701636</c:v>
                </c:pt>
                <c:pt idx="5508">
                  <c:v>-1.0643843138561631</c:v>
                </c:pt>
                <c:pt idx="5509">
                  <c:v>-1.064144655418171</c:v>
                </c:pt>
                <c:pt idx="5510" formatCode="0.0000">
                  <c:v>-1.0641350505117211</c:v>
                </c:pt>
                <c:pt idx="5511">
                  <c:v>-1.0641</c:v>
                </c:pt>
                <c:pt idx="5512">
                  <c:v>-1.0640855223600001</c:v>
                </c:pt>
                <c:pt idx="5513">
                  <c:v>-1.063867343054941</c:v>
                </c:pt>
                <c:pt idx="5514">
                  <c:v>-1.0638672372711211</c:v>
                </c:pt>
                <c:pt idx="5515" formatCode="0.0000">
                  <c:v>-1.063620789281559</c:v>
                </c:pt>
                <c:pt idx="5516">
                  <c:v>-1.0636000000000001</c:v>
                </c:pt>
                <c:pt idx="5517" formatCode="0.0000">
                  <c:v>-1.063106528051398</c:v>
                </c:pt>
                <c:pt idx="5518">
                  <c:v>-1.0629</c:v>
                </c:pt>
                <c:pt idx="5519" formatCode="0.0000">
                  <c:v>-1.062772424671977</c:v>
                </c:pt>
                <c:pt idx="5520">
                  <c:v>-1.062705579726422</c:v>
                </c:pt>
                <c:pt idx="5521">
                  <c:v>-1.0622</c:v>
                </c:pt>
                <c:pt idx="5522">
                  <c:v>-1.062161594895958</c:v>
                </c:pt>
                <c:pt idx="5523">
                  <c:v>-1.0621</c:v>
                </c:pt>
                <c:pt idx="5524">
                  <c:v>-1.0619668526817201</c:v>
                </c:pt>
                <c:pt idx="5525">
                  <c:v>-1.0617546106449101</c:v>
                </c:pt>
                <c:pt idx="5526">
                  <c:v>-1.0616000000000001</c:v>
                </c:pt>
                <c:pt idx="5527">
                  <c:v>-1.0613999999999999</c:v>
                </c:pt>
                <c:pt idx="5528">
                  <c:v>-1.061320872261629</c:v>
                </c:pt>
                <c:pt idx="5529">
                  <c:v>-1.06118443610196</c:v>
                </c:pt>
                <c:pt idx="5530">
                  <c:v>-1.0610552569757541</c:v>
                </c:pt>
                <c:pt idx="5531">
                  <c:v>-1.0608</c:v>
                </c:pt>
                <c:pt idx="5532">
                  <c:v>-1.0607</c:v>
                </c:pt>
                <c:pt idx="5533">
                  <c:v>-1.0606612039934109</c:v>
                </c:pt>
                <c:pt idx="5534">
                  <c:v>-1.060549016551104</c:v>
                </c:pt>
                <c:pt idx="5535">
                  <c:v>-1.060512092087617</c:v>
                </c:pt>
                <c:pt idx="5536">
                  <c:v>-1.060432118953768</c:v>
                </c:pt>
                <c:pt idx="5537">
                  <c:v>-1.0604</c:v>
                </c:pt>
                <c:pt idx="5538">
                  <c:v>-1.060336543898738</c:v>
                </c:pt>
                <c:pt idx="5539">
                  <c:v>-1.0602</c:v>
                </c:pt>
                <c:pt idx="5540">
                  <c:v>-1.0601294913027519</c:v>
                </c:pt>
                <c:pt idx="5541">
                  <c:v>-1.0598000000000001</c:v>
                </c:pt>
                <c:pt idx="5542">
                  <c:v>-1.0597969048571469</c:v>
                </c:pt>
                <c:pt idx="5543">
                  <c:v>-1.059759109459288</c:v>
                </c:pt>
                <c:pt idx="5544">
                  <c:v>-1.0596164612241661</c:v>
                </c:pt>
                <c:pt idx="5545">
                  <c:v>-1.0596000000000001</c:v>
                </c:pt>
                <c:pt idx="5546">
                  <c:v>-1.0595683042592701</c:v>
                </c:pt>
                <c:pt idx="5547">
                  <c:v>-1.0592999999999999</c:v>
                </c:pt>
                <c:pt idx="5548">
                  <c:v>-1.0588</c:v>
                </c:pt>
                <c:pt idx="5549">
                  <c:v>-1.058379081741452</c:v>
                </c:pt>
                <c:pt idx="5550">
                  <c:v>-1.0583737001651981</c:v>
                </c:pt>
                <c:pt idx="5551">
                  <c:v>-1.058362547508277</c:v>
                </c:pt>
                <c:pt idx="5552">
                  <c:v>-1.0582428475211609</c:v>
                </c:pt>
                <c:pt idx="5553">
                  <c:v>-1.0580720037742111</c:v>
                </c:pt>
                <c:pt idx="5554">
                  <c:v>-1.0580000000000001</c:v>
                </c:pt>
                <c:pt idx="5555" formatCode="0.0000">
                  <c:v>-1.0579821836255101</c:v>
                </c:pt>
                <c:pt idx="5556">
                  <c:v>-1.0577000000000001</c:v>
                </c:pt>
                <c:pt idx="5557">
                  <c:v>-1.057578647643624</c:v>
                </c:pt>
                <c:pt idx="5558">
                  <c:v>-1.057383808519855</c:v>
                </c:pt>
                <c:pt idx="5559">
                  <c:v>-1.0572999999999999</c:v>
                </c:pt>
                <c:pt idx="5560">
                  <c:v>-1.057227716037656</c:v>
                </c:pt>
                <c:pt idx="5561">
                  <c:v>-1.057144910896785</c:v>
                </c:pt>
                <c:pt idx="5562">
                  <c:v>-1.0569999999999999</c:v>
                </c:pt>
                <c:pt idx="5563">
                  <c:v>-1.0569665427153181</c:v>
                </c:pt>
                <c:pt idx="5564">
                  <c:v>-1.05650566374455</c:v>
                </c:pt>
                <c:pt idx="5565">
                  <c:v>-1.0559000000000001</c:v>
                </c:pt>
                <c:pt idx="5566">
                  <c:v>-1.0559000000000001</c:v>
                </c:pt>
                <c:pt idx="5567">
                  <c:v>-1.0556477478100239</c:v>
                </c:pt>
                <c:pt idx="5568">
                  <c:v>-1.0552999999999999</c:v>
                </c:pt>
                <c:pt idx="5569">
                  <c:v>-1.0552597797111141</c:v>
                </c:pt>
                <c:pt idx="5570">
                  <c:v>-1.0549010456336081</c:v>
                </c:pt>
                <c:pt idx="5571">
                  <c:v>-1.0548999999999999</c:v>
                </c:pt>
                <c:pt idx="5572">
                  <c:v>-1.0548999999999999</c:v>
                </c:pt>
                <c:pt idx="5573">
                  <c:v>-1.0546</c:v>
                </c:pt>
                <c:pt idx="5574">
                  <c:v>-1.05459746725979</c:v>
                </c:pt>
                <c:pt idx="5575">
                  <c:v>-1.0544256048800631</c:v>
                </c:pt>
                <c:pt idx="5576">
                  <c:v>-1.0543377764303139</c:v>
                </c:pt>
                <c:pt idx="5577">
                  <c:v>-1.0540982219020421</c:v>
                </c:pt>
                <c:pt idx="5578">
                  <c:v>-1.0538369802900229</c:v>
                </c:pt>
                <c:pt idx="5579">
                  <c:v>-1.0535849099080761</c:v>
                </c:pt>
                <c:pt idx="5580">
                  <c:v>-1.0535000000000001</c:v>
                </c:pt>
                <c:pt idx="5581">
                  <c:v>-1.053334473274488</c:v>
                </c:pt>
                <c:pt idx="5582">
                  <c:v>-1.0532743632020121</c:v>
                </c:pt>
                <c:pt idx="5583">
                  <c:v>-1.0531999999999999</c:v>
                </c:pt>
                <c:pt idx="5584">
                  <c:v>-1.052808994645571</c:v>
                </c:pt>
                <c:pt idx="5585">
                  <c:v>-1.0521297630361219</c:v>
                </c:pt>
                <c:pt idx="5586">
                  <c:v>-1.052062105320221</c:v>
                </c:pt>
                <c:pt idx="5587">
                  <c:v>-1.0517000000000001</c:v>
                </c:pt>
                <c:pt idx="5588">
                  <c:v>-1.0516000000000001</c:v>
                </c:pt>
                <c:pt idx="5589">
                  <c:v>-1.051588916405261</c:v>
                </c:pt>
                <c:pt idx="5590">
                  <c:v>-1.0515101022367299</c:v>
                </c:pt>
                <c:pt idx="5591">
                  <c:v>-1.0515000000000001</c:v>
                </c:pt>
                <c:pt idx="5592">
                  <c:v>-1.0512999999999999</c:v>
                </c:pt>
                <c:pt idx="5593">
                  <c:v>-1.051283081527981</c:v>
                </c:pt>
                <c:pt idx="5594">
                  <c:v>-1.0509999999999999</c:v>
                </c:pt>
                <c:pt idx="5595">
                  <c:v>-1.0509077912661551</c:v>
                </c:pt>
                <c:pt idx="5596">
                  <c:v>-1.0508542178568421</c:v>
                </c:pt>
                <c:pt idx="5597">
                  <c:v>-1.0508542178568421</c:v>
                </c:pt>
                <c:pt idx="5598">
                  <c:v>-1.0508</c:v>
                </c:pt>
                <c:pt idx="5599">
                  <c:v>-1.0507036046163181</c:v>
                </c:pt>
                <c:pt idx="5600">
                  <c:v>-1.0505472378529359</c:v>
                </c:pt>
                <c:pt idx="5601">
                  <c:v>-1.0505</c:v>
                </c:pt>
                <c:pt idx="5602">
                  <c:v>-1.0504957292821711</c:v>
                </c:pt>
                <c:pt idx="5603">
                  <c:v>-1.0502984924848471</c:v>
                </c:pt>
                <c:pt idx="5604">
                  <c:v>-1.050027197996015</c:v>
                </c:pt>
                <c:pt idx="5605">
                  <c:v>-1.04982235444234</c:v>
                </c:pt>
                <c:pt idx="5606">
                  <c:v>-1.0497000000000001</c:v>
                </c:pt>
                <c:pt idx="5607">
                  <c:v>-1.0496000000000001</c:v>
                </c:pt>
                <c:pt idx="5608">
                  <c:v>-1.0496000000000001</c:v>
                </c:pt>
                <c:pt idx="5609">
                  <c:v>-1.0494000000000001</c:v>
                </c:pt>
                <c:pt idx="5610">
                  <c:v>-1.049212462408051</c:v>
                </c:pt>
                <c:pt idx="5611">
                  <c:v>-1.04910362372055</c:v>
                </c:pt>
                <c:pt idx="5612">
                  <c:v>-1.0489999999999999</c:v>
                </c:pt>
                <c:pt idx="5613">
                  <c:v>-1.0488019908474071</c:v>
                </c:pt>
                <c:pt idx="5614">
                  <c:v>-1.0488</c:v>
                </c:pt>
                <c:pt idx="5615">
                  <c:v>-1.04873905869429</c:v>
                </c:pt>
                <c:pt idx="5616">
                  <c:v>-1.048541235773484</c:v>
                </c:pt>
                <c:pt idx="5617">
                  <c:v>-1.0485221231495101</c:v>
                </c:pt>
                <c:pt idx="5618">
                  <c:v>-1.0483743502422209</c:v>
                </c:pt>
                <c:pt idx="5619">
                  <c:v>-1.0482492739803611</c:v>
                </c:pt>
                <c:pt idx="5620">
                  <c:v>-1.0482</c:v>
                </c:pt>
                <c:pt idx="5621">
                  <c:v>-1.048139443723493</c:v>
                </c:pt>
                <c:pt idx="5622">
                  <c:v>-1.048000689567971</c:v>
                </c:pt>
                <c:pt idx="5623">
                  <c:v>-1.0478000000000001</c:v>
                </c:pt>
                <c:pt idx="5624">
                  <c:v>-1.0478000000000001</c:v>
                </c:pt>
                <c:pt idx="5625">
                  <c:v>-1.047596334927074</c:v>
                </c:pt>
                <c:pt idx="5626">
                  <c:v>-1.047567530817942</c:v>
                </c:pt>
                <c:pt idx="5627">
                  <c:v>-1.0475000000000001</c:v>
                </c:pt>
                <c:pt idx="5628">
                  <c:v>-1.0471999999999999</c:v>
                </c:pt>
                <c:pt idx="5629">
                  <c:v>-1.04713986344192</c:v>
                </c:pt>
                <c:pt idx="5630">
                  <c:v>-1.0470999999999999</c:v>
                </c:pt>
                <c:pt idx="5631">
                  <c:v>-1.0469567029301159</c:v>
                </c:pt>
                <c:pt idx="5632">
                  <c:v>-1.0468345303198261</c:v>
                </c:pt>
                <c:pt idx="5633">
                  <c:v>-1.0465409907907079</c:v>
                </c:pt>
                <c:pt idx="5634">
                  <c:v>-1.0464200208175061</c:v>
                </c:pt>
                <c:pt idx="5635">
                  <c:v>-1.0464</c:v>
                </c:pt>
                <c:pt idx="5636">
                  <c:v>-1.0463</c:v>
                </c:pt>
                <c:pt idx="5637">
                  <c:v>-1.0458279239318711</c:v>
                </c:pt>
                <c:pt idx="5638">
                  <c:v>-1.0458000000000001</c:v>
                </c:pt>
                <c:pt idx="5639">
                  <c:v>-1.045768502568865</c:v>
                </c:pt>
                <c:pt idx="5640">
                  <c:v>-1.045685770139297</c:v>
                </c:pt>
                <c:pt idx="5641">
                  <c:v>-1.0455000000000001</c:v>
                </c:pt>
                <c:pt idx="5642">
                  <c:v>-1.0453859300107109</c:v>
                </c:pt>
                <c:pt idx="5643">
                  <c:v>-1.0451999999999999</c:v>
                </c:pt>
                <c:pt idx="5644">
                  <c:v>-1.044905721169811</c:v>
                </c:pt>
                <c:pt idx="5645">
                  <c:v>-1.0448</c:v>
                </c:pt>
                <c:pt idx="5646">
                  <c:v>-1.0447139929435181</c:v>
                </c:pt>
                <c:pt idx="5647" formatCode="0.0000">
                  <c:v>-1.044593123765583</c:v>
                </c:pt>
                <c:pt idx="5648">
                  <c:v>-1.0440810438814501</c:v>
                </c:pt>
                <c:pt idx="5649">
                  <c:v>-1.0438623514597021</c:v>
                </c:pt>
                <c:pt idx="5650">
                  <c:v>-1.0438000000000001</c:v>
                </c:pt>
                <c:pt idx="5651">
                  <c:v>-1.043792420888108</c:v>
                </c:pt>
                <c:pt idx="5652">
                  <c:v>-1.043781403009344</c:v>
                </c:pt>
                <c:pt idx="5653">
                  <c:v>-1.043628625862066</c:v>
                </c:pt>
                <c:pt idx="5654">
                  <c:v>-1.043594442036899</c:v>
                </c:pt>
                <c:pt idx="5655">
                  <c:v>-1.0433910731987031</c:v>
                </c:pt>
                <c:pt idx="5656">
                  <c:v>-1.043061209809905</c:v>
                </c:pt>
                <c:pt idx="5657">
                  <c:v>-1.042825679638552</c:v>
                </c:pt>
                <c:pt idx="5658">
                  <c:v>-1.0425575687278461</c:v>
                </c:pt>
                <c:pt idx="5659">
                  <c:v>-1.042382228722883</c:v>
                </c:pt>
                <c:pt idx="5660">
                  <c:v>-1.0421</c:v>
                </c:pt>
                <c:pt idx="5661">
                  <c:v>-1.0418784845800331</c:v>
                </c:pt>
                <c:pt idx="5662">
                  <c:v>-1.0417935195156141</c:v>
                </c:pt>
                <c:pt idx="5663">
                  <c:v>-1.0416421584154849</c:v>
                </c:pt>
                <c:pt idx="5664" formatCode="0.0000">
                  <c:v>-1.0411692735073359</c:v>
                </c:pt>
                <c:pt idx="5665">
                  <c:v>-1.0410999999999999</c:v>
                </c:pt>
                <c:pt idx="5666">
                  <c:v>-1.040752764287767</c:v>
                </c:pt>
                <c:pt idx="5667">
                  <c:v>-1.040717948641801</c:v>
                </c:pt>
                <c:pt idx="5668">
                  <c:v>-1.040717948641801</c:v>
                </c:pt>
                <c:pt idx="5669">
                  <c:v>-1.0407</c:v>
                </c:pt>
                <c:pt idx="5670">
                  <c:v>-1.040490192965251</c:v>
                </c:pt>
                <c:pt idx="5671">
                  <c:v>-1.0403512565404429</c:v>
                </c:pt>
                <c:pt idx="5672">
                  <c:v>-1.04004859130136</c:v>
                </c:pt>
                <c:pt idx="5673">
                  <c:v>-1.0396000000000001</c:v>
                </c:pt>
                <c:pt idx="5674">
                  <c:v>-1.039475388588295</c:v>
                </c:pt>
                <c:pt idx="5675">
                  <c:v>-1.039320993385179</c:v>
                </c:pt>
                <c:pt idx="5676">
                  <c:v>-1.0392599872503709</c:v>
                </c:pt>
                <c:pt idx="5677">
                  <c:v>-1.0389999999999999</c:v>
                </c:pt>
                <c:pt idx="5678">
                  <c:v>-1.038815737279535</c:v>
                </c:pt>
                <c:pt idx="5679">
                  <c:v>-1.0387320778198981</c:v>
                </c:pt>
                <c:pt idx="5680">
                  <c:v>-1.0387</c:v>
                </c:pt>
                <c:pt idx="5681">
                  <c:v>-1.0386</c:v>
                </c:pt>
                <c:pt idx="5682">
                  <c:v>-1.038580642599428</c:v>
                </c:pt>
                <c:pt idx="5683">
                  <c:v>-1.0385</c:v>
                </c:pt>
                <c:pt idx="5684">
                  <c:v>-1.0384680370176</c:v>
                </c:pt>
                <c:pt idx="5685">
                  <c:v>-1.038272888665235</c:v>
                </c:pt>
                <c:pt idx="5686">
                  <c:v>-1.038132527565611</c:v>
                </c:pt>
                <c:pt idx="5687">
                  <c:v>-1.038097515376815</c:v>
                </c:pt>
                <c:pt idx="5688">
                  <c:v>-1.038</c:v>
                </c:pt>
                <c:pt idx="5689">
                  <c:v>-1.0376089497646921</c:v>
                </c:pt>
                <c:pt idx="5690">
                  <c:v>-1.0373000000000001</c:v>
                </c:pt>
                <c:pt idx="5691">
                  <c:v>-1.0370999999999999</c:v>
                </c:pt>
                <c:pt idx="5692">
                  <c:v>-1.0369999999999999</c:v>
                </c:pt>
                <c:pt idx="5693">
                  <c:v>-1.0369562702913679</c:v>
                </c:pt>
                <c:pt idx="5694">
                  <c:v>-1.0367404963514559</c:v>
                </c:pt>
                <c:pt idx="5695">
                  <c:v>-1.036680359681154</c:v>
                </c:pt>
                <c:pt idx="5696">
                  <c:v>-1.0366225948193659</c:v>
                </c:pt>
                <c:pt idx="5697">
                  <c:v>-1.0365058867350909</c:v>
                </c:pt>
                <c:pt idx="5698">
                  <c:v>-1.0359</c:v>
                </c:pt>
                <c:pt idx="5699">
                  <c:v>-1.0358651562530921</c:v>
                </c:pt>
                <c:pt idx="5700">
                  <c:v>-1.0358000000000001</c:v>
                </c:pt>
                <c:pt idx="5701">
                  <c:v>-1.035720574318042</c:v>
                </c:pt>
                <c:pt idx="5702">
                  <c:v>-1.0357000000000001</c:v>
                </c:pt>
                <c:pt idx="5703">
                  <c:v>-1.0356103405250161</c:v>
                </c:pt>
                <c:pt idx="5704">
                  <c:v>-1.0356022361980599</c:v>
                </c:pt>
                <c:pt idx="5705">
                  <c:v>-1.0354139501167829</c:v>
                </c:pt>
                <c:pt idx="5706">
                  <c:v>-1.0354000000000001</c:v>
                </c:pt>
                <c:pt idx="5707">
                  <c:v>-1.0351755470956669</c:v>
                </c:pt>
                <c:pt idx="5708">
                  <c:v>-1.035134758378909</c:v>
                </c:pt>
                <c:pt idx="5709">
                  <c:v>-1.035025782335768</c:v>
                </c:pt>
                <c:pt idx="5710">
                  <c:v>-1.03477640511625</c:v>
                </c:pt>
                <c:pt idx="5711">
                  <c:v>-1.0347325845400099</c:v>
                </c:pt>
                <c:pt idx="5712">
                  <c:v>-1.03449483176339</c:v>
                </c:pt>
                <c:pt idx="5713">
                  <c:v>-1.0343</c:v>
                </c:pt>
                <c:pt idx="5714">
                  <c:v>-1.0339</c:v>
                </c:pt>
                <c:pt idx="5715">
                  <c:v>-1.0339</c:v>
                </c:pt>
                <c:pt idx="5716">
                  <c:v>-1.033790509581006</c:v>
                </c:pt>
                <c:pt idx="5717">
                  <c:v>-1.0337207604370391</c:v>
                </c:pt>
                <c:pt idx="5718">
                  <c:v>-1.033613344462093</c:v>
                </c:pt>
                <c:pt idx="5719">
                  <c:v>-1.0335824135677549</c:v>
                </c:pt>
                <c:pt idx="5720">
                  <c:v>-1.0332900466072299</c:v>
                </c:pt>
                <c:pt idx="5721">
                  <c:v>-1.033172045107644</c:v>
                </c:pt>
                <c:pt idx="5722">
                  <c:v>-1.033136961586933</c:v>
                </c:pt>
                <c:pt idx="5723">
                  <c:v>-1.0327</c:v>
                </c:pt>
                <c:pt idx="5724">
                  <c:v>-1.0325036504284819</c:v>
                </c:pt>
                <c:pt idx="5725">
                  <c:v>-1.0325</c:v>
                </c:pt>
                <c:pt idx="5726">
                  <c:v>-1.0323129434568361</c:v>
                </c:pt>
                <c:pt idx="5727">
                  <c:v>-1.0322</c:v>
                </c:pt>
                <c:pt idx="5728">
                  <c:v>-1.0321417298572471</c:v>
                </c:pt>
                <c:pt idx="5729">
                  <c:v>-1.03192905522829</c:v>
                </c:pt>
                <c:pt idx="5730">
                  <c:v>-1.0319</c:v>
                </c:pt>
                <c:pt idx="5731">
                  <c:v>-1.0318372369896509</c:v>
                </c:pt>
                <c:pt idx="5732">
                  <c:v>-1.0318000000000001</c:v>
                </c:pt>
                <c:pt idx="5733">
                  <c:v>-1.0316231954082491</c:v>
                </c:pt>
                <c:pt idx="5734">
                  <c:v>-1.0315789787186229</c:v>
                </c:pt>
                <c:pt idx="5735">
                  <c:v>-1.0314619884751151</c:v>
                </c:pt>
                <c:pt idx="5736">
                  <c:v>-1.0314000000000001</c:v>
                </c:pt>
                <c:pt idx="5737">
                  <c:v>-1.0312014003952941</c:v>
                </c:pt>
                <c:pt idx="5738">
                  <c:v>-1.0306</c:v>
                </c:pt>
                <c:pt idx="5739">
                  <c:v>-1.0305</c:v>
                </c:pt>
                <c:pt idx="5740">
                  <c:v>-1.030310131858148</c:v>
                </c:pt>
                <c:pt idx="5741">
                  <c:v>-1.0302213052014819</c:v>
                </c:pt>
                <c:pt idx="5742">
                  <c:v>-1.0299</c:v>
                </c:pt>
                <c:pt idx="5743">
                  <c:v>-1.029599888705951</c:v>
                </c:pt>
                <c:pt idx="5744" formatCode="0.0000">
                  <c:v>-1.0294394084238789</c:v>
                </c:pt>
                <c:pt idx="5745">
                  <c:v>-1.0294000000000001</c:v>
                </c:pt>
                <c:pt idx="5746" formatCode="0.0000">
                  <c:v>-1.029272361108821</c:v>
                </c:pt>
                <c:pt idx="5747">
                  <c:v>-1.0289999999999999</c:v>
                </c:pt>
                <c:pt idx="5748" formatCode="0.0000">
                  <c:v>-1.0289305237255231</c:v>
                </c:pt>
                <c:pt idx="5749">
                  <c:v>-1.0287999999999999</c:v>
                </c:pt>
                <c:pt idx="5750">
                  <c:v>-1.0286999999999999</c:v>
                </c:pt>
                <c:pt idx="5751">
                  <c:v>-1.028697057831067</c:v>
                </c:pt>
                <c:pt idx="5752">
                  <c:v>-1.0285</c:v>
                </c:pt>
                <c:pt idx="5753">
                  <c:v>-1.0284118923474339</c:v>
                </c:pt>
                <c:pt idx="5754">
                  <c:v>-1.028256188892356</c:v>
                </c:pt>
                <c:pt idx="5755">
                  <c:v>-1.0282</c:v>
                </c:pt>
                <c:pt idx="5756">
                  <c:v>-1.02790002260438</c:v>
                </c:pt>
                <c:pt idx="5757">
                  <c:v>-1.0274000000000001</c:v>
                </c:pt>
                <c:pt idx="5758">
                  <c:v>-1.02738408306086</c:v>
                </c:pt>
                <c:pt idx="5759">
                  <c:v>-1.0273222580384109</c:v>
                </c:pt>
                <c:pt idx="5760">
                  <c:v>-1.027229562297675</c:v>
                </c:pt>
                <c:pt idx="5761">
                  <c:v>-1.0271999999999999</c:v>
                </c:pt>
                <c:pt idx="5762">
                  <c:v>-1.0270999999999999</c:v>
                </c:pt>
                <c:pt idx="5763">
                  <c:v>-1.0268383596985431</c:v>
                </c:pt>
                <c:pt idx="5764">
                  <c:v>-1.026779278729945</c:v>
                </c:pt>
                <c:pt idx="5765">
                  <c:v>-1.0265916391790391</c:v>
                </c:pt>
                <c:pt idx="5766">
                  <c:v>-1.0265916391790391</c:v>
                </c:pt>
                <c:pt idx="5767">
                  <c:v>-1.0265220364230321</c:v>
                </c:pt>
                <c:pt idx="5768">
                  <c:v>-1.026378140693047</c:v>
                </c:pt>
                <c:pt idx="5769">
                  <c:v>-1.0261</c:v>
                </c:pt>
                <c:pt idx="5770">
                  <c:v>-1.0259919532332991</c:v>
                </c:pt>
                <c:pt idx="5771">
                  <c:v>-1.0259740538692479</c:v>
                </c:pt>
                <c:pt idx="5772" formatCode="0.0000">
                  <c:v>-1.0259416152786689</c:v>
                </c:pt>
                <c:pt idx="5773">
                  <c:v>-1.025136575751018</c:v>
                </c:pt>
                <c:pt idx="5774">
                  <c:v>-1.0250427224463341</c:v>
                </c:pt>
                <c:pt idx="5775">
                  <c:v>-1.0250339097318339</c:v>
                </c:pt>
                <c:pt idx="5776">
                  <c:v>-1.0249999999999999</c:v>
                </c:pt>
                <c:pt idx="5777">
                  <c:v>-1.0247999999999999</c:v>
                </c:pt>
                <c:pt idx="5778">
                  <c:v>-1.0247239401099011</c:v>
                </c:pt>
                <c:pt idx="5779">
                  <c:v>-1.024615451013277</c:v>
                </c:pt>
                <c:pt idx="5780">
                  <c:v>-1.0244469308347699</c:v>
                </c:pt>
                <c:pt idx="5781">
                  <c:v>-1.0244</c:v>
                </c:pt>
                <c:pt idx="5782">
                  <c:v>-1.0240373191085901</c:v>
                </c:pt>
                <c:pt idx="5783">
                  <c:v>-1.023803562651411</c:v>
                </c:pt>
                <c:pt idx="5784">
                  <c:v>-1.0238</c:v>
                </c:pt>
                <c:pt idx="5785">
                  <c:v>-1.0237334439302621</c:v>
                </c:pt>
                <c:pt idx="5786">
                  <c:v>-1.0236639226860771</c:v>
                </c:pt>
                <c:pt idx="5787">
                  <c:v>-1.0236282702819131</c:v>
                </c:pt>
                <c:pt idx="5788">
                  <c:v>-1.0236000000000001</c:v>
                </c:pt>
                <c:pt idx="5789">
                  <c:v>-1.0235000000000001</c:v>
                </c:pt>
                <c:pt idx="5790">
                  <c:v>-1.0234000000000001</c:v>
                </c:pt>
                <c:pt idx="5791">
                  <c:v>-1.023263371354733</c:v>
                </c:pt>
                <c:pt idx="5792">
                  <c:v>-1.023068809729228</c:v>
                </c:pt>
                <c:pt idx="5793">
                  <c:v>-1.0228237245310461</c:v>
                </c:pt>
                <c:pt idx="5794">
                  <c:v>-1.0227999999999999</c:v>
                </c:pt>
                <c:pt idx="5795">
                  <c:v>-1.0227394132736201</c:v>
                </c:pt>
                <c:pt idx="5796">
                  <c:v>-1.0226549676904331</c:v>
                </c:pt>
                <c:pt idx="5797">
                  <c:v>-1.0226</c:v>
                </c:pt>
                <c:pt idx="5798">
                  <c:v>-1.0226</c:v>
                </c:pt>
                <c:pt idx="5799">
                  <c:v>-1.02254532559046</c:v>
                </c:pt>
                <c:pt idx="5800" formatCode="0.0000">
                  <c:v>-1.0221764628147121</c:v>
                </c:pt>
                <c:pt idx="5801">
                  <c:v>-1.0221</c:v>
                </c:pt>
                <c:pt idx="5802">
                  <c:v>-1.0219087426562681</c:v>
                </c:pt>
                <c:pt idx="5803">
                  <c:v>-1.0214305629556499</c:v>
                </c:pt>
                <c:pt idx="5804">
                  <c:v>-1.0214151281388071</c:v>
                </c:pt>
                <c:pt idx="5805">
                  <c:v>-1.0214000000000001</c:v>
                </c:pt>
                <c:pt idx="5806">
                  <c:v>-1.021251770475657</c:v>
                </c:pt>
                <c:pt idx="5807">
                  <c:v>-1.0212000000000001</c:v>
                </c:pt>
                <c:pt idx="5808">
                  <c:v>-1.0210999999999999</c:v>
                </c:pt>
                <c:pt idx="5809">
                  <c:v>-1.0207999999999999</c:v>
                </c:pt>
                <c:pt idx="5810">
                  <c:v>-1.0207999999999999</c:v>
                </c:pt>
                <c:pt idx="5811">
                  <c:v>-1.0207999999999999</c:v>
                </c:pt>
                <c:pt idx="5812" formatCode="0.0000">
                  <c:v>-1.020468375370583</c:v>
                </c:pt>
                <c:pt idx="5813">
                  <c:v>-1.0202556062419419</c:v>
                </c:pt>
                <c:pt idx="5814">
                  <c:v>-1.0202</c:v>
                </c:pt>
                <c:pt idx="5815">
                  <c:v>-1.020145720387184</c:v>
                </c:pt>
                <c:pt idx="5816">
                  <c:v>-1.0198333883835571</c:v>
                </c:pt>
                <c:pt idx="5817">
                  <c:v>-1.0197000000000001</c:v>
                </c:pt>
                <c:pt idx="5818">
                  <c:v>-1.0195000000000001</c:v>
                </c:pt>
                <c:pt idx="5819">
                  <c:v>-1.0195000000000001</c:v>
                </c:pt>
                <c:pt idx="5820">
                  <c:v>-1.0195000000000001</c:v>
                </c:pt>
                <c:pt idx="5821">
                  <c:v>-1.019491614903788</c:v>
                </c:pt>
                <c:pt idx="5822">
                  <c:v>-1.0193857537794111</c:v>
                </c:pt>
                <c:pt idx="5823" formatCode="0.0000">
                  <c:v>-1.0193590769931919</c:v>
                </c:pt>
                <c:pt idx="5824">
                  <c:v>-1.0191535708445141</c:v>
                </c:pt>
                <c:pt idx="5825">
                  <c:v>-1.019129128112374</c:v>
                </c:pt>
                <c:pt idx="5826">
                  <c:v>-1.0188999999999999</c:v>
                </c:pt>
                <c:pt idx="5827">
                  <c:v>-1.0188999999999999</c:v>
                </c:pt>
                <c:pt idx="5828">
                  <c:v>-1.0188999999999999</c:v>
                </c:pt>
                <c:pt idx="5829">
                  <c:v>-1.018889366257508</c:v>
                </c:pt>
                <c:pt idx="5830">
                  <c:v>-1.0187207019909681</c:v>
                </c:pt>
                <c:pt idx="5831">
                  <c:v>-1.0185653583483361</c:v>
                </c:pt>
                <c:pt idx="5832" formatCode="0.0000">
                  <c:v>-1.018403949384781</c:v>
                </c:pt>
                <c:pt idx="5833">
                  <c:v>-1.01836915543531</c:v>
                </c:pt>
                <c:pt idx="5834">
                  <c:v>-1.0182076951400889</c:v>
                </c:pt>
                <c:pt idx="5835">
                  <c:v>-1.0181</c:v>
                </c:pt>
                <c:pt idx="5836">
                  <c:v>-1.0180780545170101</c:v>
                </c:pt>
                <c:pt idx="5837">
                  <c:v>-1.0179</c:v>
                </c:pt>
                <c:pt idx="5838">
                  <c:v>-1.017835304603824</c:v>
                </c:pt>
                <c:pt idx="5839" formatCode="0.0000">
                  <c:v>-1.017649890076705</c:v>
                </c:pt>
                <c:pt idx="5840">
                  <c:v>-1.0172347415777401</c:v>
                </c:pt>
                <c:pt idx="5841">
                  <c:v>-1.0172251941607211</c:v>
                </c:pt>
                <c:pt idx="5842">
                  <c:v>-1.0169994089187551</c:v>
                </c:pt>
                <c:pt idx="5843">
                  <c:v>-1.0169231535276479</c:v>
                </c:pt>
                <c:pt idx="5844">
                  <c:v>-1.0167999999999999</c:v>
                </c:pt>
                <c:pt idx="5845">
                  <c:v>-1.016742848310987</c:v>
                </c:pt>
                <c:pt idx="5846">
                  <c:v>-1.016630268454852</c:v>
                </c:pt>
                <c:pt idx="5847">
                  <c:v>-1.0165744293202661</c:v>
                </c:pt>
                <c:pt idx="5848">
                  <c:v>-1.016471394053994</c:v>
                </c:pt>
                <c:pt idx="5849">
                  <c:v>-1.0164612225191909</c:v>
                </c:pt>
                <c:pt idx="5850">
                  <c:v>-1.0164</c:v>
                </c:pt>
                <c:pt idx="5851" formatCode="0.0000">
                  <c:v>-1.0160024443720099</c:v>
                </c:pt>
                <c:pt idx="5852">
                  <c:v>-1.0157</c:v>
                </c:pt>
                <c:pt idx="5853">
                  <c:v>-1.0156000000000001</c:v>
                </c:pt>
                <c:pt idx="5854">
                  <c:v>-1.0154000000000001</c:v>
                </c:pt>
                <c:pt idx="5855">
                  <c:v>-1.0152349024074181</c:v>
                </c:pt>
                <c:pt idx="5856">
                  <c:v>-1.015218684102088</c:v>
                </c:pt>
                <c:pt idx="5857">
                  <c:v>-1.0150999999999999</c:v>
                </c:pt>
                <c:pt idx="5858">
                  <c:v>-1.0149883234996639</c:v>
                </c:pt>
                <c:pt idx="5859">
                  <c:v>-1.014970485246004</c:v>
                </c:pt>
                <c:pt idx="5860">
                  <c:v>-1.014970485246004</c:v>
                </c:pt>
                <c:pt idx="5861">
                  <c:v>-1.0148999999999999</c:v>
                </c:pt>
                <c:pt idx="5862">
                  <c:v>-1.0148999999999999</c:v>
                </c:pt>
                <c:pt idx="5863">
                  <c:v>-1.0145694981695741</c:v>
                </c:pt>
                <c:pt idx="5864">
                  <c:v>-1.0144</c:v>
                </c:pt>
                <c:pt idx="5865">
                  <c:v>-1.0143</c:v>
                </c:pt>
                <c:pt idx="5866" formatCode="0.0000">
                  <c:v>-1.014120374524069</c:v>
                </c:pt>
                <c:pt idx="5867">
                  <c:v>-1.0139</c:v>
                </c:pt>
                <c:pt idx="5868">
                  <c:v>-1.013825267111887</c:v>
                </c:pt>
                <c:pt idx="5869">
                  <c:v>-1.0138</c:v>
                </c:pt>
                <c:pt idx="5870">
                  <c:v>-1.0135000000000001</c:v>
                </c:pt>
                <c:pt idx="5871">
                  <c:v>-1.0134000000000001</c:v>
                </c:pt>
                <c:pt idx="5872">
                  <c:v>-1.0132691536920859</c:v>
                </c:pt>
                <c:pt idx="5873" formatCode="0.0000">
                  <c:v>-1.013196286984684</c:v>
                </c:pt>
                <c:pt idx="5874">
                  <c:v>-1.0131765612027539</c:v>
                </c:pt>
                <c:pt idx="5875">
                  <c:v>-1.0131038259476699</c:v>
                </c:pt>
                <c:pt idx="5876">
                  <c:v>-1.0130560708480081</c:v>
                </c:pt>
                <c:pt idx="5877">
                  <c:v>-1.0127009285424999</c:v>
                </c:pt>
                <c:pt idx="5878">
                  <c:v>-1.0125</c:v>
                </c:pt>
                <c:pt idx="5879">
                  <c:v>-1.0124330817962579</c:v>
                </c:pt>
                <c:pt idx="5880">
                  <c:v>-1.0124141988590569</c:v>
                </c:pt>
                <c:pt idx="5881">
                  <c:v>-1.0123</c:v>
                </c:pt>
                <c:pt idx="5882">
                  <c:v>-1.0122573002755031</c:v>
                </c:pt>
                <c:pt idx="5883">
                  <c:v>-1.0120392495130131</c:v>
                </c:pt>
                <c:pt idx="5884">
                  <c:v>-1.0120316945124119</c:v>
                </c:pt>
                <c:pt idx="5885">
                  <c:v>-1.012</c:v>
                </c:pt>
                <c:pt idx="5886">
                  <c:v>-1.012</c:v>
                </c:pt>
                <c:pt idx="5887">
                  <c:v>-1.012</c:v>
                </c:pt>
                <c:pt idx="5888">
                  <c:v>-1.011914276769009</c:v>
                </c:pt>
                <c:pt idx="5889">
                  <c:v>-1.011914276769009</c:v>
                </c:pt>
                <c:pt idx="5890">
                  <c:v>-1.011803854655194</c:v>
                </c:pt>
                <c:pt idx="5891">
                  <c:v>-1.0116324233439129</c:v>
                </c:pt>
                <c:pt idx="5892">
                  <c:v>-1.011619934699501</c:v>
                </c:pt>
                <c:pt idx="5893">
                  <c:v>-1.011604285134553</c:v>
                </c:pt>
                <c:pt idx="5894">
                  <c:v>-1.0113000000000001</c:v>
                </c:pt>
                <c:pt idx="5895">
                  <c:v>-1.0108999999999999</c:v>
                </c:pt>
                <c:pt idx="5896">
                  <c:v>-1.0106585512485169</c:v>
                </c:pt>
                <c:pt idx="5897">
                  <c:v>-1.010251466991636</c:v>
                </c:pt>
                <c:pt idx="5898">
                  <c:v>-1.010251466991636</c:v>
                </c:pt>
                <c:pt idx="5899">
                  <c:v>-1.0101</c:v>
                </c:pt>
                <c:pt idx="5900">
                  <c:v>-1.009929080930539</c:v>
                </c:pt>
                <c:pt idx="5901">
                  <c:v>-1.0099</c:v>
                </c:pt>
                <c:pt idx="5902">
                  <c:v>-1.009237394570295</c:v>
                </c:pt>
                <c:pt idx="5903">
                  <c:v>-1.0092000000000001</c:v>
                </c:pt>
                <c:pt idx="5904">
                  <c:v>-1.0091070766365771</c:v>
                </c:pt>
                <c:pt idx="5905">
                  <c:v>-1.0087785816878201</c:v>
                </c:pt>
                <c:pt idx="5906">
                  <c:v>-1.008715684763777</c:v>
                </c:pt>
                <c:pt idx="5907">
                  <c:v>-1.0085639623685181</c:v>
                </c:pt>
                <c:pt idx="5908">
                  <c:v>-1.0085414053694199</c:v>
                </c:pt>
                <c:pt idx="5909">
                  <c:v>-1.0081</c:v>
                </c:pt>
                <c:pt idx="5910">
                  <c:v>-1.008</c:v>
                </c:pt>
                <c:pt idx="5911">
                  <c:v>-1.007992297651745</c:v>
                </c:pt>
                <c:pt idx="5912">
                  <c:v>-1.0079</c:v>
                </c:pt>
                <c:pt idx="5913">
                  <c:v>-1.007854486842281</c:v>
                </c:pt>
                <c:pt idx="5914">
                  <c:v>-1.007777961429932</c:v>
                </c:pt>
                <c:pt idx="5915">
                  <c:v>-1.007617499949452</c:v>
                </c:pt>
                <c:pt idx="5916">
                  <c:v>-1.0074000000000001</c:v>
                </c:pt>
                <c:pt idx="5917">
                  <c:v>-1.007146216904105</c:v>
                </c:pt>
                <c:pt idx="5918">
                  <c:v>-1.007001100179044</c:v>
                </c:pt>
                <c:pt idx="5919">
                  <c:v>-1.0068919209832681</c:v>
                </c:pt>
                <c:pt idx="5920">
                  <c:v>-1.006752009539251</c:v>
                </c:pt>
                <c:pt idx="5921">
                  <c:v>-1.0067274654939009</c:v>
                </c:pt>
                <c:pt idx="5922">
                  <c:v>-1.0065999999999999</c:v>
                </c:pt>
                <c:pt idx="5923">
                  <c:v>-1.006508441087415</c:v>
                </c:pt>
                <c:pt idx="5924">
                  <c:v>-1.0064302501584641</c:v>
                </c:pt>
                <c:pt idx="5925">
                  <c:v>-1.0064063487851329</c:v>
                </c:pt>
                <c:pt idx="5926">
                  <c:v>-1.0060517793235471</c:v>
                </c:pt>
                <c:pt idx="5927">
                  <c:v>-1.005983307078494</c:v>
                </c:pt>
                <c:pt idx="5928">
                  <c:v>-1.005968710126063</c:v>
                </c:pt>
                <c:pt idx="5929">
                  <c:v>-1.005875136958202</c:v>
                </c:pt>
                <c:pt idx="5930">
                  <c:v>-1.005823004225205</c:v>
                </c:pt>
                <c:pt idx="5931">
                  <c:v>-1.0058165713915499</c:v>
                </c:pt>
                <c:pt idx="5932">
                  <c:v>-1.0058</c:v>
                </c:pt>
                <c:pt idx="5933">
                  <c:v>-1.0057</c:v>
                </c:pt>
                <c:pt idx="5934">
                  <c:v>-1.0056909550566759</c:v>
                </c:pt>
                <c:pt idx="5935">
                  <c:v>-1.005663215750453</c:v>
                </c:pt>
                <c:pt idx="5936">
                  <c:v>-1.0053000000000001</c:v>
                </c:pt>
                <c:pt idx="5937">
                  <c:v>-1.0052875746028751</c:v>
                </c:pt>
                <c:pt idx="5938">
                  <c:v>-1.0052191534005599</c:v>
                </c:pt>
                <c:pt idx="5939">
                  <c:v>-1.0050512237578431</c:v>
                </c:pt>
                <c:pt idx="5940">
                  <c:v>-1.005006015608223</c:v>
                </c:pt>
                <c:pt idx="5941">
                  <c:v>-1.0045999999999999</c:v>
                </c:pt>
                <c:pt idx="5942">
                  <c:v>-1.0044999999999999</c:v>
                </c:pt>
                <c:pt idx="5943" formatCode="0.0000">
                  <c:v>-1.00435587521124</c:v>
                </c:pt>
                <c:pt idx="5944">
                  <c:v>-1.00395238551156</c:v>
                </c:pt>
                <c:pt idx="5945">
                  <c:v>-1.003885138288388</c:v>
                </c:pt>
                <c:pt idx="5946">
                  <c:v>-1.0035000000000001</c:v>
                </c:pt>
                <c:pt idx="5947">
                  <c:v>-1.0035000000000001</c:v>
                </c:pt>
                <c:pt idx="5948">
                  <c:v>-1.003365591196882</c:v>
                </c:pt>
                <c:pt idx="5949">
                  <c:v>-1.0032407993359529</c:v>
                </c:pt>
                <c:pt idx="5950">
                  <c:v>-1.0029925468951619</c:v>
                </c:pt>
                <c:pt idx="5951">
                  <c:v>-1.0029453984811469</c:v>
                </c:pt>
                <c:pt idx="5952">
                  <c:v>-1.002935958667871</c:v>
                </c:pt>
                <c:pt idx="5953">
                  <c:v>-1.0026530151583739</c:v>
                </c:pt>
                <c:pt idx="5954">
                  <c:v>-1.0021812047059551</c:v>
                </c:pt>
                <c:pt idx="5955">
                  <c:v>-1.00190523051092</c:v>
                </c:pt>
                <c:pt idx="5956">
                  <c:v>-1.0016</c:v>
                </c:pt>
                <c:pt idx="5957">
                  <c:v>-1.0016</c:v>
                </c:pt>
                <c:pt idx="5958">
                  <c:v>-1.001450154061313</c:v>
                </c:pt>
                <c:pt idx="5959">
                  <c:v>-1.001067797531862</c:v>
                </c:pt>
                <c:pt idx="5960">
                  <c:v>-1.0008999999999999</c:v>
                </c:pt>
                <c:pt idx="5961">
                  <c:v>-1.000797318016114</c:v>
                </c:pt>
                <c:pt idx="5962">
                  <c:v>-1.00072714933373</c:v>
                </c:pt>
                <c:pt idx="5963">
                  <c:v>-1.0006999999999999</c:v>
                </c:pt>
                <c:pt idx="5964">
                  <c:v>-1.0005081607180171</c:v>
                </c:pt>
                <c:pt idx="5965">
                  <c:v>-1.00023339670628</c:v>
                </c:pt>
                <c:pt idx="5966">
                  <c:v>-1.0001633721399781</c:v>
                </c:pt>
                <c:pt idx="5967">
                  <c:v>-1.0000742327629171</c:v>
                </c:pt>
                <c:pt idx="5968">
                  <c:v>-1</c:v>
                </c:pt>
                <c:pt idx="5969">
                  <c:v>-0.99978975310590701</c:v>
                </c:pt>
                <c:pt idx="5970">
                  <c:v>-0.99950000000000006</c:v>
                </c:pt>
                <c:pt idx="5971">
                  <c:v>-0.99929999999999997</c:v>
                </c:pt>
                <c:pt idx="5972">
                  <c:v>-0.99927980595621801</c:v>
                </c:pt>
                <c:pt idx="5973">
                  <c:v>-0.99923929026323799</c:v>
                </c:pt>
                <c:pt idx="5974">
                  <c:v>-0.99893260287465602</c:v>
                </c:pt>
                <c:pt idx="5975">
                  <c:v>-0.99870000000000003</c:v>
                </c:pt>
                <c:pt idx="5976">
                  <c:v>-0.99813085008494595</c:v>
                </c:pt>
                <c:pt idx="5977">
                  <c:v>-0.998</c:v>
                </c:pt>
                <c:pt idx="5978">
                  <c:v>-0.998</c:v>
                </c:pt>
                <c:pt idx="5979">
                  <c:v>-0.99790000000000001</c:v>
                </c:pt>
                <c:pt idx="5980">
                  <c:v>-0.997847497554332</c:v>
                </c:pt>
                <c:pt idx="5981">
                  <c:v>-0.99750000000000005</c:v>
                </c:pt>
                <c:pt idx="5982">
                  <c:v>-0.99745422004739404</c:v>
                </c:pt>
                <c:pt idx="5983">
                  <c:v>-0.99744153331210095</c:v>
                </c:pt>
                <c:pt idx="5984">
                  <c:v>-0.99739999999999995</c:v>
                </c:pt>
                <c:pt idx="5985">
                  <c:v>-0.99733552848950702</c:v>
                </c:pt>
                <c:pt idx="5986">
                  <c:v>-0.99729999999999996</c:v>
                </c:pt>
                <c:pt idx="5987">
                  <c:v>-0.99719999999999998</c:v>
                </c:pt>
                <c:pt idx="5988">
                  <c:v>-0.99708891871174099</c:v>
                </c:pt>
                <c:pt idx="5989">
                  <c:v>-0.99701154112378099</c:v>
                </c:pt>
                <c:pt idx="5990">
                  <c:v>-0.99680000000000002</c:v>
                </c:pt>
                <c:pt idx="5991">
                  <c:v>-0.99629999999999996</c:v>
                </c:pt>
                <c:pt idx="5992">
                  <c:v>-0.99623268176437596</c:v>
                </c:pt>
                <c:pt idx="5993">
                  <c:v>-0.99603095441011202</c:v>
                </c:pt>
                <c:pt idx="5994" formatCode="0.0000">
                  <c:v>-0.99601100106436802</c:v>
                </c:pt>
                <c:pt idx="5995">
                  <c:v>-0.99576177415993306</c:v>
                </c:pt>
                <c:pt idx="5996">
                  <c:v>-0.99560000000000004</c:v>
                </c:pt>
                <c:pt idx="5997">
                  <c:v>-0.99543667893223098</c:v>
                </c:pt>
                <c:pt idx="5998">
                  <c:v>-0.99539999999999995</c:v>
                </c:pt>
                <c:pt idx="5999">
                  <c:v>-0.99523221418641905</c:v>
                </c:pt>
                <c:pt idx="6000">
                  <c:v>-0.99519999999999997</c:v>
                </c:pt>
                <c:pt idx="6001">
                  <c:v>-0.99501210078561797</c:v>
                </c:pt>
                <c:pt idx="6002">
                  <c:v>-0.99490000000000001</c:v>
                </c:pt>
                <c:pt idx="6003">
                  <c:v>-0.99480000000000002</c:v>
                </c:pt>
                <c:pt idx="6004">
                  <c:v>-0.99452378206320002</c:v>
                </c:pt>
                <c:pt idx="6005">
                  <c:v>-0.99446095100690302</c:v>
                </c:pt>
                <c:pt idx="6006">
                  <c:v>-0.99445361243467001</c:v>
                </c:pt>
                <c:pt idx="6007">
                  <c:v>-0.99419999999999997</c:v>
                </c:pt>
                <c:pt idx="6008">
                  <c:v>-0.99415338718131696</c:v>
                </c:pt>
                <c:pt idx="6009">
                  <c:v>-0.99415338718131696</c:v>
                </c:pt>
                <c:pt idx="6010">
                  <c:v>-0.99410425769592503</c:v>
                </c:pt>
                <c:pt idx="6011">
                  <c:v>-0.99409999999999998</c:v>
                </c:pt>
                <c:pt idx="6012">
                  <c:v>-0.99406978098277199</c:v>
                </c:pt>
                <c:pt idx="6013">
                  <c:v>-0.99396550388015203</c:v>
                </c:pt>
                <c:pt idx="6014">
                  <c:v>-0.99347616197729605</c:v>
                </c:pt>
                <c:pt idx="6015">
                  <c:v>-0.99329470636649098</c:v>
                </c:pt>
                <c:pt idx="6016">
                  <c:v>-0.99321010301816703</c:v>
                </c:pt>
                <c:pt idx="6017">
                  <c:v>-0.99309999999999998</c:v>
                </c:pt>
                <c:pt idx="6018">
                  <c:v>-0.99307406932356401</c:v>
                </c:pt>
                <c:pt idx="6019">
                  <c:v>-0.99293218234563696</c:v>
                </c:pt>
                <c:pt idx="6020">
                  <c:v>-0.99280000000000002</c:v>
                </c:pt>
                <c:pt idx="6021">
                  <c:v>-0.99280000000000002</c:v>
                </c:pt>
                <c:pt idx="6022">
                  <c:v>-0.99260000000000004</c:v>
                </c:pt>
                <c:pt idx="6023">
                  <c:v>-0.99229999999999996</c:v>
                </c:pt>
                <c:pt idx="6024">
                  <c:v>-0.99211192505088497</c:v>
                </c:pt>
                <c:pt idx="6025">
                  <c:v>-0.99193424643091799</c:v>
                </c:pt>
                <c:pt idx="6026">
                  <c:v>-0.99180000000000001</c:v>
                </c:pt>
                <c:pt idx="6027">
                  <c:v>-0.99122783276158299</c:v>
                </c:pt>
                <c:pt idx="6028">
                  <c:v>-0.99080000000000001</c:v>
                </c:pt>
                <c:pt idx="6029">
                  <c:v>-0.99058818375584301</c:v>
                </c:pt>
                <c:pt idx="6030">
                  <c:v>-0.99032672644331199</c:v>
                </c:pt>
                <c:pt idx="6031">
                  <c:v>-0.99017146463063899</c:v>
                </c:pt>
                <c:pt idx="6032">
                  <c:v>-0.98992713841783497</c:v>
                </c:pt>
                <c:pt idx="6033">
                  <c:v>-0.98989506943434302</c:v>
                </c:pt>
                <c:pt idx="6034">
                  <c:v>-0.98967994528011605</c:v>
                </c:pt>
                <c:pt idx="6035">
                  <c:v>-0.98955473553068196</c:v>
                </c:pt>
                <c:pt idx="6036">
                  <c:v>-0.98922681865690998</c:v>
                </c:pt>
                <c:pt idx="6037">
                  <c:v>-0.98909999999999998</c:v>
                </c:pt>
                <c:pt idx="6038">
                  <c:v>-0.98890675427274799</c:v>
                </c:pt>
                <c:pt idx="6039">
                  <c:v>-0.98887609617674199</c:v>
                </c:pt>
                <c:pt idx="6040">
                  <c:v>-0.98850000000000005</c:v>
                </c:pt>
                <c:pt idx="6041">
                  <c:v>-0.98850000000000005</c:v>
                </c:pt>
                <c:pt idx="6042">
                  <c:v>-0.98850000000000005</c:v>
                </c:pt>
                <c:pt idx="6043">
                  <c:v>-0.98840870222836796</c:v>
                </c:pt>
                <c:pt idx="6044">
                  <c:v>-0.98833561568726003</c:v>
                </c:pt>
                <c:pt idx="6045">
                  <c:v>-0.98822739962737005</c:v>
                </c:pt>
                <c:pt idx="6046">
                  <c:v>-0.98799240961496004</c:v>
                </c:pt>
                <c:pt idx="6047">
                  <c:v>-0.987859887503863</c:v>
                </c:pt>
                <c:pt idx="6048">
                  <c:v>-0.98764921685819296</c:v>
                </c:pt>
                <c:pt idx="6049" formatCode="0.0000">
                  <c:v>-0.98751012721765397</c:v>
                </c:pt>
                <c:pt idx="6050">
                  <c:v>-0.98750000000000004</c:v>
                </c:pt>
                <c:pt idx="6051">
                  <c:v>-0.98746255442155995</c:v>
                </c:pt>
                <c:pt idx="6052">
                  <c:v>-0.98729999999999996</c:v>
                </c:pt>
                <c:pt idx="6053">
                  <c:v>-0.98724236645251495</c:v>
                </c:pt>
                <c:pt idx="6054">
                  <c:v>-0.98687705869878894</c:v>
                </c:pt>
                <c:pt idx="6055">
                  <c:v>-0.98680000000000001</c:v>
                </c:pt>
                <c:pt idx="6056">
                  <c:v>-0.98660000000000003</c:v>
                </c:pt>
                <c:pt idx="6057">
                  <c:v>-0.98641130256888998</c:v>
                </c:pt>
                <c:pt idx="6058">
                  <c:v>-0.98640000000000005</c:v>
                </c:pt>
                <c:pt idx="6059">
                  <c:v>-0.98640000000000005</c:v>
                </c:pt>
                <c:pt idx="6060">
                  <c:v>-0.98626997659981297</c:v>
                </c:pt>
                <c:pt idx="6061">
                  <c:v>-0.986134295540393</c:v>
                </c:pt>
                <c:pt idx="6062">
                  <c:v>-0.98611528062547704</c:v>
                </c:pt>
                <c:pt idx="6063">
                  <c:v>-0.98609999999999998</c:v>
                </c:pt>
                <c:pt idx="6064">
                  <c:v>-0.98605952975710798</c:v>
                </c:pt>
                <c:pt idx="6065">
                  <c:v>-0.98604407443099296</c:v>
                </c:pt>
                <c:pt idx="6066">
                  <c:v>-0.98599999999999999</c:v>
                </c:pt>
                <c:pt idx="6067">
                  <c:v>-0.98584498321132497</c:v>
                </c:pt>
                <c:pt idx="6068">
                  <c:v>-0.98550000000000004</c:v>
                </c:pt>
                <c:pt idx="6069">
                  <c:v>-0.98497038264258896</c:v>
                </c:pt>
                <c:pt idx="6070">
                  <c:v>-0.98496258880819199</c:v>
                </c:pt>
                <c:pt idx="6071">
                  <c:v>-0.98494136436322899</c:v>
                </c:pt>
                <c:pt idx="6072">
                  <c:v>-0.98470000000000002</c:v>
                </c:pt>
                <c:pt idx="6073">
                  <c:v>-0.98469710904872199</c:v>
                </c:pt>
                <c:pt idx="6074">
                  <c:v>-0.98419999999999996</c:v>
                </c:pt>
                <c:pt idx="6075">
                  <c:v>-0.98404781578349698</c:v>
                </c:pt>
                <c:pt idx="6076">
                  <c:v>-0.98391193144448896</c:v>
                </c:pt>
                <c:pt idx="6077">
                  <c:v>-0.983853785671715</c:v>
                </c:pt>
                <c:pt idx="6078">
                  <c:v>-0.98383729309930801</c:v>
                </c:pt>
                <c:pt idx="6079">
                  <c:v>-0.98370677490783098</c:v>
                </c:pt>
                <c:pt idx="6080">
                  <c:v>-0.98363506254218602</c:v>
                </c:pt>
                <c:pt idx="6081">
                  <c:v>-0.98340000000000005</c:v>
                </c:pt>
                <c:pt idx="6082">
                  <c:v>-0.98318775467707298</c:v>
                </c:pt>
                <c:pt idx="6083">
                  <c:v>-0.98315862796568698</c:v>
                </c:pt>
                <c:pt idx="6084">
                  <c:v>-0.98315862796568698</c:v>
                </c:pt>
                <c:pt idx="6085">
                  <c:v>-0.983118958472322</c:v>
                </c:pt>
                <c:pt idx="6086">
                  <c:v>-0.98308890045822295</c:v>
                </c:pt>
                <c:pt idx="6087">
                  <c:v>-0.98306082877342604</c:v>
                </c:pt>
                <c:pt idx="6088">
                  <c:v>-0.98298861879092203</c:v>
                </c:pt>
                <c:pt idx="6089">
                  <c:v>-0.98298377633606904</c:v>
                </c:pt>
                <c:pt idx="6090">
                  <c:v>-0.982696243613983</c:v>
                </c:pt>
                <c:pt idx="6091">
                  <c:v>-0.98264521493795398</c:v>
                </c:pt>
                <c:pt idx="6092">
                  <c:v>-0.98179675316939397</c:v>
                </c:pt>
                <c:pt idx="6093" formatCode="0.0000">
                  <c:v>-0.98175172663700105</c:v>
                </c:pt>
                <c:pt idx="6094">
                  <c:v>-0.98171808926753401</c:v>
                </c:pt>
                <c:pt idx="6095">
                  <c:v>-0.98164379306285798</c:v>
                </c:pt>
                <c:pt idx="6096">
                  <c:v>-0.98151436440429296</c:v>
                </c:pt>
                <c:pt idx="6097">
                  <c:v>-0.98099999999999998</c:v>
                </c:pt>
                <c:pt idx="6098">
                  <c:v>-0.98090850961124099</c:v>
                </c:pt>
                <c:pt idx="6099">
                  <c:v>-0.98047128118825</c:v>
                </c:pt>
                <c:pt idx="6100">
                  <c:v>-0.98029999999999995</c:v>
                </c:pt>
                <c:pt idx="6101">
                  <c:v>-0.98019999999999996</c:v>
                </c:pt>
                <c:pt idx="6102">
                  <c:v>-0.98009999999999997</c:v>
                </c:pt>
                <c:pt idx="6103">
                  <c:v>-0.98</c:v>
                </c:pt>
                <c:pt idx="6104" formatCode="0.0000">
                  <c:v>-0.97970594053068005</c:v>
                </c:pt>
                <c:pt idx="6105">
                  <c:v>-0.97962781877250105</c:v>
                </c:pt>
                <c:pt idx="6106">
                  <c:v>-0.97940000000000005</c:v>
                </c:pt>
                <c:pt idx="6107">
                  <c:v>-0.97919999999999996</c:v>
                </c:pt>
                <c:pt idx="6108">
                  <c:v>-0.97886570558614105</c:v>
                </c:pt>
                <c:pt idx="6109" formatCode="0.0000">
                  <c:v>-0.97882571514405103</c:v>
                </c:pt>
                <c:pt idx="6110">
                  <c:v>-0.9788</c:v>
                </c:pt>
                <c:pt idx="6111">
                  <c:v>-0.97838039356405504</c:v>
                </c:pt>
                <c:pt idx="6112">
                  <c:v>-0.97837381719338501</c:v>
                </c:pt>
                <c:pt idx="6113">
                  <c:v>-0.97837099963201302</c:v>
                </c:pt>
                <c:pt idx="6114">
                  <c:v>-0.97821808355953099</c:v>
                </c:pt>
                <c:pt idx="6115">
                  <c:v>-0.97809999999999997</c:v>
                </c:pt>
                <c:pt idx="6116">
                  <c:v>-0.97799999999999998</c:v>
                </c:pt>
                <c:pt idx="6117">
                  <c:v>-0.97789227486872699</c:v>
                </c:pt>
                <c:pt idx="6118">
                  <c:v>-0.97760000000000002</c:v>
                </c:pt>
                <c:pt idx="6119">
                  <c:v>-0.977576026326614</c:v>
                </c:pt>
                <c:pt idx="6120">
                  <c:v>-0.97752881642299505</c:v>
                </c:pt>
                <c:pt idx="6121">
                  <c:v>-0.97749266490888198</c:v>
                </c:pt>
                <c:pt idx="6122" formatCode="0.0000">
                  <c:v>-0.977425354029544</c:v>
                </c:pt>
                <c:pt idx="6123">
                  <c:v>-0.97735198795149703</c:v>
                </c:pt>
                <c:pt idx="6124">
                  <c:v>-0.97699999999999998</c:v>
                </c:pt>
                <c:pt idx="6125">
                  <c:v>-0.97680529907598801</c:v>
                </c:pt>
                <c:pt idx="6126">
                  <c:v>-0.9768</c:v>
                </c:pt>
                <c:pt idx="6127">
                  <c:v>-0.97678293903577096</c:v>
                </c:pt>
                <c:pt idx="6128">
                  <c:v>-0.97660000000000002</c:v>
                </c:pt>
                <c:pt idx="6129">
                  <c:v>-0.97650000000000003</c:v>
                </c:pt>
                <c:pt idx="6130">
                  <c:v>-0.97644621631330097</c:v>
                </c:pt>
                <c:pt idx="6131">
                  <c:v>-0.97619999999999996</c:v>
                </c:pt>
                <c:pt idx="6132" formatCode="0.0000">
                  <c:v>-0.97612500266968605</c:v>
                </c:pt>
                <c:pt idx="6133">
                  <c:v>-0.97589999999999999</c:v>
                </c:pt>
                <c:pt idx="6134">
                  <c:v>-0.97589022755919697</c:v>
                </c:pt>
                <c:pt idx="6135">
                  <c:v>-0.97550000000000003</c:v>
                </c:pt>
                <c:pt idx="6136">
                  <c:v>-0.97546462742295403</c:v>
                </c:pt>
                <c:pt idx="6137">
                  <c:v>-0.97540000000000004</c:v>
                </c:pt>
                <c:pt idx="6138">
                  <c:v>-0.97501521017427495</c:v>
                </c:pt>
                <c:pt idx="6139">
                  <c:v>-0.97499999999999998</c:v>
                </c:pt>
                <c:pt idx="6140">
                  <c:v>-0.97499399276570198</c:v>
                </c:pt>
                <c:pt idx="6141">
                  <c:v>-0.97479991504733099</c:v>
                </c:pt>
                <c:pt idx="6142">
                  <c:v>-0.974712140014666</c:v>
                </c:pt>
                <c:pt idx="6143">
                  <c:v>-0.97464342812573102</c:v>
                </c:pt>
                <c:pt idx="6144">
                  <c:v>-0.97456289878256896</c:v>
                </c:pt>
                <c:pt idx="6145">
                  <c:v>-0.97441642826557695</c:v>
                </c:pt>
                <c:pt idx="6146">
                  <c:v>-0.97419999999999995</c:v>
                </c:pt>
                <c:pt idx="6147">
                  <c:v>-0.97409520525290705</c:v>
                </c:pt>
                <c:pt idx="6148">
                  <c:v>-0.97404892857103098</c:v>
                </c:pt>
                <c:pt idx="6149">
                  <c:v>-0.97389999999999999</c:v>
                </c:pt>
                <c:pt idx="6150">
                  <c:v>-0.97389982203909298</c:v>
                </c:pt>
                <c:pt idx="6151">
                  <c:v>-0.97360000000000002</c:v>
                </c:pt>
                <c:pt idx="6152">
                  <c:v>-0.97345916128093901</c:v>
                </c:pt>
                <c:pt idx="6153">
                  <c:v>-0.97299999999999998</c:v>
                </c:pt>
                <c:pt idx="6154">
                  <c:v>-0.9728</c:v>
                </c:pt>
                <c:pt idx="6155">
                  <c:v>-0.97260987595125004</c:v>
                </c:pt>
                <c:pt idx="6156">
                  <c:v>-0.97260000000000002</c:v>
                </c:pt>
                <c:pt idx="6157">
                  <c:v>-0.972514561561445</c:v>
                </c:pt>
                <c:pt idx="6158">
                  <c:v>-0.972514561561445</c:v>
                </c:pt>
                <c:pt idx="6159">
                  <c:v>-0.972514561561445</c:v>
                </c:pt>
                <c:pt idx="6160">
                  <c:v>-0.972514561561445</c:v>
                </c:pt>
                <c:pt idx="6161">
                  <c:v>-0.97194910093494102</c:v>
                </c:pt>
                <c:pt idx="6162">
                  <c:v>-0.97188887075365205</c:v>
                </c:pt>
                <c:pt idx="6163">
                  <c:v>-0.9718</c:v>
                </c:pt>
                <c:pt idx="6164">
                  <c:v>-0.97166476952043701</c:v>
                </c:pt>
                <c:pt idx="6165">
                  <c:v>-0.97151917421166101</c:v>
                </c:pt>
                <c:pt idx="6166">
                  <c:v>-0.97120653075219898</c:v>
                </c:pt>
                <c:pt idx="6167">
                  <c:v>-0.97109999999999996</c:v>
                </c:pt>
                <c:pt idx="6168">
                  <c:v>-0.97109999999999996</c:v>
                </c:pt>
                <c:pt idx="6169">
                  <c:v>-0.97106148574343798</c:v>
                </c:pt>
                <c:pt idx="6170">
                  <c:v>-0.97099999999999997</c:v>
                </c:pt>
                <c:pt idx="6171">
                  <c:v>-0.97062815243680201</c:v>
                </c:pt>
                <c:pt idx="6172">
                  <c:v>-0.97057971701635803</c:v>
                </c:pt>
                <c:pt idx="6173">
                  <c:v>-0.97051598298701003</c:v>
                </c:pt>
                <c:pt idx="6174">
                  <c:v>-0.97040000000000004</c:v>
                </c:pt>
                <c:pt idx="6175">
                  <c:v>-0.97039306052892305</c:v>
                </c:pt>
                <c:pt idx="6176">
                  <c:v>-0.97018105277532696</c:v>
                </c:pt>
                <c:pt idx="6177">
                  <c:v>-0.97005475562597199</c:v>
                </c:pt>
                <c:pt idx="6178">
                  <c:v>-0.96998620547228998</c:v>
                </c:pt>
                <c:pt idx="6179">
                  <c:v>-0.96994311439956005</c:v>
                </c:pt>
                <c:pt idx="6180">
                  <c:v>-0.96989999999999998</c:v>
                </c:pt>
                <c:pt idx="6181">
                  <c:v>-0.96980074162024998</c:v>
                </c:pt>
                <c:pt idx="6182">
                  <c:v>-0.96975741276584004</c:v>
                </c:pt>
                <c:pt idx="6183">
                  <c:v>-0.96953839285866905</c:v>
                </c:pt>
                <c:pt idx="6184">
                  <c:v>-0.96950000000000003</c:v>
                </c:pt>
                <c:pt idx="6185">
                  <c:v>-0.96932291401206505</c:v>
                </c:pt>
                <c:pt idx="6186" formatCode="0.0000">
                  <c:v>-0.96922575204672401</c:v>
                </c:pt>
                <c:pt idx="6187">
                  <c:v>-0.96916659045714904</c:v>
                </c:pt>
                <c:pt idx="6188">
                  <c:v>-0.96913756644337801</c:v>
                </c:pt>
                <c:pt idx="6189">
                  <c:v>-0.96895724124592597</c:v>
                </c:pt>
                <c:pt idx="6190">
                  <c:v>-0.96887575904112799</c:v>
                </c:pt>
                <c:pt idx="6191">
                  <c:v>-0.96870000000000001</c:v>
                </c:pt>
                <c:pt idx="6192" formatCode="0.0000">
                  <c:v>-0.96865638956534805</c:v>
                </c:pt>
                <c:pt idx="6193">
                  <c:v>-0.96852972299961304</c:v>
                </c:pt>
                <c:pt idx="6194">
                  <c:v>-0.96850000000000003</c:v>
                </c:pt>
                <c:pt idx="6195">
                  <c:v>-0.96850000000000003</c:v>
                </c:pt>
                <c:pt idx="6196">
                  <c:v>-0.96789999999999998</c:v>
                </c:pt>
                <c:pt idx="6197">
                  <c:v>-0.96785810541539696</c:v>
                </c:pt>
                <c:pt idx="6198">
                  <c:v>-0.96785810541539696</c:v>
                </c:pt>
                <c:pt idx="6199">
                  <c:v>-0.96785494195462796</c:v>
                </c:pt>
                <c:pt idx="6200">
                  <c:v>-0.96727479625613899</c:v>
                </c:pt>
                <c:pt idx="6201">
                  <c:v>-0.96722366616242605</c:v>
                </c:pt>
                <c:pt idx="6202">
                  <c:v>-0.96699999999999997</c:v>
                </c:pt>
                <c:pt idx="6203">
                  <c:v>-0.96690197988997495</c:v>
                </c:pt>
                <c:pt idx="6204">
                  <c:v>-0.96689999999999998</c:v>
                </c:pt>
                <c:pt idx="6205">
                  <c:v>-0.96688155409240695</c:v>
                </c:pt>
                <c:pt idx="6206">
                  <c:v>-0.96680253738813704</c:v>
                </c:pt>
                <c:pt idx="6207">
                  <c:v>-0.96679999999999999</c:v>
                </c:pt>
                <c:pt idx="6208">
                  <c:v>-0.96679999999999999</c:v>
                </c:pt>
                <c:pt idx="6209">
                  <c:v>-0.96643391104624898</c:v>
                </c:pt>
                <c:pt idx="6210">
                  <c:v>-0.96640000000000004</c:v>
                </c:pt>
                <c:pt idx="6211">
                  <c:v>-0.96639402298486399</c:v>
                </c:pt>
                <c:pt idx="6212">
                  <c:v>-0.96630000000000005</c:v>
                </c:pt>
                <c:pt idx="6213">
                  <c:v>-0.966121569521457</c:v>
                </c:pt>
                <c:pt idx="6214">
                  <c:v>-0.96589999999999998</c:v>
                </c:pt>
                <c:pt idx="6215">
                  <c:v>-0.9657</c:v>
                </c:pt>
                <c:pt idx="6216">
                  <c:v>-0.96569490925594903</c:v>
                </c:pt>
                <c:pt idx="6217">
                  <c:v>-0.96558469905167199</c:v>
                </c:pt>
                <c:pt idx="6218">
                  <c:v>-0.96555811451682405</c:v>
                </c:pt>
                <c:pt idx="6219">
                  <c:v>-0.96549466548003005</c:v>
                </c:pt>
                <c:pt idx="6220">
                  <c:v>-0.96540000000000004</c:v>
                </c:pt>
                <c:pt idx="6221">
                  <c:v>-0.96540000000000004</c:v>
                </c:pt>
                <c:pt idx="6222">
                  <c:v>-0.96531660997248803</c:v>
                </c:pt>
                <c:pt idx="6223">
                  <c:v>-0.96530455705121099</c:v>
                </c:pt>
                <c:pt idx="6224">
                  <c:v>-0.96530000000000005</c:v>
                </c:pt>
                <c:pt idx="6225">
                  <c:v>-0.96527450811675097</c:v>
                </c:pt>
                <c:pt idx="6226">
                  <c:v>-0.96519999999999995</c:v>
                </c:pt>
                <c:pt idx="6227">
                  <c:v>-0.96499999999999997</c:v>
                </c:pt>
                <c:pt idx="6228">
                  <c:v>-0.96488730776088705</c:v>
                </c:pt>
                <c:pt idx="6229">
                  <c:v>-0.96480377311194798</c:v>
                </c:pt>
                <c:pt idx="6230">
                  <c:v>-0.96479999999999999</c:v>
                </c:pt>
                <c:pt idx="6231">
                  <c:v>-0.96479999999999999</c:v>
                </c:pt>
                <c:pt idx="6232">
                  <c:v>-0.96451315771026402</c:v>
                </c:pt>
                <c:pt idx="6233">
                  <c:v>-0.96409999999999996</c:v>
                </c:pt>
                <c:pt idx="6234">
                  <c:v>-0.96403535351108205</c:v>
                </c:pt>
                <c:pt idx="6235">
                  <c:v>-0.96383136288355797</c:v>
                </c:pt>
                <c:pt idx="6236">
                  <c:v>-0.96379999999999999</c:v>
                </c:pt>
                <c:pt idx="6237">
                  <c:v>-0.96379999999999999</c:v>
                </c:pt>
                <c:pt idx="6238">
                  <c:v>-0.96368953159304005</c:v>
                </c:pt>
                <c:pt idx="6239" formatCode="0.0000">
                  <c:v>-0.96365276976404601</c:v>
                </c:pt>
                <c:pt idx="6240">
                  <c:v>-0.96361648478791295</c:v>
                </c:pt>
                <c:pt idx="6241">
                  <c:v>-0.96361290775582997</c:v>
                </c:pt>
                <c:pt idx="6242">
                  <c:v>-0.96358868923112095</c:v>
                </c:pt>
                <c:pt idx="6243" formatCode="0.0000">
                  <c:v>-0.96352429947098905</c:v>
                </c:pt>
                <c:pt idx="6244">
                  <c:v>-0.96341292095405795</c:v>
                </c:pt>
                <c:pt idx="6245">
                  <c:v>-0.96340000000000003</c:v>
                </c:pt>
                <c:pt idx="6246">
                  <c:v>-0.96339501342966805</c:v>
                </c:pt>
                <c:pt idx="6247">
                  <c:v>-0.96319999999999995</c:v>
                </c:pt>
                <c:pt idx="6248">
                  <c:v>-0.96309999999999996</c:v>
                </c:pt>
                <c:pt idx="6249">
                  <c:v>-0.96279999999999999</c:v>
                </c:pt>
                <c:pt idx="6250">
                  <c:v>-0.96269056924143404</c:v>
                </c:pt>
                <c:pt idx="6251">
                  <c:v>-0.96260000000000001</c:v>
                </c:pt>
                <c:pt idx="6252">
                  <c:v>-0.96209999999999996</c:v>
                </c:pt>
                <c:pt idx="6253">
                  <c:v>-0.96196522237147297</c:v>
                </c:pt>
                <c:pt idx="6254">
                  <c:v>-0.96179999999999999</c:v>
                </c:pt>
                <c:pt idx="6255">
                  <c:v>-0.96179999999999999</c:v>
                </c:pt>
                <c:pt idx="6256">
                  <c:v>-0.96172031429274196</c:v>
                </c:pt>
                <c:pt idx="6257">
                  <c:v>-0.96171771163925901</c:v>
                </c:pt>
                <c:pt idx="6258">
                  <c:v>-0.96171041943166802</c:v>
                </c:pt>
                <c:pt idx="6259">
                  <c:v>-0.96171041943166802</c:v>
                </c:pt>
                <c:pt idx="6260">
                  <c:v>-0.96165585242631202</c:v>
                </c:pt>
                <c:pt idx="6261">
                  <c:v>-0.96164364412381398</c:v>
                </c:pt>
                <c:pt idx="6262">
                  <c:v>-0.96111597703662599</c:v>
                </c:pt>
                <c:pt idx="6263">
                  <c:v>-0.960927894433938</c:v>
                </c:pt>
                <c:pt idx="6264">
                  <c:v>-0.96045642779761398</c:v>
                </c:pt>
                <c:pt idx="6265">
                  <c:v>-0.96040304075904703</c:v>
                </c:pt>
                <c:pt idx="6266">
                  <c:v>-0.96040000000000003</c:v>
                </c:pt>
                <c:pt idx="6267">
                  <c:v>-0.96039348568458205</c:v>
                </c:pt>
                <c:pt idx="6268">
                  <c:v>-0.96026555746624398</c:v>
                </c:pt>
                <c:pt idx="6269">
                  <c:v>-0.960046045049472</c:v>
                </c:pt>
                <c:pt idx="6270">
                  <c:v>-0.95989999999999998</c:v>
                </c:pt>
                <c:pt idx="6271">
                  <c:v>-0.95979466331298702</c:v>
                </c:pt>
                <c:pt idx="6272">
                  <c:v>-0.95979466331298702</c:v>
                </c:pt>
                <c:pt idx="6273">
                  <c:v>-0.95960000000000001</c:v>
                </c:pt>
                <c:pt idx="6274">
                  <c:v>-0.95950500653105097</c:v>
                </c:pt>
                <c:pt idx="6275">
                  <c:v>-0.95950000000000002</c:v>
                </c:pt>
                <c:pt idx="6276">
                  <c:v>-0.95950000000000002</c:v>
                </c:pt>
                <c:pt idx="6277">
                  <c:v>-0.95950000000000002</c:v>
                </c:pt>
                <c:pt idx="6278">
                  <c:v>-0.95950000000000002</c:v>
                </c:pt>
                <c:pt idx="6279">
                  <c:v>-0.95947712933937901</c:v>
                </c:pt>
                <c:pt idx="6280">
                  <c:v>-0.95944979949989195</c:v>
                </c:pt>
                <c:pt idx="6281">
                  <c:v>-0.95940000000000003</c:v>
                </c:pt>
                <c:pt idx="6282">
                  <c:v>-0.95936325125264899</c:v>
                </c:pt>
                <c:pt idx="6283">
                  <c:v>-0.95931680567995803</c:v>
                </c:pt>
                <c:pt idx="6284">
                  <c:v>-0.95925895264749395</c:v>
                </c:pt>
                <c:pt idx="6285">
                  <c:v>-0.95906303154136396</c:v>
                </c:pt>
                <c:pt idx="6286">
                  <c:v>-0.95869609467542904</c:v>
                </c:pt>
                <c:pt idx="6287">
                  <c:v>-0.95850000000000002</c:v>
                </c:pt>
                <c:pt idx="6288">
                  <c:v>-0.95849115576414201</c:v>
                </c:pt>
                <c:pt idx="6289">
                  <c:v>-0.95839549971350901</c:v>
                </c:pt>
                <c:pt idx="6290">
                  <c:v>-0.95823207357326701</c:v>
                </c:pt>
                <c:pt idx="6291">
                  <c:v>-0.95784135878553001</c:v>
                </c:pt>
                <c:pt idx="6292">
                  <c:v>-0.95776523468428099</c:v>
                </c:pt>
                <c:pt idx="6293">
                  <c:v>-0.95761503223865796</c:v>
                </c:pt>
                <c:pt idx="6294">
                  <c:v>-0.957555778267555</c:v>
                </c:pt>
                <c:pt idx="6295">
                  <c:v>-0.95752561774993905</c:v>
                </c:pt>
                <c:pt idx="6296">
                  <c:v>-0.95736746118108096</c:v>
                </c:pt>
                <c:pt idx="6297">
                  <c:v>-0.95720000000000005</c:v>
                </c:pt>
                <c:pt idx="6298">
                  <c:v>-0.957053952140132</c:v>
                </c:pt>
                <c:pt idx="6299">
                  <c:v>-0.95679999999999998</c:v>
                </c:pt>
                <c:pt idx="6300">
                  <c:v>-0.95655716470740904</c:v>
                </c:pt>
                <c:pt idx="6301">
                  <c:v>-0.95641267337265201</c:v>
                </c:pt>
                <c:pt idx="6302">
                  <c:v>-0.95637547801496103</c:v>
                </c:pt>
                <c:pt idx="6303">
                  <c:v>-0.95627977076027204</c:v>
                </c:pt>
                <c:pt idx="6304">
                  <c:v>-0.95624404077399405</c:v>
                </c:pt>
                <c:pt idx="6305">
                  <c:v>-0.95620000000000005</c:v>
                </c:pt>
                <c:pt idx="6306">
                  <c:v>-0.95620000000000005</c:v>
                </c:pt>
                <c:pt idx="6307">
                  <c:v>-0.95609999999999995</c:v>
                </c:pt>
                <c:pt idx="6308">
                  <c:v>-0.95609999999999995</c:v>
                </c:pt>
                <c:pt idx="6309">
                  <c:v>-0.955876136253616</c:v>
                </c:pt>
                <c:pt idx="6310">
                  <c:v>-0.95584055979659499</c:v>
                </c:pt>
                <c:pt idx="6311">
                  <c:v>-0.95540000000000003</c:v>
                </c:pt>
                <c:pt idx="6312">
                  <c:v>-0.95530714615549495</c:v>
                </c:pt>
                <c:pt idx="6313">
                  <c:v>-0.95509999999999995</c:v>
                </c:pt>
                <c:pt idx="6314">
                  <c:v>-0.95489999999999997</c:v>
                </c:pt>
                <c:pt idx="6315">
                  <c:v>-0.95488427149941302</c:v>
                </c:pt>
                <c:pt idx="6316">
                  <c:v>-0.95486204686548004</c:v>
                </c:pt>
                <c:pt idx="6317">
                  <c:v>-0.95479999999999998</c:v>
                </c:pt>
                <c:pt idx="6318">
                  <c:v>-0.95469999999999999</c:v>
                </c:pt>
                <c:pt idx="6319">
                  <c:v>-0.95457197411900596</c:v>
                </c:pt>
                <c:pt idx="6320">
                  <c:v>-0.95420000000000005</c:v>
                </c:pt>
                <c:pt idx="6321">
                  <c:v>-0.95409999999999995</c:v>
                </c:pt>
                <c:pt idx="6322">
                  <c:v>-0.95399999999999996</c:v>
                </c:pt>
                <c:pt idx="6323">
                  <c:v>-0.95365316849488602</c:v>
                </c:pt>
                <c:pt idx="6324">
                  <c:v>-0.95348244488150102</c:v>
                </c:pt>
                <c:pt idx="6325" formatCode="0.0000">
                  <c:v>-0.95322722801696802</c:v>
                </c:pt>
                <c:pt idx="6326">
                  <c:v>-0.95315223994778997</c:v>
                </c:pt>
                <c:pt idx="6327">
                  <c:v>-0.95314857555788501</c:v>
                </c:pt>
                <c:pt idx="6328">
                  <c:v>-0.95299999999999996</c:v>
                </c:pt>
                <c:pt idx="6329">
                  <c:v>-0.95279999999999998</c:v>
                </c:pt>
                <c:pt idx="6330">
                  <c:v>-0.95279481313850101</c:v>
                </c:pt>
                <c:pt idx="6331" formatCode="0.0000">
                  <c:v>-0.95270078725017704</c:v>
                </c:pt>
                <c:pt idx="6332">
                  <c:v>-0.9526</c:v>
                </c:pt>
                <c:pt idx="6333">
                  <c:v>-0.95250000000000001</c:v>
                </c:pt>
                <c:pt idx="6334">
                  <c:v>-0.95248819998659895</c:v>
                </c:pt>
                <c:pt idx="6335">
                  <c:v>-0.95243958148149199</c:v>
                </c:pt>
                <c:pt idx="6336">
                  <c:v>-0.952322482386049</c:v>
                </c:pt>
                <c:pt idx="6337">
                  <c:v>-0.95230000000000004</c:v>
                </c:pt>
                <c:pt idx="6338">
                  <c:v>-0.95230000000000004</c:v>
                </c:pt>
                <c:pt idx="6339">
                  <c:v>-0.95227435420643503</c:v>
                </c:pt>
                <c:pt idx="6340">
                  <c:v>-0.95220352224289395</c:v>
                </c:pt>
                <c:pt idx="6341">
                  <c:v>-0.95218683138574001</c:v>
                </c:pt>
                <c:pt idx="6342">
                  <c:v>-0.952088534722903</c:v>
                </c:pt>
                <c:pt idx="6343">
                  <c:v>-0.95179999999999998</c:v>
                </c:pt>
                <c:pt idx="6344">
                  <c:v>-0.95176878676731202</c:v>
                </c:pt>
                <c:pt idx="6345">
                  <c:v>-0.95169999999999999</c:v>
                </c:pt>
                <c:pt idx="6346">
                  <c:v>-0.95150000000000001</c:v>
                </c:pt>
                <c:pt idx="6347">
                  <c:v>-0.95150000000000001</c:v>
                </c:pt>
                <c:pt idx="6348">
                  <c:v>-0.95130355676307898</c:v>
                </c:pt>
                <c:pt idx="6349">
                  <c:v>-0.95130000000000003</c:v>
                </c:pt>
                <c:pt idx="6350">
                  <c:v>-0.95125253450954295</c:v>
                </c:pt>
                <c:pt idx="6351">
                  <c:v>-0.95120000000000005</c:v>
                </c:pt>
                <c:pt idx="6352">
                  <c:v>-0.95120000000000005</c:v>
                </c:pt>
                <c:pt idx="6353" formatCode="0.0000">
                  <c:v>-0.95081602762180895</c:v>
                </c:pt>
                <c:pt idx="6354">
                  <c:v>-0.95071070533688695</c:v>
                </c:pt>
                <c:pt idx="6355">
                  <c:v>-0.95070981387478903</c:v>
                </c:pt>
                <c:pt idx="6356">
                  <c:v>-0.95069999999999999</c:v>
                </c:pt>
                <c:pt idx="6357">
                  <c:v>-0.95020000000000004</c:v>
                </c:pt>
                <c:pt idx="6358">
                  <c:v>-0.95017823814426505</c:v>
                </c:pt>
                <c:pt idx="6359">
                  <c:v>-0.95011642318358103</c:v>
                </c:pt>
                <c:pt idx="6360">
                  <c:v>-0.94983740942319905</c:v>
                </c:pt>
                <c:pt idx="6361">
                  <c:v>-0.9496</c:v>
                </c:pt>
                <c:pt idx="6362">
                  <c:v>-0.94906445038632103</c:v>
                </c:pt>
                <c:pt idx="6363">
                  <c:v>-0.94903027152005903</c:v>
                </c:pt>
                <c:pt idx="6364">
                  <c:v>-0.94877517766472597</c:v>
                </c:pt>
                <c:pt idx="6365">
                  <c:v>-0.94867364544288202</c:v>
                </c:pt>
                <c:pt idx="6366">
                  <c:v>-0.94864336942736804</c:v>
                </c:pt>
                <c:pt idx="6367">
                  <c:v>-0.94847079400010703</c:v>
                </c:pt>
                <c:pt idx="6368">
                  <c:v>-0.94846205457199795</c:v>
                </c:pt>
                <c:pt idx="6369">
                  <c:v>-0.94824568382920404</c:v>
                </c:pt>
                <c:pt idx="6370">
                  <c:v>-0.947994371113137</c:v>
                </c:pt>
                <c:pt idx="6371">
                  <c:v>-0.94748119840075595</c:v>
                </c:pt>
                <c:pt idx="6372">
                  <c:v>-0.94739993418696999</c:v>
                </c:pt>
                <c:pt idx="6373">
                  <c:v>-0.94730000000000003</c:v>
                </c:pt>
                <c:pt idx="6374">
                  <c:v>-0.94729189346891596</c:v>
                </c:pt>
                <c:pt idx="6375">
                  <c:v>-0.94640000000000002</c:v>
                </c:pt>
                <c:pt idx="6376">
                  <c:v>-0.94634349462745904</c:v>
                </c:pt>
                <c:pt idx="6377">
                  <c:v>-0.94630000000000003</c:v>
                </c:pt>
                <c:pt idx="6378">
                  <c:v>-0.94630000000000003</c:v>
                </c:pt>
                <c:pt idx="6379">
                  <c:v>-0.94620000000000004</c:v>
                </c:pt>
                <c:pt idx="6380">
                  <c:v>-0.946183639785526</c:v>
                </c:pt>
                <c:pt idx="6381">
                  <c:v>-0.94599597532928703</c:v>
                </c:pt>
                <c:pt idx="6382">
                  <c:v>-0.94579573523457905</c:v>
                </c:pt>
                <c:pt idx="6383">
                  <c:v>-0.94575748408716198</c:v>
                </c:pt>
                <c:pt idx="6384">
                  <c:v>-0.94573576230406398</c:v>
                </c:pt>
                <c:pt idx="6385" formatCode="0.0000">
                  <c:v>-0.94549667578343599</c:v>
                </c:pt>
                <c:pt idx="6386">
                  <c:v>-0.94544737891706798</c:v>
                </c:pt>
                <c:pt idx="6387">
                  <c:v>-0.945432015317479</c:v>
                </c:pt>
                <c:pt idx="6388">
                  <c:v>-0.94538777410904296</c:v>
                </c:pt>
                <c:pt idx="6389">
                  <c:v>-0.94534854562229798</c:v>
                </c:pt>
                <c:pt idx="6390">
                  <c:v>-0.94529390938519997</c:v>
                </c:pt>
                <c:pt idx="6391">
                  <c:v>-0.94507007548560695</c:v>
                </c:pt>
                <c:pt idx="6392">
                  <c:v>-0.94499999999999995</c:v>
                </c:pt>
                <c:pt idx="6393">
                  <c:v>-0.94488991918509402</c:v>
                </c:pt>
                <c:pt idx="6394">
                  <c:v>-0.9446</c:v>
                </c:pt>
                <c:pt idx="6395">
                  <c:v>-0.94440471610185195</c:v>
                </c:pt>
                <c:pt idx="6396" formatCode="0.0000">
                  <c:v>-0.94431183981372502</c:v>
                </c:pt>
                <c:pt idx="6397">
                  <c:v>-0.94427601016521601</c:v>
                </c:pt>
                <c:pt idx="6398">
                  <c:v>-0.94420000000000004</c:v>
                </c:pt>
                <c:pt idx="6399">
                  <c:v>-0.94416264785170501</c:v>
                </c:pt>
                <c:pt idx="6400">
                  <c:v>-0.94369999999999998</c:v>
                </c:pt>
                <c:pt idx="6401" formatCode="0.0000">
                  <c:v>-0.94361621867322698</c:v>
                </c:pt>
                <c:pt idx="6402">
                  <c:v>-0.94358281268275801</c:v>
                </c:pt>
                <c:pt idx="6403">
                  <c:v>-0.94349236097223299</c:v>
                </c:pt>
                <c:pt idx="6404">
                  <c:v>-0.94340000000000002</c:v>
                </c:pt>
                <c:pt idx="6405">
                  <c:v>-0.94330243663493596</c:v>
                </c:pt>
                <c:pt idx="6406">
                  <c:v>-0.94327100610268999</c:v>
                </c:pt>
                <c:pt idx="6407">
                  <c:v>-0.94299999999999995</c:v>
                </c:pt>
                <c:pt idx="6408">
                  <c:v>-0.94299999999999995</c:v>
                </c:pt>
                <c:pt idx="6409">
                  <c:v>-0.94298292325298505</c:v>
                </c:pt>
                <c:pt idx="6410">
                  <c:v>-0.94284280431752399</c:v>
                </c:pt>
                <c:pt idx="6411">
                  <c:v>-0.94276937951538897</c:v>
                </c:pt>
                <c:pt idx="6412">
                  <c:v>-0.94269999999999998</c:v>
                </c:pt>
                <c:pt idx="6413">
                  <c:v>-0.94259999999999999</c:v>
                </c:pt>
                <c:pt idx="6414">
                  <c:v>-0.9425</c:v>
                </c:pt>
                <c:pt idx="6415" formatCode="0.0000">
                  <c:v>-0.94225513896344104</c:v>
                </c:pt>
                <c:pt idx="6416">
                  <c:v>-0.94204839545598795</c:v>
                </c:pt>
                <c:pt idx="6417">
                  <c:v>-0.94188528304257502</c:v>
                </c:pt>
                <c:pt idx="6418">
                  <c:v>-0.94179999999999997</c:v>
                </c:pt>
                <c:pt idx="6419">
                  <c:v>-0.94152958383835506</c:v>
                </c:pt>
                <c:pt idx="6420">
                  <c:v>-0.94130000000000003</c:v>
                </c:pt>
                <c:pt idx="6421">
                  <c:v>-0.94118704281042898</c:v>
                </c:pt>
                <c:pt idx="6422">
                  <c:v>-0.94110000000000005</c:v>
                </c:pt>
                <c:pt idx="6423">
                  <c:v>-0.94107539489125103</c:v>
                </c:pt>
                <c:pt idx="6424">
                  <c:v>-0.94080188839607903</c:v>
                </c:pt>
                <c:pt idx="6425" formatCode="0.0000">
                  <c:v>-0.94073647883476297</c:v>
                </c:pt>
                <c:pt idx="6426">
                  <c:v>-0.94069999999999998</c:v>
                </c:pt>
                <c:pt idx="6427">
                  <c:v>-0.94065463932975102</c:v>
                </c:pt>
                <c:pt idx="6428">
                  <c:v>-0.94060579167749003</c:v>
                </c:pt>
                <c:pt idx="6429">
                  <c:v>-0.94042297957052301</c:v>
                </c:pt>
                <c:pt idx="6430">
                  <c:v>-0.94022057218340604</c:v>
                </c:pt>
                <c:pt idx="6431">
                  <c:v>-0.94020000000000004</c:v>
                </c:pt>
                <c:pt idx="6432">
                  <c:v>-0.94020000000000004</c:v>
                </c:pt>
                <c:pt idx="6433" formatCode="0.0000">
                  <c:v>-0.94014861504693803</c:v>
                </c:pt>
                <c:pt idx="6434">
                  <c:v>-0.940142560104956</c:v>
                </c:pt>
                <c:pt idx="6435">
                  <c:v>-0.94</c:v>
                </c:pt>
                <c:pt idx="6436">
                  <c:v>-0.93991936853910696</c:v>
                </c:pt>
                <c:pt idx="6437">
                  <c:v>-0.93991936853910696</c:v>
                </c:pt>
                <c:pt idx="6438">
                  <c:v>-0.93979999999999997</c:v>
                </c:pt>
                <c:pt idx="6439">
                  <c:v>-0.93970584216514796</c:v>
                </c:pt>
                <c:pt idx="6440">
                  <c:v>-0.93969999999999998</c:v>
                </c:pt>
                <c:pt idx="6441">
                  <c:v>-0.93956465311592496</c:v>
                </c:pt>
                <c:pt idx="6442">
                  <c:v>-0.9395</c:v>
                </c:pt>
                <c:pt idx="6443">
                  <c:v>-0.93930322884899498</c:v>
                </c:pt>
                <c:pt idx="6444">
                  <c:v>-0.93919819615316302</c:v>
                </c:pt>
                <c:pt idx="6445">
                  <c:v>-0.93918216418937905</c:v>
                </c:pt>
                <c:pt idx="6446">
                  <c:v>-0.93879999999999997</c:v>
                </c:pt>
                <c:pt idx="6447" formatCode="0.0000">
                  <c:v>-0.93868545453497898</c:v>
                </c:pt>
                <c:pt idx="6448">
                  <c:v>-0.938625424486491</c:v>
                </c:pt>
                <c:pt idx="6449">
                  <c:v>-0.93854121888500897</c:v>
                </c:pt>
                <c:pt idx="6450">
                  <c:v>-0.93820656281315695</c:v>
                </c:pt>
                <c:pt idx="6451">
                  <c:v>-0.93810000000000004</c:v>
                </c:pt>
                <c:pt idx="6452">
                  <c:v>-0.93802510025984298</c:v>
                </c:pt>
                <c:pt idx="6453">
                  <c:v>-0.93789999999999996</c:v>
                </c:pt>
                <c:pt idx="6454">
                  <c:v>-0.93739081422588999</c:v>
                </c:pt>
                <c:pt idx="6455">
                  <c:v>-0.93737037153256597</c:v>
                </c:pt>
                <c:pt idx="6456">
                  <c:v>-0.93723056090233503</c:v>
                </c:pt>
                <c:pt idx="6457" formatCode="0.0000">
                  <c:v>-0.93716441594328304</c:v>
                </c:pt>
                <c:pt idx="6458">
                  <c:v>-0.93712942228169605</c:v>
                </c:pt>
                <c:pt idx="6459">
                  <c:v>-0.93711040701739201</c:v>
                </c:pt>
                <c:pt idx="6460">
                  <c:v>-0.93710000000000004</c:v>
                </c:pt>
                <c:pt idx="6461">
                  <c:v>-0.93699254924071096</c:v>
                </c:pt>
                <c:pt idx="6462">
                  <c:v>-0.93694759019158502</c:v>
                </c:pt>
                <c:pt idx="6463">
                  <c:v>-0.93689030971351495</c:v>
                </c:pt>
                <c:pt idx="6464">
                  <c:v>-0.93679999999999997</c:v>
                </c:pt>
                <c:pt idx="6465">
                  <c:v>-0.93669370167783705</c:v>
                </c:pt>
                <c:pt idx="6466">
                  <c:v>-0.93666372626197503</c:v>
                </c:pt>
                <c:pt idx="6467">
                  <c:v>-0.93659999999999999</c:v>
                </c:pt>
                <c:pt idx="6468">
                  <c:v>-0.936562005285003</c:v>
                </c:pt>
                <c:pt idx="6469">
                  <c:v>-0.93621964718428696</c:v>
                </c:pt>
                <c:pt idx="6470">
                  <c:v>-0.93615238555612001</c:v>
                </c:pt>
                <c:pt idx="6471">
                  <c:v>-0.93595000702491504</c:v>
                </c:pt>
                <c:pt idx="6472">
                  <c:v>-0.93594371051340097</c:v>
                </c:pt>
                <c:pt idx="6473">
                  <c:v>-0.93589999999999995</c:v>
                </c:pt>
                <c:pt idx="6474">
                  <c:v>-0.93589999999999995</c:v>
                </c:pt>
                <c:pt idx="6475">
                  <c:v>-0.93583783346630001</c:v>
                </c:pt>
                <c:pt idx="6476">
                  <c:v>-0.935782709471081</c:v>
                </c:pt>
                <c:pt idx="6477">
                  <c:v>-0.93567346277986396</c:v>
                </c:pt>
                <c:pt idx="6478">
                  <c:v>-0.93560089267554702</c:v>
                </c:pt>
                <c:pt idx="6479">
                  <c:v>-0.93527116420494005</c:v>
                </c:pt>
                <c:pt idx="6480">
                  <c:v>-0.93520111955791696</c:v>
                </c:pt>
                <c:pt idx="6481">
                  <c:v>-0.93520000000000003</c:v>
                </c:pt>
                <c:pt idx="6482">
                  <c:v>-0.93490127333800999</c:v>
                </c:pt>
                <c:pt idx="6483">
                  <c:v>-0.93485554243242697</c:v>
                </c:pt>
                <c:pt idx="6484">
                  <c:v>-0.93466505816343504</c:v>
                </c:pt>
                <c:pt idx="6485">
                  <c:v>-0.93440000000000001</c:v>
                </c:pt>
                <c:pt idx="6486">
                  <c:v>-0.93435732154994899</c:v>
                </c:pt>
                <c:pt idx="6487">
                  <c:v>-0.934324012557747</c:v>
                </c:pt>
                <c:pt idx="6488">
                  <c:v>-0.93430000000000002</c:v>
                </c:pt>
                <c:pt idx="6489">
                  <c:v>-0.93425590039918704</c:v>
                </c:pt>
                <c:pt idx="6490">
                  <c:v>-0.93400000000000005</c:v>
                </c:pt>
                <c:pt idx="6491">
                  <c:v>-0.93397439774675295</c:v>
                </c:pt>
                <c:pt idx="6492">
                  <c:v>-0.933522611957735</c:v>
                </c:pt>
                <c:pt idx="6493">
                  <c:v>-0.93342688367394999</c:v>
                </c:pt>
                <c:pt idx="6494">
                  <c:v>-0.93330048128437304</c:v>
                </c:pt>
                <c:pt idx="6495">
                  <c:v>-0.93318047036020702</c:v>
                </c:pt>
                <c:pt idx="6496">
                  <c:v>-0.93310000000000004</c:v>
                </c:pt>
                <c:pt idx="6497">
                  <c:v>-0.93300000000000005</c:v>
                </c:pt>
                <c:pt idx="6498">
                  <c:v>-0.93295487420563195</c:v>
                </c:pt>
                <c:pt idx="6499">
                  <c:v>-0.93276215985704802</c:v>
                </c:pt>
                <c:pt idx="6500">
                  <c:v>-0.93261949170306901</c:v>
                </c:pt>
                <c:pt idx="6501">
                  <c:v>-0.93223716654313604</c:v>
                </c:pt>
                <c:pt idx="6502">
                  <c:v>-0.93223716654313604</c:v>
                </c:pt>
                <c:pt idx="6503">
                  <c:v>-0.93221923071720902</c:v>
                </c:pt>
                <c:pt idx="6504">
                  <c:v>-0.93220000000000003</c:v>
                </c:pt>
                <c:pt idx="6505">
                  <c:v>-0.93217783318679304</c:v>
                </c:pt>
                <c:pt idx="6506" formatCode="0.0000">
                  <c:v>-0.93195186980468303</c:v>
                </c:pt>
                <c:pt idx="6507">
                  <c:v>-0.931844873244145</c:v>
                </c:pt>
                <c:pt idx="6508">
                  <c:v>-0.93172365405799795</c:v>
                </c:pt>
                <c:pt idx="6509">
                  <c:v>-0.93169999999999997</c:v>
                </c:pt>
                <c:pt idx="6510">
                  <c:v>-0.93157069055778696</c:v>
                </c:pt>
                <c:pt idx="6511">
                  <c:v>-0.93146648447998803</c:v>
                </c:pt>
                <c:pt idx="6512">
                  <c:v>-0.93122268515740503</c:v>
                </c:pt>
                <c:pt idx="6513">
                  <c:v>-0.93080099856878795</c:v>
                </c:pt>
                <c:pt idx="6514">
                  <c:v>-0.93056082283541797</c:v>
                </c:pt>
                <c:pt idx="6515">
                  <c:v>-0.93013359659377803</c:v>
                </c:pt>
                <c:pt idx="6516">
                  <c:v>-0.93008601125953005</c:v>
                </c:pt>
                <c:pt idx="6517">
                  <c:v>-0.92997178140560699</c:v>
                </c:pt>
                <c:pt idx="6518">
                  <c:v>-0.929541324467825</c:v>
                </c:pt>
                <c:pt idx="6519">
                  <c:v>-0.929541324467825</c:v>
                </c:pt>
                <c:pt idx="6520">
                  <c:v>-0.92950442009117895</c:v>
                </c:pt>
                <c:pt idx="6521">
                  <c:v>-0.92944011605523602</c:v>
                </c:pt>
                <c:pt idx="6522">
                  <c:v>-0.92943531410244395</c:v>
                </c:pt>
                <c:pt idx="6523">
                  <c:v>-0.9294</c:v>
                </c:pt>
                <c:pt idx="6524">
                  <c:v>-0.9294</c:v>
                </c:pt>
                <c:pt idx="6525">
                  <c:v>-0.92936996302045904</c:v>
                </c:pt>
                <c:pt idx="6526">
                  <c:v>-0.92920000000000003</c:v>
                </c:pt>
                <c:pt idx="6527">
                  <c:v>-0.92910000000000004</c:v>
                </c:pt>
                <c:pt idx="6528">
                  <c:v>-0.92880668724122095</c:v>
                </c:pt>
                <c:pt idx="6529">
                  <c:v>-0.92880595850724801</c:v>
                </c:pt>
                <c:pt idx="6530">
                  <c:v>-0.92859999999999998</c:v>
                </c:pt>
                <c:pt idx="6531">
                  <c:v>-0.92859999999999998</c:v>
                </c:pt>
                <c:pt idx="6532">
                  <c:v>-0.92830000000000001</c:v>
                </c:pt>
                <c:pt idx="6533">
                  <c:v>-0.92822763641530004</c:v>
                </c:pt>
                <c:pt idx="6534">
                  <c:v>-0.92799064089343697</c:v>
                </c:pt>
                <c:pt idx="6535">
                  <c:v>-0.92782169745622101</c:v>
                </c:pt>
                <c:pt idx="6536">
                  <c:v>-0.92743438080540597</c:v>
                </c:pt>
                <c:pt idx="6537" formatCode="0.0000">
                  <c:v>-0.92741595751539796</c:v>
                </c:pt>
                <c:pt idx="6538">
                  <c:v>-0.92732839328759098</c:v>
                </c:pt>
                <c:pt idx="6539">
                  <c:v>-0.92717300353380705</c:v>
                </c:pt>
                <c:pt idx="6540">
                  <c:v>-0.92712849829517896</c:v>
                </c:pt>
                <c:pt idx="6541">
                  <c:v>-0.92710000000000004</c:v>
                </c:pt>
                <c:pt idx="6542">
                  <c:v>-0.92689999999999995</c:v>
                </c:pt>
                <c:pt idx="6543">
                  <c:v>-0.92668115968897102</c:v>
                </c:pt>
                <c:pt idx="6544">
                  <c:v>-0.92666528278100702</c:v>
                </c:pt>
                <c:pt idx="6545">
                  <c:v>-0.92657399132917095</c:v>
                </c:pt>
                <c:pt idx="6546">
                  <c:v>-0.92645605695461997</c:v>
                </c:pt>
                <c:pt idx="6547">
                  <c:v>-0.92607634469732603</c:v>
                </c:pt>
                <c:pt idx="6548">
                  <c:v>-0.92575370972955795</c:v>
                </c:pt>
                <c:pt idx="6549">
                  <c:v>-0.92549999999999999</c:v>
                </c:pt>
                <c:pt idx="6550">
                  <c:v>-0.92542494482197601</c:v>
                </c:pt>
                <c:pt idx="6551">
                  <c:v>-0.925154423803628</c:v>
                </c:pt>
                <c:pt idx="6552">
                  <c:v>-0.92514712140359501</c:v>
                </c:pt>
                <c:pt idx="6553">
                  <c:v>-0.92480073712282795</c:v>
                </c:pt>
                <c:pt idx="6554">
                  <c:v>-0.92472646071091402</c:v>
                </c:pt>
                <c:pt idx="6555">
                  <c:v>-0.9244</c:v>
                </c:pt>
                <c:pt idx="6556">
                  <c:v>-0.92438635015238702</c:v>
                </c:pt>
                <c:pt idx="6557">
                  <c:v>-0.92430000000000001</c:v>
                </c:pt>
                <c:pt idx="6558">
                  <c:v>-0.92397756888876803</c:v>
                </c:pt>
                <c:pt idx="6559">
                  <c:v>-0.92394865334139498</c:v>
                </c:pt>
                <c:pt idx="6560">
                  <c:v>-0.92370463159935301</c:v>
                </c:pt>
                <c:pt idx="6561">
                  <c:v>-0.92364772264081896</c:v>
                </c:pt>
                <c:pt idx="6562">
                  <c:v>-0.92349999999999999</c:v>
                </c:pt>
                <c:pt idx="6563">
                  <c:v>-0.92349999999999999</c:v>
                </c:pt>
                <c:pt idx="6564">
                  <c:v>-0.92330000000000001</c:v>
                </c:pt>
                <c:pt idx="6565">
                  <c:v>-0.92319947069228703</c:v>
                </c:pt>
                <c:pt idx="6566">
                  <c:v>-0.92305912500924803</c:v>
                </c:pt>
                <c:pt idx="6567" formatCode="0.0000">
                  <c:v>-0.92296093490329301</c:v>
                </c:pt>
                <c:pt idx="6568">
                  <c:v>-0.92290499680815097</c:v>
                </c:pt>
                <c:pt idx="6569">
                  <c:v>-0.92290499680815097</c:v>
                </c:pt>
                <c:pt idx="6570" formatCode="0.0000">
                  <c:v>-0.92253802857387501</c:v>
                </c:pt>
                <c:pt idx="6571" formatCode="0.0000">
                  <c:v>-0.92237714646220703</c:v>
                </c:pt>
                <c:pt idx="6572">
                  <c:v>-0.92230954207124405</c:v>
                </c:pt>
                <c:pt idx="6573">
                  <c:v>-0.92220000000000002</c:v>
                </c:pt>
                <c:pt idx="6574">
                  <c:v>-0.92209249292013296</c:v>
                </c:pt>
                <c:pt idx="6575">
                  <c:v>-0.92200000000000004</c:v>
                </c:pt>
                <c:pt idx="6576">
                  <c:v>-0.92197091935187903</c:v>
                </c:pt>
                <c:pt idx="6577">
                  <c:v>-0.92179999999999995</c:v>
                </c:pt>
                <c:pt idx="6578">
                  <c:v>-0.92130000000000001</c:v>
                </c:pt>
                <c:pt idx="6579">
                  <c:v>-0.92129925366787402</c:v>
                </c:pt>
                <c:pt idx="6580">
                  <c:v>-0.921180328188685</c:v>
                </c:pt>
                <c:pt idx="6581">
                  <c:v>-0.92100819074778695</c:v>
                </c:pt>
                <c:pt idx="6582">
                  <c:v>-0.92090000000000005</c:v>
                </c:pt>
                <c:pt idx="6583">
                  <c:v>-0.92080868726626497</c:v>
                </c:pt>
                <c:pt idx="6584">
                  <c:v>-0.92069999999999996</c:v>
                </c:pt>
                <c:pt idx="6585">
                  <c:v>-0.92012680456490004</c:v>
                </c:pt>
                <c:pt idx="6586">
                  <c:v>-0.91989001660367797</c:v>
                </c:pt>
                <c:pt idx="6587">
                  <c:v>-0.91980496761891195</c:v>
                </c:pt>
                <c:pt idx="6588">
                  <c:v>-0.91975794492583796</c:v>
                </c:pt>
                <c:pt idx="6589">
                  <c:v>-0.919739460641949</c:v>
                </c:pt>
                <c:pt idx="6590">
                  <c:v>-0.91949999999999998</c:v>
                </c:pt>
                <c:pt idx="6591">
                  <c:v>-0.91934885438963498</c:v>
                </c:pt>
                <c:pt idx="6592">
                  <c:v>-0.91874327880684503</c:v>
                </c:pt>
                <c:pt idx="6593">
                  <c:v>-0.91849999999999998</c:v>
                </c:pt>
                <c:pt idx="6594">
                  <c:v>-0.91849999999999998</c:v>
                </c:pt>
                <c:pt idx="6595">
                  <c:v>-0.918443602135258</c:v>
                </c:pt>
                <c:pt idx="6596">
                  <c:v>-0.91823960858620501</c:v>
                </c:pt>
                <c:pt idx="6597">
                  <c:v>-0.91818412971788399</c:v>
                </c:pt>
                <c:pt idx="6598">
                  <c:v>-0.91810000000000003</c:v>
                </c:pt>
                <c:pt idx="6599">
                  <c:v>-0.91807431067336198</c:v>
                </c:pt>
                <c:pt idx="6600">
                  <c:v>-0.91752169764883695</c:v>
                </c:pt>
                <c:pt idx="6601">
                  <c:v>-0.91683325758365897</c:v>
                </c:pt>
                <c:pt idx="6602">
                  <c:v>-0.91679999999999995</c:v>
                </c:pt>
                <c:pt idx="6603">
                  <c:v>-0.91675918685341196</c:v>
                </c:pt>
                <c:pt idx="6604">
                  <c:v>-0.916645822608813</c:v>
                </c:pt>
                <c:pt idx="6605">
                  <c:v>-0.91659555697101802</c:v>
                </c:pt>
                <c:pt idx="6606">
                  <c:v>-0.91656415620417797</c:v>
                </c:pt>
                <c:pt idx="6607">
                  <c:v>-0.91640853896821906</c:v>
                </c:pt>
                <c:pt idx="6608">
                  <c:v>-0.91624728857592797</c:v>
                </c:pt>
                <c:pt idx="6609">
                  <c:v>-0.91621678519030803</c:v>
                </c:pt>
                <c:pt idx="6610">
                  <c:v>-0.91600000000000004</c:v>
                </c:pt>
                <c:pt idx="6611">
                  <c:v>-0.91600000000000004</c:v>
                </c:pt>
                <c:pt idx="6612">
                  <c:v>-0.91591764408276799</c:v>
                </c:pt>
                <c:pt idx="6613">
                  <c:v>-0.91588073171027495</c:v>
                </c:pt>
                <c:pt idx="6614">
                  <c:v>-0.91559270895423595</c:v>
                </c:pt>
                <c:pt idx="6615">
                  <c:v>-0.91552804127617804</c:v>
                </c:pt>
                <c:pt idx="6616">
                  <c:v>-0.9153</c:v>
                </c:pt>
                <c:pt idx="6617">
                  <c:v>-0.91525434550870899</c:v>
                </c:pt>
                <c:pt idx="6618" formatCode="0.0000">
                  <c:v>-0.91509867508745002</c:v>
                </c:pt>
                <c:pt idx="6619">
                  <c:v>-0.91505301145158702</c:v>
                </c:pt>
                <c:pt idx="6620">
                  <c:v>-0.91498256498143304</c:v>
                </c:pt>
                <c:pt idx="6621">
                  <c:v>-0.91473108586820495</c:v>
                </c:pt>
                <c:pt idx="6622">
                  <c:v>-0.91450587581816301</c:v>
                </c:pt>
                <c:pt idx="6623">
                  <c:v>-0.91449999999999998</c:v>
                </c:pt>
                <c:pt idx="6624">
                  <c:v>-0.91439999999999999</c:v>
                </c:pt>
                <c:pt idx="6625">
                  <c:v>-0.91439999999999999</c:v>
                </c:pt>
                <c:pt idx="6626">
                  <c:v>-0.91420000000000001</c:v>
                </c:pt>
                <c:pt idx="6627">
                  <c:v>-0.91410152799035005</c:v>
                </c:pt>
                <c:pt idx="6628" formatCode="0.0000">
                  <c:v>-0.91408028936655605</c:v>
                </c:pt>
                <c:pt idx="6629">
                  <c:v>-0.91407675953838297</c:v>
                </c:pt>
                <c:pt idx="6630">
                  <c:v>-0.91400822662108305</c:v>
                </c:pt>
                <c:pt idx="6631">
                  <c:v>-0.91390000000000005</c:v>
                </c:pt>
                <c:pt idx="6632">
                  <c:v>-0.91379999999999995</c:v>
                </c:pt>
                <c:pt idx="6633">
                  <c:v>-0.91379999999999995</c:v>
                </c:pt>
                <c:pt idx="6634">
                  <c:v>-0.91367515132261901</c:v>
                </c:pt>
                <c:pt idx="6635">
                  <c:v>-0.91341108912187297</c:v>
                </c:pt>
                <c:pt idx="6636">
                  <c:v>-0.91340780691087498</c:v>
                </c:pt>
                <c:pt idx="6637" formatCode="0.0000">
                  <c:v>-0.91331060356153904</c:v>
                </c:pt>
                <c:pt idx="6638">
                  <c:v>-0.91275956530708502</c:v>
                </c:pt>
                <c:pt idx="6639">
                  <c:v>-0.91269999999999996</c:v>
                </c:pt>
                <c:pt idx="6640">
                  <c:v>-0.91232176508326801</c:v>
                </c:pt>
                <c:pt idx="6641">
                  <c:v>-0.91220000000000001</c:v>
                </c:pt>
                <c:pt idx="6642">
                  <c:v>-0.91201372455277296</c:v>
                </c:pt>
                <c:pt idx="6643">
                  <c:v>-0.91194359453309304</c:v>
                </c:pt>
                <c:pt idx="6644">
                  <c:v>-0.91188632587059903</c:v>
                </c:pt>
                <c:pt idx="6645">
                  <c:v>-0.91180000000000005</c:v>
                </c:pt>
                <c:pt idx="6646">
                  <c:v>-0.91144265059695995</c:v>
                </c:pt>
                <c:pt idx="6647">
                  <c:v>-0.91136717686163904</c:v>
                </c:pt>
                <c:pt idx="6648">
                  <c:v>-0.91110000000000002</c:v>
                </c:pt>
                <c:pt idx="6649">
                  <c:v>-0.91090000000000004</c:v>
                </c:pt>
                <c:pt idx="6650">
                  <c:v>-0.91079453156061396</c:v>
                </c:pt>
                <c:pt idx="6651">
                  <c:v>-0.91069999999999995</c:v>
                </c:pt>
                <c:pt idx="6652">
                  <c:v>-0.91036814988606096</c:v>
                </c:pt>
                <c:pt idx="6653">
                  <c:v>-0.91010000000000002</c:v>
                </c:pt>
                <c:pt idx="6654">
                  <c:v>-0.90959999999999996</c:v>
                </c:pt>
                <c:pt idx="6655">
                  <c:v>-0.90939999999999999</c:v>
                </c:pt>
                <c:pt idx="6656">
                  <c:v>-0.90920000000000001</c:v>
                </c:pt>
                <c:pt idx="6657">
                  <c:v>-0.90920000000000001</c:v>
                </c:pt>
                <c:pt idx="6658">
                  <c:v>-0.90910317083814396</c:v>
                </c:pt>
                <c:pt idx="6659">
                  <c:v>-0.90900000000000003</c:v>
                </c:pt>
                <c:pt idx="6660">
                  <c:v>-0.90900000000000003</c:v>
                </c:pt>
                <c:pt idx="6661" formatCode="0.0000">
                  <c:v>-0.90894845165385896</c:v>
                </c:pt>
                <c:pt idx="6662">
                  <c:v>-0.90888964234590996</c:v>
                </c:pt>
                <c:pt idx="6663" formatCode="0.0000">
                  <c:v>-0.90887332902084605</c:v>
                </c:pt>
                <c:pt idx="6664">
                  <c:v>-0.90880000000000005</c:v>
                </c:pt>
                <c:pt idx="6665">
                  <c:v>-0.90869999999999995</c:v>
                </c:pt>
                <c:pt idx="6666">
                  <c:v>-0.90853285907714598</c:v>
                </c:pt>
                <c:pt idx="6667">
                  <c:v>-0.90810000000000002</c:v>
                </c:pt>
                <c:pt idx="6668" formatCode="0.0000">
                  <c:v>-0.90807328150376498</c:v>
                </c:pt>
                <c:pt idx="6669">
                  <c:v>-0.90759999999999996</c:v>
                </c:pt>
                <c:pt idx="6670" formatCode="0.0000">
                  <c:v>-0.90748074026273495</c:v>
                </c:pt>
                <c:pt idx="6671">
                  <c:v>-0.90730301400803803</c:v>
                </c:pt>
                <c:pt idx="6672">
                  <c:v>-0.90707022292400896</c:v>
                </c:pt>
                <c:pt idx="6673">
                  <c:v>-0.90680916703775205</c:v>
                </c:pt>
                <c:pt idx="6674">
                  <c:v>-0.90680000000000005</c:v>
                </c:pt>
                <c:pt idx="6675">
                  <c:v>-0.90678507667365205</c:v>
                </c:pt>
                <c:pt idx="6676" formatCode="0.0000">
                  <c:v>-0.90677111408229605</c:v>
                </c:pt>
                <c:pt idx="6677">
                  <c:v>-0.90641650848661304</c:v>
                </c:pt>
                <c:pt idx="6678">
                  <c:v>-0.90639999999999998</c:v>
                </c:pt>
                <c:pt idx="6679">
                  <c:v>-0.90629999999999999</c:v>
                </c:pt>
                <c:pt idx="6680">
                  <c:v>-0.90620000000000001</c:v>
                </c:pt>
                <c:pt idx="6681">
                  <c:v>-0.90617443181069901</c:v>
                </c:pt>
                <c:pt idx="6682">
                  <c:v>-0.90600000000000003</c:v>
                </c:pt>
                <c:pt idx="6683">
                  <c:v>-0.90600000000000003</c:v>
                </c:pt>
                <c:pt idx="6684">
                  <c:v>-0.905954629591461</c:v>
                </c:pt>
                <c:pt idx="6685">
                  <c:v>-0.905954629591461</c:v>
                </c:pt>
                <c:pt idx="6686">
                  <c:v>-0.90560955418428302</c:v>
                </c:pt>
                <c:pt idx="6687" formatCode="0.0000">
                  <c:v>-0.90557546193213301</c:v>
                </c:pt>
                <c:pt idx="6688">
                  <c:v>-0.90553916246243804</c:v>
                </c:pt>
                <c:pt idx="6689">
                  <c:v>-0.90547338602854599</c:v>
                </c:pt>
                <c:pt idx="6690">
                  <c:v>-0.90541727567574204</c:v>
                </c:pt>
                <c:pt idx="6691">
                  <c:v>-0.90528604654873401</c:v>
                </c:pt>
                <c:pt idx="6692">
                  <c:v>-0.90510000000000002</c:v>
                </c:pt>
                <c:pt idx="6693">
                  <c:v>-0.90508944125096702</c:v>
                </c:pt>
                <c:pt idx="6694">
                  <c:v>-0.90506911447684602</c:v>
                </c:pt>
                <c:pt idx="6695">
                  <c:v>-0.90481856134394101</c:v>
                </c:pt>
                <c:pt idx="6696">
                  <c:v>-0.904736503785742</c:v>
                </c:pt>
                <c:pt idx="6697">
                  <c:v>-0.90459999999999996</c:v>
                </c:pt>
                <c:pt idx="6698">
                  <c:v>-0.90459999999999996</c:v>
                </c:pt>
                <c:pt idx="6699" formatCode="0.0000">
                  <c:v>-0.90445295487038102</c:v>
                </c:pt>
                <c:pt idx="6700">
                  <c:v>-0.90440042654594299</c:v>
                </c:pt>
                <c:pt idx="6701">
                  <c:v>-0.90400000000000003</c:v>
                </c:pt>
                <c:pt idx="6702">
                  <c:v>-0.90385562965289401</c:v>
                </c:pt>
                <c:pt idx="6703">
                  <c:v>-0.90353288680537003</c:v>
                </c:pt>
                <c:pt idx="6704">
                  <c:v>-0.90337906596098205</c:v>
                </c:pt>
                <c:pt idx="6705">
                  <c:v>-0.90331874901754095</c:v>
                </c:pt>
                <c:pt idx="6706">
                  <c:v>-0.90321553774084395</c:v>
                </c:pt>
                <c:pt idx="6707">
                  <c:v>-0.90321553774084395</c:v>
                </c:pt>
                <c:pt idx="6708" formatCode="0.0000">
                  <c:v>-0.90313436667203695</c:v>
                </c:pt>
                <c:pt idx="6709">
                  <c:v>-0.90311429901434603</c:v>
                </c:pt>
                <c:pt idx="6710">
                  <c:v>-0.90310000000000001</c:v>
                </c:pt>
                <c:pt idx="6711">
                  <c:v>-0.90297252500048997</c:v>
                </c:pt>
                <c:pt idx="6712">
                  <c:v>-0.90296071397525701</c:v>
                </c:pt>
                <c:pt idx="6713">
                  <c:v>-0.90282827706691504</c:v>
                </c:pt>
                <c:pt idx="6714">
                  <c:v>-0.90269492608867496</c:v>
                </c:pt>
                <c:pt idx="6715">
                  <c:v>-0.90266771937072099</c:v>
                </c:pt>
                <c:pt idx="6716">
                  <c:v>-0.90266771937072099</c:v>
                </c:pt>
                <c:pt idx="6717">
                  <c:v>-0.90236457484732302</c:v>
                </c:pt>
                <c:pt idx="6718">
                  <c:v>-0.90229999999999999</c:v>
                </c:pt>
                <c:pt idx="6719">
                  <c:v>-0.90194683097578798</c:v>
                </c:pt>
                <c:pt idx="6720">
                  <c:v>-0.90162076844991101</c:v>
                </c:pt>
                <c:pt idx="6721">
                  <c:v>-0.90122967768351403</c:v>
                </c:pt>
                <c:pt idx="6722">
                  <c:v>-0.90122602522694295</c:v>
                </c:pt>
                <c:pt idx="6723">
                  <c:v>-0.9012</c:v>
                </c:pt>
                <c:pt idx="6724">
                  <c:v>-0.901142079433634</c:v>
                </c:pt>
                <c:pt idx="6725">
                  <c:v>-0.90105698689142999</c:v>
                </c:pt>
                <c:pt idx="6726">
                  <c:v>-0.90095854304968703</c:v>
                </c:pt>
                <c:pt idx="6727">
                  <c:v>-0.90090000000000003</c:v>
                </c:pt>
                <c:pt idx="6728">
                  <c:v>-0.90081612960296997</c:v>
                </c:pt>
                <c:pt idx="6729">
                  <c:v>-0.90077643393697004</c:v>
                </c:pt>
                <c:pt idx="6730">
                  <c:v>-0.90070090853205398</c:v>
                </c:pt>
                <c:pt idx="6731">
                  <c:v>-0.900681182331036</c:v>
                </c:pt>
                <c:pt idx="6732">
                  <c:v>-0.90057259373397303</c:v>
                </c:pt>
                <c:pt idx="6733">
                  <c:v>-0.90057259373397303</c:v>
                </c:pt>
                <c:pt idx="6734">
                  <c:v>-0.90039999999999998</c:v>
                </c:pt>
                <c:pt idx="6735">
                  <c:v>-0.90035051103785402</c:v>
                </c:pt>
                <c:pt idx="6736">
                  <c:v>-0.900293398327078</c:v>
                </c:pt>
                <c:pt idx="6737">
                  <c:v>-0.90018172545304898</c:v>
                </c:pt>
                <c:pt idx="6738">
                  <c:v>-0.90010000000000001</c:v>
                </c:pt>
                <c:pt idx="6739">
                  <c:v>-0.9</c:v>
                </c:pt>
                <c:pt idx="6740">
                  <c:v>-0.89996750177737395</c:v>
                </c:pt>
                <c:pt idx="6741">
                  <c:v>-0.89970000000000006</c:v>
                </c:pt>
                <c:pt idx="6742">
                  <c:v>-0.89940262143907101</c:v>
                </c:pt>
                <c:pt idx="6743">
                  <c:v>-0.89934188619878297</c:v>
                </c:pt>
                <c:pt idx="6744" formatCode="0.0000">
                  <c:v>-0.89931133816321396</c:v>
                </c:pt>
                <c:pt idx="6745">
                  <c:v>-0.89910000000000001</c:v>
                </c:pt>
                <c:pt idx="6746">
                  <c:v>-0.89903287924886999</c:v>
                </c:pt>
                <c:pt idx="6747">
                  <c:v>-0.89873107343802305</c:v>
                </c:pt>
                <c:pt idx="6748">
                  <c:v>-0.89870000000000005</c:v>
                </c:pt>
                <c:pt idx="6749" formatCode="0.0000">
                  <c:v>-0.898645663587476</c:v>
                </c:pt>
                <c:pt idx="6750" formatCode="0.0000">
                  <c:v>-0.898542934399712</c:v>
                </c:pt>
                <c:pt idx="6751">
                  <c:v>-0.89839999999999998</c:v>
                </c:pt>
                <c:pt idx="6752">
                  <c:v>-0.89833965914358105</c:v>
                </c:pt>
                <c:pt idx="6753" formatCode="0.0000">
                  <c:v>-0.89820304368089299</c:v>
                </c:pt>
                <c:pt idx="6754">
                  <c:v>-0.8982</c:v>
                </c:pt>
                <c:pt idx="6755">
                  <c:v>-0.89819353625715803</c:v>
                </c:pt>
                <c:pt idx="6756">
                  <c:v>-0.89791319206702502</c:v>
                </c:pt>
                <c:pt idx="6757">
                  <c:v>-0.89780000000000004</c:v>
                </c:pt>
                <c:pt idx="6758">
                  <c:v>-0.89770000000000005</c:v>
                </c:pt>
                <c:pt idx="6759">
                  <c:v>-0.89770000000000005</c:v>
                </c:pt>
                <c:pt idx="6760">
                  <c:v>-0.897634380974907</c:v>
                </c:pt>
                <c:pt idx="6761">
                  <c:v>-0.89761471363200496</c:v>
                </c:pt>
                <c:pt idx="6762">
                  <c:v>-0.89760457188653098</c:v>
                </c:pt>
                <c:pt idx="6763">
                  <c:v>-0.89749999999999996</c:v>
                </c:pt>
                <c:pt idx="6764">
                  <c:v>-0.89710738902188802</c:v>
                </c:pt>
                <c:pt idx="6765">
                  <c:v>-0.89710000000000001</c:v>
                </c:pt>
                <c:pt idx="6766">
                  <c:v>-0.89692187827147196</c:v>
                </c:pt>
                <c:pt idx="6767">
                  <c:v>-0.89690000000000003</c:v>
                </c:pt>
                <c:pt idx="6768">
                  <c:v>-0.89670000000000005</c:v>
                </c:pt>
                <c:pt idx="6769">
                  <c:v>-0.89670000000000005</c:v>
                </c:pt>
                <c:pt idx="6770">
                  <c:v>-0.89649999999999996</c:v>
                </c:pt>
                <c:pt idx="6771" formatCode="0.0000">
                  <c:v>-0.89642020411602097</c:v>
                </c:pt>
                <c:pt idx="6772">
                  <c:v>-0.89625403846117302</c:v>
                </c:pt>
                <c:pt idx="6773">
                  <c:v>-0.896081834695164</c:v>
                </c:pt>
                <c:pt idx="6774">
                  <c:v>-0.89590000000000003</c:v>
                </c:pt>
                <c:pt idx="6775">
                  <c:v>-0.89570023787169795</c:v>
                </c:pt>
                <c:pt idx="6776">
                  <c:v>-0.89559999999999995</c:v>
                </c:pt>
                <c:pt idx="6777">
                  <c:v>-0.89559999999999995</c:v>
                </c:pt>
                <c:pt idx="6778">
                  <c:v>-0.89516564198632198</c:v>
                </c:pt>
                <c:pt idx="6779">
                  <c:v>-0.89505418391490799</c:v>
                </c:pt>
                <c:pt idx="6780">
                  <c:v>-0.89490993644949002</c:v>
                </c:pt>
                <c:pt idx="6781">
                  <c:v>-0.89486139103214501</c:v>
                </c:pt>
                <c:pt idx="6782">
                  <c:v>-0.89433348300874405</c:v>
                </c:pt>
                <c:pt idx="6783">
                  <c:v>-0.89429999999999998</c:v>
                </c:pt>
                <c:pt idx="6784">
                  <c:v>-0.89407645899852395</c:v>
                </c:pt>
                <c:pt idx="6785" formatCode="0.0000">
                  <c:v>-0.89401092574336005</c:v>
                </c:pt>
                <c:pt idx="6786">
                  <c:v>-0.89380000000000004</c:v>
                </c:pt>
                <c:pt idx="6787">
                  <c:v>-0.89373561409541302</c:v>
                </c:pt>
                <c:pt idx="6788">
                  <c:v>-0.89372670548223598</c:v>
                </c:pt>
                <c:pt idx="6789" formatCode="0.0000">
                  <c:v>-0.89340032209809705</c:v>
                </c:pt>
                <c:pt idx="6790">
                  <c:v>-0.89339999999999997</c:v>
                </c:pt>
                <c:pt idx="6791">
                  <c:v>-0.89329999999999998</c:v>
                </c:pt>
                <c:pt idx="6792">
                  <c:v>-0.89319999999999999</c:v>
                </c:pt>
                <c:pt idx="6793">
                  <c:v>-0.89299378846530197</c:v>
                </c:pt>
                <c:pt idx="6794">
                  <c:v>-0.89290000000000003</c:v>
                </c:pt>
                <c:pt idx="6795">
                  <c:v>-0.89287932554791205</c:v>
                </c:pt>
                <c:pt idx="6796">
                  <c:v>-0.89270000000000005</c:v>
                </c:pt>
                <c:pt idx="6797">
                  <c:v>-0.89259999999999995</c:v>
                </c:pt>
                <c:pt idx="6798">
                  <c:v>-0.89258747802085903</c:v>
                </c:pt>
                <c:pt idx="6799">
                  <c:v>-0.89239999999999997</c:v>
                </c:pt>
                <c:pt idx="6800">
                  <c:v>-0.89220700064982095</c:v>
                </c:pt>
                <c:pt idx="6801">
                  <c:v>-0.89180000000000004</c:v>
                </c:pt>
                <c:pt idx="6802">
                  <c:v>-0.89177852737764296</c:v>
                </c:pt>
                <c:pt idx="6803">
                  <c:v>-0.89175895970861896</c:v>
                </c:pt>
                <c:pt idx="6804">
                  <c:v>-0.89172156549028903</c:v>
                </c:pt>
                <c:pt idx="6805">
                  <c:v>-0.89162850503017699</c:v>
                </c:pt>
                <c:pt idx="6806">
                  <c:v>-0.89139999999999997</c:v>
                </c:pt>
                <c:pt idx="6807">
                  <c:v>-0.89125108040386802</c:v>
                </c:pt>
                <c:pt idx="6808">
                  <c:v>-0.89101359495017796</c:v>
                </c:pt>
                <c:pt idx="6809">
                  <c:v>-0.89089933938198396</c:v>
                </c:pt>
                <c:pt idx="6810">
                  <c:v>-0.89071624930662496</c:v>
                </c:pt>
                <c:pt idx="6811">
                  <c:v>-0.89061788269060704</c:v>
                </c:pt>
                <c:pt idx="6812">
                  <c:v>-0.89060096818629497</c:v>
                </c:pt>
                <c:pt idx="6813">
                  <c:v>-0.89059999999999995</c:v>
                </c:pt>
                <c:pt idx="6814">
                  <c:v>-0.89044625612925499</c:v>
                </c:pt>
                <c:pt idx="6815">
                  <c:v>-0.89029999999999998</c:v>
                </c:pt>
                <c:pt idx="6816">
                  <c:v>-0.89005318032939196</c:v>
                </c:pt>
                <c:pt idx="6817">
                  <c:v>-0.88992646018001997</c:v>
                </c:pt>
                <c:pt idx="6818">
                  <c:v>-0.88975191195980396</c:v>
                </c:pt>
                <c:pt idx="6819">
                  <c:v>-0.88963125920408104</c:v>
                </c:pt>
                <c:pt idx="6820">
                  <c:v>-0.88958924624612501</c:v>
                </c:pt>
                <c:pt idx="6821">
                  <c:v>-0.88956319560204</c:v>
                </c:pt>
                <c:pt idx="6822">
                  <c:v>-0.88929999999999998</c:v>
                </c:pt>
                <c:pt idx="6823">
                  <c:v>-0.88926065119346398</c:v>
                </c:pt>
                <c:pt idx="6824">
                  <c:v>-0.88919999999999999</c:v>
                </c:pt>
                <c:pt idx="6825">
                  <c:v>-0.88919136937510002</c:v>
                </c:pt>
                <c:pt idx="6826">
                  <c:v>-0.88908204690536596</c:v>
                </c:pt>
                <c:pt idx="6827">
                  <c:v>-0.88887915663504702</c:v>
                </c:pt>
                <c:pt idx="6828" formatCode="0.0000">
                  <c:v>-0.88879896293306904</c:v>
                </c:pt>
                <c:pt idx="6829">
                  <c:v>-0.88829878579828003</c:v>
                </c:pt>
                <c:pt idx="6830">
                  <c:v>-0.88819999999999999</c:v>
                </c:pt>
                <c:pt idx="6831">
                  <c:v>-0.88819999999999999</c:v>
                </c:pt>
                <c:pt idx="6832">
                  <c:v>-0.88817775138723098</c:v>
                </c:pt>
                <c:pt idx="6833">
                  <c:v>-0.88813426479192004</c:v>
                </c:pt>
                <c:pt idx="6834">
                  <c:v>-0.88812690054277998</c:v>
                </c:pt>
                <c:pt idx="6835">
                  <c:v>-0.88811891091358997</c:v>
                </c:pt>
                <c:pt idx="6836">
                  <c:v>-0.88749999999999996</c:v>
                </c:pt>
                <c:pt idx="6837">
                  <c:v>-0.88719999999999999</c:v>
                </c:pt>
                <c:pt idx="6838">
                  <c:v>-0.887096264402499</c:v>
                </c:pt>
                <c:pt idx="6839">
                  <c:v>-0.88700000000000001</c:v>
                </c:pt>
                <c:pt idx="6840">
                  <c:v>-0.88680656857005602</c:v>
                </c:pt>
                <c:pt idx="6841">
                  <c:v>-0.88665870433705896</c:v>
                </c:pt>
                <c:pt idx="6842">
                  <c:v>-0.88660000000000005</c:v>
                </c:pt>
                <c:pt idx="6843">
                  <c:v>-0.88643095655509396</c:v>
                </c:pt>
                <c:pt idx="6844">
                  <c:v>-0.88641558072091697</c:v>
                </c:pt>
                <c:pt idx="6845">
                  <c:v>-0.88639999999999997</c:v>
                </c:pt>
                <c:pt idx="6846">
                  <c:v>-0.88610028199157198</c:v>
                </c:pt>
                <c:pt idx="6847">
                  <c:v>-0.8861</c:v>
                </c:pt>
                <c:pt idx="6848" formatCode="0.0000">
                  <c:v>-0.88609882976579701</c:v>
                </c:pt>
                <c:pt idx="6849">
                  <c:v>-0.88564895763604701</c:v>
                </c:pt>
                <c:pt idx="6850">
                  <c:v>-0.88561834785704296</c:v>
                </c:pt>
                <c:pt idx="6851">
                  <c:v>-0.88543338204987398</c:v>
                </c:pt>
                <c:pt idx="6852">
                  <c:v>-0.88538079914578105</c:v>
                </c:pt>
                <c:pt idx="6853">
                  <c:v>-0.885365692316332</c:v>
                </c:pt>
                <c:pt idx="6854">
                  <c:v>-0.88529296482434106</c:v>
                </c:pt>
                <c:pt idx="6855" formatCode="0.0000">
                  <c:v>-0.88492444648339097</c:v>
                </c:pt>
                <c:pt idx="6856">
                  <c:v>-0.88488823539403205</c:v>
                </c:pt>
                <c:pt idx="6857">
                  <c:v>-0.884854368047993</c:v>
                </c:pt>
                <c:pt idx="6858">
                  <c:v>-0.88480000000000003</c:v>
                </c:pt>
                <c:pt idx="6859">
                  <c:v>-0.88464433697559297</c:v>
                </c:pt>
                <c:pt idx="6860">
                  <c:v>-0.88443923984068595</c:v>
                </c:pt>
                <c:pt idx="6861">
                  <c:v>-0.88439999999999996</c:v>
                </c:pt>
                <c:pt idx="6862">
                  <c:v>-0.88391792176227602</c:v>
                </c:pt>
                <c:pt idx="6863">
                  <c:v>-0.88377852985155503</c:v>
                </c:pt>
                <c:pt idx="6864">
                  <c:v>-0.88364215526914902</c:v>
                </c:pt>
                <c:pt idx="6865">
                  <c:v>-0.88358740099449296</c:v>
                </c:pt>
                <c:pt idx="6866">
                  <c:v>-0.8831</c:v>
                </c:pt>
                <c:pt idx="6867">
                  <c:v>-0.882896148779304</c:v>
                </c:pt>
                <c:pt idx="6868">
                  <c:v>-0.88272497834974395</c:v>
                </c:pt>
                <c:pt idx="6869">
                  <c:v>-0.882464909266516</c:v>
                </c:pt>
                <c:pt idx="6870">
                  <c:v>-0.88246431122450097</c:v>
                </c:pt>
                <c:pt idx="6871">
                  <c:v>-0.882335685793179</c:v>
                </c:pt>
                <c:pt idx="6872">
                  <c:v>-0.88232186067393303</c:v>
                </c:pt>
                <c:pt idx="6873">
                  <c:v>-0.88227998283416198</c:v>
                </c:pt>
                <c:pt idx="6874" formatCode="0.0000">
                  <c:v>-0.88194044890759105</c:v>
                </c:pt>
                <c:pt idx="6875">
                  <c:v>-0.88191478113732202</c:v>
                </c:pt>
                <c:pt idx="6876">
                  <c:v>-0.88191478113732202</c:v>
                </c:pt>
                <c:pt idx="6877" formatCode="0.0000">
                  <c:v>-0.88182610713730603</c:v>
                </c:pt>
                <c:pt idx="6878">
                  <c:v>-0.88170831637883595</c:v>
                </c:pt>
                <c:pt idx="6879">
                  <c:v>-0.88163253920778895</c:v>
                </c:pt>
                <c:pt idx="6880">
                  <c:v>-0.88160303858590205</c:v>
                </c:pt>
                <c:pt idx="6881">
                  <c:v>-0.88129999999999997</c:v>
                </c:pt>
                <c:pt idx="6882">
                  <c:v>-0.88119999999999998</c:v>
                </c:pt>
                <c:pt idx="6883">
                  <c:v>-0.88109999999999999</c:v>
                </c:pt>
                <c:pt idx="6884">
                  <c:v>-0.88093185689204201</c:v>
                </c:pt>
                <c:pt idx="6885">
                  <c:v>-0.88087743869933299</c:v>
                </c:pt>
                <c:pt idx="6886">
                  <c:v>-0.88083043544666095</c:v>
                </c:pt>
                <c:pt idx="6887">
                  <c:v>-0.880829176981622</c:v>
                </c:pt>
                <c:pt idx="6888">
                  <c:v>-0.88063562822719699</c:v>
                </c:pt>
                <c:pt idx="6889">
                  <c:v>-0.88052987439611696</c:v>
                </c:pt>
                <c:pt idx="6890">
                  <c:v>-0.880518565167273</c:v>
                </c:pt>
                <c:pt idx="6891">
                  <c:v>-0.88049999999999995</c:v>
                </c:pt>
                <c:pt idx="6892">
                  <c:v>-0.88049999999999995</c:v>
                </c:pt>
                <c:pt idx="6893">
                  <c:v>-0.88049347589181604</c:v>
                </c:pt>
                <c:pt idx="6894">
                  <c:v>-0.88049260708212296</c:v>
                </c:pt>
                <c:pt idx="6895">
                  <c:v>-0.88039999999999996</c:v>
                </c:pt>
                <c:pt idx="6896">
                  <c:v>-0.88036556973196001</c:v>
                </c:pt>
                <c:pt idx="6897">
                  <c:v>-0.88009755856840399</c:v>
                </c:pt>
                <c:pt idx="6898">
                  <c:v>-0.88004435857151297</c:v>
                </c:pt>
                <c:pt idx="6899">
                  <c:v>-0.87995671921352803</c:v>
                </c:pt>
                <c:pt idx="6900">
                  <c:v>-0.87990024931572697</c:v>
                </c:pt>
                <c:pt idx="6901">
                  <c:v>-0.87987599740621103</c:v>
                </c:pt>
                <c:pt idx="6902">
                  <c:v>-0.87967115148385699</c:v>
                </c:pt>
                <c:pt idx="6903">
                  <c:v>-0.87934865445163901</c:v>
                </c:pt>
                <c:pt idx="6904">
                  <c:v>-0.87934353449967295</c:v>
                </c:pt>
                <c:pt idx="6905">
                  <c:v>-0.87929999999999997</c:v>
                </c:pt>
                <c:pt idx="6906">
                  <c:v>-0.879039560955715</c:v>
                </c:pt>
                <c:pt idx="6907">
                  <c:v>-0.87894642049520899</c:v>
                </c:pt>
                <c:pt idx="6908" formatCode="0.0000">
                  <c:v>-0.87872776779122197</c:v>
                </c:pt>
                <c:pt idx="6909">
                  <c:v>-0.878354604379598</c:v>
                </c:pt>
                <c:pt idx="6910">
                  <c:v>-0.87812844698353298</c:v>
                </c:pt>
                <c:pt idx="6911">
                  <c:v>-0.87809999999999999</c:v>
                </c:pt>
                <c:pt idx="6912">
                  <c:v>-0.878</c:v>
                </c:pt>
                <c:pt idx="6913">
                  <c:v>-0.87794436764039196</c:v>
                </c:pt>
                <c:pt idx="6914" formatCode="0.0000">
                  <c:v>-0.87780751076036501</c:v>
                </c:pt>
                <c:pt idx="6915">
                  <c:v>-0.87760790535736999</c:v>
                </c:pt>
                <c:pt idx="6916">
                  <c:v>-0.87748573313983702</c:v>
                </c:pt>
                <c:pt idx="6917">
                  <c:v>-0.87745928521143102</c:v>
                </c:pt>
                <c:pt idx="6918">
                  <c:v>-0.87741663817642401</c:v>
                </c:pt>
                <c:pt idx="6919">
                  <c:v>-0.87739999999999996</c:v>
                </c:pt>
                <c:pt idx="6920">
                  <c:v>-0.87717473270481106</c:v>
                </c:pt>
                <c:pt idx="6921">
                  <c:v>-0.87716850484537201</c:v>
                </c:pt>
                <c:pt idx="6922">
                  <c:v>-0.87709998969237801</c:v>
                </c:pt>
                <c:pt idx="6923">
                  <c:v>-0.877</c:v>
                </c:pt>
                <c:pt idx="6924">
                  <c:v>-0.876960674345036</c:v>
                </c:pt>
                <c:pt idx="6925">
                  <c:v>-0.87693223707257195</c:v>
                </c:pt>
                <c:pt idx="6926">
                  <c:v>-0.87682055038184203</c:v>
                </c:pt>
                <c:pt idx="6927">
                  <c:v>-0.87676973860656204</c:v>
                </c:pt>
                <c:pt idx="6928">
                  <c:v>-0.87676731647924</c:v>
                </c:pt>
                <c:pt idx="6929">
                  <c:v>-0.87671764262838803</c:v>
                </c:pt>
                <c:pt idx="6930">
                  <c:v>-0.87655374904665095</c:v>
                </c:pt>
                <c:pt idx="6931">
                  <c:v>-0.87647683798042797</c:v>
                </c:pt>
                <c:pt idx="6932">
                  <c:v>-0.87629999999999997</c:v>
                </c:pt>
                <c:pt idx="6933">
                  <c:v>-0.87590000000000001</c:v>
                </c:pt>
                <c:pt idx="6934">
                  <c:v>-0.87590000000000001</c:v>
                </c:pt>
                <c:pt idx="6935">
                  <c:v>-0.87570000000000003</c:v>
                </c:pt>
                <c:pt idx="6936">
                  <c:v>-0.87549307430268197</c:v>
                </c:pt>
                <c:pt idx="6937">
                  <c:v>-0.87548754079532098</c:v>
                </c:pt>
                <c:pt idx="6938">
                  <c:v>-0.87509982998656</c:v>
                </c:pt>
                <c:pt idx="6939">
                  <c:v>-0.87493847988547901</c:v>
                </c:pt>
                <c:pt idx="6940">
                  <c:v>-0.87480000000000002</c:v>
                </c:pt>
                <c:pt idx="6941">
                  <c:v>-0.87469498910336596</c:v>
                </c:pt>
                <c:pt idx="6942">
                  <c:v>-0.87462046985495501</c:v>
                </c:pt>
                <c:pt idx="6943" formatCode="0.0000">
                  <c:v>-0.87461005746716403</c:v>
                </c:pt>
                <c:pt idx="6944">
                  <c:v>-0.87451069716527297</c:v>
                </c:pt>
                <c:pt idx="6945">
                  <c:v>-0.87427963575574497</c:v>
                </c:pt>
                <c:pt idx="6946">
                  <c:v>-0.87418116412430802</c:v>
                </c:pt>
                <c:pt idx="6947">
                  <c:v>-0.87418116412430802</c:v>
                </c:pt>
                <c:pt idx="6948">
                  <c:v>-0.87390417471161597</c:v>
                </c:pt>
                <c:pt idx="6949">
                  <c:v>-0.87346591118523698</c:v>
                </c:pt>
                <c:pt idx="6950">
                  <c:v>-0.87319999999999998</c:v>
                </c:pt>
                <c:pt idx="6951">
                  <c:v>-0.87290000000000001</c:v>
                </c:pt>
                <c:pt idx="6952">
                  <c:v>-0.87286718967857901</c:v>
                </c:pt>
                <c:pt idx="6953">
                  <c:v>-0.87267988944729302</c:v>
                </c:pt>
                <c:pt idx="6954">
                  <c:v>-0.87250000000000005</c:v>
                </c:pt>
                <c:pt idx="6955">
                  <c:v>-0.87238338856257103</c:v>
                </c:pt>
                <c:pt idx="6956">
                  <c:v>-0.87230713391405201</c:v>
                </c:pt>
                <c:pt idx="6957">
                  <c:v>-0.87221311805078905</c:v>
                </c:pt>
                <c:pt idx="6958">
                  <c:v>-0.87147546852504498</c:v>
                </c:pt>
                <c:pt idx="6959">
                  <c:v>-0.871258541668543</c:v>
                </c:pt>
                <c:pt idx="6960">
                  <c:v>-0.87122096665039095</c:v>
                </c:pt>
                <c:pt idx="6961">
                  <c:v>-0.87119999999999997</c:v>
                </c:pt>
                <c:pt idx="6962">
                  <c:v>-0.87078624502971202</c:v>
                </c:pt>
                <c:pt idx="6963">
                  <c:v>-0.87074350961828095</c:v>
                </c:pt>
                <c:pt idx="6964">
                  <c:v>-0.87058236926949295</c:v>
                </c:pt>
                <c:pt idx="6965">
                  <c:v>-0.87042309286543396</c:v>
                </c:pt>
                <c:pt idx="6966">
                  <c:v>-0.87038908603510501</c:v>
                </c:pt>
                <c:pt idx="6967">
                  <c:v>-0.87029999999999996</c:v>
                </c:pt>
                <c:pt idx="6968">
                  <c:v>-0.87020654848034995</c:v>
                </c:pt>
                <c:pt idx="6969">
                  <c:v>-0.87019999999999997</c:v>
                </c:pt>
                <c:pt idx="6970">
                  <c:v>-0.87019999999999997</c:v>
                </c:pt>
                <c:pt idx="6971">
                  <c:v>-0.87009999999999998</c:v>
                </c:pt>
                <c:pt idx="6972">
                  <c:v>-0.869999619199472</c:v>
                </c:pt>
                <c:pt idx="6973" formatCode="0.0000">
                  <c:v>-0.86992964161458597</c:v>
                </c:pt>
                <c:pt idx="6974">
                  <c:v>-0.86990000000000001</c:v>
                </c:pt>
                <c:pt idx="6975">
                  <c:v>-0.869823733720265</c:v>
                </c:pt>
                <c:pt idx="6976">
                  <c:v>-0.869582696297165</c:v>
                </c:pt>
                <c:pt idx="6977" formatCode="0.0000">
                  <c:v>-0.86954415238198202</c:v>
                </c:pt>
                <c:pt idx="6978">
                  <c:v>-0.86952992057092304</c:v>
                </c:pt>
                <c:pt idx="6979">
                  <c:v>-0.86929999999999996</c:v>
                </c:pt>
                <c:pt idx="6980">
                  <c:v>-0.86920034601266905</c:v>
                </c:pt>
                <c:pt idx="6981">
                  <c:v>-0.86913179283619302</c:v>
                </c:pt>
                <c:pt idx="6982">
                  <c:v>-0.86903442061952396</c:v>
                </c:pt>
                <c:pt idx="6983" formatCode="0.0000">
                  <c:v>-0.86901795532451098</c:v>
                </c:pt>
                <c:pt idx="6984">
                  <c:v>-0.86899999999999999</c:v>
                </c:pt>
                <c:pt idx="6985">
                  <c:v>-0.86850000000000005</c:v>
                </c:pt>
                <c:pt idx="6986">
                  <c:v>-0.86829999999999996</c:v>
                </c:pt>
                <c:pt idx="6987">
                  <c:v>-0.86820143926651605</c:v>
                </c:pt>
                <c:pt idx="6988">
                  <c:v>-0.86819999999999997</c:v>
                </c:pt>
                <c:pt idx="6989">
                  <c:v>-0.8679</c:v>
                </c:pt>
                <c:pt idx="6990">
                  <c:v>-0.86777606058405099</c:v>
                </c:pt>
                <c:pt idx="6991">
                  <c:v>-0.867640467381115</c:v>
                </c:pt>
                <c:pt idx="6992">
                  <c:v>-0.86757409491936599</c:v>
                </c:pt>
                <c:pt idx="6993">
                  <c:v>-0.867434454933243</c:v>
                </c:pt>
                <c:pt idx="6994">
                  <c:v>-0.86741736812479397</c:v>
                </c:pt>
                <c:pt idx="6995">
                  <c:v>-0.86729999999999996</c:v>
                </c:pt>
                <c:pt idx="6996">
                  <c:v>-0.86719999999999997</c:v>
                </c:pt>
                <c:pt idx="6997">
                  <c:v>-0.86719999999999997</c:v>
                </c:pt>
                <c:pt idx="6998">
                  <c:v>-0.86717143637008698</c:v>
                </c:pt>
                <c:pt idx="6999">
                  <c:v>-0.86714789201021503</c:v>
                </c:pt>
                <c:pt idx="7000">
                  <c:v>-0.866921173083541</c:v>
                </c:pt>
                <c:pt idx="7001">
                  <c:v>-0.86680000000000001</c:v>
                </c:pt>
                <c:pt idx="7002">
                  <c:v>-0.86675658048544502</c:v>
                </c:pt>
                <c:pt idx="7003">
                  <c:v>-0.86645510197893905</c:v>
                </c:pt>
                <c:pt idx="7004">
                  <c:v>-0.866382053963479</c:v>
                </c:pt>
                <c:pt idx="7005">
                  <c:v>-0.86623904064910795</c:v>
                </c:pt>
                <c:pt idx="7006">
                  <c:v>-0.86618616827459605</c:v>
                </c:pt>
                <c:pt idx="7007">
                  <c:v>-0.86603926669382103</c:v>
                </c:pt>
                <c:pt idx="7008">
                  <c:v>-0.86603926669382103</c:v>
                </c:pt>
                <c:pt idx="7009">
                  <c:v>-0.86594774236612704</c:v>
                </c:pt>
                <c:pt idx="7010">
                  <c:v>-0.86588890611651903</c:v>
                </c:pt>
                <c:pt idx="7011">
                  <c:v>-0.865834693598456</c:v>
                </c:pt>
                <c:pt idx="7012">
                  <c:v>-0.86570000000000003</c:v>
                </c:pt>
                <c:pt idx="7013">
                  <c:v>-0.86562901588999597</c:v>
                </c:pt>
                <c:pt idx="7014">
                  <c:v>-0.86550000000000005</c:v>
                </c:pt>
                <c:pt idx="7015">
                  <c:v>-0.86549871858614802</c:v>
                </c:pt>
                <c:pt idx="7016" formatCode="0.0000">
                  <c:v>-0.86528908073952504</c:v>
                </c:pt>
                <c:pt idx="7017">
                  <c:v>-0.86509999999999998</c:v>
                </c:pt>
                <c:pt idx="7018">
                  <c:v>-0.86507338000598299</c:v>
                </c:pt>
                <c:pt idx="7019">
                  <c:v>-0.86482093925148595</c:v>
                </c:pt>
                <c:pt idx="7020">
                  <c:v>-0.86480000000000001</c:v>
                </c:pt>
                <c:pt idx="7021">
                  <c:v>-0.86474716253705997</c:v>
                </c:pt>
                <c:pt idx="7022">
                  <c:v>-0.86470270129524096</c:v>
                </c:pt>
                <c:pt idx="7023">
                  <c:v>-0.86464007506393403</c:v>
                </c:pt>
                <c:pt idx="7024">
                  <c:v>-0.86443815276437896</c:v>
                </c:pt>
                <c:pt idx="7025">
                  <c:v>-0.86429999999999996</c:v>
                </c:pt>
                <c:pt idx="7026">
                  <c:v>-0.86428067234651296</c:v>
                </c:pt>
                <c:pt idx="7027">
                  <c:v>-0.86409999999999998</c:v>
                </c:pt>
                <c:pt idx="7028">
                  <c:v>-0.86392307034863403</c:v>
                </c:pt>
                <c:pt idx="7029">
                  <c:v>-0.86366302330866895</c:v>
                </c:pt>
                <c:pt idx="7030">
                  <c:v>-0.86359787230325402</c:v>
                </c:pt>
                <c:pt idx="7031">
                  <c:v>-0.86353092913725404</c:v>
                </c:pt>
                <c:pt idx="7032">
                  <c:v>-0.86343821685418398</c:v>
                </c:pt>
                <c:pt idx="7033">
                  <c:v>-0.8629</c:v>
                </c:pt>
                <c:pt idx="7034">
                  <c:v>-0.86260000000000003</c:v>
                </c:pt>
                <c:pt idx="7035">
                  <c:v>-0.86220490677739303</c:v>
                </c:pt>
                <c:pt idx="7036">
                  <c:v>-0.86193072671375803</c:v>
                </c:pt>
                <c:pt idx="7037">
                  <c:v>-0.86180000000000001</c:v>
                </c:pt>
                <c:pt idx="7038">
                  <c:v>-0.86172871112109595</c:v>
                </c:pt>
                <c:pt idx="7039">
                  <c:v>-0.86164990748030201</c:v>
                </c:pt>
                <c:pt idx="7040">
                  <c:v>-0.86164617610533001</c:v>
                </c:pt>
                <c:pt idx="7041">
                  <c:v>-0.86163397777607098</c:v>
                </c:pt>
                <c:pt idx="7042">
                  <c:v>-0.861266094327785</c:v>
                </c:pt>
                <c:pt idx="7043">
                  <c:v>-0.86121670397904804</c:v>
                </c:pt>
                <c:pt idx="7044">
                  <c:v>-0.8609</c:v>
                </c:pt>
                <c:pt idx="7045">
                  <c:v>-0.86089647002704595</c:v>
                </c:pt>
                <c:pt idx="7046">
                  <c:v>-0.86082089576368803</c:v>
                </c:pt>
                <c:pt idx="7047">
                  <c:v>-0.86081074004281999</c:v>
                </c:pt>
                <c:pt idx="7048">
                  <c:v>-0.86071489057294404</c:v>
                </c:pt>
                <c:pt idx="7049">
                  <c:v>-0.86070000000000002</c:v>
                </c:pt>
                <c:pt idx="7050">
                  <c:v>-0.86036109509304604</c:v>
                </c:pt>
                <c:pt idx="7051">
                  <c:v>-0.86030108877137901</c:v>
                </c:pt>
                <c:pt idx="7052">
                  <c:v>-0.86023487025562895</c:v>
                </c:pt>
                <c:pt idx="7053">
                  <c:v>-0.85933513021487495</c:v>
                </c:pt>
                <c:pt idx="7054">
                  <c:v>-0.85919999999999996</c:v>
                </c:pt>
                <c:pt idx="7055">
                  <c:v>-0.85909999999999997</c:v>
                </c:pt>
                <c:pt idx="7056">
                  <c:v>-0.85887997683903805</c:v>
                </c:pt>
                <c:pt idx="7057">
                  <c:v>-0.85880000000000001</c:v>
                </c:pt>
                <c:pt idx="7058">
                  <c:v>-0.85873879927306596</c:v>
                </c:pt>
                <c:pt idx="7059">
                  <c:v>-0.85870938776068495</c:v>
                </c:pt>
                <c:pt idx="7060">
                  <c:v>-0.85866919425053501</c:v>
                </c:pt>
                <c:pt idx="7061">
                  <c:v>-0.85838109698651799</c:v>
                </c:pt>
                <c:pt idx="7062">
                  <c:v>-0.85829999999999995</c:v>
                </c:pt>
                <c:pt idx="7063">
                  <c:v>-0.85826280022684698</c:v>
                </c:pt>
                <c:pt idx="7064">
                  <c:v>-0.85824207315988199</c:v>
                </c:pt>
                <c:pt idx="7065" formatCode="0.0000">
                  <c:v>-0.85817092918453897</c:v>
                </c:pt>
                <c:pt idx="7066">
                  <c:v>-0.85815557813161203</c:v>
                </c:pt>
                <c:pt idx="7067">
                  <c:v>-0.85810796715815996</c:v>
                </c:pt>
                <c:pt idx="7068">
                  <c:v>-0.85809999999999997</c:v>
                </c:pt>
                <c:pt idx="7069">
                  <c:v>-0.8579</c:v>
                </c:pt>
                <c:pt idx="7070">
                  <c:v>-0.85785994591091197</c:v>
                </c:pt>
                <c:pt idx="7071">
                  <c:v>-0.85774822929988004</c:v>
                </c:pt>
                <c:pt idx="7072">
                  <c:v>-0.85772727823870198</c:v>
                </c:pt>
                <c:pt idx="7073">
                  <c:v>-0.85750000000000004</c:v>
                </c:pt>
                <c:pt idx="7074">
                  <c:v>-0.85743234565062498</c:v>
                </c:pt>
                <c:pt idx="7075" formatCode="0.0000">
                  <c:v>-0.85726160297264598</c:v>
                </c:pt>
                <c:pt idx="7076">
                  <c:v>-0.857257927417301</c:v>
                </c:pt>
                <c:pt idx="7077">
                  <c:v>-0.85719999999999996</c:v>
                </c:pt>
                <c:pt idx="7078">
                  <c:v>-0.85717755109605998</c:v>
                </c:pt>
                <c:pt idx="7079">
                  <c:v>-0.85703499041479803</c:v>
                </c:pt>
                <c:pt idx="7080">
                  <c:v>-0.85699999999999998</c:v>
                </c:pt>
                <c:pt idx="7081">
                  <c:v>-0.85695406058837398</c:v>
                </c:pt>
                <c:pt idx="7082">
                  <c:v>-0.85670000000000002</c:v>
                </c:pt>
                <c:pt idx="7083" formatCode="0.0000">
                  <c:v>-0.85657631499544695</c:v>
                </c:pt>
                <c:pt idx="7084">
                  <c:v>-0.85657061880759</c:v>
                </c:pt>
                <c:pt idx="7085">
                  <c:v>-0.85653341690102802</c:v>
                </c:pt>
                <c:pt idx="7086">
                  <c:v>-0.85650000000000004</c:v>
                </c:pt>
                <c:pt idx="7087">
                  <c:v>-0.85647415781951297</c:v>
                </c:pt>
                <c:pt idx="7088">
                  <c:v>-0.85551416100173205</c:v>
                </c:pt>
                <c:pt idx="7089">
                  <c:v>-0.85529999999999995</c:v>
                </c:pt>
                <c:pt idx="7090">
                  <c:v>-0.85515259629598295</c:v>
                </c:pt>
                <c:pt idx="7091">
                  <c:v>-0.85504077110600496</c:v>
                </c:pt>
                <c:pt idx="7092">
                  <c:v>-0.85500196551756902</c:v>
                </c:pt>
                <c:pt idx="7093">
                  <c:v>-0.854885038267439</c:v>
                </c:pt>
                <c:pt idx="7094">
                  <c:v>-0.85482646764165904</c:v>
                </c:pt>
                <c:pt idx="7095">
                  <c:v>-0.85473424994769498</c:v>
                </c:pt>
                <c:pt idx="7096">
                  <c:v>-0.85409999999999997</c:v>
                </c:pt>
                <c:pt idx="7097">
                  <c:v>-0.85383671786999005</c:v>
                </c:pt>
                <c:pt idx="7098">
                  <c:v>-0.85382624043638</c:v>
                </c:pt>
                <c:pt idx="7099">
                  <c:v>-0.85370000000000001</c:v>
                </c:pt>
                <c:pt idx="7100" formatCode="0.0000">
                  <c:v>-0.85328794614549797</c:v>
                </c:pt>
                <c:pt idx="7101">
                  <c:v>-0.85315995083373297</c:v>
                </c:pt>
                <c:pt idx="7102">
                  <c:v>-0.85315995083373297</c:v>
                </c:pt>
                <c:pt idx="7103">
                  <c:v>-0.853151688310263</c:v>
                </c:pt>
                <c:pt idx="7104">
                  <c:v>-0.85294684040967295</c:v>
                </c:pt>
                <c:pt idx="7105">
                  <c:v>-0.85280929061870503</c:v>
                </c:pt>
                <c:pt idx="7106">
                  <c:v>-0.85273669749500902</c:v>
                </c:pt>
                <c:pt idx="7107">
                  <c:v>-0.852688299742967</c:v>
                </c:pt>
                <c:pt idx="7108">
                  <c:v>-0.85265811834266203</c:v>
                </c:pt>
                <c:pt idx="7109">
                  <c:v>-0.85218233403796695</c:v>
                </c:pt>
                <c:pt idx="7110">
                  <c:v>-0.852173933751878</c:v>
                </c:pt>
                <c:pt idx="7111">
                  <c:v>-0.85172898227372096</c:v>
                </c:pt>
                <c:pt idx="7112">
                  <c:v>-0.85169472139834901</c:v>
                </c:pt>
                <c:pt idx="7113">
                  <c:v>-0.851539287100744</c:v>
                </c:pt>
                <c:pt idx="7114">
                  <c:v>-0.85138059882518902</c:v>
                </c:pt>
                <c:pt idx="7115">
                  <c:v>-0.85137631520306101</c:v>
                </c:pt>
                <c:pt idx="7116">
                  <c:v>-0.85132860717016501</c:v>
                </c:pt>
                <c:pt idx="7117">
                  <c:v>-0.85127015834089803</c:v>
                </c:pt>
                <c:pt idx="7118">
                  <c:v>-0.85116733078002804</c:v>
                </c:pt>
                <c:pt idx="7119">
                  <c:v>-0.85100471951082501</c:v>
                </c:pt>
                <c:pt idx="7120">
                  <c:v>-0.85092386760774397</c:v>
                </c:pt>
                <c:pt idx="7121">
                  <c:v>-0.85086678718118103</c:v>
                </c:pt>
                <c:pt idx="7122">
                  <c:v>-0.85085252510825904</c:v>
                </c:pt>
                <c:pt idx="7123">
                  <c:v>-0.85052176945923297</c:v>
                </c:pt>
                <c:pt idx="7124">
                  <c:v>-0.85050000000000003</c:v>
                </c:pt>
                <c:pt idx="7125">
                  <c:v>-0.85046558190631405</c:v>
                </c:pt>
                <c:pt idx="7126">
                  <c:v>-0.85040000000000004</c:v>
                </c:pt>
                <c:pt idx="7127">
                  <c:v>-0.85022263981924096</c:v>
                </c:pt>
                <c:pt idx="7128">
                  <c:v>-0.85</c:v>
                </c:pt>
                <c:pt idx="7129">
                  <c:v>-0.849914673087517</c:v>
                </c:pt>
                <c:pt idx="7130">
                  <c:v>-0.84970000000000001</c:v>
                </c:pt>
                <c:pt idx="7131">
                  <c:v>-0.84949729320988998</c:v>
                </c:pt>
                <c:pt idx="7132">
                  <c:v>-0.84937606813370303</c:v>
                </c:pt>
                <c:pt idx="7133">
                  <c:v>-0.84935757574008797</c:v>
                </c:pt>
                <c:pt idx="7134">
                  <c:v>-0.84923374467260904</c:v>
                </c:pt>
                <c:pt idx="7135">
                  <c:v>-0.84918826351654497</c:v>
                </c:pt>
                <c:pt idx="7136">
                  <c:v>-0.84912530279038101</c:v>
                </c:pt>
                <c:pt idx="7137">
                  <c:v>-0.84909999999999997</c:v>
                </c:pt>
                <c:pt idx="7138">
                  <c:v>-0.84870000000000001</c:v>
                </c:pt>
                <c:pt idx="7139">
                  <c:v>-0.84863235129766001</c:v>
                </c:pt>
                <c:pt idx="7140">
                  <c:v>-0.84860000000000002</c:v>
                </c:pt>
                <c:pt idx="7141">
                  <c:v>-0.84856585619963198</c:v>
                </c:pt>
                <c:pt idx="7142">
                  <c:v>-0.84850000000000003</c:v>
                </c:pt>
                <c:pt idx="7143">
                  <c:v>-0.84850000000000003</c:v>
                </c:pt>
                <c:pt idx="7144">
                  <c:v>-0.84840000000000004</c:v>
                </c:pt>
                <c:pt idx="7145">
                  <c:v>-0.84840000000000004</c:v>
                </c:pt>
                <c:pt idx="7146">
                  <c:v>-0.84836435823399203</c:v>
                </c:pt>
                <c:pt idx="7147">
                  <c:v>-0.84805844207198999</c:v>
                </c:pt>
                <c:pt idx="7148">
                  <c:v>-0.84786000019491004</c:v>
                </c:pt>
                <c:pt idx="7149">
                  <c:v>-0.84772221631191402</c:v>
                </c:pt>
                <c:pt idx="7150">
                  <c:v>-0.84753127607476297</c:v>
                </c:pt>
                <c:pt idx="7151" formatCode="0.0000">
                  <c:v>-0.84739021804370696</c:v>
                </c:pt>
                <c:pt idx="7152">
                  <c:v>-0.84734565411086304</c:v>
                </c:pt>
                <c:pt idx="7153">
                  <c:v>-0.84719999999999995</c:v>
                </c:pt>
                <c:pt idx="7154">
                  <c:v>-0.846907190806928</c:v>
                </c:pt>
                <c:pt idx="7155">
                  <c:v>-0.84682328534291296</c:v>
                </c:pt>
                <c:pt idx="7156">
                  <c:v>-0.84656362619819303</c:v>
                </c:pt>
                <c:pt idx="7157">
                  <c:v>-0.84649909901051401</c:v>
                </c:pt>
                <c:pt idx="7158">
                  <c:v>-0.84649173381972598</c:v>
                </c:pt>
                <c:pt idx="7159">
                  <c:v>-0.84643016749449496</c:v>
                </c:pt>
                <c:pt idx="7160">
                  <c:v>-0.84640000000000004</c:v>
                </c:pt>
                <c:pt idx="7161">
                  <c:v>-0.84592596018058197</c:v>
                </c:pt>
                <c:pt idx="7162">
                  <c:v>-0.84550569730043501</c:v>
                </c:pt>
                <c:pt idx="7163">
                  <c:v>-0.84530000000000005</c:v>
                </c:pt>
                <c:pt idx="7164">
                  <c:v>-0.84503749528267902</c:v>
                </c:pt>
                <c:pt idx="7165">
                  <c:v>-0.84501520502975702</c:v>
                </c:pt>
                <c:pt idx="7166">
                  <c:v>-0.84489999999999998</c:v>
                </c:pt>
                <c:pt idx="7167">
                  <c:v>-0.84489999999999998</c:v>
                </c:pt>
                <c:pt idx="7168">
                  <c:v>-0.8448</c:v>
                </c:pt>
                <c:pt idx="7169">
                  <c:v>-0.8448</c:v>
                </c:pt>
                <c:pt idx="7170">
                  <c:v>-0.84461905172346197</c:v>
                </c:pt>
                <c:pt idx="7171" formatCode="0.0000">
                  <c:v>-0.84407637290020798</c:v>
                </c:pt>
                <c:pt idx="7172">
                  <c:v>-0.84399174737425997</c:v>
                </c:pt>
                <c:pt idx="7173">
                  <c:v>-0.84389999999999998</c:v>
                </c:pt>
                <c:pt idx="7174">
                  <c:v>-0.84379999999999999</c:v>
                </c:pt>
                <c:pt idx="7175">
                  <c:v>-0.84365599444816597</c:v>
                </c:pt>
                <c:pt idx="7176">
                  <c:v>-0.84355047628332203</c:v>
                </c:pt>
                <c:pt idx="7177">
                  <c:v>-0.84340000000000004</c:v>
                </c:pt>
                <c:pt idx="7178">
                  <c:v>-0.84324312632596699</c:v>
                </c:pt>
                <c:pt idx="7179">
                  <c:v>-0.84320377799900303</c:v>
                </c:pt>
                <c:pt idx="7180">
                  <c:v>-0.84320195901886896</c:v>
                </c:pt>
                <c:pt idx="7181">
                  <c:v>-0.84309999999999996</c:v>
                </c:pt>
                <c:pt idx="7182">
                  <c:v>-0.84309999999999996</c:v>
                </c:pt>
                <c:pt idx="7183">
                  <c:v>-0.84309999999999996</c:v>
                </c:pt>
                <c:pt idx="7184">
                  <c:v>-0.84309997260234104</c:v>
                </c:pt>
                <c:pt idx="7185">
                  <c:v>-0.84286188803217899</c:v>
                </c:pt>
                <c:pt idx="7186">
                  <c:v>-0.84280836774371204</c:v>
                </c:pt>
                <c:pt idx="7187">
                  <c:v>-0.84261642808854098</c:v>
                </c:pt>
                <c:pt idx="7188">
                  <c:v>-0.84261642808854098</c:v>
                </c:pt>
                <c:pt idx="7189">
                  <c:v>-0.84249286688913705</c:v>
                </c:pt>
                <c:pt idx="7190" formatCode="0.0000">
                  <c:v>-0.842257720476424</c:v>
                </c:pt>
                <c:pt idx="7191">
                  <c:v>-0.84225181054604004</c:v>
                </c:pt>
                <c:pt idx="7192">
                  <c:v>-0.842028740095499</c:v>
                </c:pt>
                <c:pt idx="7193">
                  <c:v>-0.84179999999999999</c:v>
                </c:pt>
                <c:pt idx="7194">
                  <c:v>-0.84173374636873</c:v>
                </c:pt>
                <c:pt idx="7195">
                  <c:v>-0.84150000000000003</c:v>
                </c:pt>
                <c:pt idx="7196">
                  <c:v>-0.84146164628389297</c:v>
                </c:pt>
                <c:pt idx="7197">
                  <c:v>-0.84144473054941804</c:v>
                </c:pt>
                <c:pt idx="7198">
                  <c:v>-0.84140000000000004</c:v>
                </c:pt>
                <c:pt idx="7199">
                  <c:v>-0.84119999999999995</c:v>
                </c:pt>
                <c:pt idx="7200">
                  <c:v>-0.84109999999999996</c:v>
                </c:pt>
                <c:pt idx="7201">
                  <c:v>-0.84088756849139601</c:v>
                </c:pt>
                <c:pt idx="7202">
                  <c:v>-0.84067362830025605</c:v>
                </c:pt>
                <c:pt idx="7203">
                  <c:v>-0.84060000000000001</c:v>
                </c:pt>
                <c:pt idx="7204">
                  <c:v>-0.84043576979190004</c:v>
                </c:pt>
                <c:pt idx="7205">
                  <c:v>-0.84042526596993805</c:v>
                </c:pt>
                <c:pt idx="7206">
                  <c:v>-0.84034175182562498</c:v>
                </c:pt>
                <c:pt idx="7207">
                  <c:v>-0.84029085848424601</c:v>
                </c:pt>
                <c:pt idx="7208">
                  <c:v>-0.84025110531316904</c:v>
                </c:pt>
                <c:pt idx="7209">
                  <c:v>-0.84009999999999996</c:v>
                </c:pt>
                <c:pt idx="7210">
                  <c:v>-0.83998547749337804</c:v>
                </c:pt>
                <c:pt idx="7211">
                  <c:v>-0.83979999999999999</c:v>
                </c:pt>
                <c:pt idx="7212">
                  <c:v>-0.83971285666163398</c:v>
                </c:pt>
                <c:pt idx="7213">
                  <c:v>-0.83971112402255998</c:v>
                </c:pt>
                <c:pt idx="7214" formatCode="0.0000">
                  <c:v>-0.83952974184074702</c:v>
                </c:pt>
                <c:pt idx="7215">
                  <c:v>-0.83943164224139399</c:v>
                </c:pt>
                <c:pt idx="7216">
                  <c:v>-0.83899999999999997</c:v>
                </c:pt>
                <c:pt idx="7217">
                  <c:v>-0.8387</c:v>
                </c:pt>
                <c:pt idx="7218">
                  <c:v>-0.8387</c:v>
                </c:pt>
                <c:pt idx="7219">
                  <c:v>-0.83860000000000001</c:v>
                </c:pt>
                <c:pt idx="7220">
                  <c:v>-0.83860000000000001</c:v>
                </c:pt>
                <c:pt idx="7221">
                  <c:v>-0.83840575189108701</c:v>
                </c:pt>
                <c:pt idx="7222">
                  <c:v>-0.838366241341443</c:v>
                </c:pt>
                <c:pt idx="7223">
                  <c:v>-0.83829567214113698</c:v>
                </c:pt>
                <c:pt idx="7224">
                  <c:v>-0.83812428531108396</c:v>
                </c:pt>
                <c:pt idx="7225">
                  <c:v>-0.83808230182718202</c:v>
                </c:pt>
                <c:pt idx="7226">
                  <c:v>-0.83760000000000001</c:v>
                </c:pt>
                <c:pt idx="7227">
                  <c:v>-0.83760000000000001</c:v>
                </c:pt>
                <c:pt idx="7228">
                  <c:v>-0.83751817865407596</c:v>
                </c:pt>
                <c:pt idx="7229">
                  <c:v>-0.83743798641349598</c:v>
                </c:pt>
                <c:pt idx="7230">
                  <c:v>-0.83740000000000003</c:v>
                </c:pt>
                <c:pt idx="7231">
                  <c:v>-0.83716740966694303</c:v>
                </c:pt>
                <c:pt idx="7232">
                  <c:v>-0.83711109959438801</c:v>
                </c:pt>
                <c:pt idx="7233">
                  <c:v>-0.83689999999999998</c:v>
                </c:pt>
                <c:pt idx="7234">
                  <c:v>-0.83689999999999998</c:v>
                </c:pt>
                <c:pt idx="7235">
                  <c:v>-0.83679999999999999</c:v>
                </c:pt>
                <c:pt idx="7236">
                  <c:v>-0.83679999999999999</c:v>
                </c:pt>
                <c:pt idx="7237">
                  <c:v>-0.836786072011521</c:v>
                </c:pt>
                <c:pt idx="7238">
                  <c:v>-0.8367</c:v>
                </c:pt>
                <c:pt idx="7239">
                  <c:v>-0.83640000000000003</c:v>
                </c:pt>
                <c:pt idx="7240">
                  <c:v>-0.83640000000000003</c:v>
                </c:pt>
                <c:pt idx="7241">
                  <c:v>-0.83640000000000003</c:v>
                </c:pt>
                <c:pt idx="7242">
                  <c:v>-0.83620000000000005</c:v>
                </c:pt>
                <c:pt idx="7243">
                  <c:v>-0.83579746714082903</c:v>
                </c:pt>
                <c:pt idx="7244">
                  <c:v>-0.83572258406007005</c:v>
                </c:pt>
                <c:pt idx="7245">
                  <c:v>-0.8357</c:v>
                </c:pt>
                <c:pt idx="7246">
                  <c:v>-0.83561311942055805</c:v>
                </c:pt>
                <c:pt idx="7247">
                  <c:v>-0.83560000000000001</c:v>
                </c:pt>
                <c:pt idx="7248">
                  <c:v>-0.83556365158160695</c:v>
                </c:pt>
                <c:pt idx="7249">
                  <c:v>-0.83509999999999995</c:v>
                </c:pt>
                <c:pt idx="7250">
                  <c:v>-0.83509999999999995</c:v>
                </c:pt>
                <c:pt idx="7251">
                  <c:v>-0.83479999999999999</c:v>
                </c:pt>
                <c:pt idx="7252">
                  <c:v>-0.83452256666537195</c:v>
                </c:pt>
                <c:pt idx="7253">
                  <c:v>-0.83440105762491601</c:v>
                </c:pt>
                <c:pt idx="7254">
                  <c:v>-0.83434328019683801</c:v>
                </c:pt>
                <c:pt idx="7255">
                  <c:v>-0.83429677147258396</c:v>
                </c:pt>
                <c:pt idx="7256">
                  <c:v>-0.83420000000000005</c:v>
                </c:pt>
                <c:pt idx="7257">
                  <c:v>-0.83389999999999997</c:v>
                </c:pt>
                <c:pt idx="7258">
                  <c:v>-0.83374385329775802</c:v>
                </c:pt>
                <c:pt idx="7259">
                  <c:v>-0.83372281986075902</c:v>
                </c:pt>
                <c:pt idx="7260">
                  <c:v>-0.8337</c:v>
                </c:pt>
                <c:pt idx="7261">
                  <c:v>-0.83366993020139402</c:v>
                </c:pt>
                <c:pt idx="7262">
                  <c:v>-0.83353457625495397</c:v>
                </c:pt>
                <c:pt idx="7263">
                  <c:v>-0.83339590395590701</c:v>
                </c:pt>
                <c:pt idx="7264">
                  <c:v>-0.83320000000000005</c:v>
                </c:pt>
                <c:pt idx="7265">
                  <c:v>-0.83320000000000005</c:v>
                </c:pt>
                <c:pt idx="7266">
                  <c:v>-0.83318820773108504</c:v>
                </c:pt>
                <c:pt idx="7267">
                  <c:v>-0.83308092463515904</c:v>
                </c:pt>
                <c:pt idx="7268">
                  <c:v>-0.83291436895416504</c:v>
                </c:pt>
                <c:pt idx="7269">
                  <c:v>-0.83279677546227104</c:v>
                </c:pt>
                <c:pt idx="7270">
                  <c:v>-0.83279141303733395</c:v>
                </c:pt>
                <c:pt idx="7271">
                  <c:v>-0.8327</c:v>
                </c:pt>
                <c:pt idx="7272">
                  <c:v>-0.8327</c:v>
                </c:pt>
                <c:pt idx="7273">
                  <c:v>-0.83260000000000001</c:v>
                </c:pt>
                <c:pt idx="7274">
                  <c:v>-0.83244225735421096</c:v>
                </c:pt>
                <c:pt idx="7275">
                  <c:v>-0.83240000000000003</c:v>
                </c:pt>
                <c:pt idx="7276">
                  <c:v>-0.83236853160889601</c:v>
                </c:pt>
                <c:pt idx="7277">
                  <c:v>-0.83227297322725302</c:v>
                </c:pt>
                <c:pt idx="7278" formatCode="0.0000">
                  <c:v>-0.83221945217869298</c:v>
                </c:pt>
                <c:pt idx="7279">
                  <c:v>-0.83219698856889801</c:v>
                </c:pt>
                <c:pt idx="7280">
                  <c:v>-0.83208653450584202</c:v>
                </c:pt>
                <c:pt idx="7281">
                  <c:v>-0.831918640193129</c:v>
                </c:pt>
                <c:pt idx="7282" formatCode="0.0000">
                  <c:v>-0.83165375251819995</c:v>
                </c:pt>
                <c:pt idx="7283">
                  <c:v>-0.83164182793585695</c:v>
                </c:pt>
                <c:pt idx="7284">
                  <c:v>-0.83143051179845795</c:v>
                </c:pt>
                <c:pt idx="7285">
                  <c:v>-0.83100008951265103</c:v>
                </c:pt>
                <c:pt idx="7286">
                  <c:v>-0.83095876093191401</c:v>
                </c:pt>
                <c:pt idx="7287">
                  <c:v>-0.83089999999999997</c:v>
                </c:pt>
                <c:pt idx="7288">
                  <c:v>-0.83085100542698498</c:v>
                </c:pt>
                <c:pt idx="7289">
                  <c:v>-0.83047134445195603</c:v>
                </c:pt>
                <c:pt idx="7290">
                  <c:v>-0.83041948641681196</c:v>
                </c:pt>
                <c:pt idx="7291" formatCode="0.0000">
                  <c:v>-0.83037862024453701</c:v>
                </c:pt>
                <c:pt idx="7292">
                  <c:v>-0.83024295219095101</c:v>
                </c:pt>
                <c:pt idx="7293">
                  <c:v>-0.82982484615986796</c:v>
                </c:pt>
                <c:pt idx="7294">
                  <c:v>-0.82979999999999998</c:v>
                </c:pt>
                <c:pt idx="7295">
                  <c:v>-0.82978373388974103</c:v>
                </c:pt>
                <c:pt idx="7296">
                  <c:v>-0.82969999999999999</c:v>
                </c:pt>
                <c:pt idx="7297">
                  <c:v>-0.82962519485152297</c:v>
                </c:pt>
                <c:pt idx="7298">
                  <c:v>-0.82955366082328197</c:v>
                </c:pt>
                <c:pt idx="7299">
                  <c:v>-0.82949864167211096</c:v>
                </c:pt>
                <c:pt idx="7300">
                  <c:v>-0.82925128934834902</c:v>
                </c:pt>
                <c:pt idx="7301">
                  <c:v>-0.829148002072848</c:v>
                </c:pt>
                <c:pt idx="7302">
                  <c:v>-0.82910614844090103</c:v>
                </c:pt>
                <c:pt idx="7303">
                  <c:v>-0.82900383442483105</c:v>
                </c:pt>
                <c:pt idx="7304">
                  <c:v>-0.82899999999999996</c:v>
                </c:pt>
                <c:pt idx="7305">
                  <c:v>-0.82889999999999997</c:v>
                </c:pt>
                <c:pt idx="7306">
                  <c:v>-0.82889999999999997</c:v>
                </c:pt>
                <c:pt idx="7307">
                  <c:v>-0.82886506897231904</c:v>
                </c:pt>
                <c:pt idx="7308">
                  <c:v>-0.82869999999999999</c:v>
                </c:pt>
                <c:pt idx="7309">
                  <c:v>-0.8286</c:v>
                </c:pt>
                <c:pt idx="7310">
                  <c:v>-0.82857929726974799</c:v>
                </c:pt>
                <c:pt idx="7311" formatCode="0.0000">
                  <c:v>-0.82839225375570802</c:v>
                </c:pt>
                <c:pt idx="7312">
                  <c:v>-0.82795380236237104</c:v>
                </c:pt>
                <c:pt idx="7313" formatCode="0.0000">
                  <c:v>-0.82793014234658402</c:v>
                </c:pt>
                <c:pt idx="7314">
                  <c:v>-0.82787870274878095</c:v>
                </c:pt>
                <c:pt idx="7315">
                  <c:v>-0.82782029140903901</c:v>
                </c:pt>
                <c:pt idx="7316">
                  <c:v>-0.82711922439760599</c:v>
                </c:pt>
                <c:pt idx="7317">
                  <c:v>-0.82709365108537203</c:v>
                </c:pt>
                <c:pt idx="7318">
                  <c:v>-0.82706386972538903</c:v>
                </c:pt>
                <c:pt idx="7319">
                  <c:v>-0.82686588772213998</c:v>
                </c:pt>
                <c:pt idx="7320">
                  <c:v>-0.82640000000000002</c:v>
                </c:pt>
                <c:pt idx="7321">
                  <c:v>-0.82621830726043899</c:v>
                </c:pt>
                <c:pt idx="7322">
                  <c:v>-0.82611380382425403</c:v>
                </c:pt>
                <c:pt idx="7323">
                  <c:v>-0.82599999999999996</c:v>
                </c:pt>
                <c:pt idx="7324">
                  <c:v>-0.82593646059600601</c:v>
                </c:pt>
                <c:pt idx="7325">
                  <c:v>-0.82589999999999997</c:v>
                </c:pt>
                <c:pt idx="7326">
                  <c:v>-0.82572107628751601</c:v>
                </c:pt>
                <c:pt idx="7327">
                  <c:v>-0.8256</c:v>
                </c:pt>
                <c:pt idx="7328">
                  <c:v>-0.82540000000000002</c:v>
                </c:pt>
                <c:pt idx="7329">
                  <c:v>-0.82540000000000002</c:v>
                </c:pt>
                <c:pt idx="7330">
                  <c:v>-0.82539604551390999</c:v>
                </c:pt>
                <c:pt idx="7331">
                  <c:v>-0.82509999999999994</c:v>
                </c:pt>
                <c:pt idx="7332">
                  <c:v>-0.82499999999999996</c:v>
                </c:pt>
                <c:pt idx="7333">
                  <c:v>-0.82477185727313895</c:v>
                </c:pt>
                <c:pt idx="7334">
                  <c:v>-0.82440877443800398</c:v>
                </c:pt>
                <c:pt idx="7335">
                  <c:v>-0.82440585133882704</c:v>
                </c:pt>
                <c:pt idx="7336">
                  <c:v>-0.82440000000000002</c:v>
                </c:pt>
                <c:pt idx="7337">
                  <c:v>-0.82407222011428305</c:v>
                </c:pt>
                <c:pt idx="7338">
                  <c:v>-0.82389999999999997</c:v>
                </c:pt>
                <c:pt idx="7339">
                  <c:v>-0.82350000000000001</c:v>
                </c:pt>
                <c:pt idx="7340">
                  <c:v>-0.82320533149720398</c:v>
                </c:pt>
                <c:pt idx="7341">
                  <c:v>-0.82320533149720398</c:v>
                </c:pt>
                <c:pt idx="7342">
                  <c:v>-0.82320000000000004</c:v>
                </c:pt>
                <c:pt idx="7343">
                  <c:v>-0.822971618885877</c:v>
                </c:pt>
                <c:pt idx="7344">
                  <c:v>-0.82289999999999996</c:v>
                </c:pt>
                <c:pt idx="7345">
                  <c:v>-0.82289999999999996</c:v>
                </c:pt>
                <c:pt idx="7346">
                  <c:v>-0.82289701080560596</c:v>
                </c:pt>
                <c:pt idx="7347">
                  <c:v>-0.82274595491593805</c:v>
                </c:pt>
                <c:pt idx="7348">
                  <c:v>-0.822743219601201</c:v>
                </c:pt>
                <c:pt idx="7349">
                  <c:v>-0.82269999999999999</c:v>
                </c:pt>
                <c:pt idx="7350">
                  <c:v>-0.82232559294441698</c:v>
                </c:pt>
                <c:pt idx="7351" formatCode="0.0000">
                  <c:v>-0.82225009175311203</c:v>
                </c:pt>
                <c:pt idx="7352">
                  <c:v>-0.82219851863093596</c:v>
                </c:pt>
                <c:pt idx="7353">
                  <c:v>-0.82216617139915904</c:v>
                </c:pt>
                <c:pt idx="7354">
                  <c:v>-0.82210000000000005</c:v>
                </c:pt>
                <c:pt idx="7355">
                  <c:v>-0.82199999999999995</c:v>
                </c:pt>
                <c:pt idx="7356">
                  <c:v>-0.82195867146341794</c:v>
                </c:pt>
                <c:pt idx="7357">
                  <c:v>-0.82179999999999997</c:v>
                </c:pt>
                <c:pt idx="7358">
                  <c:v>-0.82176198927977195</c:v>
                </c:pt>
                <c:pt idx="7359">
                  <c:v>-0.82131534485141</c:v>
                </c:pt>
                <c:pt idx="7360">
                  <c:v>-0.82107789723214897</c:v>
                </c:pt>
                <c:pt idx="7361">
                  <c:v>-0.82104781316489195</c:v>
                </c:pt>
                <c:pt idx="7362">
                  <c:v>-0.82093152776294898</c:v>
                </c:pt>
                <c:pt idx="7363">
                  <c:v>-0.82079999999999997</c:v>
                </c:pt>
                <c:pt idx="7364">
                  <c:v>-0.82079999999999997</c:v>
                </c:pt>
                <c:pt idx="7365">
                  <c:v>-0.82064726320037595</c:v>
                </c:pt>
                <c:pt idx="7366">
                  <c:v>-0.82048882793608902</c:v>
                </c:pt>
                <c:pt idx="7367">
                  <c:v>-0.82039249396245995</c:v>
                </c:pt>
                <c:pt idx="7368">
                  <c:v>-0.82032378604405498</c:v>
                </c:pt>
                <c:pt idx="7369">
                  <c:v>-0.82032124450312105</c:v>
                </c:pt>
                <c:pt idx="7370">
                  <c:v>-0.81979999999999997</c:v>
                </c:pt>
                <c:pt idx="7371">
                  <c:v>-0.81978971524019195</c:v>
                </c:pt>
                <c:pt idx="7372">
                  <c:v>-0.81967821381597195</c:v>
                </c:pt>
                <c:pt idx="7373">
                  <c:v>-0.81910000000000005</c:v>
                </c:pt>
                <c:pt idx="7374">
                  <c:v>-0.81904998718948696</c:v>
                </c:pt>
                <c:pt idx="7375">
                  <c:v>-0.81887490338732205</c:v>
                </c:pt>
                <c:pt idx="7376">
                  <c:v>-0.81869999999999998</c:v>
                </c:pt>
                <c:pt idx="7377">
                  <c:v>-0.81858566109264297</c:v>
                </c:pt>
                <c:pt idx="7378">
                  <c:v>-0.81850000000000001</c:v>
                </c:pt>
                <c:pt idx="7379">
                  <c:v>-0.81850000000000001</c:v>
                </c:pt>
                <c:pt idx="7380">
                  <c:v>-0.81834905382692402</c:v>
                </c:pt>
                <c:pt idx="7381">
                  <c:v>-0.81810000000000005</c:v>
                </c:pt>
                <c:pt idx="7382" formatCode="0.0000">
                  <c:v>-0.81780392126435397</c:v>
                </c:pt>
                <c:pt idx="7383">
                  <c:v>-0.81769999999999998</c:v>
                </c:pt>
                <c:pt idx="7384">
                  <c:v>-0.81740000000000002</c:v>
                </c:pt>
                <c:pt idx="7385">
                  <c:v>-0.81730000000000003</c:v>
                </c:pt>
                <c:pt idx="7386">
                  <c:v>-0.81730000000000003</c:v>
                </c:pt>
                <c:pt idx="7387">
                  <c:v>-0.81722673905877896</c:v>
                </c:pt>
                <c:pt idx="7388">
                  <c:v>-0.81720000000000004</c:v>
                </c:pt>
                <c:pt idx="7389">
                  <c:v>-0.81713769432454397</c:v>
                </c:pt>
                <c:pt idx="7390">
                  <c:v>-0.81689999999999996</c:v>
                </c:pt>
                <c:pt idx="7391">
                  <c:v>-0.81672562631724399</c:v>
                </c:pt>
                <c:pt idx="7392">
                  <c:v>-0.81653208740552097</c:v>
                </c:pt>
                <c:pt idx="7393">
                  <c:v>-0.81644802525378601</c:v>
                </c:pt>
                <c:pt idx="7394">
                  <c:v>-0.81610000000000005</c:v>
                </c:pt>
                <c:pt idx="7395">
                  <c:v>-0.81604942781563505</c:v>
                </c:pt>
                <c:pt idx="7396">
                  <c:v>-0.81587760504779805</c:v>
                </c:pt>
                <c:pt idx="7397">
                  <c:v>-0.81579999999999997</c:v>
                </c:pt>
                <c:pt idx="7398">
                  <c:v>-0.81579999999999997</c:v>
                </c:pt>
                <c:pt idx="7399">
                  <c:v>-0.81530000000000002</c:v>
                </c:pt>
                <c:pt idx="7400">
                  <c:v>-0.81469999999999998</c:v>
                </c:pt>
                <c:pt idx="7401">
                  <c:v>-0.81469999999999998</c:v>
                </c:pt>
                <c:pt idx="7402">
                  <c:v>-0.81442987144851697</c:v>
                </c:pt>
                <c:pt idx="7403">
                  <c:v>-0.81437086132321301</c:v>
                </c:pt>
                <c:pt idx="7404">
                  <c:v>-0.81437045619380499</c:v>
                </c:pt>
                <c:pt idx="7405">
                  <c:v>-0.81415579457047504</c:v>
                </c:pt>
                <c:pt idx="7406">
                  <c:v>-0.81410929556859302</c:v>
                </c:pt>
                <c:pt idx="7407">
                  <c:v>-0.81389999999999996</c:v>
                </c:pt>
                <c:pt idx="7408">
                  <c:v>-0.81373457627894796</c:v>
                </c:pt>
                <c:pt idx="7409">
                  <c:v>-0.81369999999999998</c:v>
                </c:pt>
                <c:pt idx="7410">
                  <c:v>-0.81369999999999998</c:v>
                </c:pt>
                <c:pt idx="7411">
                  <c:v>-0.81336968207476301</c:v>
                </c:pt>
                <c:pt idx="7412">
                  <c:v>-0.81330000000000002</c:v>
                </c:pt>
                <c:pt idx="7413">
                  <c:v>-0.81321911136168801</c:v>
                </c:pt>
                <c:pt idx="7414">
                  <c:v>-0.81320000000000003</c:v>
                </c:pt>
                <c:pt idx="7415">
                  <c:v>-0.81312109789370901</c:v>
                </c:pt>
                <c:pt idx="7416">
                  <c:v>-0.81271798605846901</c:v>
                </c:pt>
                <c:pt idx="7417">
                  <c:v>-0.81259999999999999</c:v>
                </c:pt>
                <c:pt idx="7418">
                  <c:v>-0.81257134026421596</c:v>
                </c:pt>
                <c:pt idx="7419">
                  <c:v>-0.81217094559702196</c:v>
                </c:pt>
                <c:pt idx="7420">
                  <c:v>-0.81169999999999998</c:v>
                </c:pt>
                <c:pt idx="7421">
                  <c:v>-0.81156921256899195</c:v>
                </c:pt>
                <c:pt idx="7422">
                  <c:v>-0.81143241912652597</c:v>
                </c:pt>
                <c:pt idx="7423">
                  <c:v>-0.81140000000000001</c:v>
                </c:pt>
                <c:pt idx="7424">
                  <c:v>-0.81128356730718798</c:v>
                </c:pt>
                <c:pt idx="7425">
                  <c:v>-0.81112740207461698</c:v>
                </c:pt>
                <c:pt idx="7426">
                  <c:v>-0.81109581957145405</c:v>
                </c:pt>
                <c:pt idx="7427">
                  <c:v>-0.81079999999999997</c:v>
                </c:pt>
                <c:pt idx="7428">
                  <c:v>-0.81077418254720102</c:v>
                </c:pt>
                <c:pt idx="7429">
                  <c:v>-0.81060351454878499</c:v>
                </c:pt>
                <c:pt idx="7430">
                  <c:v>-0.81059999999999999</c:v>
                </c:pt>
                <c:pt idx="7431">
                  <c:v>-0.8105</c:v>
                </c:pt>
                <c:pt idx="7432">
                  <c:v>-0.81040000000000001</c:v>
                </c:pt>
                <c:pt idx="7433">
                  <c:v>-0.81017989601453699</c:v>
                </c:pt>
                <c:pt idx="7434">
                  <c:v>-0.81</c:v>
                </c:pt>
                <c:pt idx="7435">
                  <c:v>-0.81</c:v>
                </c:pt>
                <c:pt idx="7436">
                  <c:v>-0.80964409756830402</c:v>
                </c:pt>
                <c:pt idx="7437">
                  <c:v>-0.80959999999999999</c:v>
                </c:pt>
                <c:pt idx="7438">
                  <c:v>-0.80959999999999999</c:v>
                </c:pt>
                <c:pt idx="7439">
                  <c:v>-0.80944817411148595</c:v>
                </c:pt>
                <c:pt idx="7440">
                  <c:v>-0.80899016843424998</c:v>
                </c:pt>
                <c:pt idx="7441">
                  <c:v>-0.80895394577273205</c:v>
                </c:pt>
                <c:pt idx="7442">
                  <c:v>-0.80889999999999995</c:v>
                </c:pt>
                <c:pt idx="7443">
                  <c:v>-0.80888316904211</c:v>
                </c:pt>
                <c:pt idx="7444">
                  <c:v>-0.808706609308942</c:v>
                </c:pt>
                <c:pt idx="7445">
                  <c:v>-0.80859999999999999</c:v>
                </c:pt>
                <c:pt idx="7446">
                  <c:v>-0.80854563268275503</c:v>
                </c:pt>
                <c:pt idx="7447">
                  <c:v>-0.8085</c:v>
                </c:pt>
                <c:pt idx="7448">
                  <c:v>-0.80846614460370503</c:v>
                </c:pt>
                <c:pt idx="7449">
                  <c:v>-0.80806400137955103</c:v>
                </c:pt>
                <c:pt idx="7450">
                  <c:v>-0.80800555403975705</c:v>
                </c:pt>
                <c:pt idx="7451">
                  <c:v>-0.80781045984099797</c:v>
                </c:pt>
                <c:pt idx="7452">
                  <c:v>-0.80760734181361504</c:v>
                </c:pt>
                <c:pt idx="7453">
                  <c:v>-0.80751749544731299</c:v>
                </c:pt>
                <c:pt idx="7454">
                  <c:v>-0.80728629997495305</c:v>
                </c:pt>
                <c:pt idx="7455" formatCode="0.0000">
                  <c:v>-0.807136434959281</c:v>
                </c:pt>
                <c:pt idx="7456">
                  <c:v>-0.807096805845962</c:v>
                </c:pt>
                <c:pt idx="7457">
                  <c:v>-0.80686737547568199</c:v>
                </c:pt>
                <c:pt idx="7458">
                  <c:v>-0.80679999999999996</c:v>
                </c:pt>
                <c:pt idx="7459">
                  <c:v>-0.80657454415186802</c:v>
                </c:pt>
                <c:pt idx="7460">
                  <c:v>-0.80648944203173001</c:v>
                </c:pt>
                <c:pt idx="7461">
                  <c:v>-0.80628070942906804</c:v>
                </c:pt>
                <c:pt idx="7462">
                  <c:v>-0.80610000000000004</c:v>
                </c:pt>
                <c:pt idx="7463">
                  <c:v>-0.80602211680913105</c:v>
                </c:pt>
                <c:pt idx="7464">
                  <c:v>-0.80600455933695503</c:v>
                </c:pt>
                <c:pt idx="7465">
                  <c:v>-0.80584683003780799</c:v>
                </c:pt>
                <c:pt idx="7466">
                  <c:v>-0.80570923059698996</c:v>
                </c:pt>
                <c:pt idx="7467">
                  <c:v>-0.80569868967023806</c:v>
                </c:pt>
                <c:pt idx="7468">
                  <c:v>-0.805393543045962</c:v>
                </c:pt>
                <c:pt idx="7469">
                  <c:v>-0.80510000000000004</c:v>
                </c:pt>
                <c:pt idx="7470">
                  <c:v>-0.80510000000000004</c:v>
                </c:pt>
                <c:pt idx="7471">
                  <c:v>-0.80500000000000005</c:v>
                </c:pt>
                <c:pt idx="7472">
                  <c:v>-0.80469999999999997</c:v>
                </c:pt>
                <c:pt idx="7473">
                  <c:v>-0.80450884575744497</c:v>
                </c:pt>
                <c:pt idx="7474">
                  <c:v>-0.80449999999999999</c:v>
                </c:pt>
                <c:pt idx="7475">
                  <c:v>-0.80433714063667905</c:v>
                </c:pt>
                <c:pt idx="7476">
                  <c:v>-0.80433443697002405</c:v>
                </c:pt>
                <c:pt idx="7477">
                  <c:v>-0.80433443697002405</c:v>
                </c:pt>
                <c:pt idx="7478">
                  <c:v>-0.80424359296356995</c:v>
                </c:pt>
                <c:pt idx="7479">
                  <c:v>-0.80422502552738695</c:v>
                </c:pt>
                <c:pt idx="7480">
                  <c:v>-0.80422419407925705</c:v>
                </c:pt>
                <c:pt idx="7481">
                  <c:v>-0.80418355289900401</c:v>
                </c:pt>
                <c:pt idx="7482">
                  <c:v>-0.80415556253871101</c:v>
                </c:pt>
                <c:pt idx="7483">
                  <c:v>-0.80383991973005497</c:v>
                </c:pt>
                <c:pt idx="7484">
                  <c:v>-0.80356553380564599</c:v>
                </c:pt>
                <c:pt idx="7485">
                  <c:v>-0.80341821382529</c:v>
                </c:pt>
                <c:pt idx="7486">
                  <c:v>-0.80340283608040297</c:v>
                </c:pt>
                <c:pt idx="7487">
                  <c:v>-0.8034</c:v>
                </c:pt>
                <c:pt idx="7488">
                  <c:v>-0.80332369954583205</c:v>
                </c:pt>
                <c:pt idx="7489">
                  <c:v>-0.80324930809538497</c:v>
                </c:pt>
                <c:pt idx="7490">
                  <c:v>-0.80310000000000004</c:v>
                </c:pt>
                <c:pt idx="7491">
                  <c:v>-0.80289999999999995</c:v>
                </c:pt>
                <c:pt idx="7492">
                  <c:v>-0.80289999999999995</c:v>
                </c:pt>
                <c:pt idx="7493">
                  <c:v>-0.80268598764965704</c:v>
                </c:pt>
                <c:pt idx="7494">
                  <c:v>-0.80260728621035704</c:v>
                </c:pt>
                <c:pt idx="7495">
                  <c:v>-0.8024</c:v>
                </c:pt>
                <c:pt idx="7496">
                  <c:v>-0.80226517479268999</c:v>
                </c:pt>
                <c:pt idx="7497">
                  <c:v>-0.80210000000000004</c:v>
                </c:pt>
                <c:pt idx="7498">
                  <c:v>-0.80202084367665305</c:v>
                </c:pt>
                <c:pt idx="7499">
                  <c:v>-0.80200000000000005</c:v>
                </c:pt>
                <c:pt idx="7500">
                  <c:v>-0.80186189305581201</c:v>
                </c:pt>
                <c:pt idx="7501">
                  <c:v>-0.80170608956004896</c:v>
                </c:pt>
                <c:pt idx="7502">
                  <c:v>-0.80159999999999998</c:v>
                </c:pt>
                <c:pt idx="7503">
                  <c:v>-0.80156871517281203</c:v>
                </c:pt>
                <c:pt idx="7504">
                  <c:v>-0.80139956840173898</c:v>
                </c:pt>
                <c:pt idx="7505">
                  <c:v>-0.80137782386232603</c:v>
                </c:pt>
                <c:pt idx="7506">
                  <c:v>-0.80120000000000002</c:v>
                </c:pt>
                <c:pt idx="7507">
                  <c:v>-0.80060379208266996</c:v>
                </c:pt>
                <c:pt idx="7508">
                  <c:v>-0.80059999999999998</c:v>
                </c:pt>
                <c:pt idx="7509">
                  <c:v>-0.80053924252070496</c:v>
                </c:pt>
                <c:pt idx="7510">
                  <c:v>-0.80045789596042005</c:v>
                </c:pt>
                <c:pt idx="7511">
                  <c:v>-0.80034577871202806</c:v>
                </c:pt>
                <c:pt idx="7512">
                  <c:v>-0.80010000000000003</c:v>
                </c:pt>
                <c:pt idx="7513">
                  <c:v>-0.80003906657541302</c:v>
                </c:pt>
                <c:pt idx="7514">
                  <c:v>-0.8</c:v>
                </c:pt>
                <c:pt idx="7515" formatCode="0.0000">
                  <c:v>-0.79997405162343105</c:v>
                </c:pt>
                <c:pt idx="7516">
                  <c:v>-0.79990000000000006</c:v>
                </c:pt>
                <c:pt idx="7517">
                  <c:v>-0.79961357216397899</c:v>
                </c:pt>
                <c:pt idx="7518">
                  <c:v>-0.79959999999999998</c:v>
                </c:pt>
                <c:pt idx="7519">
                  <c:v>-0.79930353697040102</c:v>
                </c:pt>
                <c:pt idx="7520">
                  <c:v>-0.79930000000000001</c:v>
                </c:pt>
                <c:pt idx="7521">
                  <c:v>-0.79927522682496699</c:v>
                </c:pt>
                <c:pt idx="7522">
                  <c:v>-0.79906628778309496</c:v>
                </c:pt>
                <c:pt idx="7523">
                  <c:v>-0.79906285668493005</c:v>
                </c:pt>
                <c:pt idx="7524">
                  <c:v>-0.79899535905488805</c:v>
                </c:pt>
                <c:pt idx="7525">
                  <c:v>-0.79890000000000005</c:v>
                </c:pt>
                <c:pt idx="7526" formatCode="0.0000">
                  <c:v>-0.79862629167436705</c:v>
                </c:pt>
                <c:pt idx="7527">
                  <c:v>-0.79846564337103798</c:v>
                </c:pt>
                <c:pt idx="7528" formatCode="0.0000">
                  <c:v>-0.798404087312518</c:v>
                </c:pt>
                <c:pt idx="7529">
                  <c:v>-0.798401490254667</c:v>
                </c:pt>
                <c:pt idx="7530">
                  <c:v>-0.79835216434572498</c:v>
                </c:pt>
                <c:pt idx="7531">
                  <c:v>-0.79830000000000001</c:v>
                </c:pt>
                <c:pt idx="7532">
                  <c:v>-0.79829960285736701</c:v>
                </c:pt>
                <c:pt idx="7533">
                  <c:v>-0.79801137760488605</c:v>
                </c:pt>
                <c:pt idx="7534">
                  <c:v>-0.79790000000000005</c:v>
                </c:pt>
                <c:pt idx="7535">
                  <c:v>-0.79779999999999995</c:v>
                </c:pt>
                <c:pt idx="7536">
                  <c:v>-0.79766374119820804</c:v>
                </c:pt>
                <c:pt idx="7537">
                  <c:v>-0.79759999999999998</c:v>
                </c:pt>
                <c:pt idx="7538">
                  <c:v>-0.79749999999999999</c:v>
                </c:pt>
                <c:pt idx="7539">
                  <c:v>-0.79749999999999999</c:v>
                </c:pt>
                <c:pt idx="7540">
                  <c:v>-0.79749999999999999</c:v>
                </c:pt>
                <c:pt idx="7541">
                  <c:v>-0.79749664865266601</c:v>
                </c:pt>
                <c:pt idx="7542">
                  <c:v>-0.79700000000000004</c:v>
                </c:pt>
                <c:pt idx="7543">
                  <c:v>-0.79683152124652401</c:v>
                </c:pt>
                <c:pt idx="7544">
                  <c:v>-0.79679999999999995</c:v>
                </c:pt>
                <c:pt idx="7545">
                  <c:v>-0.79668521391392499</c:v>
                </c:pt>
                <c:pt idx="7546">
                  <c:v>-0.7964</c:v>
                </c:pt>
                <c:pt idx="7547">
                  <c:v>-0.79622451887497103</c:v>
                </c:pt>
                <c:pt idx="7548">
                  <c:v>-0.79620000000000002</c:v>
                </c:pt>
                <c:pt idx="7549" formatCode="0.0000">
                  <c:v>-0.79599219970522705</c:v>
                </c:pt>
                <c:pt idx="7550">
                  <c:v>-0.79590000000000005</c:v>
                </c:pt>
                <c:pt idx="7551">
                  <c:v>-0.79590000000000005</c:v>
                </c:pt>
                <c:pt idx="7552">
                  <c:v>-0.79583308593663804</c:v>
                </c:pt>
                <c:pt idx="7553" formatCode="0.0000">
                  <c:v>-0.79545559093331897</c:v>
                </c:pt>
                <c:pt idx="7554">
                  <c:v>-0.7954</c:v>
                </c:pt>
                <c:pt idx="7555">
                  <c:v>-0.7954</c:v>
                </c:pt>
                <c:pt idx="7556">
                  <c:v>-0.79510237184755095</c:v>
                </c:pt>
                <c:pt idx="7557">
                  <c:v>-0.79482142565918901</c:v>
                </c:pt>
                <c:pt idx="7558">
                  <c:v>-0.79479999999999995</c:v>
                </c:pt>
                <c:pt idx="7559">
                  <c:v>-0.79476176084052297</c:v>
                </c:pt>
                <c:pt idx="7560">
                  <c:v>-0.79447359127136197</c:v>
                </c:pt>
                <c:pt idx="7561">
                  <c:v>-0.79447359127136197</c:v>
                </c:pt>
                <c:pt idx="7562">
                  <c:v>-0.7944</c:v>
                </c:pt>
                <c:pt idx="7563">
                  <c:v>-0.79415014468551404</c:v>
                </c:pt>
                <c:pt idx="7564">
                  <c:v>-0.79415014468551404</c:v>
                </c:pt>
                <c:pt idx="7565">
                  <c:v>-0.79410000000000003</c:v>
                </c:pt>
                <c:pt idx="7566">
                  <c:v>-0.79409323839004398</c:v>
                </c:pt>
                <c:pt idx="7567">
                  <c:v>-0.79398428206390603</c:v>
                </c:pt>
                <c:pt idx="7568">
                  <c:v>-0.79395119490944999</c:v>
                </c:pt>
                <c:pt idx="7569">
                  <c:v>-0.79390000000000005</c:v>
                </c:pt>
                <c:pt idx="7570">
                  <c:v>-0.79385013628636303</c:v>
                </c:pt>
                <c:pt idx="7571">
                  <c:v>-0.79383824667242697</c:v>
                </c:pt>
                <c:pt idx="7572">
                  <c:v>-0.79379999999999995</c:v>
                </c:pt>
                <c:pt idx="7573">
                  <c:v>-0.79378350527305996</c:v>
                </c:pt>
                <c:pt idx="7574">
                  <c:v>-0.79359084775200694</c:v>
                </c:pt>
                <c:pt idx="7575">
                  <c:v>-0.79358356962766197</c:v>
                </c:pt>
                <c:pt idx="7576">
                  <c:v>-0.79339999999999999</c:v>
                </c:pt>
                <c:pt idx="7577">
                  <c:v>-0.79339999999999999</c:v>
                </c:pt>
                <c:pt idx="7578">
                  <c:v>-0.79317877537638803</c:v>
                </c:pt>
                <c:pt idx="7579">
                  <c:v>-0.79309315015619097</c:v>
                </c:pt>
                <c:pt idx="7580">
                  <c:v>-0.792899139221799</c:v>
                </c:pt>
                <c:pt idx="7581">
                  <c:v>-0.79289671406791296</c:v>
                </c:pt>
                <c:pt idx="7582">
                  <c:v>-0.79273751155417504</c:v>
                </c:pt>
                <c:pt idx="7583">
                  <c:v>-0.79269999999999996</c:v>
                </c:pt>
                <c:pt idx="7584">
                  <c:v>-0.79265502324814896</c:v>
                </c:pt>
                <c:pt idx="7585" formatCode="0.0000">
                  <c:v>-0.79260512098643898</c:v>
                </c:pt>
                <c:pt idx="7586">
                  <c:v>-0.7923</c:v>
                </c:pt>
                <c:pt idx="7587">
                  <c:v>-0.792215843682329</c:v>
                </c:pt>
                <c:pt idx="7588">
                  <c:v>-0.79210000000000003</c:v>
                </c:pt>
                <c:pt idx="7589">
                  <c:v>-0.79199873558404998</c:v>
                </c:pt>
                <c:pt idx="7590">
                  <c:v>-0.79196649803949304</c:v>
                </c:pt>
                <c:pt idx="7591">
                  <c:v>-0.79195755238997301</c:v>
                </c:pt>
                <c:pt idx="7592">
                  <c:v>-0.79194533957818602</c:v>
                </c:pt>
                <c:pt idx="7593">
                  <c:v>-0.79185427314767298</c:v>
                </c:pt>
                <c:pt idx="7594">
                  <c:v>-0.79171282156547396</c:v>
                </c:pt>
                <c:pt idx="7595">
                  <c:v>-0.79149999999999998</c:v>
                </c:pt>
                <c:pt idx="7596">
                  <c:v>-0.79135195708469896</c:v>
                </c:pt>
                <c:pt idx="7597">
                  <c:v>-0.79120000000000001</c:v>
                </c:pt>
                <c:pt idx="7598">
                  <c:v>-0.79111371413435505</c:v>
                </c:pt>
                <c:pt idx="7599">
                  <c:v>-0.79109856825205405</c:v>
                </c:pt>
                <c:pt idx="7600">
                  <c:v>-0.79100294551039496</c:v>
                </c:pt>
                <c:pt idx="7601">
                  <c:v>-0.79091698652126097</c:v>
                </c:pt>
                <c:pt idx="7602">
                  <c:v>-0.79090000000000005</c:v>
                </c:pt>
                <c:pt idx="7603">
                  <c:v>-0.79086573444169905</c:v>
                </c:pt>
                <c:pt idx="7604">
                  <c:v>-0.79085272893552705</c:v>
                </c:pt>
                <c:pt idx="7605">
                  <c:v>-0.79084516770518498</c:v>
                </c:pt>
                <c:pt idx="7606">
                  <c:v>-0.79084089811525904</c:v>
                </c:pt>
                <c:pt idx="7607">
                  <c:v>-0.79082119405144302</c:v>
                </c:pt>
                <c:pt idx="7608">
                  <c:v>-0.79078753234010202</c:v>
                </c:pt>
                <c:pt idx="7609">
                  <c:v>-0.79059999999999997</c:v>
                </c:pt>
                <c:pt idx="7610">
                  <c:v>-0.79059016974222696</c:v>
                </c:pt>
                <c:pt idx="7611">
                  <c:v>-0.79056700258516199</c:v>
                </c:pt>
                <c:pt idx="7612">
                  <c:v>-0.79053411886093305</c:v>
                </c:pt>
                <c:pt idx="7613">
                  <c:v>-0.79038511158953495</c:v>
                </c:pt>
                <c:pt idx="7614">
                  <c:v>-0.79027852276905497</c:v>
                </c:pt>
                <c:pt idx="7615">
                  <c:v>-0.79026483777880296</c:v>
                </c:pt>
                <c:pt idx="7616">
                  <c:v>-0.78959999999999997</c:v>
                </c:pt>
                <c:pt idx="7617">
                  <c:v>-0.7893</c:v>
                </c:pt>
                <c:pt idx="7618">
                  <c:v>-0.78920000000000001</c:v>
                </c:pt>
                <c:pt idx="7619">
                  <c:v>-0.78919071383344397</c:v>
                </c:pt>
                <c:pt idx="7620">
                  <c:v>-0.78903557965845394</c:v>
                </c:pt>
                <c:pt idx="7621">
                  <c:v>-0.78869999999999996</c:v>
                </c:pt>
                <c:pt idx="7622">
                  <c:v>-0.78800000000000003</c:v>
                </c:pt>
                <c:pt idx="7623">
                  <c:v>-0.78769999999999996</c:v>
                </c:pt>
                <c:pt idx="7624">
                  <c:v>-0.78759999999999997</c:v>
                </c:pt>
                <c:pt idx="7625">
                  <c:v>-0.78749999999999998</c:v>
                </c:pt>
                <c:pt idx="7626">
                  <c:v>-0.78739999999999999</c:v>
                </c:pt>
                <c:pt idx="7627">
                  <c:v>-0.78736322897472899</c:v>
                </c:pt>
                <c:pt idx="7628">
                  <c:v>-0.78727324405791299</c:v>
                </c:pt>
                <c:pt idx="7629">
                  <c:v>-0.78703730738905697</c:v>
                </c:pt>
                <c:pt idx="7630">
                  <c:v>-0.78702333154112203</c:v>
                </c:pt>
                <c:pt idx="7631">
                  <c:v>-0.78700000000000003</c:v>
                </c:pt>
                <c:pt idx="7632">
                  <c:v>-0.78688434156890197</c:v>
                </c:pt>
                <c:pt idx="7633">
                  <c:v>-0.78676318490525599</c:v>
                </c:pt>
                <c:pt idx="7634">
                  <c:v>-0.78662447197215402</c:v>
                </c:pt>
                <c:pt idx="7635">
                  <c:v>-0.78649999999999998</c:v>
                </c:pt>
                <c:pt idx="7636">
                  <c:v>-0.78642370180821997</c:v>
                </c:pt>
                <c:pt idx="7637">
                  <c:v>-0.78639999999999999</c:v>
                </c:pt>
                <c:pt idx="7638">
                  <c:v>-0.78631247733463805</c:v>
                </c:pt>
                <c:pt idx="7639">
                  <c:v>-0.7863</c:v>
                </c:pt>
                <c:pt idx="7640" formatCode="0.0000">
                  <c:v>-0.78614220634049803</c:v>
                </c:pt>
                <c:pt idx="7641">
                  <c:v>-0.78600832361321404</c:v>
                </c:pt>
                <c:pt idx="7642">
                  <c:v>-0.78598291488589</c:v>
                </c:pt>
                <c:pt idx="7643">
                  <c:v>-0.78573255895213701</c:v>
                </c:pt>
                <c:pt idx="7644">
                  <c:v>-0.78567186281490398</c:v>
                </c:pt>
                <c:pt idx="7645">
                  <c:v>-0.78559999999999997</c:v>
                </c:pt>
                <c:pt idx="7646">
                  <c:v>-0.785463542442843</c:v>
                </c:pt>
                <c:pt idx="7647">
                  <c:v>-0.785463542442843</c:v>
                </c:pt>
                <c:pt idx="7648">
                  <c:v>-0.78546288443608803</c:v>
                </c:pt>
                <c:pt idx="7649">
                  <c:v>-0.78539999999999999</c:v>
                </c:pt>
                <c:pt idx="7650">
                  <c:v>-0.78520000000000001</c:v>
                </c:pt>
                <c:pt idx="7651">
                  <c:v>-0.78518725096882502</c:v>
                </c:pt>
                <c:pt idx="7652">
                  <c:v>-0.78516030889596999</c:v>
                </c:pt>
                <c:pt idx="7653">
                  <c:v>-0.78511025049202099</c:v>
                </c:pt>
                <c:pt idx="7654">
                  <c:v>-0.78493596995862702</c:v>
                </c:pt>
                <c:pt idx="7655">
                  <c:v>-0.78472528415178899</c:v>
                </c:pt>
                <c:pt idx="7656">
                  <c:v>-0.78444400862645802</c:v>
                </c:pt>
                <c:pt idx="7657">
                  <c:v>-0.78441168785800897</c:v>
                </c:pt>
                <c:pt idx="7658">
                  <c:v>-0.78439999999999999</c:v>
                </c:pt>
                <c:pt idx="7659">
                  <c:v>-0.78412366086363805</c:v>
                </c:pt>
                <c:pt idx="7660">
                  <c:v>-0.78400000000000003</c:v>
                </c:pt>
                <c:pt idx="7661">
                  <c:v>-0.78386942700072604</c:v>
                </c:pt>
                <c:pt idx="7662">
                  <c:v>-0.78386072350776004</c:v>
                </c:pt>
                <c:pt idx="7663">
                  <c:v>-0.78375180172443804</c:v>
                </c:pt>
                <c:pt idx="7664">
                  <c:v>-0.78370824341271295</c:v>
                </c:pt>
                <c:pt idx="7665">
                  <c:v>-0.783632713540793</c:v>
                </c:pt>
                <c:pt idx="7666">
                  <c:v>-0.78359999999999996</c:v>
                </c:pt>
                <c:pt idx="7667">
                  <c:v>-0.78352246813348503</c:v>
                </c:pt>
                <c:pt idx="7668">
                  <c:v>-0.78343324289159</c:v>
                </c:pt>
                <c:pt idx="7669">
                  <c:v>-0.78334206502913295</c:v>
                </c:pt>
                <c:pt idx="7670">
                  <c:v>-0.7833</c:v>
                </c:pt>
                <c:pt idx="7671">
                  <c:v>-0.78310000000000002</c:v>
                </c:pt>
                <c:pt idx="7672">
                  <c:v>-0.78290000000000004</c:v>
                </c:pt>
                <c:pt idx="7673">
                  <c:v>-0.78275334418692699</c:v>
                </c:pt>
                <c:pt idx="7674">
                  <c:v>-0.78272581832475696</c:v>
                </c:pt>
                <c:pt idx="7675">
                  <c:v>-0.78272394770412401</c:v>
                </c:pt>
                <c:pt idx="7676" formatCode="0.0000">
                  <c:v>-0.78269685359747798</c:v>
                </c:pt>
                <c:pt idx="7677">
                  <c:v>-0.78254511110384195</c:v>
                </c:pt>
                <c:pt idx="7678">
                  <c:v>-0.78239999999999998</c:v>
                </c:pt>
                <c:pt idx="7679">
                  <c:v>-0.78221916556500803</c:v>
                </c:pt>
                <c:pt idx="7680">
                  <c:v>-0.78218095412650301</c:v>
                </c:pt>
                <c:pt idx="7681">
                  <c:v>-0.782022047021805</c:v>
                </c:pt>
                <c:pt idx="7682">
                  <c:v>-0.782008268755509</c:v>
                </c:pt>
                <c:pt idx="7683">
                  <c:v>-0.78196052512608605</c:v>
                </c:pt>
                <c:pt idx="7684">
                  <c:v>-0.78190886020239003</c:v>
                </c:pt>
                <c:pt idx="7685">
                  <c:v>-0.78182323320346803</c:v>
                </c:pt>
                <c:pt idx="7686">
                  <c:v>-0.78174930634347495</c:v>
                </c:pt>
                <c:pt idx="7687">
                  <c:v>-0.78156552801597401</c:v>
                </c:pt>
                <c:pt idx="7688">
                  <c:v>-0.78132595038840302</c:v>
                </c:pt>
                <c:pt idx="7689">
                  <c:v>-0.78132595038840302</c:v>
                </c:pt>
                <c:pt idx="7690">
                  <c:v>-0.78120000000000001</c:v>
                </c:pt>
                <c:pt idx="7691">
                  <c:v>-0.78120000000000001</c:v>
                </c:pt>
                <c:pt idx="7692">
                  <c:v>-0.78100000000000003</c:v>
                </c:pt>
                <c:pt idx="7693">
                  <c:v>-0.78094286285445902</c:v>
                </c:pt>
                <c:pt idx="7694">
                  <c:v>-0.78072210390668595</c:v>
                </c:pt>
                <c:pt idx="7695">
                  <c:v>-0.78046778121934801</c:v>
                </c:pt>
                <c:pt idx="7696">
                  <c:v>-0.7802</c:v>
                </c:pt>
                <c:pt idx="7697">
                  <c:v>-0.78019563417087701</c:v>
                </c:pt>
                <c:pt idx="7698">
                  <c:v>-0.78009600938170298</c:v>
                </c:pt>
                <c:pt idx="7699">
                  <c:v>-0.78002444357716605</c:v>
                </c:pt>
                <c:pt idx="7700">
                  <c:v>-0.77980000000000005</c:v>
                </c:pt>
                <c:pt idx="7701">
                  <c:v>-0.77949999999999997</c:v>
                </c:pt>
                <c:pt idx="7702">
                  <c:v>-0.77937671814329701</c:v>
                </c:pt>
                <c:pt idx="7703">
                  <c:v>-0.77911042352384396</c:v>
                </c:pt>
                <c:pt idx="7704">
                  <c:v>-0.77910000000000001</c:v>
                </c:pt>
                <c:pt idx="7705">
                  <c:v>-0.77883668828711705</c:v>
                </c:pt>
                <c:pt idx="7706">
                  <c:v>-0.77881244117791504</c:v>
                </c:pt>
                <c:pt idx="7707">
                  <c:v>-0.77876106193225203</c:v>
                </c:pt>
                <c:pt idx="7708">
                  <c:v>-0.77869999999999995</c:v>
                </c:pt>
                <c:pt idx="7709">
                  <c:v>-0.77869999999999995</c:v>
                </c:pt>
                <c:pt idx="7710">
                  <c:v>-0.77865984193321902</c:v>
                </c:pt>
                <c:pt idx="7711">
                  <c:v>-0.778602687415204</c:v>
                </c:pt>
                <c:pt idx="7712">
                  <c:v>-0.77854170861499605</c:v>
                </c:pt>
                <c:pt idx="7713">
                  <c:v>-0.77849999999999997</c:v>
                </c:pt>
                <c:pt idx="7714">
                  <c:v>-0.77839999999999998</c:v>
                </c:pt>
                <c:pt idx="7715">
                  <c:v>-0.77829999999999999</c:v>
                </c:pt>
                <c:pt idx="7716">
                  <c:v>-0.77808290560700499</c:v>
                </c:pt>
                <c:pt idx="7717">
                  <c:v>-0.77790000000000004</c:v>
                </c:pt>
                <c:pt idx="7718">
                  <c:v>-0.77769999999999995</c:v>
                </c:pt>
                <c:pt idx="7719">
                  <c:v>-0.77769999999999995</c:v>
                </c:pt>
                <c:pt idx="7720">
                  <c:v>-0.77766324151850896</c:v>
                </c:pt>
                <c:pt idx="7721">
                  <c:v>-0.77759999999999996</c:v>
                </c:pt>
                <c:pt idx="7722">
                  <c:v>-0.77738057701410002</c:v>
                </c:pt>
                <c:pt idx="7723">
                  <c:v>-0.77727568395464797</c:v>
                </c:pt>
                <c:pt idx="7724">
                  <c:v>-0.77700000000000002</c:v>
                </c:pt>
                <c:pt idx="7725">
                  <c:v>-0.77668645953869397</c:v>
                </c:pt>
                <c:pt idx="7726">
                  <c:v>-0.77659999999999996</c:v>
                </c:pt>
                <c:pt idx="7727">
                  <c:v>-0.77646658117832401</c:v>
                </c:pt>
                <c:pt idx="7728">
                  <c:v>-0.776361729599927</c:v>
                </c:pt>
                <c:pt idx="7729">
                  <c:v>-0.77624034014195198</c:v>
                </c:pt>
                <c:pt idx="7730">
                  <c:v>-0.77610000000000001</c:v>
                </c:pt>
                <c:pt idx="7731">
                  <c:v>-0.77600100888419499</c:v>
                </c:pt>
                <c:pt idx="7732">
                  <c:v>-0.77597267010893001</c:v>
                </c:pt>
                <c:pt idx="7733">
                  <c:v>-0.77594370030596305</c:v>
                </c:pt>
                <c:pt idx="7734">
                  <c:v>-0.77575803780907804</c:v>
                </c:pt>
                <c:pt idx="7735">
                  <c:v>-0.77569999999999995</c:v>
                </c:pt>
                <c:pt idx="7736">
                  <c:v>-0.77560991388528</c:v>
                </c:pt>
                <c:pt idx="7737">
                  <c:v>-0.77559999999999996</c:v>
                </c:pt>
                <c:pt idx="7738">
                  <c:v>-0.77529444616859799</c:v>
                </c:pt>
                <c:pt idx="7739">
                  <c:v>-0.77529287816908998</c:v>
                </c:pt>
                <c:pt idx="7740">
                  <c:v>-0.77500000000000002</c:v>
                </c:pt>
                <c:pt idx="7741">
                  <c:v>-0.77497791528333004</c:v>
                </c:pt>
                <c:pt idx="7742">
                  <c:v>-0.77480000000000004</c:v>
                </c:pt>
                <c:pt idx="7743">
                  <c:v>-0.77480000000000004</c:v>
                </c:pt>
                <c:pt idx="7744">
                  <c:v>-0.77470000000000006</c:v>
                </c:pt>
                <c:pt idx="7745">
                  <c:v>-0.77453130321005703</c:v>
                </c:pt>
                <c:pt idx="7746">
                  <c:v>-0.77441012583318303</c:v>
                </c:pt>
                <c:pt idx="7747">
                  <c:v>-0.77423168559105204</c:v>
                </c:pt>
                <c:pt idx="7748">
                  <c:v>-0.77400000000000002</c:v>
                </c:pt>
                <c:pt idx="7749">
                  <c:v>-0.77393243858125504</c:v>
                </c:pt>
                <c:pt idx="7750">
                  <c:v>-0.77390000000000003</c:v>
                </c:pt>
                <c:pt idx="7751">
                  <c:v>-0.77382031506825899</c:v>
                </c:pt>
                <c:pt idx="7752">
                  <c:v>-0.77381895910736698</c:v>
                </c:pt>
                <c:pt idx="7753">
                  <c:v>-0.77378156011649402</c:v>
                </c:pt>
                <c:pt idx="7754">
                  <c:v>-0.77378156011649402</c:v>
                </c:pt>
                <c:pt idx="7755">
                  <c:v>-0.77359999999999995</c:v>
                </c:pt>
                <c:pt idx="7756">
                  <c:v>-0.77359649135633701</c:v>
                </c:pt>
                <c:pt idx="7757">
                  <c:v>-0.77350125277456405</c:v>
                </c:pt>
                <c:pt idx="7758">
                  <c:v>-0.77339999999999998</c:v>
                </c:pt>
                <c:pt idx="7759">
                  <c:v>-0.773184525168091</c:v>
                </c:pt>
                <c:pt idx="7760">
                  <c:v>-0.77310000000000001</c:v>
                </c:pt>
                <c:pt idx="7761">
                  <c:v>-0.77308342764607296</c:v>
                </c:pt>
                <c:pt idx="7762">
                  <c:v>-0.77298901723475</c:v>
                </c:pt>
                <c:pt idx="7763">
                  <c:v>-0.77270000000000005</c:v>
                </c:pt>
                <c:pt idx="7764">
                  <c:v>-0.77268639366709202</c:v>
                </c:pt>
                <c:pt idx="7765">
                  <c:v>-0.77259999999999995</c:v>
                </c:pt>
                <c:pt idx="7766">
                  <c:v>-0.77229999999999999</c:v>
                </c:pt>
                <c:pt idx="7767">
                  <c:v>-0.77227211848519295</c:v>
                </c:pt>
                <c:pt idx="7768">
                  <c:v>-0.771613151468587</c:v>
                </c:pt>
                <c:pt idx="7769">
                  <c:v>-0.77155708445295701</c:v>
                </c:pt>
                <c:pt idx="7770" formatCode="0.0000">
                  <c:v>-0.77127225968714397</c:v>
                </c:pt>
                <c:pt idx="7771">
                  <c:v>-0.7712</c:v>
                </c:pt>
                <c:pt idx="7772" formatCode="0.0000">
                  <c:v>-0.77110293826534904</c:v>
                </c:pt>
                <c:pt idx="7773">
                  <c:v>-0.77110000000000001</c:v>
                </c:pt>
                <c:pt idx="7774">
                  <c:v>-0.77094986363099205</c:v>
                </c:pt>
                <c:pt idx="7775">
                  <c:v>-0.77090000000000003</c:v>
                </c:pt>
                <c:pt idx="7776">
                  <c:v>-0.77077273765973597</c:v>
                </c:pt>
                <c:pt idx="7777">
                  <c:v>-0.77068613735365199</c:v>
                </c:pt>
                <c:pt idx="7778">
                  <c:v>-0.77040784414037999</c:v>
                </c:pt>
                <c:pt idx="7779">
                  <c:v>-0.77039999999999997</c:v>
                </c:pt>
                <c:pt idx="7780">
                  <c:v>-0.77032963364245699</c:v>
                </c:pt>
                <c:pt idx="7781">
                  <c:v>-0.7702</c:v>
                </c:pt>
                <c:pt idx="7782">
                  <c:v>-0.77</c:v>
                </c:pt>
                <c:pt idx="7783">
                  <c:v>-0.77</c:v>
                </c:pt>
                <c:pt idx="7784">
                  <c:v>-0.77</c:v>
                </c:pt>
                <c:pt idx="7785">
                  <c:v>-0.76990000000000003</c:v>
                </c:pt>
                <c:pt idx="7786">
                  <c:v>-0.76970405468740299</c:v>
                </c:pt>
                <c:pt idx="7787">
                  <c:v>-0.76959999999999995</c:v>
                </c:pt>
                <c:pt idx="7788">
                  <c:v>-0.76946661791272797</c:v>
                </c:pt>
                <c:pt idx="7789">
                  <c:v>-0.76939999999999997</c:v>
                </c:pt>
                <c:pt idx="7790">
                  <c:v>-0.76925006163665999</c:v>
                </c:pt>
                <c:pt idx="7791" formatCode="0.0000">
                  <c:v>-0.76921030603951401</c:v>
                </c:pt>
                <c:pt idx="7792">
                  <c:v>-0.76916929411775203</c:v>
                </c:pt>
                <c:pt idx="7793">
                  <c:v>-0.76866612500787601</c:v>
                </c:pt>
                <c:pt idx="7794">
                  <c:v>-0.76839999999999997</c:v>
                </c:pt>
                <c:pt idx="7795">
                  <c:v>-0.76830352477877295</c:v>
                </c:pt>
                <c:pt idx="7796">
                  <c:v>-0.76829277305167998</c:v>
                </c:pt>
                <c:pt idx="7797">
                  <c:v>-0.7681</c:v>
                </c:pt>
                <c:pt idx="7798">
                  <c:v>-0.76807668002330098</c:v>
                </c:pt>
                <c:pt idx="7799">
                  <c:v>-0.76753745804905704</c:v>
                </c:pt>
                <c:pt idx="7800">
                  <c:v>-0.7671</c:v>
                </c:pt>
                <c:pt idx="7801">
                  <c:v>-0.76702265162058103</c:v>
                </c:pt>
                <c:pt idx="7802">
                  <c:v>-0.76699888132008598</c:v>
                </c:pt>
                <c:pt idx="7803">
                  <c:v>-0.76680000000000004</c:v>
                </c:pt>
                <c:pt idx="7804">
                  <c:v>-0.76674412370046996</c:v>
                </c:pt>
                <c:pt idx="7805">
                  <c:v>-0.76670000000000005</c:v>
                </c:pt>
                <c:pt idx="7806">
                  <c:v>-0.76660369978410403</c:v>
                </c:pt>
                <c:pt idx="7807">
                  <c:v>-0.76660369978410403</c:v>
                </c:pt>
                <c:pt idx="7808">
                  <c:v>-0.76641501790167199</c:v>
                </c:pt>
                <c:pt idx="7809">
                  <c:v>-0.76631585744182595</c:v>
                </c:pt>
                <c:pt idx="7810">
                  <c:v>-0.765813448823076</c:v>
                </c:pt>
                <c:pt idx="7811">
                  <c:v>-0.76580000000000004</c:v>
                </c:pt>
                <c:pt idx="7812">
                  <c:v>-0.76560773076750199</c:v>
                </c:pt>
                <c:pt idx="7813">
                  <c:v>-0.76559999999999995</c:v>
                </c:pt>
                <c:pt idx="7814">
                  <c:v>-0.76529999999999998</c:v>
                </c:pt>
                <c:pt idx="7815">
                  <c:v>-0.76509895570688902</c:v>
                </c:pt>
                <c:pt idx="7816">
                  <c:v>-0.765070135220555</c:v>
                </c:pt>
                <c:pt idx="7817">
                  <c:v>-0.76500000000000001</c:v>
                </c:pt>
                <c:pt idx="7818">
                  <c:v>-0.76488809512853795</c:v>
                </c:pt>
                <c:pt idx="7819">
                  <c:v>-0.76484339033516702</c:v>
                </c:pt>
                <c:pt idx="7820">
                  <c:v>-0.76476731541034704</c:v>
                </c:pt>
                <c:pt idx="7821">
                  <c:v>-0.764659294621019</c:v>
                </c:pt>
                <c:pt idx="7822">
                  <c:v>-0.76459999999999995</c:v>
                </c:pt>
                <c:pt idx="7823">
                  <c:v>-0.76453615031634603</c:v>
                </c:pt>
                <c:pt idx="7824">
                  <c:v>-0.76442021509660696</c:v>
                </c:pt>
                <c:pt idx="7825">
                  <c:v>-0.76439999999999997</c:v>
                </c:pt>
                <c:pt idx="7826">
                  <c:v>-0.76437315626158697</c:v>
                </c:pt>
                <c:pt idx="7827">
                  <c:v>-0.76429999999999998</c:v>
                </c:pt>
                <c:pt idx="7828">
                  <c:v>-0.76401367214598603</c:v>
                </c:pt>
                <c:pt idx="7829">
                  <c:v>-0.76400842220002496</c:v>
                </c:pt>
                <c:pt idx="7830">
                  <c:v>-0.76349999999999996</c:v>
                </c:pt>
                <c:pt idx="7831">
                  <c:v>-0.76347625208078596</c:v>
                </c:pt>
                <c:pt idx="7832">
                  <c:v>-0.76337647845286805</c:v>
                </c:pt>
                <c:pt idx="7833">
                  <c:v>-0.76329999999999998</c:v>
                </c:pt>
                <c:pt idx="7834">
                  <c:v>-0.76315596715015899</c:v>
                </c:pt>
                <c:pt idx="7835">
                  <c:v>-0.76314573541302899</c:v>
                </c:pt>
                <c:pt idx="7836" formatCode="0.0000">
                  <c:v>-0.76269919220509697</c:v>
                </c:pt>
                <c:pt idx="7837">
                  <c:v>-0.76268592886771902</c:v>
                </c:pt>
                <c:pt idx="7838">
                  <c:v>-0.76259327889026896</c:v>
                </c:pt>
                <c:pt idx="7839">
                  <c:v>-0.76238036985832003</c:v>
                </c:pt>
                <c:pt idx="7840">
                  <c:v>-0.76235238046175202</c:v>
                </c:pt>
                <c:pt idx="7841">
                  <c:v>-0.76229999999999998</c:v>
                </c:pt>
                <c:pt idx="7842">
                  <c:v>-0.7621</c:v>
                </c:pt>
                <c:pt idx="7843">
                  <c:v>-0.76198247107070405</c:v>
                </c:pt>
                <c:pt idx="7844">
                  <c:v>-0.76196008500856305</c:v>
                </c:pt>
                <c:pt idx="7845">
                  <c:v>-0.76190877030360904</c:v>
                </c:pt>
                <c:pt idx="7846">
                  <c:v>-0.76179493906585305</c:v>
                </c:pt>
                <c:pt idx="7847" formatCode="0.0000">
                  <c:v>-0.76178235072395395</c:v>
                </c:pt>
                <c:pt idx="7848">
                  <c:v>-0.76170792851776203</c:v>
                </c:pt>
                <c:pt idx="7849">
                  <c:v>-0.76166715871968704</c:v>
                </c:pt>
                <c:pt idx="7850">
                  <c:v>-0.76155957839859401</c:v>
                </c:pt>
                <c:pt idx="7851">
                  <c:v>-0.76150340958434104</c:v>
                </c:pt>
                <c:pt idx="7852">
                  <c:v>-0.76123602572548998</c:v>
                </c:pt>
                <c:pt idx="7853">
                  <c:v>-0.7611</c:v>
                </c:pt>
                <c:pt idx="7854">
                  <c:v>-0.76099345310032995</c:v>
                </c:pt>
                <c:pt idx="7855">
                  <c:v>-0.76097523831819303</c:v>
                </c:pt>
                <c:pt idx="7856">
                  <c:v>-0.76090000000000002</c:v>
                </c:pt>
                <c:pt idx="7857">
                  <c:v>-0.76090000000000002</c:v>
                </c:pt>
                <c:pt idx="7858">
                  <c:v>-0.76083679173125096</c:v>
                </c:pt>
                <c:pt idx="7859">
                  <c:v>-0.76080563445265903</c:v>
                </c:pt>
                <c:pt idx="7860">
                  <c:v>-0.760578742166926</c:v>
                </c:pt>
                <c:pt idx="7861">
                  <c:v>-0.76049999999999995</c:v>
                </c:pt>
                <c:pt idx="7862">
                  <c:v>-0.76049274797961997</c:v>
                </c:pt>
                <c:pt idx="7863">
                  <c:v>-0.7601</c:v>
                </c:pt>
                <c:pt idx="7864">
                  <c:v>-0.76</c:v>
                </c:pt>
                <c:pt idx="7865">
                  <c:v>-0.75997580529407005</c:v>
                </c:pt>
                <c:pt idx="7866">
                  <c:v>-0.75993574304155398</c:v>
                </c:pt>
                <c:pt idx="7867">
                  <c:v>-0.75990000000000002</c:v>
                </c:pt>
                <c:pt idx="7868">
                  <c:v>-0.75984379416801096</c:v>
                </c:pt>
                <c:pt idx="7869">
                  <c:v>-0.75981137813971</c:v>
                </c:pt>
                <c:pt idx="7870">
                  <c:v>-0.75980000000000003</c:v>
                </c:pt>
                <c:pt idx="7871">
                  <c:v>-0.75971622447258702</c:v>
                </c:pt>
                <c:pt idx="7872" formatCode="0.0000">
                  <c:v>-0.75956266568707997</c:v>
                </c:pt>
                <c:pt idx="7873">
                  <c:v>-0.75938093936370898</c:v>
                </c:pt>
                <c:pt idx="7874">
                  <c:v>-0.75918713278800998</c:v>
                </c:pt>
                <c:pt idx="7875">
                  <c:v>-0.7591</c:v>
                </c:pt>
                <c:pt idx="7876">
                  <c:v>-0.75870891344918401</c:v>
                </c:pt>
                <c:pt idx="7877">
                  <c:v>-0.75840799244360801</c:v>
                </c:pt>
                <c:pt idx="7878">
                  <c:v>-0.75797328582843204</c:v>
                </c:pt>
                <c:pt idx="7879">
                  <c:v>-0.75790000000000002</c:v>
                </c:pt>
                <c:pt idx="7880">
                  <c:v>-0.75781514971924302</c:v>
                </c:pt>
                <c:pt idx="7881">
                  <c:v>-0.75764494368539603</c:v>
                </c:pt>
                <c:pt idx="7882">
                  <c:v>-0.75749999999999995</c:v>
                </c:pt>
                <c:pt idx="7883">
                  <c:v>-0.75731033328741204</c:v>
                </c:pt>
                <c:pt idx="7884">
                  <c:v>-0.75726929805022702</c:v>
                </c:pt>
                <c:pt idx="7885">
                  <c:v>-0.75719999999999998</c:v>
                </c:pt>
                <c:pt idx="7886">
                  <c:v>-0.75710277490172595</c:v>
                </c:pt>
                <c:pt idx="7887">
                  <c:v>-0.75696442083347404</c:v>
                </c:pt>
                <c:pt idx="7888">
                  <c:v>-0.75695065940816697</c:v>
                </c:pt>
                <c:pt idx="7889">
                  <c:v>-0.75690320589549798</c:v>
                </c:pt>
                <c:pt idx="7890">
                  <c:v>-0.75678756579916495</c:v>
                </c:pt>
                <c:pt idx="7891">
                  <c:v>-0.75672516551322899</c:v>
                </c:pt>
                <c:pt idx="7892">
                  <c:v>-0.75666497104062502</c:v>
                </c:pt>
                <c:pt idx="7893">
                  <c:v>-0.75654887744181798</c:v>
                </c:pt>
                <c:pt idx="7894">
                  <c:v>-0.75649999999999995</c:v>
                </c:pt>
                <c:pt idx="7895">
                  <c:v>-0.75619999999999998</c:v>
                </c:pt>
                <c:pt idx="7896">
                  <c:v>-0.75619999999999998</c:v>
                </c:pt>
                <c:pt idx="7897">
                  <c:v>-0.75600000000000001</c:v>
                </c:pt>
                <c:pt idx="7898">
                  <c:v>-0.75580000000000003</c:v>
                </c:pt>
                <c:pt idx="7899">
                  <c:v>-0.75578453390281197</c:v>
                </c:pt>
                <c:pt idx="7900">
                  <c:v>-0.75565051661737603</c:v>
                </c:pt>
                <c:pt idx="7901">
                  <c:v>-0.75563449164477403</c:v>
                </c:pt>
                <c:pt idx="7902">
                  <c:v>-0.75560000000000005</c:v>
                </c:pt>
                <c:pt idx="7903">
                  <c:v>-0.75542268537646795</c:v>
                </c:pt>
                <c:pt idx="7904">
                  <c:v>-0.75538428126478996</c:v>
                </c:pt>
                <c:pt idx="7905">
                  <c:v>-0.75509999999999999</c:v>
                </c:pt>
                <c:pt idx="7906">
                  <c:v>-0.75507260790353004</c:v>
                </c:pt>
                <c:pt idx="7907">
                  <c:v>-0.75470000000000004</c:v>
                </c:pt>
                <c:pt idx="7908">
                  <c:v>-0.75469075996347801</c:v>
                </c:pt>
                <c:pt idx="7909">
                  <c:v>-0.75468757896642802</c:v>
                </c:pt>
                <c:pt idx="7910">
                  <c:v>-0.75460000000000005</c:v>
                </c:pt>
                <c:pt idx="7911" formatCode="0.0000">
                  <c:v>-0.75457609656789304</c:v>
                </c:pt>
                <c:pt idx="7912">
                  <c:v>-0.75449534342161195</c:v>
                </c:pt>
                <c:pt idx="7913">
                  <c:v>-0.75440492029710104</c:v>
                </c:pt>
                <c:pt idx="7914">
                  <c:v>-0.75439999999999996</c:v>
                </c:pt>
                <c:pt idx="7915">
                  <c:v>-0.75409999999999999</c:v>
                </c:pt>
                <c:pt idx="7916">
                  <c:v>-0.75386793380092698</c:v>
                </c:pt>
                <c:pt idx="7917">
                  <c:v>-0.75370000000000004</c:v>
                </c:pt>
                <c:pt idx="7918">
                  <c:v>-0.75356383834537799</c:v>
                </c:pt>
                <c:pt idx="7919">
                  <c:v>-0.75329999999999997</c:v>
                </c:pt>
                <c:pt idx="7920">
                  <c:v>-0.75329999999999997</c:v>
                </c:pt>
                <c:pt idx="7921">
                  <c:v>-0.75312961156594604</c:v>
                </c:pt>
                <c:pt idx="7922">
                  <c:v>-0.75309052194850601</c:v>
                </c:pt>
                <c:pt idx="7923">
                  <c:v>-0.75284513467310799</c:v>
                </c:pt>
                <c:pt idx="7924">
                  <c:v>-0.75280000000000002</c:v>
                </c:pt>
                <c:pt idx="7925">
                  <c:v>-0.75266270423043402</c:v>
                </c:pt>
                <c:pt idx="7926">
                  <c:v>-0.75221557651905802</c:v>
                </c:pt>
                <c:pt idx="7927">
                  <c:v>-0.75209999999999999</c:v>
                </c:pt>
                <c:pt idx="7928">
                  <c:v>-0.75206751439652098</c:v>
                </c:pt>
                <c:pt idx="7929">
                  <c:v>-0.75190000000000001</c:v>
                </c:pt>
                <c:pt idx="7930">
                  <c:v>-0.75184416445483604</c:v>
                </c:pt>
                <c:pt idx="7931">
                  <c:v>-0.75139999999999996</c:v>
                </c:pt>
                <c:pt idx="7932">
                  <c:v>-0.75122486080764295</c:v>
                </c:pt>
                <c:pt idx="7933">
                  <c:v>-0.75118914741211196</c:v>
                </c:pt>
                <c:pt idx="7934">
                  <c:v>-0.75116198100523501</c:v>
                </c:pt>
                <c:pt idx="7935">
                  <c:v>-0.75104620169433101</c:v>
                </c:pt>
                <c:pt idx="7936">
                  <c:v>-0.751</c:v>
                </c:pt>
                <c:pt idx="7937">
                  <c:v>-0.75094568975442699</c:v>
                </c:pt>
                <c:pt idx="7938">
                  <c:v>-0.75093717211824695</c:v>
                </c:pt>
                <c:pt idx="7939">
                  <c:v>-0.750759992030681</c:v>
                </c:pt>
                <c:pt idx="7940">
                  <c:v>-0.75075844080548104</c:v>
                </c:pt>
                <c:pt idx="7941">
                  <c:v>-0.75073031355245701</c:v>
                </c:pt>
                <c:pt idx="7942">
                  <c:v>-0.75068824373418896</c:v>
                </c:pt>
                <c:pt idx="7943">
                  <c:v>-0.75061909321553599</c:v>
                </c:pt>
                <c:pt idx="7944">
                  <c:v>-0.75046602869295598</c:v>
                </c:pt>
                <c:pt idx="7945">
                  <c:v>-0.75045527903262799</c:v>
                </c:pt>
                <c:pt idx="7946">
                  <c:v>-0.75039398263582402</c:v>
                </c:pt>
                <c:pt idx="7947">
                  <c:v>-0.75022178190540201</c:v>
                </c:pt>
                <c:pt idx="7948">
                  <c:v>-0.75019999999999998</c:v>
                </c:pt>
                <c:pt idx="7949">
                  <c:v>-0.75011700600766795</c:v>
                </c:pt>
                <c:pt idx="7950">
                  <c:v>-0.749799587610256</c:v>
                </c:pt>
                <c:pt idx="7951">
                  <c:v>-0.74960824349819499</c:v>
                </c:pt>
                <c:pt idx="7952" formatCode="0.0000">
                  <c:v>-0.74938903409736601</c:v>
                </c:pt>
                <c:pt idx="7953">
                  <c:v>-0.74928691465834896</c:v>
                </c:pt>
                <c:pt idx="7954">
                  <c:v>-0.74919999999999998</c:v>
                </c:pt>
                <c:pt idx="7955">
                  <c:v>-0.749</c:v>
                </c:pt>
                <c:pt idx="7956">
                  <c:v>-0.74890000000000001</c:v>
                </c:pt>
                <c:pt idx="7957">
                  <c:v>-0.74889284148117696</c:v>
                </c:pt>
                <c:pt idx="7958">
                  <c:v>-0.748761217637953</c:v>
                </c:pt>
                <c:pt idx="7959">
                  <c:v>-0.74867884110155303</c:v>
                </c:pt>
                <c:pt idx="7960">
                  <c:v>-0.748648856342089</c:v>
                </c:pt>
                <c:pt idx="7961">
                  <c:v>-0.74860000000000004</c:v>
                </c:pt>
                <c:pt idx="7962">
                  <c:v>-0.74851666877409295</c:v>
                </c:pt>
                <c:pt idx="7963">
                  <c:v>-0.74850000000000005</c:v>
                </c:pt>
                <c:pt idx="7964">
                  <c:v>-0.74842492628563595</c:v>
                </c:pt>
                <c:pt idx="7965">
                  <c:v>-0.74829099884941797</c:v>
                </c:pt>
                <c:pt idx="7966">
                  <c:v>-0.74783430336425605</c:v>
                </c:pt>
                <c:pt idx="7967">
                  <c:v>-0.74729999999999996</c:v>
                </c:pt>
                <c:pt idx="7968">
                  <c:v>-0.74729999999999996</c:v>
                </c:pt>
                <c:pt idx="7969" formatCode="0.0000">
                  <c:v>-0.74724483462128799</c:v>
                </c:pt>
                <c:pt idx="7970">
                  <c:v>-0.747</c:v>
                </c:pt>
                <c:pt idx="7971">
                  <c:v>-0.74681555874944205</c:v>
                </c:pt>
                <c:pt idx="7972" formatCode="0.0000">
                  <c:v>-0.74656397209976699</c:v>
                </c:pt>
                <c:pt idx="7973">
                  <c:v>-0.746438273590188</c:v>
                </c:pt>
                <c:pt idx="7974">
                  <c:v>-0.746429524998099</c:v>
                </c:pt>
                <c:pt idx="7975">
                  <c:v>-0.746</c:v>
                </c:pt>
                <c:pt idx="7976">
                  <c:v>-0.746</c:v>
                </c:pt>
                <c:pt idx="7977">
                  <c:v>-0.745855310996137</c:v>
                </c:pt>
                <c:pt idx="7978">
                  <c:v>-0.74580000000000002</c:v>
                </c:pt>
                <c:pt idx="7979">
                  <c:v>-0.745759680067413</c:v>
                </c:pt>
                <c:pt idx="7980">
                  <c:v>-0.74575077233468201</c:v>
                </c:pt>
                <c:pt idx="7981">
                  <c:v>-0.74535657147342504</c:v>
                </c:pt>
                <c:pt idx="7982">
                  <c:v>-0.74533447006207498</c:v>
                </c:pt>
                <c:pt idx="7983">
                  <c:v>-0.74526451208211597</c:v>
                </c:pt>
                <c:pt idx="7984">
                  <c:v>-0.74504372129278995</c:v>
                </c:pt>
                <c:pt idx="7985">
                  <c:v>-0.745</c:v>
                </c:pt>
                <c:pt idx="7986">
                  <c:v>-0.74496636530923499</c:v>
                </c:pt>
                <c:pt idx="7987">
                  <c:v>-0.74490787777114897</c:v>
                </c:pt>
                <c:pt idx="7988">
                  <c:v>-0.74490000000000001</c:v>
                </c:pt>
                <c:pt idx="7989">
                  <c:v>-0.74485826588821202</c:v>
                </c:pt>
                <c:pt idx="7990">
                  <c:v>-0.74480000000000002</c:v>
                </c:pt>
                <c:pt idx="7991">
                  <c:v>-0.74463266227770197</c:v>
                </c:pt>
                <c:pt idx="7992">
                  <c:v>-0.74462447062315196</c:v>
                </c:pt>
                <c:pt idx="7993">
                  <c:v>-0.74460000000000004</c:v>
                </c:pt>
                <c:pt idx="7994">
                  <c:v>-0.74460000000000004</c:v>
                </c:pt>
                <c:pt idx="7995">
                  <c:v>-0.74458102684774496</c:v>
                </c:pt>
                <c:pt idx="7996">
                  <c:v>-0.74419999999999997</c:v>
                </c:pt>
                <c:pt idx="7997">
                  <c:v>-0.74416910970379402</c:v>
                </c:pt>
                <c:pt idx="7998" formatCode="0.0000">
                  <c:v>-0.744050489592054</c:v>
                </c:pt>
                <c:pt idx="7999">
                  <c:v>-0.74390000000000001</c:v>
                </c:pt>
                <c:pt idx="8000">
                  <c:v>-0.74374660392775405</c:v>
                </c:pt>
                <c:pt idx="8001">
                  <c:v>-0.74370000000000003</c:v>
                </c:pt>
                <c:pt idx="8002">
                  <c:v>-0.74361669959047305</c:v>
                </c:pt>
                <c:pt idx="8003">
                  <c:v>-0.74343563707000004</c:v>
                </c:pt>
                <c:pt idx="8004">
                  <c:v>-0.74329999999999996</c:v>
                </c:pt>
                <c:pt idx="8005">
                  <c:v>-0.74320781677043002</c:v>
                </c:pt>
                <c:pt idx="8006">
                  <c:v>-0.74291424325605204</c:v>
                </c:pt>
                <c:pt idx="8007">
                  <c:v>-0.74278232991986304</c:v>
                </c:pt>
                <c:pt idx="8008">
                  <c:v>-0.74251729151679502</c:v>
                </c:pt>
                <c:pt idx="8009">
                  <c:v>-0.74250000000000005</c:v>
                </c:pt>
                <c:pt idx="8010">
                  <c:v>-0.74219999999999997</c:v>
                </c:pt>
                <c:pt idx="8011">
                  <c:v>-0.74208032429864002</c:v>
                </c:pt>
                <c:pt idx="8012">
                  <c:v>-0.74196095498761105</c:v>
                </c:pt>
                <c:pt idx="8013">
                  <c:v>-0.7419</c:v>
                </c:pt>
                <c:pt idx="8014">
                  <c:v>-0.74185115170913596</c:v>
                </c:pt>
                <c:pt idx="8015">
                  <c:v>-0.74159696265659603</c:v>
                </c:pt>
                <c:pt idx="8016">
                  <c:v>-0.74139999999999995</c:v>
                </c:pt>
                <c:pt idx="8017">
                  <c:v>-0.74139553836457495</c:v>
                </c:pt>
                <c:pt idx="8018">
                  <c:v>-0.74138259097094605</c:v>
                </c:pt>
                <c:pt idx="8019">
                  <c:v>-0.74132859534728102</c:v>
                </c:pt>
                <c:pt idx="8020">
                  <c:v>-0.74127809351178497</c:v>
                </c:pt>
                <c:pt idx="8021">
                  <c:v>-0.74119999999999997</c:v>
                </c:pt>
                <c:pt idx="8022">
                  <c:v>-0.7409</c:v>
                </c:pt>
                <c:pt idx="8023">
                  <c:v>-0.74078019183821997</c:v>
                </c:pt>
                <c:pt idx="8024">
                  <c:v>-0.74069450892052202</c:v>
                </c:pt>
                <c:pt idx="8025">
                  <c:v>-0.74069450892052202</c:v>
                </c:pt>
                <c:pt idx="8026">
                  <c:v>-0.74065981973919304</c:v>
                </c:pt>
                <c:pt idx="8027">
                  <c:v>-0.74059629377471303</c:v>
                </c:pt>
                <c:pt idx="8028">
                  <c:v>-0.74058304044887302</c:v>
                </c:pt>
                <c:pt idx="8029" formatCode="0.0000">
                  <c:v>-0.74041318474448503</c:v>
                </c:pt>
                <c:pt idx="8030">
                  <c:v>-0.74029999999999996</c:v>
                </c:pt>
                <c:pt idx="8031">
                  <c:v>-0.74019999999999997</c:v>
                </c:pt>
                <c:pt idx="8032">
                  <c:v>-0.74019408168929401</c:v>
                </c:pt>
                <c:pt idx="8033">
                  <c:v>-0.73989421915297504</c:v>
                </c:pt>
                <c:pt idx="8034">
                  <c:v>-0.73976819889082102</c:v>
                </c:pt>
                <c:pt idx="8035">
                  <c:v>-0.73960000000000004</c:v>
                </c:pt>
                <c:pt idx="8036">
                  <c:v>-0.739370888472624</c:v>
                </c:pt>
                <c:pt idx="8037">
                  <c:v>-0.739299142290885</c:v>
                </c:pt>
                <c:pt idx="8038">
                  <c:v>-0.739250606579407</c:v>
                </c:pt>
                <c:pt idx="8039">
                  <c:v>-0.73919999999999997</c:v>
                </c:pt>
                <c:pt idx="8040">
                  <c:v>-0.73913518866528005</c:v>
                </c:pt>
                <c:pt idx="8041">
                  <c:v>-0.73909999999999998</c:v>
                </c:pt>
                <c:pt idx="8042">
                  <c:v>-0.73909805820529795</c:v>
                </c:pt>
                <c:pt idx="8043">
                  <c:v>-0.73901682575798</c:v>
                </c:pt>
                <c:pt idx="8044">
                  <c:v>-0.73880000000000001</c:v>
                </c:pt>
                <c:pt idx="8045">
                  <c:v>-0.73863208470622799</c:v>
                </c:pt>
                <c:pt idx="8046">
                  <c:v>-0.73859611751878296</c:v>
                </c:pt>
                <c:pt idx="8047">
                  <c:v>-0.73859611751878296</c:v>
                </c:pt>
                <c:pt idx="8048">
                  <c:v>-0.73809999999999998</c:v>
                </c:pt>
                <c:pt idx="8049">
                  <c:v>-0.738015106455429</c:v>
                </c:pt>
                <c:pt idx="8050">
                  <c:v>-0.73799999999999999</c:v>
                </c:pt>
                <c:pt idx="8051">
                  <c:v>-0.73784217565823196</c:v>
                </c:pt>
                <c:pt idx="8052">
                  <c:v>-0.73760000000000003</c:v>
                </c:pt>
                <c:pt idx="8053">
                  <c:v>-0.73709999999999998</c:v>
                </c:pt>
                <c:pt idx="8054">
                  <c:v>-0.73709999999999998</c:v>
                </c:pt>
                <c:pt idx="8055">
                  <c:v>-0.73699999999999999</c:v>
                </c:pt>
                <c:pt idx="8056">
                  <c:v>-0.73698558606250097</c:v>
                </c:pt>
                <c:pt idx="8057">
                  <c:v>-0.73697529229938197</c:v>
                </c:pt>
                <c:pt idx="8058">
                  <c:v>-0.73646824904806096</c:v>
                </c:pt>
                <c:pt idx="8059">
                  <c:v>-0.73639615282800697</c:v>
                </c:pt>
                <c:pt idx="8060">
                  <c:v>-0.736079512292385</c:v>
                </c:pt>
                <c:pt idx="8061">
                  <c:v>-0.7359</c:v>
                </c:pt>
                <c:pt idx="8062">
                  <c:v>-0.7359</c:v>
                </c:pt>
                <c:pt idx="8063">
                  <c:v>-0.73573976067567004</c:v>
                </c:pt>
                <c:pt idx="8064">
                  <c:v>-0.73570000000000002</c:v>
                </c:pt>
                <c:pt idx="8065">
                  <c:v>-0.735669781136564</c:v>
                </c:pt>
                <c:pt idx="8066">
                  <c:v>-0.73555156940685196</c:v>
                </c:pt>
                <c:pt idx="8067" formatCode="0.0000">
                  <c:v>-0.73552083921288103</c:v>
                </c:pt>
                <c:pt idx="8068">
                  <c:v>-0.73540000000000005</c:v>
                </c:pt>
                <c:pt idx="8069">
                  <c:v>-0.73540000000000005</c:v>
                </c:pt>
                <c:pt idx="8070">
                  <c:v>-0.73532024238371996</c:v>
                </c:pt>
                <c:pt idx="8071">
                  <c:v>-0.73529999999999995</c:v>
                </c:pt>
                <c:pt idx="8072">
                  <c:v>-0.735086153619672</c:v>
                </c:pt>
                <c:pt idx="8073">
                  <c:v>-0.73436135002987601</c:v>
                </c:pt>
                <c:pt idx="8074">
                  <c:v>-0.73428094290326595</c:v>
                </c:pt>
                <c:pt idx="8075">
                  <c:v>-0.73427349120901897</c:v>
                </c:pt>
                <c:pt idx="8076">
                  <c:v>-0.73417046739649505</c:v>
                </c:pt>
                <c:pt idx="8077">
                  <c:v>-0.73416533374749404</c:v>
                </c:pt>
                <c:pt idx="8078">
                  <c:v>-0.73388564170364001</c:v>
                </c:pt>
                <c:pt idx="8079">
                  <c:v>-0.733680001231509</c:v>
                </c:pt>
                <c:pt idx="8080">
                  <c:v>-0.73367376003892504</c:v>
                </c:pt>
                <c:pt idx="8081">
                  <c:v>-0.73366749544966903</c:v>
                </c:pt>
                <c:pt idx="8082">
                  <c:v>-0.73354269208742295</c:v>
                </c:pt>
                <c:pt idx="8083">
                  <c:v>-0.73316702019687996</c:v>
                </c:pt>
                <c:pt idx="8084">
                  <c:v>-0.73302652614561603</c:v>
                </c:pt>
                <c:pt idx="8085">
                  <c:v>-0.73293124029272005</c:v>
                </c:pt>
                <c:pt idx="8086">
                  <c:v>-0.73289495800535098</c:v>
                </c:pt>
                <c:pt idx="8087">
                  <c:v>-0.73283387804195399</c:v>
                </c:pt>
                <c:pt idx="8088">
                  <c:v>-0.73270000000000002</c:v>
                </c:pt>
                <c:pt idx="8089">
                  <c:v>-0.73265157510364198</c:v>
                </c:pt>
                <c:pt idx="8090">
                  <c:v>-0.73263096364149505</c:v>
                </c:pt>
                <c:pt idx="8091">
                  <c:v>-0.73215276708433596</c:v>
                </c:pt>
                <c:pt idx="8092">
                  <c:v>-0.73199999999999998</c:v>
                </c:pt>
                <c:pt idx="8093">
                  <c:v>-0.73186353696056705</c:v>
                </c:pt>
                <c:pt idx="8094">
                  <c:v>-0.73180000000000001</c:v>
                </c:pt>
                <c:pt idx="8095">
                  <c:v>-0.73144650211275697</c:v>
                </c:pt>
                <c:pt idx="8096">
                  <c:v>-0.73144604863306195</c:v>
                </c:pt>
                <c:pt idx="8097">
                  <c:v>-0.73139213384538804</c:v>
                </c:pt>
                <c:pt idx="8098">
                  <c:v>-0.73129999999999995</c:v>
                </c:pt>
                <c:pt idx="8099">
                  <c:v>-0.73096660229549704</c:v>
                </c:pt>
                <c:pt idx="8100">
                  <c:v>-0.73080000000000001</c:v>
                </c:pt>
                <c:pt idx="8101">
                  <c:v>-0.73060000000000003</c:v>
                </c:pt>
                <c:pt idx="8102">
                  <c:v>-0.73050790088312001</c:v>
                </c:pt>
                <c:pt idx="8103">
                  <c:v>-0.73043261758378297</c:v>
                </c:pt>
                <c:pt idx="8104">
                  <c:v>-0.73036549849550603</c:v>
                </c:pt>
                <c:pt idx="8105">
                  <c:v>-0.73023312966170195</c:v>
                </c:pt>
                <c:pt idx="8106">
                  <c:v>-0.73003999887748094</c:v>
                </c:pt>
                <c:pt idx="8107">
                  <c:v>-0.72993966790508702</c:v>
                </c:pt>
                <c:pt idx="8108">
                  <c:v>-0.72989999999999999</c:v>
                </c:pt>
                <c:pt idx="8109">
                  <c:v>-0.72989999999999999</c:v>
                </c:pt>
                <c:pt idx="8110">
                  <c:v>-0.7298</c:v>
                </c:pt>
                <c:pt idx="8111">
                  <c:v>-0.72979835316043995</c:v>
                </c:pt>
                <c:pt idx="8112">
                  <c:v>-0.72978353562056697</c:v>
                </c:pt>
                <c:pt idx="8113">
                  <c:v>-0.729770381048225</c:v>
                </c:pt>
                <c:pt idx="8114">
                  <c:v>-0.72968010337511702</c:v>
                </c:pt>
                <c:pt idx="8115">
                  <c:v>-0.72942206515195396</c:v>
                </c:pt>
                <c:pt idx="8116">
                  <c:v>-0.72936763814761396</c:v>
                </c:pt>
                <c:pt idx="8117">
                  <c:v>-0.72930724327052499</c:v>
                </c:pt>
                <c:pt idx="8118">
                  <c:v>-0.729144217645183</c:v>
                </c:pt>
                <c:pt idx="8119">
                  <c:v>-0.72907813049071701</c:v>
                </c:pt>
                <c:pt idx="8120">
                  <c:v>-0.72903435952499096</c:v>
                </c:pt>
                <c:pt idx="8121">
                  <c:v>-0.72871265342497704</c:v>
                </c:pt>
                <c:pt idx="8122">
                  <c:v>-0.72870014978751096</c:v>
                </c:pt>
                <c:pt idx="8123">
                  <c:v>-0.72870000000000001</c:v>
                </c:pt>
                <c:pt idx="8124">
                  <c:v>-0.72840000000000005</c:v>
                </c:pt>
                <c:pt idx="8125">
                  <c:v>-0.728238078663069</c:v>
                </c:pt>
                <c:pt idx="8126" formatCode="0.0000">
                  <c:v>-0.728060114862076</c:v>
                </c:pt>
                <c:pt idx="8127">
                  <c:v>-0.72803398477034797</c:v>
                </c:pt>
                <c:pt idx="8128">
                  <c:v>-0.72802084996681204</c:v>
                </c:pt>
                <c:pt idx="8129">
                  <c:v>-0.72790166091507402</c:v>
                </c:pt>
                <c:pt idx="8130">
                  <c:v>-0.72770000000000001</c:v>
                </c:pt>
                <c:pt idx="8131">
                  <c:v>-0.72768046910819795</c:v>
                </c:pt>
                <c:pt idx="8132">
                  <c:v>-0.72693860769736096</c:v>
                </c:pt>
                <c:pt idx="8133">
                  <c:v>-0.72687656930927502</c:v>
                </c:pt>
                <c:pt idx="8134">
                  <c:v>-0.72667625908910305</c:v>
                </c:pt>
                <c:pt idx="8135">
                  <c:v>-0.72657312825658804</c:v>
                </c:pt>
                <c:pt idx="8136">
                  <c:v>-0.72637343779672103</c:v>
                </c:pt>
                <c:pt idx="8137">
                  <c:v>-0.72632267687740504</c:v>
                </c:pt>
                <c:pt idx="8138">
                  <c:v>-0.72632256967412201</c:v>
                </c:pt>
                <c:pt idx="8139">
                  <c:v>-0.72623685650038805</c:v>
                </c:pt>
                <c:pt idx="8140">
                  <c:v>-0.72607368681761997</c:v>
                </c:pt>
                <c:pt idx="8141">
                  <c:v>-0.72578907996613995</c:v>
                </c:pt>
                <c:pt idx="8142">
                  <c:v>-0.72577371905852395</c:v>
                </c:pt>
                <c:pt idx="8143">
                  <c:v>-0.725698902511278</c:v>
                </c:pt>
                <c:pt idx="8144">
                  <c:v>-0.72538737575664303</c:v>
                </c:pt>
                <c:pt idx="8145">
                  <c:v>-0.72532509139078105</c:v>
                </c:pt>
                <c:pt idx="8146">
                  <c:v>-0.72529999999999994</c:v>
                </c:pt>
                <c:pt idx="8147" formatCode="0.0000">
                  <c:v>-0.72515719021701996</c:v>
                </c:pt>
                <c:pt idx="8148">
                  <c:v>-0.72509999999999997</c:v>
                </c:pt>
                <c:pt idx="8149">
                  <c:v>-0.725018631662673</c:v>
                </c:pt>
                <c:pt idx="8150">
                  <c:v>-0.72491659606911896</c:v>
                </c:pt>
                <c:pt idx="8151">
                  <c:v>-0.72472365478703804</c:v>
                </c:pt>
                <c:pt idx="8152">
                  <c:v>-0.72409999999999997</c:v>
                </c:pt>
                <c:pt idx="8153">
                  <c:v>-0.72406064076806398</c:v>
                </c:pt>
                <c:pt idx="8154">
                  <c:v>-0.72404053515421796</c:v>
                </c:pt>
                <c:pt idx="8155">
                  <c:v>-0.72399999999999998</c:v>
                </c:pt>
                <c:pt idx="8156">
                  <c:v>-0.72382549566586096</c:v>
                </c:pt>
                <c:pt idx="8157">
                  <c:v>-0.72342422499048498</c:v>
                </c:pt>
                <c:pt idx="8158">
                  <c:v>-0.72340000000000004</c:v>
                </c:pt>
                <c:pt idx="8159">
                  <c:v>-0.72319999999999995</c:v>
                </c:pt>
                <c:pt idx="8160">
                  <c:v>-0.72317790381208702</c:v>
                </c:pt>
                <c:pt idx="8161">
                  <c:v>-0.72270000000000001</c:v>
                </c:pt>
                <c:pt idx="8162">
                  <c:v>-0.72250000000000003</c:v>
                </c:pt>
                <c:pt idx="8163">
                  <c:v>-0.72182803542876595</c:v>
                </c:pt>
                <c:pt idx="8164">
                  <c:v>-0.72179335582529003</c:v>
                </c:pt>
                <c:pt idx="8165">
                  <c:v>-0.72170406724111502</c:v>
                </c:pt>
                <c:pt idx="8166">
                  <c:v>-0.72170000000000001</c:v>
                </c:pt>
                <c:pt idx="8167">
                  <c:v>-0.72150000000000003</c:v>
                </c:pt>
                <c:pt idx="8168">
                  <c:v>-0.72131551909218505</c:v>
                </c:pt>
                <c:pt idx="8169">
                  <c:v>-0.72074417241540001</c:v>
                </c:pt>
                <c:pt idx="8170">
                  <c:v>-0.720708379055086</c:v>
                </c:pt>
                <c:pt idx="8171">
                  <c:v>-0.72070000000000001</c:v>
                </c:pt>
                <c:pt idx="8172">
                  <c:v>-0.72062094828759804</c:v>
                </c:pt>
                <c:pt idx="8173">
                  <c:v>-0.72050000000000003</c:v>
                </c:pt>
                <c:pt idx="8174">
                  <c:v>-0.72040000000000004</c:v>
                </c:pt>
                <c:pt idx="8175">
                  <c:v>-0.72034056310277494</c:v>
                </c:pt>
                <c:pt idx="8176">
                  <c:v>-0.72021589094592298</c:v>
                </c:pt>
                <c:pt idx="8177">
                  <c:v>-0.72019999999999995</c:v>
                </c:pt>
                <c:pt idx="8178">
                  <c:v>-0.72019776264368296</c:v>
                </c:pt>
                <c:pt idx="8179">
                  <c:v>-0.72</c:v>
                </c:pt>
                <c:pt idx="8180">
                  <c:v>-0.71993292520376695</c:v>
                </c:pt>
                <c:pt idx="8181">
                  <c:v>-0.71973818081351004</c:v>
                </c:pt>
                <c:pt idx="8182">
                  <c:v>-0.71970000000000001</c:v>
                </c:pt>
                <c:pt idx="8183">
                  <c:v>-0.719685790938978</c:v>
                </c:pt>
                <c:pt idx="8184">
                  <c:v>-0.71968280958476305</c:v>
                </c:pt>
                <c:pt idx="8185" formatCode="0.0000">
                  <c:v>-0.71948412761926805</c:v>
                </c:pt>
                <c:pt idx="8186">
                  <c:v>-0.71941812249043002</c:v>
                </c:pt>
                <c:pt idx="8187">
                  <c:v>-0.71938055772823195</c:v>
                </c:pt>
                <c:pt idx="8188">
                  <c:v>-0.71936386502838401</c:v>
                </c:pt>
                <c:pt idx="8189">
                  <c:v>-0.71925610828463304</c:v>
                </c:pt>
                <c:pt idx="8190">
                  <c:v>-0.71909371493182095</c:v>
                </c:pt>
                <c:pt idx="8191" formatCode="0.0000">
                  <c:v>-0.719044018765016</c:v>
                </c:pt>
                <c:pt idx="8192">
                  <c:v>-0.71904096914555005</c:v>
                </c:pt>
                <c:pt idx="8193">
                  <c:v>-0.71889999999999998</c:v>
                </c:pt>
                <c:pt idx="8194">
                  <c:v>-0.71886703968675103</c:v>
                </c:pt>
                <c:pt idx="8195">
                  <c:v>-0.71880973223174705</c:v>
                </c:pt>
                <c:pt idx="8196">
                  <c:v>-0.71878088146223496</c:v>
                </c:pt>
                <c:pt idx="8197">
                  <c:v>-0.71837208397875596</c:v>
                </c:pt>
                <c:pt idx="8198">
                  <c:v>-0.71809637517722003</c:v>
                </c:pt>
                <c:pt idx="8199">
                  <c:v>-0.71806983835586702</c:v>
                </c:pt>
                <c:pt idx="8200">
                  <c:v>-0.71805292863915804</c:v>
                </c:pt>
                <c:pt idx="8201">
                  <c:v>-0.71805292863915804</c:v>
                </c:pt>
                <c:pt idx="8202">
                  <c:v>-0.71779999999999999</c:v>
                </c:pt>
                <c:pt idx="8203">
                  <c:v>-0.717306974852435</c:v>
                </c:pt>
                <c:pt idx="8204">
                  <c:v>-0.71728767693032902</c:v>
                </c:pt>
                <c:pt idx="8205">
                  <c:v>-0.71726841803751296</c:v>
                </c:pt>
                <c:pt idx="8206">
                  <c:v>-0.716898497723094</c:v>
                </c:pt>
                <c:pt idx="8207">
                  <c:v>-0.71689069001019601</c:v>
                </c:pt>
                <c:pt idx="8208" formatCode="0.0000">
                  <c:v>-0.71688029641922002</c:v>
                </c:pt>
                <c:pt idx="8209">
                  <c:v>-0.71668338271384902</c:v>
                </c:pt>
                <c:pt idx="8210">
                  <c:v>-0.71668338271384902</c:v>
                </c:pt>
                <c:pt idx="8211">
                  <c:v>-0.716501918272891</c:v>
                </c:pt>
                <c:pt idx="8212">
                  <c:v>-0.71630000000000005</c:v>
                </c:pt>
                <c:pt idx="8213">
                  <c:v>-0.71598294287598396</c:v>
                </c:pt>
                <c:pt idx="8214">
                  <c:v>-0.715933188870718</c:v>
                </c:pt>
                <c:pt idx="8215">
                  <c:v>-0.71589999999999998</c:v>
                </c:pt>
                <c:pt idx="8216">
                  <c:v>-0.71584371764711097</c:v>
                </c:pt>
                <c:pt idx="8217">
                  <c:v>-0.71579999999999999</c:v>
                </c:pt>
                <c:pt idx="8218">
                  <c:v>-0.71574544222581904</c:v>
                </c:pt>
                <c:pt idx="8219">
                  <c:v>-0.71571493497857996</c:v>
                </c:pt>
                <c:pt idx="8220">
                  <c:v>-0.71563612137080101</c:v>
                </c:pt>
                <c:pt idx="8221">
                  <c:v>-0.71560653636567995</c:v>
                </c:pt>
                <c:pt idx="8222">
                  <c:v>-0.71540223161774996</c:v>
                </c:pt>
                <c:pt idx="8223">
                  <c:v>-0.71520401561422597</c:v>
                </c:pt>
                <c:pt idx="8224">
                  <c:v>-0.71519999999999995</c:v>
                </c:pt>
                <c:pt idx="8225">
                  <c:v>-0.71486136580846205</c:v>
                </c:pt>
                <c:pt idx="8226">
                  <c:v>-0.71480584928714996</c:v>
                </c:pt>
                <c:pt idx="8227">
                  <c:v>-0.71474817225902598</c:v>
                </c:pt>
                <c:pt idx="8228">
                  <c:v>-0.71434917282395405</c:v>
                </c:pt>
                <c:pt idx="8229">
                  <c:v>-0.71412802461167801</c:v>
                </c:pt>
                <c:pt idx="8230">
                  <c:v>-0.71409999999999996</c:v>
                </c:pt>
                <c:pt idx="8231">
                  <c:v>-0.71367591306980804</c:v>
                </c:pt>
                <c:pt idx="8232">
                  <c:v>-0.71364413043265196</c:v>
                </c:pt>
                <c:pt idx="8233">
                  <c:v>-0.71360000000000001</c:v>
                </c:pt>
                <c:pt idx="8234">
                  <c:v>-0.713427995966742</c:v>
                </c:pt>
                <c:pt idx="8235">
                  <c:v>-0.71338727299242599</c:v>
                </c:pt>
                <c:pt idx="8236">
                  <c:v>-0.71310465412116097</c:v>
                </c:pt>
                <c:pt idx="8237">
                  <c:v>-0.71309999999999996</c:v>
                </c:pt>
                <c:pt idx="8238">
                  <c:v>-0.71261633348359599</c:v>
                </c:pt>
                <c:pt idx="8239">
                  <c:v>-0.71250000000000002</c:v>
                </c:pt>
                <c:pt idx="8240">
                  <c:v>-0.71240000000000003</c:v>
                </c:pt>
                <c:pt idx="8241">
                  <c:v>-0.71229026397610595</c:v>
                </c:pt>
                <c:pt idx="8242">
                  <c:v>-0.71222621342452397</c:v>
                </c:pt>
                <c:pt idx="8243">
                  <c:v>-0.71179999999999999</c:v>
                </c:pt>
                <c:pt idx="8244">
                  <c:v>-0.71177719238432902</c:v>
                </c:pt>
                <c:pt idx="8245">
                  <c:v>-0.71177719238432902</c:v>
                </c:pt>
                <c:pt idx="8246">
                  <c:v>-0.71165214008737698</c:v>
                </c:pt>
                <c:pt idx="8247">
                  <c:v>-0.71159224345980698</c:v>
                </c:pt>
                <c:pt idx="8248">
                  <c:v>-0.71138758485318399</c:v>
                </c:pt>
                <c:pt idx="8249">
                  <c:v>-0.71128749982805295</c:v>
                </c:pt>
                <c:pt idx="8250">
                  <c:v>-0.711044227508562</c:v>
                </c:pt>
                <c:pt idx="8251">
                  <c:v>-0.71088976877932497</c:v>
                </c:pt>
                <c:pt idx="8252">
                  <c:v>-0.71087857835922497</c:v>
                </c:pt>
                <c:pt idx="8253">
                  <c:v>-0.71087857835922497</c:v>
                </c:pt>
                <c:pt idx="8254">
                  <c:v>-0.71082891131598502</c:v>
                </c:pt>
                <c:pt idx="8255">
                  <c:v>-0.71071737810950997</c:v>
                </c:pt>
                <c:pt idx="8256">
                  <c:v>-0.71068983647665096</c:v>
                </c:pt>
                <c:pt idx="8257">
                  <c:v>-0.71059227220354004</c:v>
                </c:pt>
                <c:pt idx="8258">
                  <c:v>-0.71050000000000002</c:v>
                </c:pt>
                <c:pt idx="8259">
                  <c:v>-0.71046436093745302</c:v>
                </c:pt>
                <c:pt idx="8260">
                  <c:v>-0.71045812931909302</c:v>
                </c:pt>
                <c:pt idx="8261">
                  <c:v>-0.71009999999999995</c:v>
                </c:pt>
                <c:pt idx="8262">
                  <c:v>-0.71009999999999995</c:v>
                </c:pt>
                <c:pt idx="8263">
                  <c:v>-0.70989999999999998</c:v>
                </c:pt>
                <c:pt idx="8264">
                  <c:v>-0.70964326091151897</c:v>
                </c:pt>
                <c:pt idx="8265">
                  <c:v>-0.70960000000000001</c:v>
                </c:pt>
                <c:pt idx="8266">
                  <c:v>-0.70938709388882804</c:v>
                </c:pt>
                <c:pt idx="8267">
                  <c:v>-0.70934949047069096</c:v>
                </c:pt>
                <c:pt idx="8268">
                  <c:v>-0.70910317286092905</c:v>
                </c:pt>
                <c:pt idx="8269">
                  <c:v>-0.70899999999999996</c:v>
                </c:pt>
                <c:pt idx="8270">
                  <c:v>-0.70897884767311803</c:v>
                </c:pt>
                <c:pt idx="8271">
                  <c:v>-0.70894423247249105</c:v>
                </c:pt>
                <c:pt idx="8272">
                  <c:v>-0.70889999999999997</c:v>
                </c:pt>
                <c:pt idx="8273">
                  <c:v>-0.70879999999999999</c:v>
                </c:pt>
                <c:pt idx="8274">
                  <c:v>-0.70878131467354</c:v>
                </c:pt>
                <c:pt idx="8275" formatCode="0.0000">
                  <c:v>-0.70854803657906595</c:v>
                </c:pt>
                <c:pt idx="8276">
                  <c:v>-0.70848227429228094</c:v>
                </c:pt>
                <c:pt idx="8277">
                  <c:v>-0.70848227429228094</c:v>
                </c:pt>
                <c:pt idx="8278">
                  <c:v>-0.70843856865505195</c:v>
                </c:pt>
                <c:pt idx="8279">
                  <c:v>-0.70830000000000004</c:v>
                </c:pt>
                <c:pt idx="8280" formatCode="0.0000">
                  <c:v>-0.70825667488694899</c:v>
                </c:pt>
                <c:pt idx="8281">
                  <c:v>-0.70822875394802198</c:v>
                </c:pt>
                <c:pt idx="8282">
                  <c:v>-0.70809999999999995</c:v>
                </c:pt>
                <c:pt idx="8283">
                  <c:v>-0.70809895285032798</c:v>
                </c:pt>
                <c:pt idx="8284">
                  <c:v>-0.70804300212411797</c:v>
                </c:pt>
                <c:pt idx="8285">
                  <c:v>-0.70796099257800504</c:v>
                </c:pt>
                <c:pt idx="8286">
                  <c:v>-0.70794683293996596</c:v>
                </c:pt>
                <c:pt idx="8287">
                  <c:v>-0.70764650597285095</c:v>
                </c:pt>
                <c:pt idx="8288">
                  <c:v>-0.70760000000000001</c:v>
                </c:pt>
                <c:pt idx="8289">
                  <c:v>-0.70727782395012995</c:v>
                </c:pt>
                <c:pt idx="8290" formatCode="0.0000">
                  <c:v>-0.70723775677962697</c:v>
                </c:pt>
                <c:pt idx="8291">
                  <c:v>-0.70716517315217997</c:v>
                </c:pt>
                <c:pt idx="8292">
                  <c:v>-0.70709124306218596</c:v>
                </c:pt>
                <c:pt idx="8293">
                  <c:v>-0.70694090006751598</c:v>
                </c:pt>
                <c:pt idx="8294">
                  <c:v>-0.70689999999999997</c:v>
                </c:pt>
                <c:pt idx="8295">
                  <c:v>-0.70679999999999998</c:v>
                </c:pt>
                <c:pt idx="8296">
                  <c:v>-0.70630000000000004</c:v>
                </c:pt>
                <c:pt idx="8297">
                  <c:v>-0.705723771951978</c:v>
                </c:pt>
                <c:pt idx="8298">
                  <c:v>-0.7056</c:v>
                </c:pt>
                <c:pt idx="8299" formatCode="0.0000">
                  <c:v>-0.70555235912607195</c:v>
                </c:pt>
                <c:pt idx="8300">
                  <c:v>-0.70544205780271896</c:v>
                </c:pt>
                <c:pt idx="8301">
                  <c:v>-0.70526234872746096</c:v>
                </c:pt>
                <c:pt idx="8302">
                  <c:v>-0.70516248494193501</c:v>
                </c:pt>
                <c:pt idx="8303">
                  <c:v>-0.70489999999999997</c:v>
                </c:pt>
                <c:pt idx="8304">
                  <c:v>-0.70446256426662002</c:v>
                </c:pt>
                <c:pt idx="8305">
                  <c:v>-0.70444677303914105</c:v>
                </c:pt>
                <c:pt idx="8306">
                  <c:v>-0.70440150975751503</c:v>
                </c:pt>
                <c:pt idx="8307">
                  <c:v>-0.70440000000000003</c:v>
                </c:pt>
                <c:pt idx="8308" formatCode="0.0000">
                  <c:v>-0.70433552459735704</c:v>
                </c:pt>
                <c:pt idx="8309">
                  <c:v>-0.70422309942898198</c:v>
                </c:pt>
                <c:pt idx="8310">
                  <c:v>-0.704048144823606</c:v>
                </c:pt>
                <c:pt idx="8311">
                  <c:v>-0.70399999999999996</c:v>
                </c:pt>
                <c:pt idx="8312">
                  <c:v>-0.70399282564390597</c:v>
                </c:pt>
                <c:pt idx="8313">
                  <c:v>-0.70387979253582</c:v>
                </c:pt>
                <c:pt idx="8314">
                  <c:v>-0.703803951307305</c:v>
                </c:pt>
                <c:pt idx="8315">
                  <c:v>-0.70369999999999999</c:v>
                </c:pt>
                <c:pt idx="8316">
                  <c:v>-0.70360829090351096</c:v>
                </c:pt>
                <c:pt idx="8317">
                  <c:v>-0.70332808237787103</c:v>
                </c:pt>
                <c:pt idx="8318">
                  <c:v>-0.703237954383093</c:v>
                </c:pt>
                <c:pt idx="8319">
                  <c:v>-0.70288640272845204</c:v>
                </c:pt>
                <c:pt idx="8320">
                  <c:v>-0.702720451918045</c:v>
                </c:pt>
                <c:pt idx="8321">
                  <c:v>-0.70265210613954598</c:v>
                </c:pt>
                <c:pt idx="8322">
                  <c:v>-0.70263210974184798</c:v>
                </c:pt>
                <c:pt idx="8323">
                  <c:v>-0.70241599830762202</c:v>
                </c:pt>
                <c:pt idx="8324">
                  <c:v>-0.70230000000000004</c:v>
                </c:pt>
                <c:pt idx="8325">
                  <c:v>-0.70221225312041702</c:v>
                </c:pt>
                <c:pt idx="8326">
                  <c:v>-0.70216006317099899</c:v>
                </c:pt>
                <c:pt idx="8327">
                  <c:v>-0.70195515546514198</c:v>
                </c:pt>
                <c:pt idx="8328">
                  <c:v>-0.70189999999999997</c:v>
                </c:pt>
                <c:pt idx="8329">
                  <c:v>-0.70169999999999999</c:v>
                </c:pt>
                <c:pt idx="8330">
                  <c:v>-0.70161900711208203</c:v>
                </c:pt>
                <c:pt idx="8331">
                  <c:v>-0.70137429832889298</c:v>
                </c:pt>
                <c:pt idx="8332">
                  <c:v>-0.70132663571278497</c:v>
                </c:pt>
                <c:pt idx="8333">
                  <c:v>-0.70130669879008001</c:v>
                </c:pt>
                <c:pt idx="8334">
                  <c:v>-0.70117904020200705</c:v>
                </c:pt>
                <c:pt idx="8335">
                  <c:v>-0.70111867280740203</c:v>
                </c:pt>
                <c:pt idx="8336">
                  <c:v>-0.70109999999999995</c:v>
                </c:pt>
                <c:pt idx="8337">
                  <c:v>-0.70109491404584601</c:v>
                </c:pt>
                <c:pt idx="8338">
                  <c:v>-0.70101413452178696</c:v>
                </c:pt>
                <c:pt idx="8339">
                  <c:v>-0.700974836003461</c:v>
                </c:pt>
                <c:pt idx="8340">
                  <c:v>-0.70091140772982197</c:v>
                </c:pt>
                <c:pt idx="8341">
                  <c:v>-0.70080928803697096</c:v>
                </c:pt>
                <c:pt idx="8342">
                  <c:v>-0.70069999999999999</c:v>
                </c:pt>
                <c:pt idx="8343">
                  <c:v>-0.70045097576834003</c:v>
                </c:pt>
                <c:pt idx="8344">
                  <c:v>-0.70022065438779102</c:v>
                </c:pt>
                <c:pt idx="8345">
                  <c:v>-0.70013684772054996</c:v>
                </c:pt>
                <c:pt idx="8346">
                  <c:v>-0.70009999999999994</c:v>
                </c:pt>
                <c:pt idx="8347">
                  <c:v>-0.69989999999999997</c:v>
                </c:pt>
                <c:pt idx="8348">
                  <c:v>-0.69986338197110198</c:v>
                </c:pt>
                <c:pt idx="8349">
                  <c:v>-0.69969889108183003</c:v>
                </c:pt>
                <c:pt idx="8350">
                  <c:v>-0.69969754072827695</c:v>
                </c:pt>
                <c:pt idx="8351">
                  <c:v>-0.699589182852007</c:v>
                </c:pt>
                <c:pt idx="8352">
                  <c:v>-0.69950000000000001</c:v>
                </c:pt>
                <c:pt idx="8353">
                  <c:v>-0.69944138624382401</c:v>
                </c:pt>
                <c:pt idx="8354" formatCode="0.0000">
                  <c:v>-0.69934123323234199</c:v>
                </c:pt>
                <c:pt idx="8355">
                  <c:v>-0.69920000000000004</c:v>
                </c:pt>
                <c:pt idx="8356">
                  <c:v>-0.69908784257089396</c:v>
                </c:pt>
                <c:pt idx="8357">
                  <c:v>-0.69870306373494695</c:v>
                </c:pt>
                <c:pt idx="8358">
                  <c:v>-0.69867847872255595</c:v>
                </c:pt>
                <c:pt idx="8359">
                  <c:v>-0.69849039578593397</c:v>
                </c:pt>
                <c:pt idx="8360">
                  <c:v>-0.69840000000000002</c:v>
                </c:pt>
                <c:pt idx="8361" formatCode="0.0000">
                  <c:v>-0.69837752188327795</c:v>
                </c:pt>
                <c:pt idx="8362">
                  <c:v>-0.69835423333229596</c:v>
                </c:pt>
                <c:pt idx="8363">
                  <c:v>-0.69743599312559901</c:v>
                </c:pt>
                <c:pt idx="8364">
                  <c:v>-0.69731822105235197</c:v>
                </c:pt>
                <c:pt idx="8365" formatCode="0.0000">
                  <c:v>-0.697091179298855</c:v>
                </c:pt>
                <c:pt idx="8366">
                  <c:v>-0.69707017436076602</c:v>
                </c:pt>
                <c:pt idx="8367">
                  <c:v>-0.696705735447532</c:v>
                </c:pt>
                <c:pt idx="8368">
                  <c:v>-0.69645882383389102</c:v>
                </c:pt>
                <c:pt idx="8369">
                  <c:v>-0.69623447724794396</c:v>
                </c:pt>
                <c:pt idx="8370">
                  <c:v>-0.69612504876358705</c:v>
                </c:pt>
                <c:pt idx="8371">
                  <c:v>-0.69610000000000005</c:v>
                </c:pt>
                <c:pt idx="8372" formatCode="0.0000">
                  <c:v>-0.69596824351061604</c:v>
                </c:pt>
                <c:pt idx="8373">
                  <c:v>-0.69579999999999997</c:v>
                </c:pt>
                <c:pt idx="8374">
                  <c:v>-0.6956</c:v>
                </c:pt>
                <c:pt idx="8375">
                  <c:v>-0.69557960099677496</c:v>
                </c:pt>
                <c:pt idx="8376">
                  <c:v>-0.69539487957647395</c:v>
                </c:pt>
                <c:pt idx="8377">
                  <c:v>-0.69475507974927198</c:v>
                </c:pt>
                <c:pt idx="8378">
                  <c:v>-0.69433091067228103</c:v>
                </c:pt>
                <c:pt idx="8379">
                  <c:v>-0.69410000000000005</c:v>
                </c:pt>
                <c:pt idx="8380">
                  <c:v>-0.69401955980396701</c:v>
                </c:pt>
                <c:pt idx="8381">
                  <c:v>-0.69395129700104996</c:v>
                </c:pt>
                <c:pt idx="8382">
                  <c:v>-0.69389999999999996</c:v>
                </c:pt>
                <c:pt idx="8383">
                  <c:v>-0.69357456949224505</c:v>
                </c:pt>
                <c:pt idx="8384">
                  <c:v>-0.69350412067658596</c:v>
                </c:pt>
                <c:pt idx="8385">
                  <c:v>-0.693245194479163</c:v>
                </c:pt>
                <c:pt idx="8386">
                  <c:v>-0.692973149321226</c:v>
                </c:pt>
                <c:pt idx="8387">
                  <c:v>-0.69295691844347496</c:v>
                </c:pt>
                <c:pt idx="8388">
                  <c:v>-0.69279999999999997</c:v>
                </c:pt>
                <c:pt idx="8389">
                  <c:v>-0.69255344725164503</c:v>
                </c:pt>
                <c:pt idx="8390" formatCode="0.0000">
                  <c:v>-0.69240428313876901</c:v>
                </c:pt>
                <c:pt idx="8391">
                  <c:v>-0.69240000000000002</c:v>
                </c:pt>
                <c:pt idx="8392">
                  <c:v>-0.69236773616807801</c:v>
                </c:pt>
                <c:pt idx="8393">
                  <c:v>-0.69222660609777498</c:v>
                </c:pt>
                <c:pt idx="8394">
                  <c:v>-0.692210653481102</c:v>
                </c:pt>
                <c:pt idx="8395">
                  <c:v>-0.69220000000000004</c:v>
                </c:pt>
                <c:pt idx="8396">
                  <c:v>-0.69216871626644205</c:v>
                </c:pt>
                <c:pt idx="8397">
                  <c:v>-0.69184337878214497</c:v>
                </c:pt>
                <c:pt idx="8398">
                  <c:v>-0.69135839364796803</c:v>
                </c:pt>
                <c:pt idx="8399">
                  <c:v>-0.69104976847691002</c:v>
                </c:pt>
                <c:pt idx="8400">
                  <c:v>-0.69098611885810801</c:v>
                </c:pt>
                <c:pt idx="8401">
                  <c:v>-0.69078847236654595</c:v>
                </c:pt>
                <c:pt idx="8402">
                  <c:v>-0.69038111655887902</c:v>
                </c:pt>
                <c:pt idx="8403">
                  <c:v>-0.69020000000000004</c:v>
                </c:pt>
                <c:pt idx="8404">
                  <c:v>-0.69008594469161799</c:v>
                </c:pt>
                <c:pt idx="8405">
                  <c:v>-0.690065833516462</c:v>
                </c:pt>
                <c:pt idx="8406">
                  <c:v>-0.69005514923262101</c:v>
                </c:pt>
                <c:pt idx="8407">
                  <c:v>-0.69</c:v>
                </c:pt>
                <c:pt idx="8408">
                  <c:v>-0.68986616813785195</c:v>
                </c:pt>
                <c:pt idx="8409">
                  <c:v>-0.68984028257780605</c:v>
                </c:pt>
                <c:pt idx="8410">
                  <c:v>-0.68984028257780605</c:v>
                </c:pt>
                <c:pt idx="8411">
                  <c:v>-0.68977670691496196</c:v>
                </c:pt>
                <c:pt idx="8412">
                  <c:v>-0.68975670507799103</c:v>
                </c:pt>
                <c:pt idx="8413">
                  <c:v>-0.68956637339274396</c:v>
                </c:pt>
                <c:pt idx="8414">
                  <c:v>-0.68956637339274396</c:v>
                </c:pt>
                <c:pt idx="8415">
                  <c:v>-0.6895</c:v>
                </c:pt>
                <c:pt idx="8416">
                  <c:v>-0.68948303944731204</c:v>
                </c:pt>
                <c:pt idx="8417">
                  <c:v>-0.68940000000000001</c:v>
                </c:pt>
                <c:pt idx="8418">
                  <c:v>-0.68861720229089296</c:v>
                </c:pt>
                <c:pt idx="8419">
                  <c:v>-0.68809530473733205</c:v>
                </c:pt>
                <c:pt idx="8420">
                  <c:v>-0.68769999999999998</c:v>
                </c:pt>
                <c:pt idx="8421">
                  <c:v>-0.68743914549428797</c:v>
                </c:pt>
                <c:pt idx="8422">
                  <c:v>-0.68710878385220597</c:v>
                </c:pt>
                <c:pt idx="8423">
                  <c:v>-0.68700000000000006</c:v>
                </c:pt>
                <c:pt idx="8424">
                  <c:v>-0.68694194904084804</c:v>
                </c:pt>
                <c:pt idx="8425">
                  <c:v>-0.68688170675628002</c:v>
                </c:pt>
                <c:pt idx="8426">
                  <c:v>-0.68683292812145802</c:v>
                </c:pt>
                <c:pt idx="8427">
                  <c:v>-0.68679999999999997</c:v>
                </c:pt>
                <c:pt idx="8428">
                  <c:v>-0.68679999999999997</c:v>
                </c:pt>
                <c:pt idx="8429">
                  <c:v>-0.68679999999999997</c:v>
                </c:pt>
                <c:pt idx="8430">
                  <c:v>-0.68676065519376395</c:v>
                </c:pt>
                <c:pt idx="8431">
                  <c:v>-0.68671335064248196</c:v>
                </c:pt>
                <c:pt idx="8432">
                  <c:v>-0.68651786526089997</c:v>
                </c:pt>
                <c:pt idx="8433">
                  <c:v>-0.6865</c:v>
                </c:pt>
                <c:pt idx="8434">
                  <c:v>-0.6865</c:v>
                </c:pt>
                <c:pt idx="8435">
                  <c:v>-0.68648900226561504</c:v>
                </c:pt>
                <c:pt idx="8436">
                  <c:v>-0.68640000000000001</c:v>
                </c:pt>
                <c:pt idx="8437">
                  <c:v>-0.68632000442679497</c:v>
                </c:pt>
                <c:pt idx="8438">
                  <c:v>-0.68618265874214701</c:v>
                </c:pt>
                <c:pt idx="8439">
                  <c:v>-0.68595600664186296</c:v>
                </c:pt>
                <c:pt idx="8440">
                  <c:v>-0.68569999999999998</c:v>
                </c:pt>
                <c:pt idx="8441">
                  <c:v>-0.68549289989762596</c:v>
                </c:pt>
                <c:pt idx="8442">
                  <c:v>-0.68504470919603999</c:v>
                </c:pt>
                <c:pt idx="8443">
                  <c:v>-0.68461665039729003</c:v>
                </c:pt>
                <c:pt idx="8444">
                  <c:v>-0.68459999999999999</c:v>
                </c:pt>
                <c:pt idx="8445">
                  <c:v>-0.684582679578564</c:v>
                </c:pt>
                <c:pt idx="8446">
                  <c:v>-0.68449382881387899</c:v>
                </c:pt>
                <c:pt idx="8447">
                  <c:v>-0.68440000000000001</c:v>
                </c:pt>
                <c:pt idx="8448">
                  <c:v>-0.68410000000000004</c:v>
                </c:pt>
                <c:pt idx="8449">
                  <c:v>-0.68391344961849598</c:v>
                </c:pt>
                <c:pt idx="8450">
                  <c:v>-0.68391236123171495</c:v>
                </c:pt>
                <c:pt idx="8451">
                  <c:v>-0.68360811684908496</c:v>
                </c:pt>
                <c:pt idx="8452">
                  <c:v>-0.68359999999999999</c:v>
                </c:pt>
                <c:pt idx="8453">
                  <c:v>-0.68330000000000002</c:v>
                </c:pt>
                <c:pt idx="8454">
                  <c:v>-0.68311423343508704</c:v>
                </c:pt>
                <c:pt idx="8455">
                  <c:v>-0.68310000000000004</c:v>
                </c:pt>
                <c:pt idx="8456" formatCode="0.0000">
                  <c:v>-0.68295814029824597</c:v>
                </c:pt>
                <c:pt idx="8457">
                  <c:v>-0.68287739949224102</c:v>
                </c:pt>
                <c:pt idx="8458">
                  <c:v>-0.68285504958693499</c:v>
                </c:pt>
                <c:pt idx="8459">
                  <c:v>-0.68285069718700397</c:v>
                </c:pt>
                <c:pt idx="8460">
                  <c:v>-0.682847457436497</c:v>
                </c:pt>
                <c:pt idx="8461">
                  <c:v>-0.68273277054965897</c:v>
                </c:pt>
                <c:pt idx="8462">
                  <c:v>-0.6825</c:v>
                </c:pt>
                <c:pt idx="8463">
                  <c:v>-0.68240000000000001</c:v>
                </c:pt>
                <c:pt idx="8464">
                  <c:v>-0.68239603348623701</c:v>
                </c:pt>
                <c:pt idx="8465">
                  <c:v>-0.68230000000000002</c:v>
                </c:pt>
                <c:pt idx="8466">
                  <c:v>-0.68222886150351103</c:v>
                </c:pt>
                <c:pt idx="8467">
                  <c:v>-0.68220354217160095</c:v>
                </c:pt>
                <c:pt idx="8468">
                  <c:v>-0.68207846539580397</c:v>
                </c:pt>
                <c:pt idx="8469">
                  <c:v>-0.68200650837816101</c:v>
                </c:pt>
                <c:pt idx="8470">
                  <c:v>-0.68185273176517203</c:v>
                </c:pt>
                <c:pt idx="8471">
                  <c:v>-0.68162300702595602</c:v>
                </c:pt>
                <c:pt idx="8472">
                  <c:v>-0.68162300702595602</c:v>
                </c:pt>
                <c:pt idx="8473">
                  <c:v>-0.68159403263291796</c:v>
                </c:pt>
                <c:pt idx="8474">
                  <c:v>-0.68159403263291796</c:v>
                </c:pt>
                <c:pt idx="8475">
                  <c:v>-0.68139257873542303</c:v>
                </c:pt>
                <c:pt idx="8476">
                  <c:v>-0.68125012221107295</c:v>
                </c:pt>
                <c:pt idx="8477">
                  <c:v>-0.68119029514139096</c:v>
                </c:pt>
                <c:pt idx="8478">
                  <c:v>-0.68119001163551796</c:v>
                </c:pt>
                <c:pt idx="8479">
                  <c:v>-0.68079999999999996</c:v>
                </c:pt>
                <c:pt idx="8480">
                  <c:v>-0.68059999999999998</c:v>
                </c:pt>
                <c:pt idx="8481">
                  <c:v>-0.68059999999999998</c:v>
                </c:pt>
                <c:pt idx="8482">
                  <c:v>-0.68059999999999998</c:v>
                </c:pt>
                <c:pt idx="8483">
                  <c:v>-0.68059714246710501</c:v>
                </c:pt>
                <c:pt idx="8484">
                  <c:v>-0.68059579996061104</c:v>
                </c:pt>
                <c:pt idx="8485">
                  <c:v>-0.68050522298976102</c:v>
                </c:pt>
                <c:pt idx="8486">
                  <c:v>-0.68049999999999999</c:v>
                </c:pt>
                <c:pt idx="8487">
                  <c:v>-0.68028675086952795</c:v>
                </c:pt>
                <c:pt idx="8488">
                  <c:v>-0.68021414403520897</c:v>
                </c:pt>
                <c:pt idx="8489">
                  <c:v>-0.68010000000000004</c:v>
                </c:pt>
                <c:pt idx="8490">
                  <c:v>-0.67955410977990005</c:v>
                </c:pt>
                <c:pt idx="8491">
                  <c:v>-0.67945484945387702</c:v>
                </c:pt>
                <c:pt idx="8492">
                  <c:v>-0.67926431862380299</c:v>
                </c:pt>
                <c:pt idx="8493">
                  <c:v>-0.67910000000000004</c:v>
                </c:pt>
                <c:pt idx="8494">
                  <c:v>-0.67910000000000004</c:v>
                </c:pt>
                <c:pt idx="8495">
                  <c:v>-0.67884501766676897</c:v>
                </c:pt>
                <c:pt idx="8496">
                  <c:v>-0.67845280566291299</c:v>
                </c:pt>
                <c:pt idx="8497">
                  <c:v>-0.67834060049624501</c:v>
                </c:pt>
                <c:pt idx="8498">
                  <c:v>-0.67833961706103696</c:v>
                </c:pt>
                <c:pt idx="8499">
                  <c:v>-0.67830000000000001</c:v>
                </c:pt>
                <c:pt idx="8500">
                  <c:v>-0.678068189983008</c:v>
                </c:pt>
                <c:pt idx="8501">
                  <c:v>-0.67804133671829803</c:v>
                </c:pt>
                <c:pt idx="8502">
                  <c:v>-0.67783196039070603</c:v>
                </c:pt>
                <c:pt idx="8503">
                  <c:v>-0.67759422828154203</c:v>
                </c:pt>
                <c:pt idx="8504">
                  <c:v>-0.67752851167519201</c:v>
                </c:pt>
                <c:pt idx="8505">
                  <c:v>-0.677522355733012</c:v>
                </c:pt>
                <c:pt idx="8506">
                  <c:v>-0.67751436925003095</c:v>
                </c:pt>
                <c:pt idx="8507">
                  <c:v>-0.67751436925003095</c:v>
                </c:pt>
                <c:pt idx="8508">
                  <c:v>-0.67744298249104695</c:v>
                </c:pt>
                <c:pt idx="8509">
                  <c:v>-0.67722246308730905</c:v>
                </c:pt>
                <c:pt idx="8510">
                  <c:v>-0.67720000000000002</c:v>
                </c:pt>
                <c:pt idx="8511">
                  <c:v>-0.67720000000000002</c:v>
                </c:pt>
                <c:pt idx="8512">
                  <c:v>-0.67703787091186596</c:v>
                </c:pt>
                <c:pt idx="8513" formatCode="0.0000">
                  <c:v>-0.67676034991202405</c:v>
                </c:pt>
                <c:pt idx="8514">
                  <c:v>-0.67670556230861001</c:v>
                </c:pt>
                <c:pt idx="8515">
                  <c:v>-0.67659999999999998</c:v>
                </c:pt>
                <c:pt idx="8516">
                  <c:v>-0.67630000000000001</c:v>
                </c:pt>
                <c:pt idx="8517">
                  <c:v>-0.67621067012538605</c:v>
                </c:pt>
                <c:pt idx="8518">
                  <c:v>-0.675726850806459</c:v>
                </c:pt>
                <c:pt idx="8519">
                  <c:v>-0.67561455859841502</c:v>
                </c:pt>
                <c:pt idx="8520">
                  <c:v>-0.67552149780735504</c:v>
                </c:pt>
                <c:pt idx="8521">
                  <c:v>-0.67548828344198797</c:v>
                </c:pt>
                <c:pt idx="8522">
                  <c:v>-0.67528156149044805</c:v>
                </c:pt>
                <c:pt idx="8523">
                  <c:v>-0.67522496596822201</c:v>
                </c:pt>
                <c:pt idx="8524">
                  <c:v>-0.67507648949898802</c:v>
                </c:pt>
                <c:pt idx="8525">
                  <c:v>-0.674854971047395</c:v>
                </c:pt>
                <c:pt idx="8526">
                  <c:v>-0.67479999999999996</c:v>
                </c:pt>
                <c:pt idx="8527">
                  <c:v>-0.67479741907272495</c:v>
                </c:pt>
                <c:pt idx="8528">
                  <c:v>-0.67466343053476596</c:v>
                </c:pt>
                <c:pt idx="8529">
                  <c:v>-0.67463447934670395</c:v>
                </c:pt>
                <c:pt idx="8530">
                  <c:v>-0.67463447934670395</c:v>
                </c:pt>
                <c:pt idx="8531">
                  <c:v>-0.67449999999999999</c:v>
                </c:pt>
                <c:pt idx="8532">
                  <c:v>-0.674441275940875</c:v>
                </c:pt>
                <c:pt idx="8533">
                  <c:v>-0.67434224367846896</c:v>
                </c:pt>
                <c:pt idx="8534">
                  <c:v>-0.67424831161474297</c:v>
                </c:pt>
                <c:pt idx="8535">
                  <c:v>-0.67420000000000002</c:v>
                </c:pt>
                <c:pt idx="8536">
                  <c:v>-0.67420000000000002</c:v>
                </c:pt>
                <c:pt idx="8537">
                  <c:v>-0.674037434349953</c:v>
                </c:pt>
                <c:pt idx="8538">
                  <c:v>-0.67390000000000005</c:v>
                </c:pt>
                <c:pt idx="8539">
                  <c:v>-0.67379999999999995</c:v>
                </c:pt>
                <c:pt idx="8540">
                  <c:v>-0.67350678066810898</c:v>
                </c:pt>
                <c:pt idx="8541">
                  <c:v>-0.67317927136376199</c:v>
                </c:pt>
                <c:pt idx="8542">
                  <c:v>-0.67315304146881905</c:v>
                </c:pt>
                <c:pt idx="8543">
                  <c:v>-0.67308027781564805</c:v>
                </c:pt>
                <c:pt idx="8544">
                  <c:v>-0.67294314757594198</c:v>
                </c:pt>
                <c:pt idx="8545">
                  <c:v>-0.67279999999999995</c:v>
                </c:pt>
                <c:pt idx="8546">
                  <c:v>-0.67269999999999996</c:v>
                </c:pt>
                <c:pt idx="8547">
                  <c:v>-0.67257209128721196</c:v>
                </c:pt>
                <c:pt idx="8548">
                  <c:v>-0.67254747980020002</c:v>
                </c:pt>
                <c:pt idx="8549">
                  <c:v>-0.67204679160609304</c:v>
                </c:pt>
                <c:pt idx="8550">
                  <c:v>-0.67204008612751198</c:v>
                </c:pt>
                <c:pt idx="8551">
                  <c:v>-0.67190000000000005</c:v>
                </c:pt>
                <c:pt idx="8552">
                  <c:v>-0.67187786604570598</c:v>
                </c:pt>
                <c:pt idx="8553">
                  <c:v>-0.67149390813096599</c:v>
                </c:pt>
                <c:pt idx="8554">
                  <c:v>-0.67142954961733503</c:v>
                </c:pt>
                <c:pt idx="8555">
                  <c:v>-0.67100155636818204</c:v>
                </c:pt>
                <c:pt idx="8556">
                  <c:v>-0.67081306236537597</c:v>
                </c:pt>
                <c:pt idx="8557">
                  <c:v>-0.67059999999999997</c:v>
                </c:pt>
                <c:pt idx="8558">
                  <c:v>-0.67051424845742003</c:v>
                </c:pt>
                <c:pt idx="8559">
                  <c:v>-0.67010545053385595</c:v>
                </c:pt>
                <c:pt idx="8560">
                  <c:v>-0.67006081510473903</c:v>
                </c:pt>
                <c:pt idx="8561">
                  <c:v>-0.67</c:v>
                </c:pt>
                <c:pt idx="8562">
                  <c:v>-0.66962663466277605</c:v>
                </c:pt>
                <c:pt idx="8563" formatCode="0.0000">
                  <c:v>-0.66936855197726697</c:v>
                </c:pt>
                <c:pt idx="8564">
                  <c:v>-0.66923273893787305</c:v>
                </c:pt>
                <c:pt idx="8565">
                  <c:v>-0.66920000000000002</c:v>
                </c:pt>
                <c:pt idx="8566">
                  <c:v>-0.66900000000000004</c:v>
                </c:pt>
                <c:pt idx="8567">
                  <c:v>-0.66900000000000004</c:v>
                </c:pt>
                <c:pt idx="8568">
                  <c:v>-0.66869999999999996</c:v>
                </c:pt>
                <c:pt idx="8569">
                  <c:v>-0.66839999999999999</c:v>
                </c:pt>
                <c:pt idx="8570">
                  <c:v>-0.66812317624378703</c:v>
                </c:pt>
                <c:pt idx="8571">
                  <c:v>-0.66769999999999996</c:v>
                </c:pt>
                <c:pt idx="8572">
                  <c:v>-0.66759999999999997</c:v>
                </c:pt>
                <c:pt idx="8573" formatCode="0.0000">
                  <c:v>-0.66752956059486201</c:v>
                </c:pt>
                <c:pt idx="8574" formatCode="0.0000">
                  <c:v>-0.66752956059486201</c:v>
                </c:pt>
                <c:pt idx="8575">
                  <c:v>-0.66747725334100205</c:v>
                </c:pt>
                <c:pt idx="8576">
                  <c:v>-0.66743435446488097</c:v>
                </c:pt>
                <c:pt idx="8577">
                  <c:v>-0.66712579372910197</c:v>
                </c:pt>
                <c:pt idx="8578">
                  <c:v>-0.66690000000000005</c:v>
                </c:pt>
                <c:pt idx="8579">
                  <c:v>-0.66669999999999996</c:v>
                </c:pt>
                <c:pt idx="8580">
                  <c:v>-0.66620000000000001</c:v>
                </c:pt>
                <c:pt idx="8581">
                  <c:v>-0.66612751925631097</c:v>
                </c:pt>
                <c:pt idx="8582">
                  <c:v>-0.66600377885252104</c:v>
                </c:pt>
                <c:pt idx="8583">
                  <c:v>-0.66600000000000004</c:v>
                </c:pt>
                <c:pt idx="8584">
                  <c:v>-0.66590760092787604</c:v>
                </c:pt>
                <c:pt idx="8585">
                  <c:v>-0.66570178334001096</c:v>
                </c:pt>
                <c:pt idx="8586" formatCode="0.0000">
                  <c:v>-0.66555738528026298</c:v>
                </c:pt>
                <c:pt idx="8587">
                  <c:v>-0.665521755168903</c:v>
                </c:pt>
                <c:pt idx="8588">
                  <c:v>-0.66546388124993905</c:v>
                </c:pt>
                <c:pt idx="8589">
                  <c:v>-0.66543069879136896</c:v>
                </c:pt>
                <c:pt idx="8590">
                  <c:v>-0.66532900722719601</c:v>
                </c:pt>
                <c:pt idx="8591">
                  <c:v>-0.6653</c:v>
                </c:pt>
                <c:pt idx="8592">
                  <c:v>-0.66487637547732203</c:v>
                </c:pt>
                <c:pt idx="8593">
                  <c:v>-0.66487145756958199</c:v>
                </c:pt>
                <c:pt idx="8594">
                  <c:v>-0.66479999999999995</c:v>
                </c:pt>
                <c:pt idx="8595">
                  <c:v>-0.66478739456895897</c:v>
                </c:pt>
                <c:pt idx="8596">
                  <c:v>-0.66469999999999996</c:v>
                </c:pt>
                <c:pt idx="8597">
                  <c:v>-0.66459999999999997</c:v>
                </c:pt>
                <c:pt idx="8598">
                  <c:v>-0.66459264518971495</c:v>
                </c:pt>
                <c:pt idx="8599">
                  <c:v>-0.66442842548480496</c:v>
                </c:pt>
                <c:pt idx="8600">
                  <c:v>-0.66441707440419295</c:v>
                </c:pt>
                <c:pt idx="8601">
                  <c:v>-0.66439999999999999</c:v>
                </c:pt>
                <c:pt idx="8602">
                  <c:v>-0.66433714247642395</c:v>
                </c:pt>
                <c:pt idx="8603">
                  <c:v>-0.66424186396337104</c:v>
                </c:pt>
                <c:pt idx="8604">
                  <c:v>-0.66423470761344505</c:v>
                </c:pt>
                <c:pt idx="8605">
                  <c:v>-0.66420000000000001</c:v>
                </c:pt>
                <c:pt idx="8606">
                  <c:v>-0.66394447858104699</c:v>
                </c:pt>
                <c:pt idx="8607">
                  <c:v>-0.66379999999999995</c:v>
                </c:pt>
                <c:pt idx="8608">
                  <c:v>-0.663380116265468</c:v>
                </c:pt>
                <c:pt idx="8609">
                  <c:v>-0.66328674164665202</c:v>
                </c:pt>
                <c:pt idx="8610">
                  <c:v>-0.66301041088239399</c:v>
                </c:pt>
                <c:pt idx="8611">
                  <c:v>-0.66291464587385696</c:v>
                </c:pt>
                <c:pt idx="8612">
                  <c:v>-0.66278081426410396</c:v>
                </c:pt>
                <c:pt idx="8613">
                  <c:v>-0.66258724456981699</c:v>
                </c:pt>
                <c:pt idx="8614">
                  <c:v>-0.66250256754188097</c:v>
                </c:pt>
                <c:pt idx="8615" formatCode="0.0000">
                  <c:v>-0.66233937458494696</c:v>
                </c:pt>
                <c:pt idx="8616">
                  <c:v>-0.66222885410560495</c:v>
                </c:pt>
                <c:pt idx="8617">
                  <c:v>-0.66220000000000001</c:v>
                </c:pt>
                <c:pt idx="8618">
                  <c:v>-0.66220000000000001</c:v>
                </c:pt>
                <c:pt idx="8619">
                  <c:v>-0.66214117840554099</c:v>
                </c:pt>
                <c:pt idx="8620">
                  <c:v>-0.66210000000000002</c:v>
                </c:pt>
                <c:pt idx="8621">
                  <c:v>-0.66184836463103103</c:v>
                </c:pt>
                <c:pt idx="8622">
                  <c:v>-0.66157293083200197</c:v>
                </c:pt>
                <c:pt idx="8623">
                  <c:v>-0.66153933015593203</c:v>
                </c:pt>
                <c:pt idx="8624">
                  <c:v>-0.66149999999999998</c:v>
                </c:pt>
                <c:pt idx="8625">
                  <c:v>-0.66085882618748304</c:v>
                </c:pt>
                <c:pt idx="8626">
                  <c:v>-0.66085174993382301</c:v>
                </c:pt>
                <c:pt idx="8627">
                  <c:v>-0.66069999999999995</c:v>
                </c:pt>
                <c:pt idx="8628">
                  <c:v>-0.66039558282028699</c:v>
                </c:pt>
                <c:pt idx="8629">
                  <c:v>-0.66010000000000002</c:v>
                </c:pt>
                <c:pt idx="8630">
                  <c:v>-0.66007501443148697</c:v>
                </c:pt>
                <c:pt idx="8631">
                  <c:v>-0.66007080592957801</c:v>
                </c:pt>
                <c:pt idx="8632">
                  <c:v>-0.66</c:v>
                </c:pt>
                <c:pt idx="8633">
                  <c:v>-0.65973133731924205</c:v>
                </c:pt>
                <c:pt idx="8634">
                  <c:v>-0.65940132502228999</c:v>
                </c:pt>
                <c:pt idx="8635">
                  <c:v>-0.65910000000000002</c:v>
                </c:pt>
                <c:pt idx="8636">
                  <c:v>-0.658809527484576</c:v>
                </c:pt>
                <c:pt idx="8637">
                  <c:v>-0.65880284961346602</c:v>
                </c:pt>
                <c:pt idx="8638">
                  <c:v>-0.65859999999999996</c:v>
                </c:pt>
                <c:pt idx="8639">
                  <c:v>-0.65817542955584396</c:v>
                </c:pt>
                <c:pt idx="8640">
                  <c:v>-0.65810000000000002</c:v>
                </c:pt>
                <c:pt idx="8641">
                  <c:v>-0.65810000000000002</c:v>
                </c:pt>
                <c:pt idx="8642">
                  <c:v>-0.65810000000000002</c:v>
                </c:pt>
                <c:pt idx="8643">
                  <c:v>-0.65799845658388501</c:v>
                </c:pt>
                <c:pt idx="8644">
                  <c:v>-0.65790000000000004</c:v>
                </c:pt>
                <c:pt idx="8645">
                  <c:v>-0.65755665995333901</c:v>
                </c:pt>
                <c:pt idx="8646">
                  <c:v>-0.65739999999999998</c:v>
                </c:pt>
                <c:pt idx="8647">
                  <c:v>-0.65696470777290195</c:v>
                </c:pt>
                <c:pt idx="8648">
                  <c:v>-0.65666437097851305</c:v>
                </c:pt>
                <c:pt idx="8649">
                  <c:v>-0.65641186908721605</c:v>
                </c:pt>
                <c:pt idx="8650">
                  <c:v>-0.65639999999999998</c:v>
                </c:pt>
                <c:pt idx="8651">
                  <c:v>-0.65625889902449996</c:v>
                </c:pt>
                <c:pt idx="8652">
                  <c:v>-0.656190543573686</c:v>
                </c:pt>
                <c:pt idx="8653" formatCode="0.0000">
                  <c:v>-0.65607638728980799</c:v>
                </c:pt>
                <c:pt idx="8654">
                  <c:v>-0.656019273963376</c:v>
                </c:pt>
                <c:pt idx="8655">
                  <c:v>-0.65600000000000003</c:v>
                </c:pt>
                <c:pt idx="8656">
                  <c:v>-0.65593470638131002</c:v>
                </c:pt>
                <c:pt idx="8657">
                  <c:v>-0.65569279999213004</c:v>
                </c:pt>
                <c:pt idx="8658">
                  <c:v>-0.65559999999999996</c:v>
                </c:pt>
                <c:pt idx="8659">
                  <c:v>-0.65556263895340905</c:v>
                </c:pt>
                <c:pt idx="8660">
                  <c:v>-0.65555158740397701</c:v>
                </c:pt>
                <c:pt idx="8661">
                  <c:v>-0.65543208952089604</c:v>
                </c:pt>
                <c:pt idx="8662">
                  <c:v>-0.65543157355140103</c:v>
                </c:pt>
                <c:pt idx="8663">
                  <c:v>-0.65537362288192402</c:v>
                </c:pt>
                <c:pt idx="8664">
                  <c:v>-0.6552</c:v>
                </c:pt>
                <c:pt idx="8665">
                  <c:v>-0.654990588127493</c:v>
                </c:pt>
                <c:pt idx="8666">
                  <c:v>-0.65452844208470096</c:v>
                </c:pt>
                <c:pt idx="8667">
                  <c:v>-0.65450124438181401</c:v>
                </c:pt>
                <c:pt idx="8668">
                  <c:v>-0.65438802645156602</c:v>
                </c:pt>
                <c:pt idx="8669">
                  <c:v>-0.65413107391259795</c:v>
                </c:pt>
                <c:pt idx="8670">
                  <c:v>-0.65349999999999997</c:v>
                </c:pt>
                <c:pt idx="8671">
                  <c:v>-0.65310000000000001</c:v>
                </c:pt>
                <c:pt idx="8672">
                  <c:v>-0.65307385250522199</c:v>
                </c:pt>
                <c:pt idx="8673">
                  <c:v>-0.65296078875532504</c:v>
                </c:pt>
                <c:pt idx="8674">
                  <c:v>-0.65259999999999996</c:v>
                </c:pt>
                <c:pt idx="8675">
                  <c:v>-0.65257101420166297</c:v>
                </c:pt>
                <c:pt idx="8676">
                  <c:v>-0.65244164483247602</c:v>
                </c:pt>
                <c:pt idx="8677">
                  <c:v>-0.65221316496736703</c:v>
                </c:pt>
                <c:pt idx="8678">
                  <c:v>-0.65216651794970903</c:v>
                </c:pt>
                <c:pt idx="8679">
                  <c:v>-0.65200000000000002</c:v>
                </c:pt>
                <c:pt idx="8680">
                  <c:v>-0.65200000000000002</c:v>
                </c:pt>
                <c:pt idx="8681">
                  <c:v>-0.65190000000000003</c:v>
                </c:pt>
                <c:pt idx="8682">
                  <c:v>-0.651787122249606</c:v>
                </c:pt>
                <c:pt idx="8683">
                  <c:v>-0.65176690585423402</c:v>
                </c:pt>
                <c:pt idx="8684">
                  <c:v>-0.65176690585423402</c:v>
                </c:pt>
                <c:pt idx="8685">
                  <c:v>-0.65150838157287605</c:v>
                </c:pt>
                <c:pt idx="8686">
                  <c:v>-0.65149999999999997</c:v>
                </c:pt>
                <c:pt idx="8687">
                  <c:v>-0.65133522132874599</c:v>
                </c:pt>
                <c:pt idx="8688">
                  <c:v>-0.65118862500749297</c:v>
                </c:pt>
                <c:pt idx="8689">
                  <c:v>-0.65109794889163497</c:v>
                </c:pt>
                <c:pt idx="8690">
                  <c:v>-0.65107391212195898</c:v>
                </c:pt>
                <c:pt idx="8691">
                  <c:v>-0.65090000000000003</c:v>
                </c:pt>
                <c:pt idx="8692">
                  <c:v>-0.65083838519964499</c:v>
                </c:pt>
                <c:pt idx="8693">
                  <c:v>-0.65075510732559205</c:v>
                </c:pt>
                <c:pt idx="8694">
                  <c:v>-0.65053470107505995</c:v>
                </c:pt>
                <c:pt idx="8695">
                  <c:v>-0.65041237236851301</c:v>
                </c:pt>
                <c:pt idx="8696">
                  <c:v>-0.65039999999999998</c:v>
                </c:pt>
                <c:pt idx="8697">
                  <c:v>-0.65038086906033399</c:v>
                </c:pt>
                <c:pt idx="8698">
                  <c:v>-0.65014826059959696</c:v>
                </c:pt>
                <c:pt idx="8699">
                  <c:v>-0.64993431915541999</c:v>
                </c:pt>
                <c:pt idx="8700">
                  <c:v>-0.64990000000000003</c:v>
                </c:pt>
                <c:pt idx="8701">
                  <c:v>-0.64989521260207295</c:v>
                </c:pt>
                <c:pt idx="8702" formatCode="0.0000">
                  <c:v>-0.64983286564857801</c:v>
                </c:pt>
                <c:pt idx="8703">
                  <c:v>-0.64961513142609195</c:v>
                </c:pt>
                <c:pt idx="8704">
                  <c:v>-0.64946840813509499</c:v>
                </c:pt>
                <c:pt idx="8705">
                  <c:v>-0.64931092676706004</c:v>
                </c:pt>
                <c:pt idx="8706" formatCode="0.0000">
                  <c:v>-0.64914919088198297</c:v>
                </c:pt>
                <c:pt idx="8707">
                  <c:v>-0.64906824789859596</c:v>
                </c:pt>
                <c:pt idx="8708">
                  <c:v>-0.64891633746143296</c:v>
                </c:pt>
                <c:pt idx="8709">
                  <c:v>-0.64829999999999999</c:v>
                </c:pt>
                <c:pt idx="8710">
                  <c:v>-0.64819704716735504</c:v>
                </c:pt>
                <c:pt idx="8711">
                  <c:v>-0.64810000000000001</c:v>
                </c:pt>
                <c:pt idx="8712">
                  <c:v>-0.648063447198306</c:v>
                </c:pt>
                <c:pt idx="8713">
                  <c:v>-0.64795530447430305</c:v>
                </c:pt>
                <c:pt idx="8714">
                  <c:v>-0.647819133673189</c:v>
                </c:pt>
                <c:pt idx="8715">
                  <c:v>-0.64749999999999996</c:v>
                </c:pt>
                <c:pt idx="8716">
                  <c:v>-0.64744503917944496</c:v>
                </c:pt>
                <c:pt idx="8717">
                  <c:v>-0.64735146415908595</c:v>
                </c:pt>
                <c:pt idx="8718">
                  <c:v>-0.64735072204294697</c:v>
                </c:pt>
                <c:pt idx="8719">
                  <c:v>-0.64724452411567901</c:v>
                </c:pt>
                <c:pt idx="8720">
                  <c:v>-0.64720371322703496</c:v>
                </c:pt>
                <c:pt idx="8721">
                  <c:v>-0.64710000000000001</c:v>
                </c:pt>
                <c:pt idx="8722">
                  <c:v>-0.64697355682395197</c:v>
                </c:pt>
                <c:pt idx="8723">
                  <c:v>-0.64680000000000004</c:v>
                </c:pt>
                <c:pt idx="8724">
                  <c:v>-0.64662851397154697</c:v>
                </c:pt>
                <c:pt idx="8725">
                  <c:v>-0.64653685451931298</c:v>
                </c:pt>
                <c:pt idx="8726">
                  <c:v>-0.64635902516524901</c:v>
                </c:pt>
                <c:pt idx="8727">
                  <c:v>-0.64633499962959795</c:v>
                </c:pt>
                <c:pt idx="8728">
                  <c:v>-0.64626370754098506</c:v>
                </c:pt>
                <c:pt idx="8729">
                  <c:v>-0.64608556261061501</c:v>
                </c:pt>
                <c:pt idx="8730">
                  <c:v>-0.64606572385160699</c:v>
                </c:pt>
                <c:pt idx="8731">
                  <c:v>-0.64597237090825599</c:v>
                </c:pt>
                <c:pt idx="8732">
                  <c:v>-0.645867136895104</c:v>
                </c:pt>
                <c:pt idx="8733">
                  <c:v>-0.64584945366084601</c:v>
                </c:pt>
                <c:pt idx="8734">
                  <c:v>-0.64564300889249504</c:v>
                </c:pt>
                <c:pt idx="8735">
                  <c:v>-0.64549999999999996</c:v>
                </c:pt>
                <c:pt idx="8736">
                  <c:v>-0.64529999999999998</c:v>
                </c:pt>
                <c:pt idx="8737">
                  <c:v>-0.64510000000000001</c:v>
                </c:pt>
                <c:pt idx="8738">
                  <c:v>-0.64490000000000003</c:v>
                </c:pt>
                <c:pt idx="8739">
                  <c:v>-0.64483195967142504</c:v>
                </c:pt>
                <c:pt idx="8740">
                  <c:v>-0.64463512273432</c:v>
                </c:pt>
                <c:pt idx="8741">
                  <c:v>-0.64429999999999998</c:v>
                </c:pt>
                <c:pt idx="8742">
                  <c:v>-0.64429999999999998</c:v>
                </c:pt>
                <c:pt idx="8743" formatCode="0.0000">
                  <c:v>-0.64402460628390101</c:v>
                </c:pt>
                <c:pt idx="8744">
                  <c:v>-0.64394466381190996</c:v>
                </c:pt>
                <c:pt idx="8745">
                  <c:v>-0.64372178534538105</c:v>
                </c:pt>
                <c:pt idx="8746">
                  <c:v>-0.64355872285619298</c:v>
                </c:pt>
                <c:pt idx="8747">
                  <c:v>-0.64340610115347197</c:v>
                </c:pt>
                <c:pt idx="8748">
                  <c:v>-0.64339999999999997</c:v>
                </c:pt>
                <c:pt idx="8749">
                  <c:v>-0.64259999999999995</c:v>
                </c:pt>
                <c:pt idx="8750">
                  <c:v>-0.642493620151945</c:v>
                </c:pt>
                <c:pt idx="8751">
                  <c:v>-0.64246175111014203</c:v>
                </c:pt>
                <c:pt idx="8752">
                  <c:v>-0.64239999999999997</c:v>
                </c:pt>
                <c:pt idx="8753" formatCode="0.0000">
                  <c:v>-0.64231244321603198</c:v>
                </c:pt>
                <c:pt idx="8754">
                  <c:v>-0.64225057541953801</c:v>
                </c:pt>
                <c:pt idx="8755">
                  <c:v>-0.64224596429726599</c:v>
                </c:pt>
                <c:pt idx="8756">
                  <c:v>-0.6421</c:v>
                </c:pt>
                <c:pt idx="8757" formatCode="0.0000">
                  <c:v>-0.64200040796300795</c:v>
                </c:pt>
                <c:pt idx="8758">
                  <c:v>-0.64180929535824705</c:v>
                </c:pt>
                <c:pt idx="8759">
                  <c:v>-0.641646171129445</c:v>
                </c:pt>
                <c:pt idx="8760">
                  <c:v>-0.64143889771844498</c:v>
                </c:pt>
                <c:pt idx="8761">
                  <c:v>-0.64136343015351005</c:v>
                </c:pt>
                <c:pt idx="8762">
                  <c:v>-0.6411</c:v>
                </c:pt>
                <c:pt idx="8763">
                  <c:v>-0.64100366184081103</c:v>
                </c:pt>
                <c:pt idx="8764">
                  <c:v>-0.64087644622368301</c:v>
                </c:pt>
                <c:pt idx="8765">
                  <c:v>-0.64084048492904599</c:v>
                </c:pt>
                <c:pt idx="8766">
                  <c:v>-0.64072485652022404</c:v>
                </c:pt>
                <c:pt idx="8767">
                  <c:v>-0.64070000000000005</c:v>
                </c:pt>
                <c:pt idx="8768" formatCode="0.0000">
                  <c:v>-0.64066305818122404</c:v>
                </c:pt>
                <c:pt idx="8769">
                  <c:v>-0.64060062903529902</c:v>
                </c:pt>
                <c:pt idx="8770">
                  <c:v>-0.64054345467722096</c:v>
                </c:pt>
                <c:pt idx="8771">
                  <c:v>-0.64051601494956101</c:v>
                </c:pt>
                <c:pt idx="8772">
                  <c:v>-0.64049999999999996</c:v>
                </c:pt>
                <c:pt idx="8773">
                  <c:v>-0.64023184437735703</c:v>
                </c:pt>
                <c:pt idx="8774">
                  <c:v>-0.64019999999999999</c:v>
                </c:pt>
                <c:pt idx="8775">
                  <c:v>-0.6401</c:v>
                </c:pt>
                <c:pt idx="8776">
                  <c:v>-0.64008666914621903</c:v>
                </c:pt>
                <c:pt idx="8777">
                  <c:v>-0.63998844821284295</c:v>
                </c:pt>
                <c:pt idx="8778">
                  <c:v>-0.63993794263356996</c:v>
                </c:pt>
                <c:pt idx="8779">
                  <c:v>-0.63990000000000002</c:v>
                </c:pt>
                <c:pt idx="8780">
                  <c:v>-0.63980000000000004</c:v>
                </c:pt>
                <c:pt idx="8781">
                  <c:v>-0.63945473700074396</c:v>
                </c:pt>
                <c:pt idx="8782">
                  <c:v>-0.63942370355131795</c:v>
                </c:pt>
                <c:pt idx="8783">
                  <c:v>-0.63903803219327804</c:v>
                </c:pt>
                <c:pt idx="8784">
                  <c:v>-0.63900000000000001</c:v>
                </c:pt>
                <c:pt idx="8785">
                  <c:v>-0.63900000000000001</c:v>
                </c:pt>
                <c:pt idx="8786">
                  <c:v>-0.63870000000000005</c:v>
                </c:pt>
                <c:pt idx="8787">
                  <c:v>-0.63865116319553705</c:v>
                </c:pt>
                <c:pt idx="8788">
                  <c:v>-0.63842980202938204</c:v>
                </c:pt>
                <c:pt idx="8789">
                  <c:v>-0.63834535578621299</c:v>
                </c:pt>
                <c:pt idx="8790">
                  <c:v>-0.63834535578621299</c:v>
                </c:pt>
                <c:pt idx="8791">
                  <c:v>-0.6381</c:v>
                </c:pt>
                <c:pt idx="8792">
                  <c:v>-0.63790000000000002</c:v>
                </c:pt>
                <c:pt idx="8793">
                  <c:v>-0.63770000000000004</c:v>
                </c:pt>
                <c:pt idx="8794">
                  <c:v>-0.63769662547200001</c:v>
                </c:pt>
                <c:pt idx="8795">
                  <c:v>-0.63766202720222298</c:v>
                </c:pt>
                <c:pt idx="8796">
                  <c:v>-0.63749414264867499</c:v>
                </c:pt>
                <c:pt idx="8797">
                  <c:v>-0.63739999999999997</c:v>
                </c:pt>
                <c:pt idx="8798">
                  <c:v>-0.637369763834013</c:v>
                </c:pt>
                <c:pt idx="8799">
                  <c:v>-0.63729999999999998</c:v>
                </c:pt>
                <c:pt idx="8800">
                  <c:v>-0.63701086469877699</c:v>
                </c:pt>
                <c:pt idx="8801">
                  <c:v>-0.63700000000000001</c:v>
                </c:pt>
                <c:pt idx="8802">
                  <c:v>-0.63695978719190904</c:v>
                </c:pt>
                <c:pt idx="8803">
                  <c:v>-0.63678505242055194</c:v>
                </c:pt>
                <c:pt idx="8804">
                  <c:v>-0.63670000000000004</c:v>
                </c:pt>
                <c:pt idx="8805">
                  <c:v>-0.63669681317897497</c:v>
                </c:pt>
                <c:pt idx="8806">
                  <c:v>-0.63630303339164096</c:v>
                </c:pt>
                <c:pt idx="8807">
                  <c:v>-0.63617756005498505</c:v>
                </c:pt>
                <c:pt idx="8808" formatCode="0.0000">
                  <c:v>-0.63614870044164096</c:v>
                </c:pt>
                <c:pt idx="8809">
                  <c:v>-0.63607395750296802</c:v>
                </c:pt>
                <c:pt idx="8810">
                  <c:v>-0.63598196031805299</c:v>
                </c:pt>
                <c:pt idx="8811">
                  <c:v>-0.63590000000000002</c:v>
                </c:pt>
                <c:pt idx="8812">
                  <c:v>-0.63575937188624498</c:v>
                </c:pt>
                <c:pt idx="8813">
                  <c:v>-0.63549999999999995</c:v>
                </c:pt>
                <c:pt idx="8814">
                  <c:v>-0.63549660551908804</c:v>
                </c:pt>
                <c:pt idx="8815">
                  <c:v>-0.63529999999999998</c:v>
                </c:pt>
                <c:pt idx="8816">
                  <c:v>-0.63480000000000003</c:v>
                </c:pt>
                <c:pt idx="8817">
                  <c:v>-0.63477138132538002</c:v>
                </c:pt>
                <c:pt idx="8818">
                  <c:v>-0.63466573201611498</c:v>
                </c:pt>
                <c:pt idx="8819">
                  <c:v>-0.63460000000000005</c:v>
                </c:pt>
                <c:pt idx="8820">
                  <c:v>-0.63436127389674402</c:v>
                </c:pt>
                <c:pt idx="8821">
                  <c:v>-0.63434891225329204</c:v>
                </c:pt>
                <c:pt idx="8822">
                  <c:v>-0.63432699973425699</c:v>
                </c:pt>
                <c:pt idx="8823">
                  <c:v>-0.63431843598375104</c:v>
                </c:pt>
                <c:pt idx="8824">
                  <c:v>-0.63424228720124098</c:v>
                </c:pt>
                <c:pt idx="8825">
                  <c:v>-0.63419999999999999</c:v>
                </c:pt>
                <c:pt idx="8826">
                  <c:v>-0.63349999999999995</c:v>
                </c:pt>
                <c:pt idx="8827">
                  <c:v>-0.63349790676505702</c:v>
                </c:pt>
                <c:pt idx="8828" formatCode="0.0000">
                  <c:v>-0.633424671250297</c:v>
                </c:pt>
                <c:pt idx="8829">
                  <c:v>-0.63335812270689795</c:v>
                </c:pt>
                <c:pt idx="8830">
                  <c:v>-0.63300000000000001</c:v>
                </c:pt>
                <c:pt idx="8831">
                  <c:v>-0.63285329541857605</c:v>
                </c:pt>
                <c:pt idx="8832">
                  <c:v>-0.63281469634878296</c:v>
                </c:pt>
                <c:pt idx="8833">
                  <c:v>-0.63280000000000003</c:v>
                </c:pt>
                <c:pt idx="8834">
                  <c:v>-0.63280000000000003</c:v>
                </c:pt>
                <c:pt idx="8835">
                  <c:v>-0.632461596444303</c:v>
                </c:pt>
                <c:pt idx="8836">
                  <c:v>-0.63229999999999997</c:v>
                </c:pt>
                <c:pt idx="8837">
                  <c:v>-0.63227825755934697</c:v>
                </c:pt>
                <c:pt idx="8838">
                  <c:v>-0.6321</c:v>
                </c:pt>
                <c:pt idx="8839">
                  <c:v>-0.63192473315502395</c:v>
                </c:pt>
                <c:pt idx="8840">
                  <c:v>-0.63184203685747797</c:v>
                </c:pt>
                <c:pt idx="8841">
                  <c:v>-0.63180000000000003</c:v>
                </c:pt>
                <c:pt idx="8842">
                  <c:v>-0.63162270872367898</c:v>
                </c:pt>
                <c:pt idx="8843">
                  <c:v>-0.63161132971846901</c:v>
                </c:pt>
                <c:pt idx="8844">
                  <c:v>-0.63149999999999995</c:v>
                </c:pt>
                <c:pt idx="8845">
                  <c:v>-0.63147994407095498</c:v>
                </c:pt>
                <c:pt idx="8846">
                  <c:v>-0.63140720613311796</c:v>
                </c:pt>
                <c:pt idx="8847">
                  <c:v>-0.63083813075092898</c:v>
                </c:pt>
                <c:pt idx="8848">
                  <c:v>-0.63081939947648102</c:v>
                </c:pt>
                <c:pt idx="8849">
                  <c:v>-0.63067811815852304</c:v>
                </c:pt>
                <c:pt idx="8850">
                  <c:v>-0.63066846150390998</c:v>
                </c:pt>
                <c:pt idx="8851">
                  <c:v>-0.63044079989705304</c:v>
                </c:pt>
                <c:pt idx="8852" formatCode="0.0000">
                  <c:v>-0.63038471310551603</c:v>
                </c:pt>
                <c:pt idx="8853">
                  <c:v>-0.63033302574120398</c:v>
                </c:pt>
                <c:pt idx="8854">
                  <c:v>-0.63020796663605905</c:v>
                </c:pt>
                <c:pt idx="8855">
                  <c:v>-0.63009999999999999</c:v>
                </c:pt>
                <c:pt idx="8856">
                  <c:v>-0.62997406846377002</c:v>
                </c:pt>
                <c:pt idx="8857">
                  <c:v>-0.62982095543583905</c:v>
                </c:pt>
                <c:pt idx="8858">
                  <c:v>-0.62970000000000004</c:v>
                </c:pt>
                <c:pt idx="8859">
                  <c:v>-0.62960000000000005</c:v>
                </c:pt>
                <c:pt idx="8860">
                  <c:v>-0.62918198615410104</c:v>
                </c:pt>
                <c:pt idx="8861">
                  <c:v>-0.62892835139669701</c:v>
                </c:pt>
                <c:pt idx="8862">
                  <c:v>-0.62881710086432896</c:v>
                </c:pt>
                <c:pt idx="8863">
                  <c:v>-0.62880338678694703</c:v>
                </c:pt>
                <c:pt idx="8864">
                  <c:v>-0.62880000000000003</c:v>
                </c:pt>
                <c:pt idx="8865">
                  <c:v>-0.62869054626072096</c:v>
                </c:pt>
                <c:pt idx="8866">
                  <c:v>-0.62860000000000005</c:v>
                </c:pt>
                <c:pt idx="8867">
                  <c:v>-0.628531421052966</c:v>
                </c:pt>
                <c:pt idx="8868">
                  <c:v>-0.62829999999999997</c:v>
                </c:pt>
                <c:pt idx="8869">
                  <c:v>-0.628297119073711</c:v>
                </c:pt>
                <c:pt idx="8870">
                  <c:v>-0.62827040839370096</c:v>
                </c:pt>
                <c:pt idx="8871">
                  <c:v>-0.62823801264951395</c:v>
                </c:pt>
                <c:pt idx="8872">
                  <c:v>-0.62807523749752703</c:v>
                </c:pt>
                <c:pt idx="8873">
                  <c:v>-0.62800914293284504</c:v>
                </c:pt>
                <c:pt idx="8874">
                  <c:v>-0.62787196727093797</c:v>
                </c:pt>
                <c:pt idx="8875">
                  <c:v>-0.627202489844504</c:v>
                </c:pt>
                <c:pt idx="8876">
                  <c:v>-0.627</c:v>
                </c:pt>
                <c:pt idx="8877">
                  <c:v>-0.627</c:v>
                </c:pt>
                <c:pt idx="8878">
                  <c:v>-0.627</c:v>
                </c:pt>
                <c:pt idx="8879">
                  <c:v>-0.62698902932329603</c:v>
                </c:pt>
                <c:pt idx="8880">
                  <c:v>-0.62666739275527295</c:v>
                </c:pt>
                <c:pt idx="8881">
                  <c:v>-0.62660236959660898</c:v>
                </c:pt>
                <c:pt idx="8882">
                  <c:v>-0.62649999999999995</c:v>
                </c:pt>
                <c:pt idx="8883" formatCode="0.0000">
                  <c:v>-0.62649874364426905</c:v>
                </c:pt>
                <c:pt idx="8884">
                  <c:v>-0.62629999999999997</c:v>
                </c:pt>
                <c:pt idx="8885">
                  <c:v>-0.626285686309483</c:v>
                </c:pt>
                <c:pt idx="8886">
                  <c:v>-0.62625284934853598</c:v>
                </c:pt>
                <c:pt idx="8887">
                  <c:v>-0.62618190939820195</c:v>
                </c:pt>
                <c:pt idx="8888">
                  <c:v>-0.62605907530768201</c:v>
                </c:pt>
                <c:pt idx="8889">
                  <c:v>-0.62590000000000001</c:v>
                </c:pt>
                <c:pt idx="8890">
                  <c:v>-0.62568858022226803</c:v>
                </c:pt>
                <c:pt idx="8891">
                  <c:v>-0.625640067455563</c:v>
                </c:pt>
                <c:pt idx="8892">
                  <c:v>-0.62554747640074204</c:v>
                </c:pt>
                <c:pt idx="8893">
                  <c:v>-0.62549999999999994</c:v>
                </c:pt>
                <c:pt idx="8894" formatCode="0.0000">
                  <c:v>-0.62520870059741396</c:v>
                </c:pt>
                <c:pt idx="8895">
                  <c:v>-0.62491053009598996</c:v>
                </c:pt>
                <c:pt idx="8896">
                  <c:v>-0.62479919197530398</c:v>
                </c:pt>
                <c:pt idx="8897">
                  <c:v>-0.62477474204416095</c:v>
                </c:pt>
                <c:pt idx="8898">
                  <c:v>-0.62415284710144603</c:v>
                </c:pt>
                <c:pt idx="8899">
                  <c:v>-0.623932265811035</c:v>
                </c:pt>
                <c:pt idx="8900" formatCode="0.0000">
                  <c:v>-0.62362272585136402</c:v>
                </c:pt>
                <c:pt idx="8901">
                  <c:v>-0.62342205066295597</c:v>
                </c:pt>
                <c:pt idx="8902">
                  <c:v>-0.62317067536182102</c:v>
                </c:pt>
                <c:pt idx="8903">
                  <c:v>-0.62314881966532598</c:v>
                </c:pt>
                <c:pt idx="8904">
                  <c:v>-0.62314612512773504</c:v>
                </c:pt>
                <c:pt idx="8905">
                  <c:v>-0.62307493086390198</c:v>
                </c:pt>
                <c:pt idx="8906">
                  <c:v>-0.62290163424980405</c:v>
                </c:pt>
                <c:pt idx="8907">
                  <c:v>-0.62286385826302104</c:v>
                </c:pt>
                <c:pt idx="8908">
                  <c:v>-0.62280000000000002</c:v>
                </c:pt>
                <c:pt idx="8909">
                  <c:v>-0.62229735109680595</c:v>
                </c:pt>
                <c:pt idx="8910">
                  <c:v>-0.62229226323735498</c:v>
                </c:pt>
                <c:pt idx="8911">
                  <c:v>-0.62219999999999998</c:v>
                </c:pt>
                <c:pt idx="8912">
                  <c:v>-0.62214490290824698</c:v>
                </c:pt>
                <c:pt idx="8913">
                  <c:v>-0.62209999999999999</c:v>
                </c:pt>
                <c:pt idx="8914">
                  <c:v>-0.621961976196031</c:v>
                </c:pt>
                <c:pt idx="8915" formatCode="0.0000">
                  <c:v>-0.62187039257281596</c:v>
                </c:pt>
                <c:pt idx="8916">
                  <c:v>-0.621814679402796</c:v>
                </c:pt>
                <c:pt idx="8917">
                  <c:v>-0.62174553735798099</c:v>
                </c:pt>
                <c:pt idx="8918">
                  <c:v>-0.62119156606696602</c:v>
                </c:pt>
                <c:pt idx="8919">
                  <c:v>-0.62113019745428399</c:v>
                </c:pt>
                <c:pt idx="8920">
                  <c:v>-0.62095643078033702</c:v>
                </c:pt>
                <c:pt idx="8921">
                  <c:v>-0.62090000000000001</c:v>
                </c:pt>
                <c:pt idx="8922">
                  <c:v>-0.62081516794226599</c:v>
                </c:pt>
                <c:pt idx="8923">
                  <c:v>-0.62081516794226599</c:v>
                </c:pt>
                <c:pt idx="8924">
                  <c:v>-0.62079811073659796</c:v>
                </c:pt>
                <c:pt idx="8925">
                  <c:v>-0.62076858962542902</c:v>
                </c:pt>
                <c:pt idx="8926">
                  <c:v>-0.62070000000000003</c:v>
                </c:pt>
                <c:pt idx="8927">
                  <c:v>-0.62067979526814598</c:v>
                </c:pt>
                <c:pt idx="8928">
                  <c:v>-0.62033048702584903</c:v>
                </c:pt>
                <c:pt idx="8929">
                  <c:v>-0.62028966779089101</c:v>
                </c:pt>
                <c:pt idx="8930">
                  <c:v>-0.62016907005756605</c:v>
                </c:pt>
                <c:pt idx="8931">
                  <c:v>-0.620138197478455</c:v>
                </c:pt>
                <c:pt idx="8932">
                  <c:v>-0.62</c:v>
                </c:pt>
                <c:pt idx="8933">
                  <c:v>-0.61998965768644898</c:v>
                </c:pt>
                <c:pt idx="8934">
                  <c:v>-0.61992588878809396</c:v>
                </c:pt>
                <c:pt idx="8935">
                  <c:v>-0.61992588878809396</c:v>
                </c:pt>
                <c:pt idx="8936">
                  <c:v>-0.61973559482916096</c:v>
                </c:pt>
                <c:pt idx="8937">
                  <c:v>-0.61960000000000004</c:v>
                </c:pt>
                <c:pt idx="8938">
                  <c:v>-0.61956388855620204</c:v>
                </c:pt>
                <c:pt idx="8939">
                  <c:v>-0.61953437965689195</c:v>
                </c:pt>
                <c:pt idx="8940">
                  <c:v>-0.61950673573359705</c:v>
                </c:pt>
                <c:pt idx="8941">
                  <c:v>-0.61950000000000005</c:v>
                </c:pt>
                <c:pt idx="8942">
                  <c:v>-0.61950000000000005</c:v>
                </c:pt>
                <c:pt idx="8943">
                  <c:v>-0.61932933563427806</c:v>
                </c:pt>
                <c:pt idx="8944">
                  <c:v>-0.61899999999999999</c:v>
                </c:pt>
                <c:pt idx="8945">
                  <c:v>-0.61876089297037395</c:v>
                </c:pt>
                <c:pt idx="8946">
                  <c:v>-0.61860000000000004</c:v>
                </c:pt>
                <c:pt idx="8947">
                  <c:v>-0.61857804824099905</c:v>
                </c:pt>
                <c:pt idx="8948">
                  <c:v>-0.61839999999999995</c:v>
                </c:pt>
                <c:pt idx="8949">
                  <c:v>-0.61829999999999996</c:v>
                </c:pt>
                <c:pt idx="8950">
                  <c:v>-0.6179</c:v>
                </c:pt>
                <c:pt idx="8951">
                  <c:v>-0.6179</c:v>
                </c:pt>
                <c:pt idx="8952">
                  <c:v>-0.61776695247668301</c:v>
                </c:pt>
                <c:pt idx="8953">
                  <c:v>-0.61770000000000003</c:v>
                </c:pt>
                <c:pt idx="8954">
                  <c:v>-0.61760000000000004</c:v>
                </c:pt>
                <c:pt idx="8955">
                  <c:v>-0.61754431445345004</c:v>
                </c:pt>
                <c:pt idx="8956">
                  <c:v>-0.61754218031817298</c:v>
                </c:pt>
                <c:pt idx="8957">
                  <c:v>-0.61745545274159896</c:v>
                </c:pt>
                <c:pt idx="8958">
                  <c:v>-0.61725487840730797</c:v>
                </c:pt>
                <c:pt idx="8959">
                  <c:v>-0.61709626384890903</c:v>
                </c:pt>
                <c:pt idx="8960">
                  <c:v>-0.61705599312751103</c:v>
                </c:pt>
                <c:pt idx="8961">
                  <c:v>-0.616987784128464</c:v>
                </c:pt>
                <c:pt idx="8962">
                  <c:v>-0.61686137977702105</c:v>
                </c:pt>
                <c:pt idx="8963">
                  <c:v>-0.61680000000000001</c:v>
                </c:pt>
                <c:pt idx="8964">
                  <c:v>-0.61655346052521398</c:v>
                </c:pt>
                <c:pt idx="8965">
                  <c:v>-0.61639999999999995</c:v>
                </c:pt>
                <c:pt idx="8966">
                  <c:v>-0.61609999999999998</c:v>
                </c:pt>
                <c:pt idx="8967">
                  <c:v>-0.61602720671233302</c:v>
                </c:pt>
                <c:pt idx="8968">
                  <c:v>-0.61578671729907997</c:v>
                </c:pt>
                <c:pt idx="8969">
                  <c:v>-0.61575625483972396</c:v>
                </c:pt>
                <c:pt idx="8970">
                  <c:v>-0.61554936025846296</c:v>
                </c:pt>
                <c:pt idx="8971">
                  <c:v>-0.61554861617525103</c:v>
                </c:pt>
                <c:pt idx="8972">
                  <c:v>-0.61530447543465405</c:v>
                </c:pt>
                <c:pt idx="8973">
                  <c:v>-0.615266785361688</c:v>
                </c:pt>
                <c:pt idx="8974">
                  <c:v>-0.61516866944229698</c:v>
                </c:pt>
                <c:pt idx="8975">
                  <c:v>-0.61510865390675795</c:v>
                </c:pt>
                <c:pt idx="8976">
                  <c:v>-0.61509999999999998</c:v>
                </c:pt>
                <c:pt idx="8977">
                  <c:v>-0.61480000000000001</c:v>
                </c:pt>
                <c:pt idx="8978">
                  <c:v>-0.61472340652514101</c:v>
                </c:pt>
                <c:pt idx="8979">
                  <c:v>-0.61439999999999995</c:v>
                </c:pt>
                <c:pt idx="8980">
                  <c:v>-0.61426224535490603</c:v>
                </c:pt>
                <c:pt idx="8981">
                  <c:v>-0.61409999999999998</c:v>
                </c:pt>
                <c:pt idx="8982">
                  <c:v>-0.61409999999999998</c:v>
                </c:pt>
                <c:pt idx="8983">
                  <c:v>-0.61399999999999999</c:v>
                </c:pt>
                <c:pt idx="8984">
                  <c:v>-0.61393381262787206</c:v>
                </c:pt>
                <c:pt idx="8985">
                  <c:v>-0.613863972759635</c:v>
                </c:pt>
                <c:pt idx="8986">
                  <c:v>-0.61380000000000001</c:v>
                </c:pt>
                <c:pt idx="8987">
                  <c:v>-0.61341731224686102</c:v>
                </c:pt>
                <c:pt idx="8988">
                  <c:v>-0.6129</c:v>
                </c:pt>
                <c:pt idx="8989">
                  <c:v>-0.6129</c:v>
                </c:pt>
                <c:pt idx="8990">
                  <c:v>-0.61280000000000001</c:v>
                </c:pt>
                <c:pt idx="8991">
                  <c:v>-0.61280000000000001</c:v>
                </c:pt>
                <c:pt idx="8992">
                  <c:v>-0.61270000000000002</c:v>
                </c:pt>
                <c:pt idx="8993">
                  <c:v>-0.61270000000000002</c:v>
                </c:pt>
                <c:pt idx="8994">
                  <c:v>-0.612546422555029</c:v>
                </c:pt>
                <c:pt idx="8995">
                  <c:v>-0.61252327090825398</c:v>
                </c:pt>
                <c:pt idx="8996">
                  <c:v>-0.61250936093244801</c:v>
                </c:pt>
                <c:pt idx="8997">
                  <c:v>-0.61240000000000006</c:v>
                </c:pt>
                <c:pt idx="8998">
                  <c:v>-0.61217546085219599</c:v>
                </c:pt>
                <c:pt idx="8999">
                  <c:v>-0.61209999999999998</c:v>
                </c:pt>
                <c:pt idx="9000">
                  <c:v>-0.61198768011332905</c:v>
                </c:pt>
                <c:pt idx="9001">
                  <c:v>-0.6119</c:v>
                </c:pt>
                <c:pt idx="9002">
                  <c:v>-0.61170420031966</c:v>
                </c:pt>
                <c:pt idx="9003">
                  <c:v>-0.61164289831637997</c:v>
                </c:pt>
                <c:pt idx="9004">
                  <c:v>-0.61150000000000004</c:v>
                </c:pt>
                <c:pt idx="9005">
                  <c:v>-0.61140000000000005</c:v>
                </c:pt>
                <c:pt idx="9006">
                  <c:v>-0.61126100698000896</c:v>
                </c:pt>
                <c:pt idx="9007">
                  <c:v>-0.61119999999999997</c:v>
                </c:pt>
                <c:pt idx="9008">
                  <c:v>-0.61099999999999999</c:v>
                </c:pt>
                <c:pt idx="9009">
                  <c:v>-0.6109</c:v>
                </c:pt>
                <c:pt idx="9010">
                  <c:v>-0.61070000000000002</c:v>
                </c:pt>
                <c:pt idx="9011">
                  <c:v>-0.61070000000000002</c:v>
                </c:pt>
                <c:pt idx="9012">
                  <c:v>-0.61056862503828402</c:v>
                </c:pt>
                <c:pt idx="9013">
                  <c:v>-0.61054053902447603</c:v>
                </c:pt>
                <c:pt idx="9014">
                  <c:v>-0.61042694654707597</c:v>
                </c:pt>
                <c:pt idx="9015">
                  <c:v>-0.61039941770800199</c:v>
                </c:pt>
                <c:pt idx="9016">
                  <c:v>-0.61035973782824204</c:v>
                </c:pt>
                <c:pt idx="9017">
                  <c:v>-0.61</c:v>
                </c:pt>
                <c:pt idx="9018">
                  <c:v>-0.60995941444866997</c:v>
                </c:pt>
                <c:pt idx="9019">
                  <c:v>-0.60993724121118698</c:v>
                </c:pt>
                <c:pt idx="9020">
                  <c:v>-0.60991182678452904</c:v>
                </c:pt>
                <c:pt idx="9021">
                  <c:v>-0.6099</c:v>
                </c:pt>
                <c:pt idx="9022">
                  <c:v>-0.60973618555151599</c:v>
                </c:pt>
                <c:pt idx="9023">
                  <c:v>-0.60955139862530405</c:v>
                </c:pt>
                <c:pt idx="9024">
                  <c:v>-0.60950488077398601</c:v>
                </c:pt>
                <c:pt idx="9025" formatCode="0.0000">
                  <c:v>-0.60917224468192299</c:v>
                </c:pt>
                <c:pt idx="9026">
                  <c:v>-0.60909999999999997</c:v>
                </c:pt>
                <c:pt idx="9027">
                  <c:v>-0.60908698742384304</c:v>
                </c:pt>
                <c:pt idx="9028">
                  <c:v>-0.608969261448563</c:v>
                </c:pt>
                <c:pt idx="9029">
                  <c:v>-0.6089</c:v>
                </c:pt>
                <c:pt idx="9030">
                  <c:v>-0.60880000000000001</c:v>
                </c:pt>
                <c:pt idx="9031">
                  <c:v>-0.60876396980611702</c:v>
                </c:pt>
                <c:pt idx="9032">
                  <c:v>-0.60829852011012497</c:v>
                </c:pt>
                <c:pt idx="9033">
                  <c:v>-0.60816042711636098</c:v>
                </c:pt>
                <c:pt idx="9034">
                  <c:v>-0.60801867938307996</c:v>
                </c:pt>
                <c:pt idx="9035">
                  <c:v>-0.60790760905158903</c:v>
                </c:pt>
                <c:pt idx="9036">
                  <c:v>-0.60787988280502603</c:v>
                </c:pt>
                <c:pt idx="9037">
                  <c:v>-0.60780000000000001</c:v>
                </c:pt>
                <c:pt idx="9038">
                  <c:v>-0.60772434817502297</c:v>
                </c:pt>
                <c:pt idx="9039">
                  <c:v>-0.60765051276730198</c:v>
                </c:pt>
                <c:pt idx="9040">
                  <c:v>-0.60740000000000005</c:v>
                </c:pt>
                <c:pt idx="9041">
                  <c:v>-0.60719999999999996</c:v>
                </c:pt>
                <c:pt idx="9042">
                  <c:v>-0.60719999999999996</c:v>
                </c:pt>
                <c:pt idx="9043">
                  <c:v>-0.60699999999999998</c:v>
                </c:pt>
                <c:pt idx="9044" formatCode="0.0000">
                  <c:v>-0.60699861977719405</c:v>
                </c:pt>
                <c:pt idx="9045">
                  <c:v>-0.60672183724947604</c:v>
                </c:pt>
                <c:pt idx="9046">
                  <c:v>-0.60668515238453202</c:v>
                </c:pt>
                <c:pt idx="9047" formatCode="0.0000">
                  <c:v>-0.60654185141007799</c:v>
                </c:pt>
                <c:pt idx="9048">
                  <c:v>-0.60619999999999996</c:v>
                </c:pt>
                <c:pt idx="9049">
                  <c:v>-0.60602407194893604</c:v>
                </c:pt>
                <c:pt idx="9050">
                  <c:v>-0.60602407194893604</c:v>
                </c:pt>
                <c:pt idx="9051">
                  <c:v>-0.6059984373806</c:v>
                </c:pt>
                <c:pt idx="9052">
                  <c:v>-0.60586492255694802</c:v>
                </c:pt>
                <c:pt idx="9053">
                  <c:v>-0.60571527237424405</c:v>
                </c:pt>
                <c:pt idx="9054">
                  <c:v>-0.60571121652713</c:v>
                </c:pt>
                <c:pt idx="9055">
                  <c:v>-0.60549702732075905</c:v>
                </c:pt>
                <c:pt idx="9056">
                  <c:v>-0.60533997628760305</c:v>
                </c:pt>
                <c:pt idx="9057">
                  <c:v>-0.60519999999999996</c:v>
                </c:pt>
                <c:pt idx="9058">
                  <c:v>-0.60516757169156399</c:v>
                </c:pt>
                <c:pt idx="9059">
                  <c:v>-0.60504257254852201</c:v>
                </c:pt>
                <c:pt idx="9060">
                  <c:v>-0.60490650168209004</c:v>
                </c:pt>
                <c:pt idx="9061">
                  <c:v>-0.60456554997980205</c:v>
                </c:pt>
                <c:pt idx="9062">
                  <c:v>-0.60450000000000004</c:v>
                </c:pt>
                <c:pt idx="9063">
                  <c:v>-0.60448769099377597</c:v>
                </c:pt>
                <c:pt idx="9064">
                  <c:v>-0.60447904716978196</c:v>
                </c:pt>
                <c:pt idx="9065">
                  <c:v>-0.60366214076465097</c:v>
                </c:pt>
                <c:pt idx="9066">
                  <c:v>-0.60360000000000003</c:v>
                </c:pt>
                <c:pt idx="9067">
                  <c:v>-0.60356242727314702</c:v>
                </c:pt>
                <c:pt idx="9068">
                  <c:v>-0.60340290813118203</c:v>
                </c:pt>
                <c:pt idx="9069" formatCode="0.0000">
                  <c:v>-0.603357612843619</c:v>
                </c:pt>
                <c:pt idx="9070">
                  <c:v>-0.60329999999999995</c:v>
                </c:pt>
                <c:pt idx="9071">
                  <c:v>-0.60323382100173395</c:v>
                </c:pt>
                <c:pt idx="9072">
                  <c:v>-0.60296631196776695</c:v>
                </c:pt>
                <c:pt idx="9073">
                  <c:v>-0.602867573112429</c:v>
                </c:pt>
                <c:pt idx="9074">
                  <c:v>-0.60240000000000005</c:v>
                </c:pt>
                <c:pt idx="9075">
                  <c:v>-0.60239614750473702</c:v>
                </c:pt>
                <c:pt idx="9076">
                  <c:v>-0.60239050439394803</c:v>
                </c:pt>
                <c:pt idx="9077">
                  <c:v>-0.60237629501416901</c:v>
                </c:pt>
                <c:pt idx="9078">
                  <c:v>-0.60234482021742897</c:v>
                </c:pt>
                <c:pt idx="9079">
                  <c:v>-0.60232538887168197</c:v>
                </c:pt>
                <c:pt idx="9080">
                  <c:v>-0.60229999999999995</c:v>
                </c:pt>
                <c:pt idx="9081" formatCode="0.0000">
                  <c:v>-0.60229361866280096</c:v>
                </c:pt>
                <c:pt idx="9082">
                  <c:v>-0.60219999999999996</c:v>
                </c:pt>
                <c:pt idx="9083">
                  <c:v>-0.60217372576234895</c:v>
                </c:pt>
                <c:pt idx="9084">
                  <c:v>-0.60209999999999997</c:v>
                </c:pt>
                <c:pt idx="9085">
                  <c:v>-0.60191035679791405</c:v>
                </c:pt>
                <c:pt idx="9086">
                  <c:v>-0.60189999999999999</c:v>
                </c:pt>
                <c:pt idx="9087">
                  <c:v>-0.60188494528443803</c:v>
                </c:pt>
                <c:pt idx="9088">
                  <c:v>-0.60187563873053396</c:v>
                </c:pt>
                <c:pt idx="9089">
                  <c:v>-0.60182663683144699</c:v>
                </c:pt>
                <c:pt idx="9090">
                  <c:v>-0.6018</c:v>
                </c:pt>
                <c:pt idx="9091">
                  <c:v>-0.60178203358470095</c:v>
                </c:pt>
                <c:pt idx="9092">
                  <c:v>-0.60169386797691105</c:v>
                </c:pt>
                <c:pt idx="9093">
                  <c:v>-0.60160000000000002</c:v>
                </c:pt>
                <c:pt idx="9094">
                  <c:v>-0.60123425885710302</c:v>
                </c:pt>
                <c:pt idx="9095">
                  <c:v>-0.60119999999999996</c:v>
                </c:pt>
                <c:pt idx="9096">
                  <c:v>-0.60089999999999999</c:v>
                </c:pt>
                <c:pt idx="9097" formatCode="0.0000">
                  <c:v>-0.60074942489707905</c:v>
                </c:pt>
                <c:pt idx="9098">
                  <c:v>-0.600505561178721</c:v>
                </c:pt>
                <c:pt idx="9099">
                  <c:v>-0.60044220077905297</c:v>
                </c:pt>
                <c:pt idx="9100">
                  <c:v>-0.60019999999999996</c:v>
                </c:pt>
                <c:pt idx="9101">
                  <c:v>-0.59996008541957901</c:v>
                </c:pt>
                <c:pt idx="9102">
                  <c:v>-0.59995503984338105</c:v>
                </c:pt>
                <c:pt idx="9103">
                  <c:v>-0.59977411428809901</c:v>
                </c:pt>
                <c:pt idx="9104">
                  <c:v>-0.59968267968673095</c:v>
                </c:pt>
                <c:pt idx="9105">
                  <c:v>-0.59966933665029398</c:v>
                </c:pt>
                <c:pt idx="9106">
                  <c:v>-0.59950000000000003</c:v>
                </c:pt>
                <c:pt idx="9107">
                  <c:v>-0.59945025150745601</c:v>
                </c:pt>
                <c:pt idx="9108">
                  <c:v>-0.59945025150745601</c:v>
                </c:pt>
                <c:pt idx="9109">
                  <c:v>-0.59930000000000005</c:v>
                </c:pt>
                <c:pt idx="9110">
                  <c:v>-0.59898742473384103</c:v>
                </c:pt>
                <c:pt idx="9111">
                  <c:v>-0.5988</c:v>
                </c:pt>
                <c:pt idx="9112">
                  <c:v>-0.59873751674528797</c:v>
                </c:pt>
                <c:pt idx="9113">
                  <c:v>-0.59870000000000001</c:v>
                </c:pt>
                <c:pt idx="9114">
                  <c:v>-0.59843616632479002</c:v>
                </c:pt>
                <c:pt idx="9115">
                  <c:v>-0.59799999999999998</c:v>
                </c:pt>
                <c:pt idx="9116">
                  <c:v>-0.59798745991360602</c:v>
                </c:pt>
                <c:pt idx="9117">
                  <c:v>-0.59788332946295997</c:v>
                </c:pt>
                <c:pt idx="9118">
                  <c:v>-0.59772223253055201</c:v>
                </c:pt>
                <c:pt idx="9119">
                  <c:v>-0.59757661260302397</c:v>
                </c:pt>
                <c:pt idx="9120">
                  <c:v>-0.59745959089022305</c:v>
                </c:pt>
                <c:pt idx="9121">
                  <c:v>-0.59727773882635304</c:v>
                </c:pt>
                <c:pt idx="9122">
                  <c:v>-0.59709999999999996</c:v>
                </c:pt>
                <c:pt idx="9123">
                  <c:v>-0.59688309396045403</c:v>
                </c:pt>
                <c:pt idx="9124">
                  <c:v>-0.5968</c:v>
                </c:pt>
                <c:pt idx="9125">
                  <c:v>-0.59670000000000001</c:v>
                </c:pt>
                <c:pt idx="9126">
                  <c:v>-0.59667696215049004</c:v>
                </c:pt>
                <c:pt idx="9127">
                  <c:v>-0.59660000000000002</c:v>
                </c:pt>
                <c:pt idx="9128">
                  <c:v>-0.59660000000000002</c:v>
                </c:pt>
                <c:pt idx="9129">
                  <c:v>-0.59645269432488102</c:v>
                </c:pt>
                <c:pt idx="9130">
                  <c:v>-0.59630000000000005</c:v>
                </c:pt>
                <c:pt idx="9131" formatCode="0.0000">
                  <c:v>-0.596284980159555</c:v>
                </c:pt>
                <c:pt idx="9132">
                  <c:v>-0.59621737888302495</c:v>
                </c:pt>
                <c:pt idx="9133">
                  <c:v>-0.59607858020556503</c:v>
                </c:pt>
                <c:pt idx="9134">
                  <c:v>-0.59599999999999997</c:v>
                </c:pt>
                <c:pt idx="9135">
                  <c:v>-0.59497805116950897</c:v>
                </c:pt>
                <c:pt idx="9136">
                  <c:v>-0.5948</c:v>
                </c:pt>
                <c:pt idx="9137">
                  <c:v>-0.59460000000000002</c:v>
                </c:pt>
                <c:pt idx="9138">
                  <c:v>-0.59460000000000002</c:v>
                </c:pt>
                <c:pt idx="9139">
                  <c:v>-0.59448069516232305</c:v>
                </c:pt>
                <c:pt idx="9140" formatCode="0.0000">
                  <c:v>-0.59446632773577002</c:v>
                </c:pt>
                <c:pt idx="9141">
                  <c:v>-0.59430000000000005</c:v>
                </c:pt>
                <c:pt idx="9142">
                  <c:v>-0.59425105608949103</c:v>
                </c:pt>
                <c:pt idx="9143">
                  <c:v>-0.593815207294214</c:v>
                </c:pt>
                <c:pt idx="9144">
                  <c:v>-0.59360813444336802</c:v>
                </c:pt>
                <c:pt idx="9145">
                  <c:v>-0.59357587407739698</c:v>
                </c:pt>
                <c:pt idx="9146">
                  <c:v>-0.59350000000000003</c:v>
                </c:pt>
                <c:pt idx="9147">
                  <c:v>-0.59345233733639602</c:v>
                </c:pt>
                <c:pt idx="9148">
                  <c:v>-0.59342423383123499</c:v>
                </c:pt>
                <c:pt idx="9149">
                  <c:v>-0.59340458015611797</c:v>
                </c:pt>
                <c:pt idx="9150">
                  <c:v>-0.59319999999999995</c:v>
                </c:pt>
                <c:pt idx="9151">
                  <c:v>-0.59319718800843302</c:v>
                </c:pt>
                <c:pt idx="9152">
                  <c:v>-0.59298211495673903</c:v>
                </c:pt>
                <c:pt idx="9153" formatCode="0.0000">
                  <c:v>-0.59276187316312001</c:v>
                </c:pt>
                <c:pt idx="9154">
                  <c:v>-0.59273334650855702</c:v>
                </c:pt>
                <c:pt idx="9155">
                  <c:v>-0.5927</c:v>
                </c:pt>
                <c:pt idx="9156" formatCode="0.0000">
                  <c:v>-0.59252135151146601</c:v>
                </c:pt>
                <c:pt idx="9157">
                  <c:v>-0.59250000000000003</c:v>
                </c:pt>
                <c:pt idx="9158">
                  <c:v>-0.59250000000000003</c:v>
                </c:pt>
                <c:pt idx="9159">
                  <c:v>-0.59247473036620402</c:v>
                </c:pt>
                <c:pt idx="9160">
                  <c:v>-0.59232641980476297</c:v>
                </c:pt>
                <c:pt idx="9161">
                  <c:v>-0.59219999999999995</c:v>
                </c:pt>
                <c:pt idx="9162">
                  <c:v>-0.59213754409695996</c:v>
                </c:pt>
                <c:pt idx="9163">
                  <c:v>-0.59198473056464895</c:v>
                </c:pt>
                <c:pt idx="9164">
                  <c:v>-0.59188092191717601</c:v>
                </c:pt>
                <c:pt idx="9165">
                  <c:v>-0.59150000000000003</c:v>
                </c:pt>
                <c:pt idx="9166">
                  <c:v>-0.59150000000000003</c:v>
                </c:pt>
                <c:pt idx="9167">
                  <c:v>-0.59141169317273301</c:v>
                </c:pt>
                <c:pt idx="9168">
                  <c:v>-0.59140000000000004</c:v>
                </c:pt>
                <c:pt idx="9169">
                  <c:v>-0.591352478850936</c:v>
                </c:pt>
                <c:pt idx="9170">
                  <c:v>-0.59099815579685999</c:v>
                </c:pt>
                <c:pt idx="9171">
                  <c:v>-0.59092362875099602</c:v>
                </c:pt>
                <c:pt idx="9172">
                  <c:v>-0.5907</c:v>
                </c:pt>
                <c:pt idx="9173">
                  <c:v>-0.590555243112454</c:v>
                </c:pt>
                <c:pt idx="9174">
                  <c:v>-0.590422282473543</c:v>
                </c:pt>
                <c:pt idx="9175">
                  <c:v>-0.59040000000000004</c:v>
                </c:pt>
                <c:pt idx="9176">
                  <c:v>-0.59019999999999995</c:v>
                </c:pt>
                <c:pt idx="9177">
                  <c:v>-0.59011599250246005</c:v>
                </c:pt>
                <c:pt idx="9178">
                  <c:v>-0.59001471954084495</c:v>
                </c:pt>
                <c:pt idx="9179">
                  <c:v>-0.589857560267813</c:v>
                </c:pt>
                <c:pt idx="9180">
                  <c:v>-0.58971535680490195</c:v>
                </c:pt>
                <c:pt idx="9181">
                  <c:v>-0.58966944830706902</c:v>
                </c:pt>
                <c:pt idx="9182">
                  <c:v>-0.58962594800616797</c:v>
                </c:pt>
                <c:pt idx="9183">
                  <c:v>-0.58958486566211099</c:v>
                </c:pt>
                <c:pt idx="9184">
                  <c:v>-0.58958224858472996</c:v>
                </c:pt>
                <c:pt idx="9185">
                  <c:v>-0.58950000000000002</c:v>
                </c:pt>
                <c:pt idx="9186">
                  <c:v>-0.58940000000000003</c:v>
                </c:pt>
                <c:pt idx="9187">
                  <c:v>-0.58935136892955198</c:v>
                </c:pt>
                <c:pt idx="9188">
                  <c:v>-0.58930417227500198</c:v>
                </c:pt>
                <c:pt idx="9189">
                  <c:v>-0.58899999999999997</c:v>
                </c:pt>
                <c:pt idx="9190">
                  <c:v>-0.58859973511305697</c:v>
                </c:pt>
                <c:pt idx="9191">
                  <c:v>-0.58799864835509497</c:v>
                </c:pt>
                <c:pt idx="9192">
                  <c:v>-0.58799825715494503</c:v>
                </c:pt>
                <c:pt idx="9193">
                  <c:v>-0.58784608780414105</c:v>
                </c:pt>
                <c:pt idx="9194">
                  <c:v>-0.58699999999999997</c:v>
                </c:pt>
                <c:pt idx="9195">
                  <c:v>-0.58692722025909405</c:v>
                </c:pt>
                <c:pt idx="9196">
                  <c:v>-0.58668293447002795</c:v>
                </c:pt>
                <c:pt idx="9197">
                  <c:v>-0.58640000000000003</c:v>
                </c:pt>
                <c:pt idx="9198">
                  <c:v>-0.58634335517793001</c:v>
                </c:pt>
                <c:pt idx="9199">
                  <c:v>-0.58630000000000004</c:v>
                </c:pt>
                <c:pt idx="9200">
                  <c:v>-0.58598886978634201</c:v>
                </c:pt>
                <c:pt idx="9201">
                  <c:v>-0.58579999999999999</c:v>
                </c:pt>
                <c:pt idx="9202">
                  <c:v>-0.58567217981141495</c:v>
                </c:pt>
                <c:pt idx="9203">
                  <c:v>-0.58546718528699804</c:v>
                </c:pt>
                <c:pt idx="9204">
                  <c:v>-0.58540539505924705</c:v>
                </c:pt>
                <c:pt idx="9205">
                  <c:v>-0.58540060215700596</c:v>
                </c:pt>
                <c:pt idx="9206">
                  <c:v>-0.58540000000000003</c:v>
                </c:pt>
                <c:pt idx="9207">
                  <c:v>-0.58540000000000003</c:v>
                </c:pt>
                <c:pt idx="9208" formatCode="0.0000">
                  <c:v>-0.58514143836820498</c:v>
                </c:pt>
                <c:pt idx="9209" formatCode="0.0000">
                  <c:v>-0.58506221971486405</c:v>
                </c:pt>
                <c:pt idx="9210">
                  <c:v>-0.58474655320929503</c:v>
                </c:pt>
                <c:pt idx="9211">
                  <c:v>-0.58443294168131299</c:v>
                </c:pt>
                <c:pt idx="9212">
                  <c:v>-0.58420000000000005</c:v>
                </c:pt>
                <c:pt idx="9213">
                  <c:v>-0.58420000000000005</c:v>
                </c:pt>
                <c:pt idx="9214">
                  <c:v>-0.58389601389293999</c:v>
                </c:pt>
                <c:pt idx="9215">
                  <c:v>-0.58327473243693095</c:v>
                </c:pt>
                <c:pt idx="9216">
                  <c:v>-0.58323339360427195</c:v>
                </c:pt>
                <c:pt idx="9217">
                  <c:v>-0.58322489078436801</c:v>
                </c:pt>
                <c:pt idx="9218">
                  <c:v>-0.58320000000000005</c:v>
                </c:pt>
                <c:pt idx="9219">
                  <c:v>-0.58315497445359599</c:v>
                </c:pt>
                <c:pt idx="9220">
                  <c:v>-0.58299434200460498</c:v>
                </c:pt>
                <c:pt idx="9221">
                  <c:v>-0.58298709511045999</c:v>
                </c:pt>
                <c:pt idx="9222">
                  <c:v>-0.58263943188528799</c:v>
                </c:pt>
                <c:pt idx="9223" formatCode="0.0000">
                  <c:v>-0.58255199108588496</c:v>
                </c:pt>
                <c:pt idx="9224">
                  <c:v>-0.58250000000000002</c:v>
                </c:pt>
                <c:pt idx="9225">
                  <c:v>-0.58229969095749601</c:v>
                </c:pt>
                <c:pt idx="9226">
                  <c:v>-0.58225921855368301</c:v>
                </c:pt>
                <c:pt idx="9227">
                  <c:v>-0.58200481959248496</c:v>
                </c:pt>
                <c:pt idx="9228">
                  <c:v>-0.581845584545851</c:v>
                </c:pt>
                <c:pt idx="9229">
                  <c:v>-0.58179999999999998</c:v>
                </c:pt>
                <c:pt idx="9230">
                  <c:v>-0.58173318400965901</c:v>
                </c:pt>
                <c:pt idx="9231">
                  <c:v>-0.58171092265874602</c:v>
                </c:pt>
                <c:pt idx="9232">
                  <c:v>-0.58165876458601995</c:v>
                </c:pt>
                <c:pt idx="9233">
                  <c:v>-0.58160000000000001</c:v>
                </c:pt>
                <c:pt idx="9234">
                  <c:v>-0.58139922751787199</c:v>
                </c:pt>
                <c:pt idx="9235">
                  <c:v>-0.58130000000000004</c:v>
                </c:pt>
                <c:pt idx="9236">
                  <c:v>-0.58130000000000004</c:v>
                </c:pt>
                <c:pt idx="9237">
                  <c:v>-0.58099999999999996</c:v>
                </c:pt>
                <c:pt idx="9238">
                  <c:v>-0.58073336422772004</c:v>
                </c:pt>
                <c:pt idx="9239">
                  <c:v>-0.58060903118826002</c:v>
                </c:pt>
                <c:pt idx="9240">
                  <c:v>-0.58031740954797795</c:v>
                </c:pt>
                <c:pt idx="9241">
                  <c:v>-0.58006882670762305</c:v>
                </c:pt>
                <c:pt idx="9242">
                  <c:v>-0.57977625798294896</c:v>
                </c:pt>
                <c:pt idx="9243">
                  <c:v>-0.57977332351725797</c:v>
                </c:pt>
                <c:pt idx="9244">
                  <c:v>-0.57976160675506405</c:v>
                </c:pt>
                <c:pt idx="9245">
                  <c:v>-0.57905581477178303</c:v>
                </c:pt>
                <c:pt idx="9246">
                  <c:v>-0.57879999999999998</c:v>
                </c:pt>
                <c:pt idx="9247">
                  <c:v>-0.57867522374568403</c:v>
                </c:pt>
                <c:pt idx="9248">
                  <c:v>-0.5786</c:v>
                </c:pt>
                <c:pt idx="9249">
                  <c:v>-0.578540456684983</c:v>
                </c:pt>
                <c:pt idx="9250">
                  <c:v>-0.57823494220634097</c:v>
                </c:pt>
                <c:pt idx="9251">
                  <c:v>-0.57819780575188695</c:v>
                </c:pt>
                <c:pt idx="9252">
                  <c:v>-0.57793137382381399</c:v>
                </c:pt>
                <c:pt idx="9253">
                  <c:v>-0.57791354428268504</c:v>
                </c:pt>
                <c:pt idx="9254">
                  <c:v>-0.57781486480467203</c:v>
                </c:pt>
                <c:pt idx="9255">
                  <c:v>-0.57771376228888505</c:v>
                </c:pt>
                <c:pt idx="9256">
                  <c:v>-0.57760398760265497</c:v>
                </c:pt>
                <c:pt idx="9257">
                  <c:v>-0.57750000000000001</c:v>
                </c:pt>
                <c:pt idx="9258">
                  <c:v>-0.57730000000000004</c:v>
                </c:pt>
                <c:pt idx="9259">
                  <c:v>-0.57716329619999995</c:v>
                </c:pt>
                <c:pt idx="9260">
                  <c:v>-0.57650928046976901</c:v>
                </c:pt>
                <c:pt idx="9261">
                  <c:v>-0.576381645486858</c:v>
                </c:pt>
                <c:pt idx="9262">
                  <c:v>-0.57619121310036403</c:v>
                </c:pt>
                <c:pt idx="9263" formatCode="0.0000">
                  <c:v>-0.57610114308843996</c:v>
                </c:pt>
                <c:pt idx="9264">
                  <c:v>-0.57589999999999997</c:v>
                </c:pt>
                <c:pt idx="9265">
                  <c:v>-0.57589788059578595</c:v>
                </c:pt>
                <c:pt idx="9266">
                  <c:v>-0.57561793190479205</c:v>
                </c:pt>
                <c:pt idx="9267">
                  <c:v>-0.57561227994777897</c:v>
                </c:pt>
                <c:pt idx="9268">
                  <c:v>-0.5756</c:v>
                </c:pt>
                <c:pt idx="9269">
                  <c:v>-0.57550659328356402</c:v>
                </c:pt>
                <c:pt idx="9270">
                  <c:v>-0.57520000000000004</c:v>
                </c:pt>
                <c:pt idx="9271">
                  <c:v>-0.57520000000000004</c:v>
                </c:pt>
                <c:pt idx="9272">
                  <c:v>-0.57519585163339004</c:v>
                </c:pt>
                <c:pt idx="9273">
                  <c:v>-0.57516130614839001</c:v>
                </c:pt>
                <c:pt idx="9274">
                  <c:v>-0.57509999999999994</c:v>
                </c:pt>
                <c:pt idx="9275">
                  <c:v>-0.57507399616947996</c:v>
                </c:pt>
                <c:pt idx="9276">
                  <c:v>-0.574669575029778</c:v>
                </c:pt>
                <c:pt idx="9277">
                  <c:v>-0.57463860352310703</c:v>
                </c:pt>
                <c:pt idx="9278">
                  <c:v>-0.57427445194925297</c:v>
                </c:pt>
                <c:pt idx="9279">
                  <c:v>-0.57420000000000004</c:v>
                </c:pt>
                <c:pt idx="9280">
                  <c:v>-0.57416820145427505</c:v>
                </c:pt>
                <c:pt idx="9281">
                  <c:v>-0.57416820145427505</c:v>
                </c:pt>
                <c:pt idx="9282">
                  <c:v>-0.57410000000000005</c:v>
                </c:pt>
                <c:pt idx="9283">
                  <c:v>-0.57406781791167405</c:v>
                </c:pt>
                <c:pt idx="9284">
                  <c:v>-0.57324089499297703</c:v>
                </c:pt>
                <c:pt idx="9285">
                  <c:v>-0.57319762561547605</c:v>
                </c:pt>
                <c:pt idx="9286">
                  <c:v>-0.57300996276484994</c:v>
                </c:pt>
                <c:pt idx="9287">
                  <c:v>-0.57294788249246897</c:v>
                </c:pt>
                <c:pt idx="9288">
                  <c:v>-0.57279999999999998</c:v>
                </c:pt>
                <c:pt idx="9289">
                  <c:v>-0.57265296464867399</c:v>
                </c:pt>
                <c:pt idx="9290">
                  <c:v>-0.5726</c:v>
                </c:pt>
                <c:pt idx="9291">
                  <c:v>-0.57239055894658497</c:v>
                </c:pt>
                <c:pt idx="9292">
                  <c:v>-0.57198368145188405</c:v>
                </c:pt>
                <c:pt idx="9293">
                  <c:v>-0.57184885100391503</c:v>
                </c:pt>
                <c:pt idx="9294">
                  <c:v>-0.57172818092183497</c:v>
                </c:pt>
                <c:pt idx="9295">
                  <c:v>-0.57130863673321597</c:v>
                </c:pt>
                <c:pt idx="9296">
                  <c:v>-0.57119397520212201</c:v>
                </c:pt>
                <c:pt idx="9297">
                  <c:v>-0.57113874799208098</c:v>
                </c:pt>
                <c:pt idx="9298">
                  <c:v>-0.57074157815635795</c:v>
                </c:pt>
                <c:pt idx="9299">
                  <c:v>-0.57072990332514495</c:v>
                </c:pt>
                <c:pt idx="9300">
                  <c:v>-0.57045758904392296</c:v>
                </c:pt>
                <c:pt idx="9301">
                  <c:v>-0.57044371306167196</c:v>
                </c:pt>
                <c:pt idx="9302">
                  <c:v>-0.57017991959263203</c:v>
                </c:pt>
                <c:pt idx="9303">
                  <c:v>-0.57013418815269801</c:v>
                </c:pt>
                <c:pt idx="9304">
                  <c:v>-0.57010000000000005</c:v>
                </c:pt>
                <c:pt idx="9305">
                  <c:v>-0.57004099953321297</c:v>
                </c:pt>
                <c:pt idx="9306">
                  <c:v>-0.56979999999999997</c:v>
                </c:pt>
                <c:pt idx="9307" formatCode="0.0000">
                  <c:v>-0.56966291281835402</c:v>
                </c:pt>
                <c:pt idx="9308">
                  <c:v>-0.56956238966404904</c:v>
                </c:pt>
                <c:pt idx="9309">
                  <c:v>-0.56916023325697096</c:v>
                </c:pt>
                <c:pt idx="9310">
                  <c:v>-0.56910000000000005</c:v>
                </c:pt>
                <c:pt idx="9311">
                  <c:v>-0.56907904348746197</c:v>
                </c:pt>
                <c:pt idx="9312">
                  <c:v>-0.56904092950394902</c:v>
                </c:pt>
                <c:pt idx="9313">
                  <c:v>-0.56889999999999996</c:v>
                </c:pt>
                <c:pt idx="9314">
                  <c:v>-0.56852413495278398</c:v>
                </c:pt>
                <c:pt idx="9315">
                  <c:v>-0.56851928538847796</c:v>
                </c:pt>
                <c:pt idx="9316">
                  <c:v>-0.56850000000000001</c:v>
                </c:pt>
                <c:pt idx="9317">
                  <c:v>-0.56850000000000001</c:v>
                </c:pt>
                <c:pt idx="9318">
                  <c:v>-0.56840000000000002</c:v>
                </c:pt>
                <c:pt idx="9319">
                  <c:v>-0.56834057684144101</c:v>
                </c:pt>
                <c:pt idx="9320">
                  <c:v>-0.56830000000000003</c:v>
                </c:pt>
                <c:pt idx="9321">
                  <c:v>-0.56830000000000003</c:v>
                </c:pt>
                <c:pt idx="9322">
                  <c:v>-0.56826253377606095</c:v>
                </c:pt>
                <c:pt idx="9323">
                  <c:v>-0.56785341265316602</c:v>
                </c:pt>
                <c:pt idx="9324" formatCode="0.0000">
                  <c:v>-0.56779463408504505</c:v>
                </c:pt>
                <c:pt idx="9325">
                  <c:v>-0.56764821396040599</c:v>
                </c:pt>
                <c:pt idx="9326">
                  <c:v>-0.56752184654267301</c:v>
                </c:pt>
                <c:pt idx="9327">
                  <c:v>-0.5675</c:v>
                </c:pt>
                <c:pt idx="9328">
                  <c:v>-0.56690044617813995</c:v>
                </c:pt>
                <c:pt idx="9329">
                  <c:v>-0.56675564357252195</c:v>
                </c:pt>
                <c:pt idx="9330">
                  <c:v>-0.56664552652512001</c:v>
                </c:pt>
                <c:pt idx="9331">
                  <c:v>-0.5665</c:v>
                </c:pt>
                <c:pt idx="9332">
                  <c:v>-0.56636007484872497</c:v>
                </c:pt>
                <c:pt idx="9333">
                  <c:v>-0.56630000000000003</c:v>
                </c:pt>
                <c:pt idx="9334">
                  <c:v>-0.56613770942755304</c:v>
                </c:pt>
                <c:pt idx="9335">
                  <c:v>-0.56599124513381205</c:v>
                </c:pt>
                <c:pt idx="9336">
                  <c:v>-0.56597556398372095</c:v>
                </c:pt>
                <c:pt idx="9337">
                  <c:v>-0.56579999999999997</c:v>
                </c:pt>
                <c:pt idx="9338">
                  <c:v>-0.56579999999999997</c:v>
                </c:pt>
                <c:pt idx="9339" formatCode="0.0000">
                  <c:v>-0.56574086935738899</c:v>
                </c:pt>
                <c:pt idx="9340">
                  <c:v>-0.56559999999999999</c:v>
                </c:pt>
                <c:pt idx="9341">
                  <c:v>-0.56531857043787104</c:v>
                </c:pt>
                <c:pt idx="9342">
                  <c:v>-0.56482410615392398</c:v>
                </c:pt>
                <c:pt idx="9343">
                  <c:v>-0.56469999999999998</c:v>
                </c:pt>
                <c:pt idx="9344">
                  <c:v>-0.56468825682587398</c:v>
                </c:pt>
                <c:pt idx="9345">
                  <c:v>-0.56466502480726499</c:v>
                </c:pt>
                <c:pt idx="9346">
                  <c:v>-0.56456547295885295</c:v>
                </c:pt>
                <c:pt idx="9347">
                  <c:v>-0.56420967780305298</c:v>
                </c:pt>
                <c:pt idx="9348">
                  <c:v>-0.564142160673473</c:v>
                </c:pt>
                <c:pt idx="9349">
                  <c:v>-0.56412621096251703</c:v>
                </c:pt>
                <c:pt idx="9350">
                  <c:v>-0.56409497018502797</c:v>
                </c:pt>
                <c:pt idx="9351">
                  <c:v>-0.56408957841094498</c:v>
                </c:pt>
                <c:pt idx="9352">
                  <c:v>-0.56408957841094498</c:v>
                </c:pt>
                <c:pt idx="9353">
                  <c:v>-0.56404379648055802</c:v>
                </c:pt>
                <c:pt idx="9354">
                  <c:v>-0.56401343035467599</c:v>
                </c:pt>
                <c:pt idx="9355">
                  <c:v>-0.56393024765782596</c:v>
                </c:pt>
                <c:pt idx="9356">
                  <c:v>-0.56392955420051405</c:v>
                </c:pt>
                <c:pt idx="9357">
                  <c:v>-0.56390338018207897</c:v>
                </c:pt>
                <c:pt idx="9358">
                  <c:v>-0.56346261333515701</c:v>
                </c:pt>
                <c:pt idx="9359">
                  <c:v>-0.56327553698353205</c:v>
                </c:pt>
                <c:pt idx="9360">
                  <c:v>-0.56314095792602703</c:v>
                </c:pt>
                <c:pt idx="9361" formatCode="0.0000">
                  <c:v>-0.56313977439724705</c:v>
                </c:pt>
                <c:pt idx="9362" formatCode="0.0000">
                  <c:v>-0.56309457342548597</c:v>
                </c:pt>
                <c:pt idx="9363">
                  <c:v>-0.56306722965946199</c:v>
                </c:pt>
                <c:pt idx="9364">
                  <c:v>-0.56279999999999997</c:v>
                </c:pt>
                <c:pt idx="9365">
                  <c:v>-0.56279999999999997</c:v>
                </c:pt>
                <c:pt idx="9366">
                  <c:v>-0.56270135030408996</c:v>
                </c:pt>
                <c:pt idx="9367">
                  <c:v>-0.56240000000000001</c:v>
                </c:pt>
                <c:pt idx="9368">
                  <c:v>-0.56230000000000002</c:v>
                </c:pt>
                <c:pt idx="9369">
                  <c:v>-0.56229482050837698</c:v>
                </c:pt>
                <c:pt idx="9370">
                  <c:v>-0.56225356278163796</c:v>
                </c:pt>
                <c:pt idx="9371">
                  <c:v>-0.56220000000000003</c:v>
                </c:pt>
                <c:pt idx="9372">
                  <c:v>-0.56203707516857304</c:v>
                </c:pt>
                <c:pt idx="9373">
                  <c:v>-0.56189999999999996</c:v>
                </c:pt>
                <c:pt idx="9374">
                  <c:v>-0.56171873749036005</c:v>
                </c:pt>
                <c:pt idx="9375">
                  <c:v>-0.56169999999999998</c:v>
                </c:pt>
                <c:pt idx="9376" formatCode="0.0000">
                  <c:v>-0.56156221538135698</c:v>
                </c:pt>
                <c:pt idx="9377">
                  <c:v>-0.56127317836236301</c:v>
                </c:pt>
                <c:pt idx="9378">
                  <c:v>-0.56103916548113497</c:v>
                </c:pt>
                <c:pt idx="9379">
                  <c:v>-0.560800951255221</c:v>
                </c:pt>
                <c:pt idx="9380">
                  <c:v>-0.56069999999999998</c:v>
                </c:pt>
                <c:pt idx="9381">
                  <c:v>-0.56060559489200701</c:v>
                </c:pt>
                <c:pt idx="9382">
                  <c:v>-0.56047935615144495</c:v>
                </c:pt>
                <c:pt idx="9383">
                  <c:v>-0.56037679870026202</c:v>
                </c:pt>
                <c:pt idx="9384">
                  <c:v>-0.56013183397458099</c:v>
                </c:pt>
                <c:pt idx="9385">
                  <c:v>-0.55979999999999996</c:v>
                </c:pt>
                <c:pt idx="9386">
                  <c:v>-0.55969999999999998</c:v>
                </c:pt>
                <c:pt idx="9387">
                  <c:v>-0.55929252305145705</c:v>
                </c:pt>
                <c:pt idx="9388">
                  <c:v>-0.55929039648787704</c:v>
                </c:pt>
                <c:pt idx="9389">
                  <c:v>-0.55891930664271905</c:v>
                </c:pt>
                <c:pt idx="9390">
                  <c:v>-0.55890850429192995</c:v>
                </c:pt>
                <c:pt idx="9391">
                  <c:v>-0.55867956118736795</c:v>
                </c:pt>
                <c:pt idx="9392">
                  <c:v>-0.55862063844704901</c:v>
                </c:pt>
                <c:pt idx="9393">
                  <c:v>-0.55841166411791798</c:v>
                </c:pt>
                <c:pt idx="9394">
                  <c:v>-0.55838976999602596</c:v>
                </c:pt>
                <c:pt idx="9395">
                  <c:v>-0.558318448399998</c:v>
                </c:pt>
                <c:pt idx="9396" formatCode="0.0000">
                  <c:v>-0.55827095542482996</c:v>
                </c:pt>
                <c:pt idx="9397">
                  <c:v>-0.558203953380771</c:v>
                </c:pt>
                <c:pt idx="9398">
                  <c:v>-0.55820149126882901</c:v>
                </c:pt>
                <c:pt idx="9399" formatCode="0.0000">
                  <c:v>-0.55814604049310002</c:v>
                </c:pt>
                <c:pt idx="9400">
                  <c:v>-0.55813452978493305</c:v>
                </c:pt>
                <c:pt idx="9401">
                  <c:v>-0.55798717808762099</c:v>
                </c:pt>
                <c:pt idx="9402">
                  <c:v>-0.55779999999999996</c:v>
                </c:pt>
                <c:pt idx="9403">
                  <c:v>-0.55777256931116603</c:v>
                </c:pt>
                <c:pt idx="9404">
                  <c:v>-0.5575</c:v>
                </c:pt>
                <c:pt idx="9405">
                  <c:v>-0.5575</c:v>
                </c:pt>
                <c:pt idx="9406">
                  <c:v>-0.5575</c:v>
                </c:pt>
                <c:pt idx="9407">
                  <c:v>-0.55722110581471396</c:v>
                </c:pt>
                <c:pt idx="9408">
                  <c:v>-0.55718931841522001</c:v>
                </c:pt>
                <c:pt idx="9409">
                  <c:v>-0.55710000000000004</c:v>
                </c:pt>
                <c:pt idx="9410">
                  <c:v>-0.55696970162823101</c:v>
                </c:pt>
                <c:pt idx="9411">
                  <c:v>-0.55689999999999995</c:v>
                </c:pt>
                <c:pt idx="9412">
                  <c:v>-0.55650434607663701</c:v>
                </c:pt>
                <c:pt idx="9413">
                  <c:v>-0.55624006822615402</c:v>
                </c:pt>
                <c:pt idx="9414">
                  <c:v>-0.55576770290285005</c:v>
                </c:pt>
                <c:pt idx="9415">
                  <c:v>-0.55560794912797495</c:v>
                </c:pt>
                <c:pt idx="9416">
                  <c:v>-0.55559374183175203</c:v>
                </c:pt>
                <c:pt idx="9417">
                  <c:v>-0.555481796676217</c:v>
                </c:pt>
                <c:pt idx="9418">
                  <c:v>-0.55541704305163897</c:v>
                </c:pt>
                <c:pt idx="9419">
                  <c:v>-0.55500000000000005</c:v>
                </c:pt>
                <c:pt idx="9420">
                  <c:v>-0.55478697051332704</c:v>
                </c:pt>
                <c:pt idx="9421">
                  <c:v>-0.55471807275156204</c:v>
                </c:pt>
                <c:pt idx="9422">
                  <c:v>-0.55459999999999998</c:v>
                </c:pt>
                <c:pt idx="9423">
                  <c:v>-0.55459599562571105</c:v>
                </c:pt>
                <c:pt idx="9424">
                  <c:v>-0.5544</c:v>
                </c:pt>
                <c:pt idx="9425">
                  <c:v>-0.5544</c:v>
                </c:pt>
                <c:pt idx="9426">
                  <c:v>-0.554308395491247</c:v>
                </c:pt>
                <c:pt idx="9427">
                  <c:v>-0.55430419506940598</c:v>
                </c:pt>
                <c:pt idx="9428">
                  <c:v>-0.55424935641131501</c:v>
                </c:pt>
                <c:pt idx="9429">
                  <c:v>-0.55398512258153498</c:v>
                </c:pt>
                <c:pt idx="9430">
                  <c:v>-0.55393245839486704</c:v>
                </c:pt>
                <c:pt idx="9431">
                  <c:v>-0.55300000000000005</c:v>
                </c:pt>
                <c:pt idx="9432">
                  <c:v>-0.55269536268777697</c:v>
                </c:pt>
                <c:pt idx="9433">
                  <c:v>-0.55245564305440498</c:v>
                </c:pt>
                <c:pt idx="9434">
                  <c:v>-0.55236902080997197</c:v>
                </c:pt>
                <c:pt idx="9435">
                  <c:v>-0.55233416491594201</c:v>
                </c:pt>
                <c:pt idx="9436">
                  <c:v>-0.55220000000000002</c:v>
                </c:pt>
                <c:pt idx="9437">
                  <c:v>-0.55197046169980801</c:v>
                </c:pt>
                <c:pt idx="9438">
                  <c:v>-0.55182349456795099</c:v>
                </c:pt>
                <c:pt idx="9439">
                  <c:v>-0.55160527244737201</c:v>
                </c:pt>
                <c:pt idx="9440">
                  <c:v>-0.55159999999999998</c:v>
                </c:pt>
                <c:pt idx="9441">
                  <c:v>-0.55146262614434005</c:v>
                </c:pt>
                <c:pt idx="9442">
                  <c:v>-0.55136436257659804</c:v>
                </c:pt>
                <c:pt idx="9443">
                  <c:v>-0.55130000000000001</c:v>
                </c:pt>
                <c:pt idx="9444">
                  <c:v>-0.551109742854066</c:v>
                </c:pt>
                <c:pt idx="9445">
                  <c:v>-0.55080606073867699</c:v>
                </c:pt>
                <c:pt idx="9446">
                  <c:v>-0.55059999999999998</c:v>
                </c:pt>
                <c:pt idx="9447">
                  <c:v>-0.55050123649582705</c:v>
                </c:pt>
                <c:pt idx="9448">
                  <c:v>-0.5504</c:v>
                </c:pt>
                <c:pt idx="9449">
                  <c:v>-0.55039782397987302</c:v>
                </c:pt>
                <c:pt idx="9450">
                  <c:v>-0.55023655470811295</c:v>
                </c:pt>
                <c:pt idx="9451">
                  <c:v>-0.55010809221452495</c:v>
                </c:pt>
                <c:pt idx="9452">
                  <c:v>-0.55000000000000004</c:v>
                </c:pt>
                <c:pt idx="9453">
                  <c:v>-0.549704733789247</c:v>
                </c:pt>
                <c:pt idx="9454">
                  <c:v>-0.54968746807201996</c:v>
                </c:pt>
                <c:pt idx="9455">
                  <c:v>-0.54962967022443499</c:v>
                </c:pt>
                <c:pt idx="9456">
                  <c:v>-0.54944395772776899</c:v>
                </c:pt>
                <c:pt idx="9457">
                  <c:v>-0.549311291896462</c:v>
                </c:pt>
                <c:pt idx="9458">
                  <c:v>-0.54928929110290303</c:v>
                </c:pt>
                <c:pt idx="9459">
                  <c:v>-0.54899802543300202</c:v>
                </c:pt>
                <c:pt idx="9460">
                  <c:v>-0.54848336517555196</c:v>
                </c:pt>
                <c:pt idx="9461">
                  <c:v>-0.54845239293207104</c:v>
                </c:pt>
                <c:pt idx="9462">
                  <c:v>-0.54829319807239796</c:v>
                </c:pt>
                <c:pt idx="9463">
                  <c:v>-0.548124779021956</c:v>
                </c:pt>
                <c:pt idx="9464">
                  <c:v>-0.54810000000000003</c:v>
                </c:pt>
                <c:pt idx="9465">
                  <c:v>-0.54805451370853897</c:v>
                </c:pt>
                <c:pt idx="9466" formatCode="0.0000">
                  <c:v>-0.54781677542955698</c:v>
                </c:pt>
                <c:pt idx="9467">
                  <c:v>-0.54781036590800003</c:v>
                </c:pt>
                <c:pt idx="9468">
                  <c:v>-0.54731142086597295</c:v>
                </c:pt>
                <c:pt idx="9469">
                  <c:v>-0.54716891267008005</c:v>
                </c:pt>
                <c:pt idx="9470">
                  <c:v>-0.54705655980073997</c:v>
                </c:pt>
                <c:pt idx="9471">
                  <c:v>-0.546936714963703</c:v>
                </c:pt>
                <c:pt idx="9472">
                  <c:v>-0.54669999999999996</c:v>
                </c:pt>
                <c:pt idx="9473" formatCode="0.0000">
                  <c:v>-0.54658973593607996</c:v>
                </c:pt>
                <c:pt idx="9474">
                  <c:v>-0.54657953106006996</c:v>
                </c:pt>
                <c:pt idx="9475">
                  <c:v>-0.54652806576725299</c:v>
                </c:pt>
                <c:pt idx="9476">
                  <c:v>-0.54652086431063895</c:v>
                </c:pt>
                <c:pt idx="9477">
                  <c:v>-0.54632650137555705</c:v>
                </c:pt>
                <c:pt idx="9478">
                  <c:v>-0.546237703557792</c:v>
                </c:pt>
                <c:pt idx="9479">
                  <c:v>-0.54610000000000003</c:v>
                </c:pt>
                <c:pt idx="9480">
                  <c:v>-0.54600000000000004</c:v>
                </c:pt>
                <c:pt idx="9481">
                  <c:v>-0.54591828695915501</c:v>
                </c:pt>
                <c:pt idx="9482">
                  <c:v>-0.54585425819844902</c:v>
                </c:pt>
                <c:pt idx="9483">
                  <c:v>-0.54569999999999996</c:v>
                </c:pt>
                <c:pt idx="9484">
                  <c:v>-0.54568880885388305</c:v>
                </c:pt>
                <c:pt idx="9485">
                  <c:v>-0.54568370938612198</c:v>
                </c:pt>
                <c:pt idx="9486">
                  <c:v>-0.54559999999999997</c:v>
                </c:pt>
                <c:pt idx="9487">
                  <c:v>-0.54559999999999997</c:v>
                </c:pt>
                <c:pt idx="9488">
                  <c:v>-0.54556391931012604</c:v>
                </c:pt>
                <c:pt idx="9489">
                  <c:v>-0.54530814131370797</c:v>
                </c:pt>
                <c:pt idx="9490">
                  <c:v>-0.54520000000000002</c:v>
                </c:pt>
                <c:pt idx="9491">
                  <c:v>-0.54520000000000002</c:v>
                </c:pt>
                <c:pt idx="9492">
                  <c:v>-0.54469999999999996</c:v>
                </c:pt>
                <c:pt idx="9493">
                  <c:v>-0.54453926540031605</c:v>
                </c:pt>
                <c:pt idx="9494">
                  <c:v>-0.5444</c:v>
                </c:pt>
                <c:pt idx="9495">
                  <c:v>-0.54359890699301106</c:v>
                </c:pt>
                <c:pt idx="9496">
                  <c:v>-0.54353632273340802</c:v>
                </c:pt>
                <c:pt idx="9497">
                  <c:v>-0.54349999999999998</c:v>
                </c:pt>
                <c:pt idx="9498">
                  <c:v>-0.54323130450121004</c:v>
                </c:pt>
                <c:pt idx="9499">
                  <c:v>-0.54309402617781899</c:v>
                </c:pt>
                <c:pt idx="9500">
                  <c:v>-0.54295311716622596</c:v>
                </c:pt>
                <c:pt idx="9501">
                  <c:v>-0.54279999999999995</c:v>
                </c:pt>
                <c:pt idx="9502">
                  <c:v>-0.54276829998070397</c:v>
                </c:pt>
                <c:pt idx="9503">
                  <c:v>-0.54270925112617596</c:v>
                </c:pt>
                <c:pt idx="9504">
                  <c:v>-0.54269999999999996</c:v>
                </c:pt>
                <c:pt idx="9505">
                  <c:v>-0.54229619096303505</c:v>
                </c:pt>
                <c:pt idx="9506">
                  <c:v>-0.54185042989801702</c:v>
                </c:pt>
                <c:pt idx="9507">
                  <c:v>-0.54138570122889096</c:v>
                </c:pt>
                <c:pt idx="9508">
                  <c:v>-0.54129911838520905</c:v>
                </c:pt>
                <c:pt idx="9509">
                  <c:v>-0.54125056765738599</c:v>
                </c:pt>
                <c:pt idx="9510">
                  <c:v>-0.54120000000000001</c:v>
                </c:pt>
                <c:pt idx="9511">
                  <c:v>-0.54110000000000003</c:v>
                </c:pt>
                <c:pt idx="9512" formatCode="0.0000">
                  <c:v>-0.540810716311241</c:v>
                </c:pt>
                <c:pt idx="9513">
                  <c:v>-0.54009676208608903</c:v>
                </c:pt>
                <c:pt idx="9514">
                  <c:v>-0.53997418429932598</c:v>
                </c:pt>
                <c:pt idx="9515">
                  <c:v>-0.53992464109231997</c:v>
                </c:pt>
                <c:pt idx="9516">
                  <c:v>-0.53988076673567897</c:v>
                </c:pt>
                <c:pt idx="9517">
                  <c:v>-0.53984420090984997</c:v>
                </c:pt>
                <c:pt idx="9518">
                  <c:v>-0.53973579447753695</c:v>
                </c:pt>
                <c:pt idx="9519">
                  <c:v>-0.53966555803320504</c:v>
                </c:pt>
                <c:pt idx="9520">
                  <c:v>-0.53961257548698904</c:v>
                </c:pt>
                <c:pt idx="9521">
                  <c:v>-0.539582429309026</c:v>
                </c:pt>
                <c:pt idx="9522">
                  <c:v>-0.53901745688829905</c:v>
                </c:pt>
                <c:pt idx="9523">
                  <c:v>-0.53886833456189398</c:v>
                </c:pt>
                <c:pt idx="9524">
                  <c:v>-0.53886553871355403</c:v>
                </c:pt>
                <c:pt idx="9525">
                  <c:v>-0.53881197937837999</c:v>
                </c:pt>
                <c:pt idx="9526">
                  <c:v>-0.53873142452443501</c:v>
                </c:pt>
                <c:pt idx="9527">
                  <c:v>-0.53863232491724</c:v>
                </c:pt>
                <c:pt idx="9528">
                  <c:v>-0.53822257487152603</c:v>
                </c:pt>
                <c:pt idx="9529">
                  <c:v>-0.53820000000000001</c:v>
                </c:pt>
                <c:pt idx="9530">
                  <c:v>-0.53803330107856995</c:v>
                </c:pt>
                <c:pt idx="9531">
                  <c:v>-0.53800000000000003</c:v>
                </c:pt>
                <c:pt idx="9532">
                  <c:v>-0.53798483972650601</c:v>
                </c:pt>
                <c:pt idx="9533">
                  <c:v>-0.53790159059763798</c:v>
                </c:pt>
                <c:pt idx="9534">
                  <c:v>-0.53762025737698205</c:v>
                </c:pt>
                <c:pt idx="9535">
                  <c:v>-0.53739999999999999</c:v>
                </c:pt>
                <c:pt idx="9536">
                  <c:v>-0.53739408968754498</c:v>
                </c:pt>
                <c:pt idx="9537">
                  <c:v>-0.53723122002520496</c:v>
                </c:pt>
                <c:pt idx="9538">
                  <c:v>-0.53720000000000001</c:v>
                </c:pt>
                <c:pt idx="9539">
                  <c:v>-0.53720000000000001</c:v>
                </c:pt>
                <c:pt idx="9540">
                  <c:v>-0.53693258726924098</c:v>
                </c:pt>
                <c:pt idx="9541">
                  <c:v>-0.53633312920595599</c:v>
                </c:pt>
                <c:pt idx="9542">
                  <c:v>-0.53623800998137405</c:v>
                </c:pt>
                <c:pt idx="9543">
                  <c:v>-0.53594298121560002</c:v>
                </c:pt>
                <c:pt idx="9544" formatCode="0.0000">
                  <c:v>-0.53565364489587797</c:v>
                </c:pt>
                <c:pt idx="9545">
                  <c:v>-0.53555531921998001</c:v>
                </c:pt>
                <c:pt idx="9546">
                  <c:v>-0.53544737214104199</c:v>
                </c:pt>
                <c:pt idx="9547">
                  <c:v>-0.53497966138173703</c:v>
                </c:pt>
                <c:pt idx="9548">
                  <c:v>-0.53497596707236095</c:v>
                </c:pt>
                <c:pt idx="9549">
                  <c:v>-0.53493724819803801</c:v>
                </c:pt>
                <c:pt idx="9550">
                  <c:v>-0.53444328630959903</c:v>
                </c:pt>
                <c:pt idx="9551">
                  <c:v>-0.53428906349596705</c:v>
                </c:pt>
                <c:pt idx="9552">
                  <c:v>-0.53420000000000001</c:v>
                </c:pt>
                <c:pt idx="9553">
                  <c:v>-0.53404025343593198</c:v>
                </c:pt>
                <c:pt idx="9554">
                  <c:v>-0.534027489224564</c:v>
                </c:pt>
                <c:pt idx="9555">
                  <c:v>-0.53384904750571005</c:v>
                </c:pt>
                <c:pt idx="9556">
                  <c:v>-0.53374423952296002</c:v>
                </c:pt>
                <c:pt idx="9557">
                  <c:v>-0.53369999999999995</c:v>
                </c:pt>
                <c:pt idx="9558">
                  <c:v>-0.53359287190681304</c:v>
                </c:pt>
                <c:pt idx="9559">
                  <c:v>-0.53323752720064499</c:v>
                </c:pt>
                <c:pt idx="9560">
                  <c:v>-0.53309571398020705</c:v>
                </c:pt>
                <c:pt idx="9561">
                  <c:v>-0.53300000000000003</c:v>
                </c:pt>
                <c:pt idx="9562">
                  <c:v>-0.53215795255074005</c:v>
                </c:pt>
                <c:pt idx="9563">
                  <c:v>-0.532033653267591</c:v>
                </c:pt>
                <c:pt idx="9564">
                  <c:v>-0.531931068345043</c:v>
                </c:pt>
                <c:pt idx="9565">
                  <c:v>-0.53180000000000005</c:v>
                </c:pt>
                <c:pt idx="9566">
                  <c:v>-0.53169999999999995</c:v>
                </c:pt>
                <c:pt idx="9567">
                  <c:v>-0.53165503357519805</c:v>
                </c:pt>
                <c:pt idx="9568">
                  <c:v>-0.53139999999999998</c:v>
                </c:pt>
                <c:pt idx="9569">
                  <c:v>-0.53100000000000003</c:v>
                </c:pt>
                <c:pt idx="9570">
                  <c:v>-0.53098743413406302</c:v>
                </c:pt>
                <c:pt idx="9571">
                  <c:v>-0.53090000000000004</c:v>
                </c:pt>
                <c:pt idx="9572">
                  <c:v>-0.53069999999999995</c:v>
                </c:pt>
                <c:pt idx="9573">
                  <c:v>-0.53065381840001302</c:v>
                </c:pt>
                <c:pt idx="9574">
                  <c:v>-0.53059999999999996</c:v>
                </c:pt>
                <c:pt idx="9575">
                  <c:v>-0.53055559587920298</c:v>
                </c:pt>
                <c:pt idx="9576">
                  <c:v>-0.53</c:v>
                </c:pt>
                <c:pt idx="9577">
                  <c:v>-0.53</c:v>
                </c:pt>
                <c:pt idx="9578">
                  <c:v>-0.52991554204269398</c:v>
                </c:pt>
                <c:pt idx="9579" formatCode="0.0000">
                  <c:v>-0.52967103578497798</c:v>
                </c:pt>
                <c:pt idx="9580">
                  <c:v>-0.52959999999999996</c:v>
                </c:pt>
                <c:pt idx="9581">
                  <c:v>-0.52959999999999996</c:v>
                </c:pt>
                <c:pt idx="9582">
                  <c:v>-0.529571347736288</c:v>
                </c:pt>
                <c:pt idx="9583">
                  <c:v>-0.52951908725938002</c:v>
                </c:pt>
                <c:pt idx="9584">
                  <c:v>-0.52949999999999997</c:v>
                </c:pt>
                <c:pt idx="9585">
                  <c:v>-0.52929999999999999</c:v>
                </c:pt>
                <c:pt idx="9586" formatCode="0.0000">
                  <c:v>-0.52924618012246705</c:v>
                </c:pt>
                <c:pt idx="9587">
                  <c:v>-0.52916600349395704</c:v>
                </c:pt>
                <c:pt idx="9588">
                  <c:v>-0.52909441338504803</c:v>
                </c:pt>
                <c:pt idx="9589">
                  <c:v>-0.52882461045043805</c:v>
                </c:pt>
                <c:pt idx="9590">
                  <c:v>-0.52880000000000005</c:v>
                </c:pt>
                <c:pt idx="9591">
                  <c:v>-0.52879660341310397</c:v>
                </c:pt>
                <c:pt idx="9592">
                  <c:v>-0.52859999999999996</c:v>
                </c:pt>
                <c:pt idx="9593">
                  <c:v>-0.52859573750575595</c:v>
                </c:pt>
                <c:pt idx="9594">
                  <c:v>-0.52857862675712797</c:v>
                </c:pt>
                <c:pt idx="9595" formatCode="0.0000">
                  <c:v>-0.52828246877340301</c:v>
                </c:pt>
                <c:pt idx="9596">
                  <c:v>-0.52800000000000002</c:v>
                </c:pt>
                <c:pt idx="9597">
                  <c:v>-0.52780000000000005</c:v>
                </c:pt>
                <c:pt idx="9598">
                  <c:v>-0.52707925813739798</c:v>
                </c:pt>
                <c:pt idx="9599">
                  <c:v>-0.52703677600306498</c:v>
                </c:pt>
                <c:pt idx="9600">
                  <c:v>-0.52690000000000003</c:v>
                </c:pt>
                <c:pt idx="9601">
                  <c:v>-0.52680000000000005</c:v>
                </c:pt>
                <c:pt idx="9602">
                  <c:v>-0.52680000000000005</c:v>
                </c:pt>
                <c:pt idx="9603">
                  <c:v>-0.52679681700009695</c:v>
                </c:pt>
                <c:pt idx="9604">
                  <c:v>-0.52659999999999996</c:v>
                </c:pt>
                <c:pt idx="9605">
                  <c:v>-0.52629999999999999</c:v>
                </c:pt>
                <c:pt idx="9606">
                  <c:v>-0.52600538666432595</c:v>
                </c:pt>
                <c:pt idx="9607">
                  <c:v>-0.52559999999999996</c:v>
                </c:pt>
                <c:pt idx="9608">
                  <c:v>-0.52559873387216205</c:v>
                </c:pt>
                <c:pt idx="9609">
                  <c:v>-0.52539999999999998</c:v>
                </c:pt>
                <c:pt idx="9610">
                  <c:v>-0.52529999999999999</c:v>
                </c:pt>
                <c:pt idx="9611">
                  <c:v>-0.52519194091815802</c:v>
                </c:pt>
                <c:pt idx="9612">
                  <c:v>-0.52512484082093702</c:v>
                </c:pt>
                <c:pt idx="9613">
                  <c:v>-0.52511994991501898</c:v>
                </c:pt>
                <c:pt idx="9614">
                  <c:v>-0.52510000000000001</c:v>
                </c:pt>
                <c:pt idx="9615">
                  <c:v>-0.52503614486690997</c:v>
                </c:pt>
                <c:pt idx="9616">
                  <c:v>-0.52500000000000002</c:v>
                </c:pt>
                <c:pt idx="9617">
                  <c:v>-0.52499541801908101</c:v>
                </c:pt>
                <c:pt idx="9618">
                  <c:v>-0.52486547516273097</c:v>
                </c:pt>
                <c:pt idx="9619">
                  <c:v>-0.52486547516273097</c:v>
                </c:pt>
                <c:pt idx="9620">
                  <c:v>-0.52480000000000004</c:v>
                </c:pt>
                <c:pt idx="9621">
                  <c:v>-0.52468583524211898</c:v>
                </c:pt>
                <c:pt idx="9622">
                  <c:v>-0.52467764549296303</c:v>
                </c:pt>
                <c:pt idx="9623">
                  <c:v>-0.52462277372529798</c:v>
                </c:pt>
                <c:pt idx="9624">
                  <c:v>-0.52459341385570002</c:v>
                </c:pt>
                <c:pt idx="9625" formatCode="0.0000">
                  <c:v>-0.52455365409190302</c:v>
                </c:pt>
                <c:pt idx="9626">
                  <c:v>-0.52450878993683703</c:v>
                </c:pt>
                <c:pt idx="9627">
                  <c:v>-0.52439999999999998</c:v>
                </c:pt>
                <c:pt idx="9628">
                  <c:v>-0.52433613530057399</c:v>
                </c:pt>
                <c:pt idx="9629">
                  <c:v>-0.52403897509093</c:v>
                </c:pt>
                <c:pt idx="9630">
                  <c:v>-0.52390000000000003</c:v>
                </c:pt>
                <c:pt idx="9631">
                  <c:v>-0.52389739077492203</c:v>
                </c:pt>
                <c:pt idx="9632">
                  <c:v>-0.52377057965460205</c:v>
                </c:pt>
                <c:pt idx="9633">
                  <c:v>-0.522979772241569</c:v>
                </c:pt>
                <c:pt idx="9634">
                  <c:v>-0.52294882366676598</c:v>
                </c:pt>
                <c:pt idx="9635">
                  <c:v>-0.52291339889990396</c:v>
                </c:pt>
                <c:pt idx="9636">
                  <c:v>-0.52270000000000005</c:v>
                </c:pt>
                <c:pt idx="9637">
                  <c:v>-0.52270000000000005</c:v>
                </c:pt>
                <c:pt idx="9638">
                  <c:v>-0.52263406811744495</c:v>
                </c:pt>
                <c:pt idx="9639">
                  <c:v>-0.52252080317509297</c:v>
                </c:pt>
                <c:pt idx="9640">
                  <c:v>-0.52217165549489297</c:v>
                </c:pt>
                <c:pt idx="9641">
                  <c:v>-0.52211808964663398</c:v>
                </c:pt>
                <c:pt idx="9642">
                  <c:v>-0.52206734538675403</c:v>
                </c:pt>
                <c:pt idx="9643" formatCode="0.0000">
                  <c:v>-0.52197612308498997</c:v>
                </c:pt>
                <c:pt idx="9644">
                  <c:v>-0.52190000000000003</c:v>
                </c:pt>
                <c:pt idx="9645">
                  <c:v>-0.52178557009536597</c:v>
                </c:pt>
                <c:pt idx="9646">
                  <c:v>-0.52159999999999995</c:v>
                </c:pt>
                <c:pt idx="9647">
                  <c:v>-0.52157251109024205</c:v>
                </c:pt>
                <c:pt idx="9648">
                  <c:v>-0.52145806295312702</c:v>
                </c:pt>
                <c:pt idx="9649">
                  <c:v>-0.52124224213867898</c:v>
                </c:pt>
                <c:pt idx="9650">
                  <c:v>-0.52106366490136102</c:v>
                </c:pt>
                <c:pt idx="9651">
                  <c:v>-0.52100000000000002</c:v>
                </c:pt>
                <c:pt idx="9652">
                  <c:v>-0.52080820310142795</c:v>
                </c:pt>
                <c:pt idx="9653">
                  <c:v>-0.52056440620969702</c:v>
                </c:pt>
                <c:pt idx="9654">
                  <c:v>-0.52056440620969702</c:v>
                </c:pt>
                <c:pt idx="9655">
                  <c:v>-0.52049271956513499</c:v>
                </c:pt>
                <c:pt idx="9656">
                  <c:v>-0.52046942074354796</c:v>
                </c:pt>
                <c:pt idx="9657">
                  <c:v>-0.52039999999999997</c:v>
                </c:pt>
                <c:pt idx="9658">
                  <c:v>-0.52014197283812302</c:v>
                </c:pt>
                <c:pt idx="9659">
                  <c:v>-0.52010000000000001</c:v>
                </c:pt>
                <c:pt idx="9660">
                  <c:v>-0.51966491815846205</c:v>
                </c:pt>
                <c:pt idx="9661">
                  <c:v>-0.51966368777510197</c:v>
                </c:pt>
                <c:pt idx="9662">
                  <c:v>-0.51962616993277</c:v>
                </c:pt>
                <c:pt idx="9663">
                  <c:v>-0.51961349966783699</c:v>
                </c:pt>
                <c:pt idx="9664">
                  <c:v>-0.51959999999999995</c:v>
                </c:pt>
                <c:pt idx="9665">
                  <c:v>-0.51951420019749395</c:v>
                </c:pt>
                <c:pt idx="9666">
                  <c:v>-0.51949182282268402</c:v>
                </c:pt>
                <c:pt idx="9667">
                  <c:v>-0.51939999999999997</c:v>
                </c:pt>
                <c:pt idx="9668">
                  <c:v>-0.51901486497935601</c:v>
                </c:pt>
                <c:pt idx="9669" formatCode="0.0000">
                  <c:v>-0.51899225214870903</c:v>
                </c:pt>
                <c:pt idx="9670">
                  <c:v>-0.518992071929263</c:v>
                </c:pt>
                <c:pt idx="9671">
                  <c:v>-0.51859999999999995</c:v>
                </c:pt>
                <c:pt idx="9672">
                  <c:v>-0.51823037042027398</c:v>
                </c:pt>
                <c:pt idx="9673">
                  <c:v>-0.51817401812321295</c:v>
                </c:pt>
                <c:pt idx="9674">
                  <c:v>-0.51815144321345796</c:v>
                </c:pt>
                <c:pt idx="9675">
                  <c:v>-0.51762382968706999</c:v>
                </c:pt>
                <c:pt idx="9676">
                  <c:v>-0.51760257691100497</c:v>
                </c:pt>
                <c:pt idx="9677">
                  <c:v>-0.51754361867070597</c:v>
                </c:pt>
                <c:pt idx="9678">
                  <c:v>-0.51739999999999997</c:v>
                </c:pt>
                <c:pt idx="9679">
                  <c:v>-0.51711718273969098</c:v>
                </c:pt>
                <c:pt idx="9680">
                  <c:v>-0.51708659691105996</c:v>
                </c:pt>
                <c:pt idx="9681">
                  <c:v>-0.51684860760724605</c:v>
                </c:pt>
                <c:pt idx="9682" formatCode="0.0000">
                  <c:v>-0.51671893661897805</c:v>
                </c:pt>
                <c:pt idx="9683">
                  <c:v>-0.51671253133348105</c:v>
                </c:pt>
                <c:pt idx="9684">
                  <c:v>-0.51670000000000005</c:v>
                </c:pt>
                <c:pt idx="9685">
                  <c:v>-0.51668821283173405</c:v>
                </c:pt>
                <c:pt idx="9686">
                  <c:v>-0.51619999999999999</c:v>
                </c:pt>
                <c:pt idx="9687">
                  <c:v>-0.51616561162204799</c:v>
                </c:pt>
                <c:pt idx="9688">
                  <c:v>-0.51597386597546402</c:v>
                </c:pt>
                <c:pt idx="9689">
                  <c:v>-0.51565070655428402</c:v>
                </c:pt>
                <c:pt idx="9690">
                  <c:v>-0.51544184861541198</c:v>
                </c:pt>
                <c:pt idx="9691">
                  <c:v>-0.51534984555662799</c:v>
                </c:pt>
                <c:pt idx="9692">
                  <c:v>-0.51490000000000002</c:v>
                </c:pt>
                <c:pt idx="9693">
                  <c:v>-0.514549046395262</c:v>
                </c:pt>
                <c:pt idx="9694">
                  <c:v>-0.51449999999999996</c:v>
                </c:pt>
                <c:pt idx="9695">
                  <c:v>-0.51439999999999997</c:v>
                </c:pt>
                <c:pt idx="9696">
                  <c:v>-0.51437234083922601</c:v>
                </c:pt>
                <c:pt idx="9697">
                  <c:v>-0.51421889879687499</c:v>
                </c:pt>
                <c:pt idx="9698">
                  <c:v>-0.51400000000000001</c:v>
                </c:pt>
                <c:pt idx="9699">
                  <c:v>-0.51380000000000003</c:v>
                </c:pt>
                <c:pt idx="9700">
                  <c:v>-0.51378256885311802</c:v>
                </c:pt>
                <c:pt idx="9701">
                  <c:v>-0.51378256885311802</c:v>
                </c:pt>
                <c:pt idx="9702">
                  <c:v>-0.51374819773329605</c:v>
                </c:pt>
                <c:pt idx="9703">
                  <c:v>-0.51358378492041701</c:v>
                </c:pt>
                <c:pt idx="9704">
                  <c:v>-0.51339728150328701</c:v>
                </c:pt>
                <c:pt idx="9705">
                  <c:v>-0.51339564340604704</c:v>
                </c:pt>
                <c:pt idx="9706">
                  <c:v>-0.51326179514302295</c:v>
                </c:pt>
                <c:pt idx="9707">
                  <c:v>-0.51322694161585003</c:v>
                </c:pt>
                <c:pt idx="9708">
                  <c:v>-0.51315547508006798</c:v>
                </c:pt>
                <c:pt idx="9709">
                  <c:v>-0.51309279439636601</c:v>
                </c:pt>
                <c:pt idx="9710">
                  <c:v>-0.51298349816315103</c:v>
                </c:pt>
                <c:pt idx="9711">
                  <c:v>-0.51292269350400299</c:v>
                </c:pt>
                <c:pt idx="9712">
                  <c:v>-0.51276702300630805</c:v>
                </c:pt>
                <c:pt idx="9713">
                  <c:v>-0.51249999999999996</c:v>
                </c:pt>
                <c:pt idx="9714">
                  <c:v>-0.51229999999999998</c:v>
                </c:pt>
                <c:pt idx="9715">
                  <c:v>-0.51224009414476102</c:v>
                </c:pt>
                <c:pt idx="9716">
                  <c:v>-0.5121</c:v>
                </c:pt>
                <c:pt idx="9717">
                  <c:v>-0.5121</c:v>
                </c:pt>
                <c:pt idx="9718">
                  <c:v>-0.51207144122428705</c:v>
                </c:pt>
                <c:pt idx="9719">
                  <c:v>-0.51180000000000003</c:v>
                </c:pt>
                <c:pt idx="9720">
                  <c:v>-0.51138626478617399</c:v>
                </c:pt>
                <c:pt idx="9721">
                  <c:v>-0.51138626478617399</c:v>
                </c:pt>
                <c:pt idx="9722">
                  <c:v>-0.51134478970969499</c:v>
                </c:pt>
                <c:pt idx="9723">
                  <c:v>-0.51070000000000004</c:v>
                </c:pt>
                <c:pt idx="9724">
                  <c:v>-0.51065053620330503</c:v>
                </c:pt>
                <c:pt idx="9725">
                  <c:v>-0.51039999999999996</c:v>
                </c:pt>
                <c:pt idx="9726">
                  <c:v>-0.50990000000000002</c:v>
                </c:pt>
                <c:pt idx="9727">
                  <c:v>-0.50981281581660198</c:v>
                </c:pt>
                <c:pt idx="9728">
                  <c:v>-0.50964681116327704</c:v>
                </c:pt>
                <c:pt idx="9729">
                  <c:v>-0.509643892787773</c:v>
                </c:pt>
                <c:pt idx="9730">
                  <c:v>-0.50934923378361996</c:v>
                </c:pt>
                <c:pt idx="9731">
                  <c:v>-0.50929668648749504</c:v>
                </c:pt>
                <c:pt idx="9732">
                  <c:v>-0.50928490453221997</c:v>
                </c:pt>
                <c:pt idx="9733">
                  <c:v>-0.50905931183111697</c:v>
                </c:pt>
                <c:pt idx="9734">
                  <c:v>-0.50897192995571905</c:v>
                </c:pt>
                <c:pt idx="9735">
                  <c:v>-0.50895447470420097</c:v>
                </c:pt>
                <c:pt idx="9736">
                  <c:v>-0.50892119949217896</c:v>
                </c:pt>
                <c:pt idx="9737">
                  <c:v>-0.50891165374667802</c:v>
                </c:pt>
                <c:pt idx="9738">
                  <c:v>-0.50849999999999995</c:v>
                </c:pt>
                <c:pt idx="9739">
                  <c:v>-0.50842126274960597</c:v>
                </c:pt>
                <c:pt idx="9740">
                  <c:v>-0.50831128407458104</c:v>
                </c:pt>
                <c:pt idx="9741">
                  <c:v>-0.50829999999999997</c:v>
                </c:pt>
                <c:pt idx="9742">
                  <c:v>-0.50790000000000002</c:v>
                </c:pt>
                <c:pt idx="9743">
                  <c:v>-0.50779564095156404</c:v>
                </c:pt>
                <c:pt idx="9744">
                  <c:v>-0.50759730629034305</c:v>
                </c:pt>
                <c:pt idx="9745">
                  <c:v>-0.50744318210978101</c:v>
                </c:pt>
                <c:pt idx="9746" formatCode="0.0000">
                  <c:v>-0.50743583763114397</c:v>
                </c:pt>
                <c:pt idx="9747">
                  <c:v>-0.50721122801766705</c:v>
                </c:pt>
                <c:pt idx="9748">
                  <c:v>-0.50713304469145304</c:v>
                </c:pt>
                <c:pt idx="9749">
                  <c:v>-0.50690000000000002</c:v>
                </c:pt>
                <c:pt idx="9750">
                  <c:v>-0.50670000000000004</c:v>
                </c:pt>
                <c:pt idx="9751">
                  <c:v>-0.50670000000000004</c:v>
                </c:pt>
                <c:pt idx="9752">
                  <c:v>-0.50663533029616303</c:v>
                </c:pt>
                <c:pt idx="9753">
                  <c:v>-0.50660000000000005</c:v>
                </c:pt>
                <c:pt idx="9754">
                  <c:v>-0.50623477288718099</c:v>
                </c:pt>
                <c:pt idx="9755">
                  <c:v>-0.50619999999999998</c:v>
                </c:pt>
                <c:pt idx="9756">
                  <c:v>-0.50600000000000001</c:v>
                </c:pt>
                <c:pt idx="9757" formatCode="0.0000">
                  <c:v>-0.50583126085424102</c:v>
                </c:pt>
                <c:pt idx="9758">
                  <c:v>-0.50580590866962805</c:v>
                </c:pt>
                <c:pt idx="9759">
                  <c:v>-0.50580543977333003</c:v>
                </c:pt>
                <c:pt idx="9760" formatCode="0.0000">
                  <c:v>-0.50544920297532103</c:v>
                </c:pt>
                <c:pt idx="9761">
                  <c:v>-0.50532294597283101</c:v>
                </c:pt>
                <c:pt idx="9762">
                  <c:v>-0.50530140209220598</c:v>
                </c:pt>
                <c:pt idx="9763">
                  <c:v>-0.505</c:v>
                </c:pt>
                <c:pt idx="9764">
                  <c:v>-0.50470000000000004</c:v>
                </c:pt>
                <c:pt idx="9765">
                  <c:v>-0.504498064930611</c:v>
                </c:pt>
                <c:pt idx="9766">
                  <c:v>-0.50436162826664499</c:v>
                </c:pt>
                <c:pt idx="9767">
                  <c:v>-0.50435683790243002</c:v>
                </c:pt>
                <c:pt idx="9768">
                  <c:v>-0.50384692122775898</c:v>
                </c:pt>
                <c:pt idx="9769">
                  <c:v>-0.50370000000000004</c:v>
                </c:pt>
                <c:pt idx="9770">
                  <c:v>-0.50352052831783001</c:v>
                </c:pt>
                <c:pt idx="9771" formatCode="0.0000">
                  <c:v>-0.50348724228098396</c:v>
                </c:pt>
                <c:pt idx="9772">
                  <c:v>-0.50347908617149495</c:v>
                </c:pt>
                <c:pt idx="9773">
                  <c:v>-0.50327679284684801</c:v>
                </c:pt>
                <c:pt idx="9774">
                  <c:v>-0.50318892828306006</c:v>
                </c:pt>
                <c:pt idx="9775">
                  <c:v>-0.50313191864884999</c:v>
                </c:pt>
                <c:pt idx="9776">
                  <c:v>-0.50294663865987399</c:v>
                </c:pt>
                <c:pt idx="9777">
                  <c:v>-0.50280000000000002</c:v>
                </c:pt>
                <c:pt idx="9778">
                  <c:v>-0.50260000000000005</c:v>
                </c:pt>
                <c:pt idx="9779">
                  <c:v>-0.50239999999999996</c:v>
                </c:pt>
                <c:pt idx="9780">
                  <c:v>-0.50236763142960805</c:v>
                </c:pt>
                <c:pt idx="9781">
                  <c:v>-0.502</c:v>
                </c:pt>
                <c:pt idx="9782">
                  <c:v>-0.50137038058724603</c:v>
                </c:pt>
                <c:pt idx="9783">
                  <c:v>-0.50132939718090996</c:v>
                </c:pt>
                <c:pt idx="9784">
                  <c:v>-0.50126681626751601</c:v>
                </c:pt>
                <c:pt idx="9785">
                  <c:v>-0.50119999999999998</c:v>
                </c:pt>
                <c:pt idx="9786">
                  <c:v>-0.50080000000000002</c:v>
                </c:pt>
                <c:pt idx="9787">
                  <c:v>-0.50052287735745804</c:v>
                </c:pt>
                <c:pt idx="9788">
                  <c:v>-0.50040343052575997</c:v>
                </c:pt>
                <c:pt idx="9789">
                  <c:v>-0.50036718445204398</c:v>
                </c:pt>
                <c:pt idx="9790">
                  <c:v>-0.50033838518122098</c:v>
                </c:pt>
                <c:pt idx="9791">
                  <c:v>-0.49990000000000001</c:v>
                </c:pt>
                <c:pt idx="9792">
                  <c:v>-0.499684274633582</c:v>
                </c:pt>
                <c:pt idx="9793">
                  <c:v>-0.49919999999999998</c:v>
                </c:pt>
                <c:pt idx="9794">
                  <c:v>-0.49916970630798702</c:v>
                </c:pt>
                <c:pt idx="9795">
                  <c:v>-0.49910702904314502</c:v>
                </c:pt>
                <c:pt idx="9796">
                  <c:v>-0.49904641331886102</c:v>
                </c:pt>
                <c:pt idx="9797">
                  <c:v>-0.499</c:v>
                </c:pt>
                <c:pt idx="9798">
                  <c:v>-0.49899640903175502</c:v>
                </c:pt>
                <c:pt idx="9799" formatCode="0.0000">
                  <c:v>-0.49898707548707799</c:v>
                </c:pt>
                <c:pt idx="9800">
                  <c:v>-0.49840000000000001</c:v>
                </c:pt>
                <c:pt idx="9801">
                  <c:v>-0.49836556315809799</c:v>
                </c:pt>
                <c:pt idx="9802">
                  <c:v>-0.49819999999999998</c:v>
                </c:pt>
                <c:pt idx="9803">
                  <c:v>-0.49809999999999999</c:v>
                </c:pt>
                <c:pt idx="9804">
                  <c:v>-0.49769999999999998</c:v>
                </c:pt>
                <c:pt idx="9805">
                  <c:v>-0.49740000000000001</c:v>
                </c:pt>
                <c:pt idx="9806">
                  <c:v>-0.49714816818055302</c:v>
                </c:pt>
                <c:pt idx="9807">
                  <c:v>-0.49690000000000001</c:v>
                </c:pt>
                <c:pt idx="9808">
                  <c:v>-0.49672638562850702</c:v>
                </c:pt>
                <c:pt idx="9809">
                  <c:v>-0.49640000000000001</c:v>
                </c:pt>
                <c:pt idx="9810">
                  <c:v>-0.49634442382528099</c:v>
                </c:pt>
                <c:pt idx="9811">
                  <c:v>-0.49597785414170398</c:v>
                </c:pt>
                <c:pt idx="9812">
                  <c:v>-0.49594701597184099</c:v>
                </c:pt>
                <c:pt idx="9813">
                  <c:v>-0.49593173043850702</c:v>
                </c:pt>
                <c:pt idx="9814">
                  <c:v>-0.49569999999999997</c:v>
                </c:pt>
                <c:pt idx="9815">
                  <c:v>-0.4955</c:v>
                </c:pt>
                <c:pt idx="9816">
                  <c:v>-0.49530000000000002</c:v>
                </c:pt>
                <c:pt idx="9817">
                  <c:v>-0.49530000000000002</c:v>
                </c:pt>
                <c:pt idx="9818">
                  <c:v>-0.49511484509599801</c:v>
                </c:pt>
                <c:pt idx="9819">
                  <c:v>-0.495</c:v>
                </c:pt>
                <c:pt idx="9820">
                  <c:v>-0.49494407743443602</c:v>
                </c:pt>
                <c:pt idx="9821">
                  <c:v>-0.49490000000000001</c:v>
                </c:pt>
                <c:pt idx="9822">
                  <c:v>-0.49451251364751803</c:v>
                </c:pt>
                <c:pt idx="9823">
                  <c:v>-0.494480611678694</c:v>
                </c:pt>
                <c:pt idx="9824">
                  <c:v>-0.49399999999999999</c:v>
                </c:pt>
                <c:pt idx="9825">
                  <c:v>-0.49397055701116799</c:v>
                </c:pt>
                <c:pt idx="9826">
                  <c:v>-0.49391899570936398</c:v>
                </c:pt>
                <c:pt idx="9827" formatCode="0.0000">
                  <c:v>-0.49347157945510001</c:v>
                </c:pt>
                <c:pt idx="9828">
                  <c:v>-0.493323133023928</c:v>
                </c:pt>
                <c:pt idx="9829">
                  <c:v>-0.49267528336432198</c:v>
                </c:pt>
                <c:pt idx="9830">
                  <c:v>-0.49260152915113797</c:v>
                </c:pt>
                <c:pt idx="9831">
                  <c:v>-0.49256962549223698</c:v>
                </c:pt>
                <c:pt idx="9832">
                  <c:v>-0.49240963967517798</c:v>
                </c:pt>
                <c:pt idx="9833">
                  <c:v>-0.4924</c:v>
                </c:pt>
                <c:pt idx="9834">
                  <c:v>-0.49194870099848298</c:v>
                </c:pt>
                <c:pt idx="9835">
                  <c:v>-0.49191893906490303</c:v>
                </c:pt>
                <c:pt idx="9836">
                  <c:v>-0.49172046823092902</c:v>
                </c:pt>
                <c:pt idx="9837">
                  <c:v>-0.49170000000000003</c:v>
                </c:pt>
                <c:pt idx="9838">
                  <c:v>-0.49167199738978201</c:v>
                </c:pt>
                <c:pt idx="9839">
                  <c:v>-0.49159999999999998</c:v>
                </c:pt>
                <c:pt idx="9840">
                  <c:v>-0.49120000000000003</c:v>
                </c:pt>
                <c:pt idx="9841">
                  <c:v>-0.49093336418887701</c:v>
                </c:pt>
                <c:pt idx="9842">
                  <c:v>-0.49045236661424002</c:v>
                </c:pt>
                <c:pt idx="9843">
                  <c:v>-0.49030000000000001</c:v>
                </c:pt>
                <c:pt idx="9844">
                  <c:v>-0.49023088212071098</c:v>
                </c:pt>
                <c:pt idx="9845">
                  <c:v>-0.49003343376204</c:v>
                </c:pt>
                <c:pt idx="9846">
                  <c:v>-0.48913156825482101</c:v>
                </c:pt>
                <c:pt idx="9847">
                  <c:v>-0.48906780225622298</c:v>
                </c:pt>
                <c:pt idx="9848">
                  <c:v>-0.48903062780216</c:v>
                </c:pt>
                <c:pt idx="9849">
                  <c:v>-0.48879094074254298</c:v>
                </c:pt>
                <c:pt idx="9850">
                  <c:v>-0.48879094074254298</c:v>
                </c:pt>
                <c:pt idx="9851">
                  <c:v>-0.48830000000000001</c:v>
                </c:pt>
                <c:pt idx="9852">
                  <c:v>-0.48820000000000002</c:v>
                </c:pt>
                <c:pt idx="9853">
                  <c:v>-0.488026830436462</c:v>
                </c:pt>
                <c:pt idx="9854">
                  <c:v>-0.48799999999999999</c:v>
                </c:pt>
                <c:pt idx="9855">
                  <c:v>-0.48780000000000001</c:v>
                </c:pt>
                <c:pt idx="9856">
                  <c:v>-0.487207238025544</c:v>
                </c:pt>
                <c:pt idx="9857">
                  <c:v>-0.4869</c:v>
                </c:pt>
                <c:pt idx="9858">
                  <c:v>-0.48680000000000001</c:v>
                </c:pt>
                <c:pt idx="9859">
                  <c:v>-0.48677717637443002</c:v>
                </c:pt>
                <c:pt idx="9860">
                  <c:v>-0.48670000000000002</c:v>
                </c:pt>
                <c:pt idx="9861">
                  <c:v>-0.486558937088236</c:v>
                </c:pt>
                <c:pt idx="9862">
                  <c:v>-0.48642761301544601</c:v>
                </c:pt>
                <c:pt idx="9863">
                  <c:v>-0.48639079721640999</c:v>
                </c:pt>
                <c:pt idx="9864">
                  <c:v>-0.48557739893746699</c:v>
                </c:pt>
                <c:pt idx="9865">
                  <c:v>-0.485329411491076</c:v>
                </c:pt>
                <c:pt idx="9866">
                  <c:v>-0.48520000000000002</c:v>
                </c:pt>
                <c:pt idx="9867">
                  <c:v>-0.485198916744638</c:v>
                </c:pt>
                <c:pt idx="9868">
                  <c:v>-0.48513722807848803</c:v>
                </c:pt>
                <c:pt idx="9869">
                  <c:v>-0.48509999999999998</c:v>
                </c:pt>
                <c:pt idx="9870">
                  <c:v>-0.4849</c:v>
                </c:pt>
                <c:pt idx="9871">
                  <c:v>-0.48487824256296103</c:v>
                </c:pt>
                <c:pt idx="9872">
                  <c:v>-0.48469012318905502</c:v>
                </c:pt>
                <c:pt idx="9873">
                  <c:v>-0.48465895915205798</c:v>
                </c:pt>
                <c:pt idx="9874" formatCode="0.0000">
                  <c:v>-0.48456264411969002</c:v>
                </c:pt>
                <c:pt idx="9875">
                  <c:v>-0.48445779572953501</c:v>
                </c:pt>
                <c:pt idx="9876">
                  <c:v>-0.484407351943827</c:v>
                </c:pt>
                <c:pt idx="9877">
                  <c:v>-0.48430000000000001</c:v>
                </c:pt>
                <c:pt idx="9878">
                  <c:v>-0.48430000000000001</c:v>
                </c:pt>
                <c:pt idx="9879">
                  <c:v>-0.48420000000000002</c:v>
                </c:pt>
                <c:pt idx="9880">
                  <c:v>-0.48391490816013499</c:v>
                </c:pt>
                <c:pt idx="9881">
                  <c:v>-0.48380000000000001</c:v>
                </c:pt>
                <c:pt idx="9882">
                  <c:v>-0.48370000000000002</c:v>
                </c:pt>
                <c:pt idx="9883">
                  <c:v>-0.48359999999999997</c:v>
                </c:pt>
                <c:pt idx="9884">
                  <c:v>-0.48331774994910298</c:v>
                </c:pt>
                <c:pt idx="9885">
                  <c:v>-0.48309999999999997</c:v>
                </c:pt>
                <c:pt idx="9886">
                  <c:v>-0.48309999999999997</c:v>
                </c:pt>
                <c:pt idx="9887">
                  <c:v>-0.48289338065446202</c:v>
                </c:pt>
                <c:pt idx="9888">
                  <c:v>-0.48270605265537297</c:v>
                </c:pt>
                <c:pt idx="9889">
                  <c:v>-0.48270000000000002</c:v>
                </c:pt>
                <c:pt idx="9890">
                  <c:v>-0.48259999999999997</c:v>
                </c:pt>
                <c:pt idx="9891">
                  <c:v>-0.48258413127586702</c:v>
                </c:pt>
                <c:pt idx="9892" formatCode="0.0000">
                  <c:v>-0.48242493637679001</c:v>
                </c:pt>
                <c:pt idx="9893">
                  <c:v>-0.48199999999999998</c:v>
                </c:pt>
                <c:pt idx="9894">
                  <c:v>-0.48199999999999998</c:v>
                </c:pt>
                <c:pt idx="9895">
                  <c:v>-0.48149999999999998</c:v>
                </c:pt>
                <c:pt idx="9896">
                  <c:v>-0.48148955839315799</c:v>
                </c:pt>
                <c:pt idx="9897">
                  <c:v>-0.48109690656870102</c:v>
                </c:pt>
                <c:pt idx="9898">
                  <c:v>-0.480790065100903</c:v>
                </c:pt>
                <c:pt idx="9899">
                  <c:v>-0.48070564880408601</c:v>
                </c:pt>
                <c:pt idx="9900">
                  <c:v>-0.48062660918671002</c:v>
                </c:pt>
                <c:pt idx="9901">
                  <c:v>-0.48060000000000003</c:v>
                </c:pt>
                <c:pt idx="9902">
                  <c:v>-0.48001316983710302</c:v>
                </c:pt>
                <c:pt idx="9903">
                  <c:v>-0.47989999999999999</c:v>
                </c:pt>
                <c:pt idx="9904">
                  <c:v>-0.4798</c:v>
                </c:pt>
                <c:pt idx="9905">
                  <c:v>-0.47973667277890703</c:v>
                </c:pt>
                <c:pt idx="9906">
                  <c:v>-0.47960000000000003</c:v>
                </c:pt>
                <c:pt idx="9907">
                  <c:v>-0.47949999999999998</c:v>
                </c:pt>
                <c:pt idx="9908">
                  <c:v>-0.47920411926538498</c:v>
                </c:pt>
                <c:pt idx="9909">
                  <c:v>-0.47920411926538498</c:v>
                </c:pt>
                <c:pt idx="9910">
                  <c:v>-0.47919374337771198</c:v>
                </c:pt>
                <c:pt idx="9911" formatCode="0.0000">
                  <c:v>-0.47913318997111598</c:v>
                </c:pt>
                <c:pt idx="9912">
                  <c:v>-0.479008216552747</c:v>
                </c:pt>
                <c:pt idx="9913">
                  <c:v>-0.478905210518212</c:v>
                </c:pt>
                <c:pt idx="9914">
                  <c:v>-0.47884337039956998</c:v>
                </c:pt>
                <c:pt idx="9915">
                  <c:v>-0.47884144988488198</c:v>
                </c:pt>
                <c:pt idx="9916">
                  <c:v>-0.4788</c:v>
                </c:pt>
                <c:pt idx="9917">
                  <c:v>-0.47860000000000003</c:v>
                </c:pt>
                <c:pt idx="9918" formatCode="0.0000">
                  <c:v>-0.47812584911012601</c:v>
                </c:pt>
                <c:pt idx="9919">
                  <c:v>-0.47803373837371899</c:v>
                </c:pt>
                <c:pt idx="9920">
                  <c:v>-0.47799999999999998</c:v>
                </c:pt>
                <c:pt idx="9921" formatCode="0.0000">
                  <c:v>-0.47786593061905402</c:v>
                </c:pt>
                <c:pt idx="9922">
                  <c:v>-0.47760383766354297</c:v>
                </c:pt>
                <c:pt idx="9923">
                  <c:v>-0.47749082439114299</c:v>
                </c:pt>
                <c:pt idx="9924">
                  <c:v>-0.477466192929555</c:v>
                </c:pt>
                <c:pt idx="9925">
                  <c:v>-0.477448947248796</c:v>
                </c:pt>
                <c:pt idx="9926">
                  <c:v>-0.47739999999999999</c:v>
                </c:pt>
                <c:pt idx="9927">
                  <c:v>-0.47736809359700799</c:v>
                </c:pt>
                <c:pt idx="9928">
                  <c:v>-0.47733968104734698</c:v>
                </c:pt>
                <c:pt idx="9929">
                  <c:v>-0.4773</c:v>
                </c:pt>
                <c:pt idx="9930">
                  <c:v>-0.47726097530617101</c:v>
                </c:pt>
                <c:pt idx="9931">
                  <c:v>-0.47694203926733902</c:v>
                </c:pt>
                <c:pt idx="9932">
                  <c:v>-0.47662780802254101</c:v>
                </c:pt>
                <c:pt idx="9933">
                  <c:v>-0.47639999999999999</c:v>
                </c:pt>
                <c:pt idx="9934">
                  <c:v>-0.4763</c:v>
                </c:pt>
                <c:pt idx="9935">
                  <c:v>-0.47620000000000001</c:v>
                </c:pt>
                <c:pt idx="9936">
                  <c:v>-0.47589999999999999</c:v>
                </c:pt>
                <c:pt idx="9937">
                  <c:v>-0.47586873352567999</c:v>
                </c:pt>
                <c:pt idx="9938">
                  <c:v>-0.475580904885957</c:v>
                </c:pt>
                <c:pt idx="9939">
                  <c:v>-0.47539999999999999</c:v>
                </c:pt>
                <c:pt idx="9940">
                  <c:v>-0.47502769293928498</c:v>
                </c:pt>
                <c:pt idx="9941">
                  <c:v>-0.47501682455788402</c:v>
                </c:pt>
                <c:pt idx="9942">
                  <c:v>-0.47497744521423502</c:v>
                </c:pt>
                <c:pt idx="9943">
                  <c:v>-0.47473579875578198</c:v>
                </c:pt>
                <c:pt idx="9944">
                  <c:v>-0.474640395339395</c:v>
                </c:pt>
                <c:pt idx="9945">
                  <c:v>-0.47439999999999999</c:v>
                </c:pt>
                <c:pt idx="9946" formatCode="0.0000">
                  <c:v>-0.47422773455182099</c:v>
                </c:pt>
                <c:pt idx="9947">
                  <c:v>-0.47420869316950998</c:v>
                </c:pt>
                <c:pt idx="9948">
                  <c:v>-0.4738</c:v>
                </c:pt>
                <c:pt idx="9949">
                  <c:v>-0.473627011137842</c:v>
                </c:pt>
                <c:pt idx="9950">
                  <c:v>-0.473473341397531</c:v>
                </c:pt>
                <c:pt idx="9951">
                  <c:v>-0.47337281711603102</c:v>
                </c:pt>
                <c:pt idx="9952" formatCode="0.0000">
                  <c:v>-0.47335092187673</c:v>
                </c:pt>
                <c:pt idx="9953">
                  <c:v>-0.47317026248730498</c:v>
                </c:pt>
                <c:pt idx="9954">
                  <c:v>-0.47291166132823598</c:v>
                </c:pt>
                <c:pt idx="9955">
                  <c:v>-0.4728</c:v>
                </c:pt>
                <c:pt idx="9956">
                  <c:v>-0.47275508056745202</c:v>
                </c:pt>
                <c:pt idx="9957">
                  <c:v>-0.47255306636115602</c:v>
                </c:pt>
                <c:pt idx="9958">
                  <c:v>-0.4723</c:v>
                </c:pt>
                <c:pt idx="9959">
                  <c:v>-0.47176755753717597</c:v>
                </c:pt>
                <c:pt idx="9960">
                  <c:v>-0.47162036633375998</c:v>
                </c:pt>
                <c:pt idx="9961">
                  <c:v>-0.47160000000000002</c:v>
                </c:pt>
                <c:pt idx="9962">
                  <c:v>-0.47139999999999999</c:v>
                </c:pt>
                <c:pt idx="9963" formatCode="0.0000">
                  <c:v>-0.47119803364152202</c:v>
                </c:pt>
                <c:pt idx="9964">
                  <c:v>-0.47101357786611198</c:v>
                </c:pt>
                <c:pt idx="9965">
                  <c:v>-0.470296382000635</c:v>
                </c:pt>
                <c:pt idx="9966">
                  <c:v>-0.47008246245646401</c:v>
                </c:pt>
                <c:pt idx="9967">
                  <c:v>-0.47000790293261602</c:v>
                </c:pt>
                <c:pt idx="9968">
                  <c:v>-0.46989999999999998</c:v>
                </c:pt>
                <c:pt idx="9969">
                  <c:v>-0.46989999999999998</c:v>
                </c:pt>
                <c:pt idx="9970">
                  <c:v>-0.469756990725961</c:v>
                </c:pt>
                <c:pt idx="9971" formatCode="0.0000">
                  <c:v>-0.46943397360057798</c:v>
                </c:pt>
                <c:pt idx="9972">
                  <c:v>-0.469425390933838</c:v>
                </c:pt>
                <c:pt idx="9973">
                  <c:v>-0.46941388801061801</c:v>
                </c:pt>
                <c:pt idx="9974">
                  <c:v>-0.46916340663555001</c:v>
                </c:pt>
                <c:pt idx="9975">
                  <c:v>-0.46910000000000002</c:v>
                </c:pt>
                <c:pt idx="9976">
                  <c:v>-0.46880320246144502</c:v>
                </c:pt>
                <c:pt idx="9977">
                  <c:v>-0.46879999999999999</c:v>
                </c:pt>
                <c:pt idx="9978">
                  <c:v>-0.46877103662542102</c:v>
                </c:pt>
                <c:pt idx="9979">
                  <c:v>-0.46873884357809897</c:v>
                </c:pt>
                <c:pt idx="9980">
                  <c:v>-0.46839999999999998</c:v>
                </c:pt>
                <c:pt idx="9981">
                  <c:v>-0.46804119378294701</c:v>
                </c:pt>
                <c:pt idx="9982" formatCode="0.0000">
                  <c:v>-0.46800058034831998</c:v>
                </c:pt>
                <c:pt idx="9983">
                  <c:v>-0.46794549561816101</c:v>
                </c:pt>
                <c:pt idx="9984">
                  <c:v>-0.46775176330471702</c:v>
                </c:pt>
                <c:pt idx="9985">
                  <c:v>-0.46755435395586498</c:v>
                </c:pt>
                <c:pt idx="9986">
                  <c:v>-0.46724279152960502</c:v>
                </c:pt>
                <c:pt idx="9987">
                  <c:v>-0.46724080999463902</c:v>
                </c:pt>
                <c:pt idx="9988">
                  <c:v>-0.46718464258940801</c:v>
                </c:pt>
                <c:pt idx="9989">
                  <c:v>-0.46715260621551702</c:v>
                </c:pt>
                <c:pt idx="9990">
                  <c:v>-0.46714421510089199</c:v>
                </c:pt>
                <c:pt idx="9991">
                  <c:v>-0.46710039361439198</c:v>
                </c:pt>
                <c:pt idx="9992">
                  <c:v>-0.46704073180052402</c:v>
                </c:pt>
                <c:pt idx="9993">
                  <c:v>-0.46695094096232198</c:v>
                </c:pt>
                <c:pt idx="9994">
                  <c:v>-0.46689312979312497</c:v>
                </c:pt>
                <c:pt idx="9995" formatCode="0.0000">
                  <c:v>-0.46660494243327799</c:v>
                </c:pt>
                <c:pt idx="9996" formatCode="0.0000">
                  <c:v>-0.46652808110356497</c:v>
                </c:pt>
                <c:pt idx="9997">
                  <c:v>-0.46650000000000003</c:v>
                </c:pt>
                <c:pt idx="9998">
                  <c:v>-0.46610000000000001</c:v>
                </c:pt>
                <c:pt idx="9999">
                  <c:v>-0.46589999999999998</c:v>
                </c:pt>
                <c:pt idx="10000">
                  <c:v>-0.465899858551586</c:v>
                </c:pt>
                <c:pt idx="10001">
                  <c:v>-0.465872473020435</c:v>
                </c:pt>
                <c:pt idx="10002">
                  <c:v>-0.46583579000913999</c:v>
                </c:pt>
                <c:pt idx="10003">
                  <c:v>-0.46581242230304898</c:v>
                </c:pt>
                <c:pt idx="10004">
                  <c:v>-0.4657</c:v>
                </c:pt>
                <c:pt idx="10005">
                  <c:v>-0.46542441873553198</c:v>
                </c:pt>
                <c:pt idx="10006">
                  <c:v>-0.46513240100525099</c:v>
                </c:pt>
                <c:pt idx="10007">
                  <c:v>-0.46507073720916597</c:v>
                </c:pt>
                <c:pt idx="10008">
                  <c:v>-0.46491010551332002</c:v>
                </c:pt>
                <c:pt idx="10009">
                  <c:v>-0.46460000000000001</c:v>
                </c:pt>
                <c:pt idx="10010">
                  <c:v>-0.46457142830519099</c:v>
                </c:pt>
                <c:pt idx="10011">
                  <c:v>-0.464561209209433</c:v>
                </c:pt>
                <c:pt idx="10012">
                  <c:v>-0.46404558088894099</c:v>
                </c:pt>
                <c:pt idx="10013">
                  <c:v>-0.46389999999999998</c:v>
                </c:pt>
                <c:pt idx="10014" formatCode="0.0000">
                  <c:v>-0.46389398913442498</c:v>
                </c:pt>
                <c:pt idx="10015">
                  <c:v>-0.4637</c:v>
                </c:pt>
                <c:pt idx="10016">
                  <c:v>-0.46363917606548</c:v>
                </c:pt>
                <c:pt idx="10017">
                  <c:v>-0.46354374616258598</c:v>
                </c:pt>
                <c:pt idx="10018" formatCode="0.0000">
                  <c:v>-0.46352335322327898</c:v>
                </c:pt>
                <c:pt idx="10019">
                  <c:v>-0.46332191449167198</c:v>
                </c:pt>
                <c:pt idx="10020">
                  <c:v>-0.46331738653180798</c:v>
                </c:pt>
                <c:pt idx="10021">
                  <c:v>-0.46331738653180798</c:v>
                </c:pt>
                <c:pt idx="10022">
                  <c:v>-0.46329999999999999</c:v>
                </c:pt>
                <c:pt idx="10023" formatCode="0.0000">
                  <c:v>-0.46326713753454302</c:v>
                </c:pt>
                <c:pt idx="10024">
                  <c:v>-0.46306559573218697</c:v>
                </c:pt>
                <c:pt idx="10025">
                  <c:v>-0.46300000000000002</c:v>
                </c:pt>
                <c:pt idx="10026">
                  <c:v>-0.46300000000000002</c:v>
                </c:pt>
                <c:pt idx="10027">
                  <c:v>-0.46299873412489601</c:v>
                </c:pt>
                <c:pt idx="10028">
                  <c:v>-0.46246277637843097</c:v>
                </c:pt>
                <c:pt idx="10029">
                  <c:v>-0.46200000000000002</c:v>
                </c:pt>
                <c:pt idx="10030">
                  <c:v>-0.46191824221167799</c:v>
                </c:pt>
                <c:pt idx="10031">
                  <c:v>-0.46189999999999998</c:v>
                </c:pt>
                <c:pt idx="10032">
                  <c:v>-0.46187142363778</c:v>
                </c:pt>
                <c:pt idx="10033">
                  <c:v>-0.46184112274542699</c:v>
                </c:pt>
                <c:pt idx="10034">
                  <c:v>-0.46179999999999999</c:v>
                </c:pt>
                <c:pt idx="10035">
                  <c:v>-0.46149734997136699</c:v>
                </c:pt>
                <c:pt idx="10036">
                  <c:v>-0.46129999999999999</c:v>
                </c:pt>
                <c:pt idx="10037">
                  <c:v>-0.460714357739409</c:v>
                </c:pt>
                <c:pt idx="10038">
                  <c:v>-0.46068279147094798</c:v>
                </c:pt>
                <c:pt idx="10039">
                  <c:v>-0.46039232087348803</c:v>
                </c:pt>
                <c:pt idx="10040">
                  <c:v>-0.46006385077151402</c:v>
                </c:pt>
                <c:pt idx="10041">
                  <c:v>-0.46003530412551102</c:v>
                </c:pt>
                <c:pt idx="10042">
                  <c:v>-0.4597</c:v>
                </c:pt>
                <c:pt idx="10043">
                  <c:v>-0.459651922962099</c:v>
                </c:pt>
                <c:pt idx="10044">
                  <c:v>-0.45957737829915601</c:v>
                </c:pt>
                <c:pt idx="10045">
                  <c:v>-0.45955023213906598</c:v>
                </c:pt>
                <c:pt idx="10046">
                  <c:v>-0.45950459584687903</c:v>
                </c:pt>
                <c:pt idx="10047">
                  <c:v>-0.45946505611773197</c:v>
                </c:pt>
                <c:pt idx="10048" formatCode="0.0000">
                  <c:v>-0.45912409635014501</c:v>
                </c:pt>
                <c:pt idx="10049">
                  <c:v>-0.45905927448450901</c:v>
                </c:pt>
                <c:pt idx="10050">
                  <c:v>-0.45900000000000002</c:v>
                </c:pt>
                <c:pt idx="10051">
                  <c:v>-0.45900000000000002</c:v>
                </c:pt>
                <c:pt idx="10052">
                  <c:v>-0.45897458885338699</c:v>
                </c:pt>
                <c:pt idx="10053">
                  <c:v>-0.45874254049743701</c:v>
                </c:pt>
                <c:pt idx="10054">
                  <c:v>-0.45870506674598999</c:v>
                </c:pt>
                <c:pt idx="10055">
                  <c:v>-0.45850000000000002</c:v>
                </c:pt>
                <c:pt idx="10056">
                  <c:v>-0.45849905644297601</c:v>
                </c:pt>
                <c:pt idx="10057">
                  <c:v>-0.45829999999999999</c:v>
                </c:pt>
                <c:pt idx="10058">
                  <c:v>-0.4582</c:v>
                </c:pt>
                <c:pt idx="10059">
                  <c:v>-0.45811311201563698</c:v>
                </c:pt>
                <c:pt idx="10060">
                  <c:v>-0.45811311201563698</c:v>
                </c:pt>
                <c:pt idx="10061">
                  <c:v>-0.45806349297946702</c:v>
                </c:pt>
                <c:pt idx="10062">
                  <c:v>-0.45796673180044301</c:v>
                </c:pt>
                <c:pt idx="10063">
                  <c:v>-0.457963186057324</c:v>
                </c:pt>
                <c:pt idx="10064">
                  <c:v>-0.45789999999999997</c:v>
                </c:pt>
                <c:pt idx="10065">
                  <c:v>-0.457788759200703</c:v>
                </c:pt>
                <c:pt idx="10066">
                  <c:v>-0.45768152663106199</c:v>
                </c:pt>
                <c:pt idx="10067">
                  <c:v>-0.45766577291967903</c:v>
                </c:pt>
                <c:pt idx="10068">
                  <c:v>-0.45766094781102601</c:v>
                </c:pt>
                <c:pt idx="10069">
                  <c:v>-0.45754105436512899</c:v>
                </c:pt>
                <c:pt idx="10070">
                  <c:v>-0.45748930470986898</c:v>
                </c:pt>
                <c:pt idx="10071">
                  <c:v>-0.45741137506940099</c:v>
                </c:pt>
                <c:pt idx="10072">
                  <c:v>-0.45738321271788401</c:v>
                </c:pt>
                <c:pt idx="10073" formatCode="0.0000">
                  <c:v>-0.45730679892113002</c:v>
                </c:pt>
                <c:pt idx="10074">
                  <c:v>-0.45694021977910798</c:v>
                </c:pt>
                <c:pt idx="10075">
                  <c:v>-0.45669999999999999</c:v>
                </c:pt>
                <c:pt idx="10076">
                  <c:v>-0.456236516098252</c:v>
                </c:pt>
                <c:pt idx="10077">
                  <c:v>-0.456231115929155</c:v>
                </c:pt>
                <c:pt idx="10078">
                  <c:v>-0.45614847260323299</c:v>
                </c:pt>
                <c:pt idx="10079">
                  <c:v>-0.455994876834251</c:v>
                </c:pt>
                <c:pt idx="10080">
                  <c:v>-0.45592993398583898</c:v>
                </c:pt>
                <c:pt idx="10081">
                  <c:v>-0.45590000000000003</c:v>
                </c:pt>
                <c:pt idx="10082">
                  <c:v>-0.45571969446498201</c:v>
                </c:pt>
                <c:pt idx="10083">
                  <c:v>-0.45569999999999999</c:v>
                </c:pt>
                <c:pt idx="10084">
                  <c:v>-0.45564554897944698</c:v>
                </c:pt>
                <c:pt idx="10085">
                  <c:v>-0.4556</c:v>
                </c:pt>
                <c:pt idx="10086">
                  <c:v>-0.4556</c:v>
                </c:pt>
                <c:pt idx="10087">
                  <c:v>-0.45536658189536999</c:v>
                </c:pt>
                <c:pt idx="10088">
                  <c:v>-0.45533353878756</c:v>
                </c:pt>
                <c:pt idx="10089">
                  <c:v>-0.45529999999999998</c:v>
                </c:pt>
                <c:pt idx="10090">
                  <c:v>-0.4551</c:v>
                </c:pt>
                <c:pt idx="10091">
                  <c:v>-0.454971710485499</c:v>
                </c:pt>
                <c:pt idx="10092">
                  <c:v>-0.45488610658133899</c:v>
                </c:pt>
                <c:pt idx="10093" formatCode="0.0000">
                  <c:v>-0.45468410736647802</c:v>
                </c:pt>
                <c:pt idx="10094">
                  <c:v>-0.45436849951611302</c:v>
                </c:pt>
                <c:pt idx="10095">
                  <c:v>-0.45419565810023899</c:v>
                </c:pt>
                <c:pt idx="10096">
                  <c:v>-0.45395079202494298</c:v>
                </c:pt>
                <c:pt idx="10097">
                  <c:v>-0.45379999999999998</c:v>
                </c:pt>
                <c:pt idx="10098">
                  <c:v>-0.45369999999999999</c:v>
                </c:pt>
                <c:pt idx="10099">
                  <c:v>-0.45363595822194702</c:v>
                </c:pt>
                <c:pt idx="10100">
                  <c:v>-0.45303990748156298</c:v>
                </c:pt>
                <c:pt idx="10101">
                  <c:v>-0.45302807023678099</c:v>
                </c:pt>
                <c:pt idx="10102">
                  <c:v>-0.452746321678696</c:v>
                </c:pt>
                <c:pt idx="10103">
                  <c:v>-0.4526</c:v>
                </c:pt>
                <c:pt idx="10104">
                  <c:v>-0.45259360609157401</c:v>
                </c:pt>
                <c:pt idx="10105">
                  <c:v>-0.45248026575334199</c:v>
                </c:pt>
                <c:pt idx="10106">
                  <c:v>-0.45240000000000002</c:v>
                </c:pt>
                <c:pt idx="10107">
                  <c:v>-0.45240000000000002</c:v>
                </c:pt>
                <c:pt idx="10108">
                  <c:v>-0.45190000000000002</c:v>
                </c:pt>
                <c:pt idx="10109">
                  <c:v>-0.45190000000000002</c:v>
                </c:pt>
                <c:pt idx="10110">
                  <c:v>-0.45190000000000002</c:v>
                </c:pt>
                <c:pt idx="10111">
                  <c:v>-0.45166613111085502</c:v>
                </c:pt>
                <c:pt idx="10112">
                  <c:v>-0.45150443273352198</c:v>
                </c:pt>
                <c:pt idx="10113">
                  <c:v>-0.45150000000000001</c:v>
                </c:pt>
                <c:pt idx="10114">
                  <c:v>-0.45149020816252</c:v>
                </c:pt>
                <c:pt idx="10115">
                  <c:v>-0.45129999999999998</c:v>
                </c:pt>
                <c:pt idx="10116">
                  <c:v>-0.45129999999999998</c:v>
                </c:pt>
                <c:pt idx="10117">
                  <c:v>-0.45125103735649502</c:v>
                </c:pt>
                <c:pt idx="10118">
                  <c:v>-0.45118688835026499</c:v>
                </c:pt>
                <c:pt idx="10119">
                  <c:v>-0.450771295289913</c:v>
                </c:pt>
                <c:pt idx="10120">
                  <c:v>-0.45050000000000001</c:v>
                </c:pt>
                <c:pt idx="10121">
                  <c:v>-0.45050000000000001</c:v>
                </c:pt>
                <c:pt idx="10122">
                  <c:v>-0.45026741621553501</c:v>
                </c:pt>
                <c:pt idx="10123">
                  <c:v>-0.45019999999999999</c:v>
                </c:pt>
                <c:pt idx="10124">
                  <c:v>-0.45006506491763598</c:v>
                </c:pt>
                <c:pt idx="10125">
                  <c:v>-0.45002881416044999</c:v>
                </c:pt>
                <c:pt idx="10126" formatCode="0.0000">
                  <c:v>-0.44988167835350901</c:v>
                </c:pt>
                <c:pt idx="10127">
                  <c:v>-0.44978676557243902</c:v>
                </c:pt>
                <c:pt idx="10128">
                  <c:v>-0.44972170195887601</c:v>
                </c:pt>
                <c:pt idx="10129">
                  <c:v>-0.44940000000000002</c:v>
                </c:pt>
                <c:pt idx="10130">
                  <c:v>-0.44909467752882398</c:v>
                </c:pt>
                <c:pt idx="10131">
                  <c:v>-0.44905673324795897</c:v>
                </c:pt>
                <c:pt idx="10132">
                  <c:v>-0.44897209384562797</c:v>
                </c:pt>
                <c:pt idx="10133">
                  <c:v>-0.44888321759689698</c:v>
                </c:pt>
                <c:pt idx="10134">
                  <c:v>-0.44877650113990902</c:v>
                </c:pt>
                <c:pt idx="10135">
                  <c:v>-0.44850000000000001</c:v>
                </c:pt>
                <c:pt idx="10136">
                  <c:v>-0.44830758892508499</c:v>
                </c:pt>
                <c:pt idx="10137">
                  <c:v>-0.44819999999999999</c:v>
                </c:pt>
                <c:pt idx="10138">
                  <c:v>-0.44805143865590602</c:v>
                </c:pt>
                <c:pt idx="10139">
                  <c:v>-0.44790000000000002</c:v>
                </c:pt>
                <c:pt idx="10140">
                  <c:v>-0.44790000000000002</c:v>
                </c:pt>
                <c:pt idx="10141" formatCode="0.0000">
                  <c:v>-0.44768971910611499</c:v>
                </c:pt>
                <c:pt idx="10142">
                  <c:v>-0.447346918792488</c:v>
                </c:pt>
                <c:pt idx="10143">
                  <c:v>-0.44717832731106899</c:v>
                </c:pt>
                <c:pt idx="10144">
                  <c:v>-0.44715761307805402</c:v>
                </c:pt>
                <c:pt idx="10145">
                  <c:v>-0.44707710988488603</c:v>
                </c:pt>
                <c:pt idx="10146">
                  <c:v>-0.44670748418701101</c:v>
                </c:pt>
                <c:pt idx="10147">
                  <c:v>-0.446425012667585</c:v>
                </c:pt>
                <c:pt idx="10148">
                  <c:v>-0.446374904601336</c:v>
                </c:pt>
                <c:pt idx="10149">
                  <c:v>-0.4461</c:v>
                </c:pt>
                <c:pt idx="10150" formatCode="0.0000">
                  <c:v>-0.44598163166198601</c:v>
                </c:pt>
                <c:pt idx="10151">
                  <c:v>-0.44590000000000002</c:v>
                </c:pt>
                <c:pt idx="10152">
                  <c:v>-0.445711619516032</c:v>
                </c:pt>
                <c:pt idx="10153">
                  <c:v>-0.44570026612943697</c:v>
                </c:pt>
                <c:pt idx="10154">
                  <c:v>-0.44569999999999999</c:v>
                </c:pt>
                <c:pt idx="10155">
                  <c:v>-0.44518378757896698</c:v>
                </c:pt>
                <c:pt idx="10156">
                  <c:v>-0.44517795467261201</c:v>
                </c:pt>
                <c:pt idx="10157">
                  <c:v>-0.44500000000000001</c:v>
                </c:pt>
                <c:pt idx="10158">
                  <c:v>-0.44497906855325597</c:v>
                </c:pt>
                <c:pt idx="10159">
                  <c:v>-0.44429715604470399</c:v>
                </c:pt>
                <c:pt idx="10160">
                  <c:v>-0.44387885853034098</c:v>
                </c:pt>
                <c:pt idx="10161">
                  <c:v>-0.44379999999999997</c:v>
                </c:pt>
                <c:pt idx="10162">
                  <c:v>-0.44363222154330001</c:v>
                </c:pt>
                <c:pt idx="10163">
                  <c:v>-0.44350000000000001</c:v>
                </c:pt>
                <c:pt idx="10164">
                  <c:v>-0.443473574091589</c:v>
                </c:pt>
                <c:pt idx="10165">
                  <c:v>-0.44340000000000002</c:v>
                </c:pt>
                <c:pt idx="10166">
                  <c:v>-0.44339113688665099</c:v>
                </c:pt>
                <c:pt idx="10167">
                  <c:v>-0.44339113688665099</c:v>
                </c:pt>
                <c:pt idx="10168">
                  <c:v>-0.44305357064743101</c:v>
                </c:pt>
                <c:pt idx="10169">
                  <c:v>-0.44290000000000002</c:v>
                </c:pt>
                <c:pt idx="10170">
                  <c:v>-0.44267365811295201</c:v>
                </c:pt>
                <c:pt idx="10171">
                  <c:v>-0.442572464097995</c:v>
                </c:pt>
                <c:pt idx="10172">
                  <c:v>-0.442504484959305</c:v>
                </c:pt>
                <c:pt idx="10173">
                  <c:v>-0.4425</c:v>
                </c:pt>
                <c:pt idx="10174">
                  <c:v>-0.442110236853266</c:v>
                </c:pt>
                <c:pt idx="10175">
                  <c:v>-0.44180000000000003</c:v>
                </c:pt>
                <c:pt idx="10176">
                  <c:v>-0.44180000000000003</c:v>
                </c:pt>
                <c:pt idx="10177">
                  <c:v>-0.44156421910913801</c:v>
                </c:pt>
                <c:pt idx="10178">
                  <c:v>-0.44130000000000003</c:v>
                </c:pt>
                <c:pt idx="10179" formatCode="0.0000">
                  <c:v>-0.44124714331460801</c:v>
                </c:pt>
                <c:pt idx="10180">
                  <c:v>-0.44040000000000001</c:v>
                </c:pt>
                <c:pt idx="10181">
                  <c:v>-0.44030000000000002</c:v>
                </c:pt>
                <c:pt idx="10182">
                  <c:v>-0.44009999999999999</c:v>
                </c:pt>
                <c:pt idx="10183">
                  <c:v>-0.44002978315900998</c:v>
                </c:pt>
                <c:pt idx="10184">
                  <c:v>-0.43990000000000001</c:v>
                </c:pt>
                <c:pt idx="10185">
                  <c:v>-0.43959999999999999</c:v>
                </c:pt>
                <c:pt idx="10186">
                  <c:v>-0.43958910439483201</c:v>
                </c:pt>
                <c:pt idx="10187">
                  <c:v>-0.43949514258582001</c:v>
                </c:pt>
                <c:pt idx="10188">
                  <c:v>-0.43944615912500201</c:v>
                </c:pt>
                <c:pt idx="10189">
                  <c:v>-0.439347426857922</c:v>
                </c:pt>
                <c:pt idx="10190">
                  <c:v>-0.43921337824638201</c:v>
                </c:pt>
                <c:pt idx="10191">
                  <c:v>-0.43921337824638201</c:v>
                </c:pt>
                <c:pt idx="10192">
                  <c:v>-0.43909999999999999</c:v>
                </c:pt>
                <c:pt idx="10193">
                  <c:v>-0.43869999999999998</c:v>
                </c:pt>
                <c:pt idx="10194">
                  <c:v>-0.4385</c:v>
                </c:pt>
                <c:pt idx="10195" formatCode="0.0000">
                  <c:v>-0.43827035801408198</c:v>
                </c:pt>
                <c:pt idx="10196">
                  <c:v>-0.43769999999999998</c:v>
                </c:pt>
                <c:pt idx="10197">
                  <c:v>-0.437259598216726</c:v>
                </c:pt>
                <c:pt idx="10198">
                  <c:v>-0.43718320964838298</c:v>
                </c:pt>
                <c:pt idx="10199">
                  <c:v>-0.437073650452663</c:v>
                </c:pt>
                <c:pt idx="10200">
                  <c:v>-0.437</c:v>
                </c:pt>
                <c:pt idx="10201">
                  <c:v>-0.43697703589114001</c:v>
                </c:pt>
                <c:pt idx="10202">
                  <c:v>-0.43694842518037702</c:v>
                </c:pt>
                <c:pt idx="10203">
                  <c:v>-0.43690000000000001</c:v>
                </c:pt>
                <c:pt idx="10204">
                  <c:v>-0.43677120282110798</c:v>
                </c:pt>
                <c:pt idx="10205">
                  <c:v>-0.43659999999999999</c:v>
                </c:pt>
                <c:pt idx="10206">
                  <c:v>-0.43644028438486399</c:v>
                </c:pt>
                <c:pt idx="10207">
                  <c:v>-0.43640000000000001</c:v>
                </c:pt>
                <c:pt idx="10208">
                  <c:v>-0.436381321259388</c:v>
                </c:pt>
                <c:pt idx="10209">
                  <c:v>-0.43628524952780101</c:v>
                </c:pt>
                <c:pt idx="10210">
                  <c:v>-0.43618481815145999</c:v>
                </c:pt>
                <c:pt idx="10211">
                  <c:v>-0.43601165088845101</c:v>
                </c:pt>
                <c:pt idx="10212">
                  <c:v>-0.43591101941780402</c:v>
                </c:pt>
                <c:pt idx="10213">
                  <c:v>-0.43590000000000001</c:v>
                </c:pt>
                <c:pt idx="10214" formatCode="0.0000">
                  <c:v>-0.43561228742188901</c:v>
                </c:pt>
                <c:pt idx="10215">
                  <c:v>-0.435549242045148</c:v>
                </c:pt>
                <c:pt idx="10216">
                  <c:v>-0.4355</c:v>
                </c:pt>
                <c:pt idx="10217">
                  <c:v>-0.43501619969555999</c:v>
                </c:pt>
                <c:pt idx="10218">
                  <c:v>-0.43490143700627898</c:v>
                </c:pt>
                <c:pt idx="10219">
                  <c:v>-0.43490143700627898</c:v>
                </c:pt>
                <c:pt idx="10220">
                  <c:v>-0.434211676262865</c:v>
                </c:pt>
                <c:pt idx="10221">
                  <c:v>-0.43403217609956202</c:v>
                </c:pt>
                <c:pt idx="10222">
                  <c:v>-0.434</c:v>
                </c:pt>
                <c:pt idx="10223">
                  <c:v>-0.434</c:v>
                </c:pt>
                <c:pt idx="10224">
                  <c:v>-0.433917523866512</c:v>
                </c:pt>
                <c:pt idx="10225">
                  <c:v>-0.43389270438330302</c:v>
                </c:pt>
                <c:pt idx="10226">
                  <c:v>-0.43369999999999997</c:v>
                </c:pt>
                <c:pt idx="10227">
                  <c:v>-0.43359999999999999</c:v>
                </c:pt>
                <c:pt idx="10228">
                  <c:v>-0.43357417842962698</c:v>
                </c:pt>
                <c:pt idx="10229">
                  <c:v>-0.43330581864506101</c:v>
                </c:pt>
                <c:pt idx="10230">
                  <c:v>-0.43325239913910302</c:v>
                </c:pt>
                <c:pt idx="10231">
                  <c:v>-0.433</c:v>
                </c:pt>
                <c:pt idx="10232">
                  <c:v>-0.43287895279838901</c:v>
                </c:pt>
                <c:pt idx="10233">
                  <c:v>-0.43286460551024802</c:v>
                </c:pt>
                <c:pt idx="10234">
                  <c:v>-0.4325</c:v>
                </c:pt>
                <c:pt idx="10235">
                  <c:v>-0.43245242431582698</c:v>
                </c:pt>
                <c:pt idx="10236">
                  <c:v>-0.432292660738261</c:v>
                </c:pt>
                <c:pt idx="10237">
                  <c:v>-0.43226564703014703</c:v>
                </c:pt>
                <c:pt idx="10238">
                  <c:v>-0.43197826683111001</c:v>
                </c:pt>
                <c:pt idx="10239">
                  <c:v>-0.43159999999999998</c:v>
                </c:pt>
                <c:pt idx="10240">
                  <c:v>-0.43149999999999999</c:v>
                </c:pt>
                <c:pt idx="10241">
                  <c:v>-0.43146514694539301</c:v>
                </c:pt>
                <c:pt idx="10242">
                  <c:v>-0.43140000000000001</c:v>
                </c:pt>
                <c:pt idx="10243">
                  <c:v>-0.43122578534322697</c:v>
                </c:pt>
                <c:pt idx="10244">
                  <c:v>-0.43120000000000003</c:v>
                </c:pt>
                <c:pt idx="10245">
                  <c:v>-0.43098793078241399</c:v>
                </c:pt>
                <c:pt idx="10246">
                  <c:v>-0.43091273654922402</c:v>
                </c:pt>
                <c:pt idx="10247">
                  <c:v>-0.43086678896292702</c:v>
                </c:pt>
                <c:pt idx="10248">
                  <c:v>-0.43086145201968901</c:v>
                </c:pt>
                <c:pt idx="10249">
                  <c:v>-0.43059999999999998</c:v>
                </c:pt>
                <c:pt idx="10250">
                  <c:v>-0.430293224585786</c:v>
                </c:pt>
                <c:pt idx="10251">
                  <c:v>-0.43</c:v>
                </c:pt>
                <c:pt idx="10252">
                  <c:v>-0.42997639104375901</c:v>
                </c:pt>
                <c:pt idx="10253">
                  <c:v>-0.42980000000000002</c:v>
                </c:pt>
                <c:pt idx="10254">
                  <c:v>-0.42980000000000002</c:v>
                </c:pt>
                <c:pt idx="10255">
                  <c:v>-0.42959999999999998</c:v>
                </c:pt>
                <c:pt idx="10256">
                  <c:v>-0.42950575859738399</c:v>
                </c:pt>
                <c:pt idx="10257">
                  <c:v>-0.42938795593325202</c:v>
                </c:pt>
                <c:pt idx="10258">
                  <c:v>-0.42920000000000003</c:v>
                </c:pt>
                <c:pt idx="10259">
                  <c:v>-0.42913552386603798</c:v>
                </c:pt>
                <c:pt idx="10260">
                  <c:v>-0.42909999999999998</c:v>
                </c:pt>
                <c:pt idx="10261">
                  <c:v>-0.42909999999999998</c:v>
                </c:pt>
                <c:pt idx="10262">
                  <c:v>-0.42878751001237397</c:v>
                </c:pt>
                <c:pt idx="10263">
                  <c:v>-0.42868619249466999</c:v>
                </c:pt>
                <c:pt idx="10264">
                  <c:v>-0.42859999999999998</c:v>
                </c:pt>
                <c:pt idx="10265">
                  <c:v>-0.42837926571877699</c:v>
                </c:pt>
                <c:pt idx="10266">
                  <c:v>-0.42799999999999999</c:v>
                </c:pt>
                <c:pt idx="10267">
                  <c:v>-0.42795987601860802</c:v>
                </c:pt>
                <c:pt idx="10268">
                  <c:v>-0.42778319149165001</c:v>
                </c:pt>
                <c:pt idx="10269">
                  <c:v>-0.42729158784684501</c:v>
                </c:pt>
                <c:pt idx="10270">
                  <c:v>-0.42709999999999998</c:v>
                </c:pt>
                <c:pt idx="10271">
                  <c:v>-0.42701461751398201</c:v>
                </c:pt>
                <c:pt idx="10272">
                  <c:v>-0.42701406219828603</c:v>
                </c:pt>
                <c:pt idx="10273">
                  <c:v>-0.42699999999999999</c:v>
                </c:pt>
                <c:pt idx="10274" formatCode="0.0000">
                  <c:v>-0.42694327835616602</c:v>
                </c:pt>
                <c:pt idx="10275">
                  <c:v>-0.426819670382248</c:v>
                </c:pt>
                <c:pt idx="10276">
                  <c:v>-0.42680000000000001</c:v>
                </c:pt>
                <c:pt idx="10277">
                  <c:v>-0.42666746406179501</c:v>
                </c:pt>
                <c:pt idx="10278">
                  <c:v>-0.42659999999999998</c:v>
                </c:pt>
                <c:pt idx="10279">
                  <c:v>-0.426377382194284</c:v>
                </c:pt>
                <c:pt idx="10280" formatCode="0.0000">
                  <c:v>-0.42624097853569398</c:v>
                </c:pt>
                <c:pt idx="10281">
                  <c:v>-0.42613431602419999</c:v>
                </c:pt>
                <c:pt idx="10282">
                  <c:v>-0.42608896352576298</c:v>
                </c:pt>
                <c:pt idx="10283">
                  <c:v>-0.42591920694262297</c:v>
                </c:pt>
                <c:pt idx="10284">
                  <c:v>-0.425647115655931</c:v>
                </c:pt>
                <c:pt idx="10285">
                  <c:v>-0.42549475515228202</c:v>
                </c:pt>
                <c:pt idx="10286">
                  <c:v>-0.42548725823845901</c:v>
                </c:pt>
                <c:pt idx="10287">
                  <c:v>-0.42507595297209499</c:v>
                </c:pt>
                <c:pt idx="10288">
                  <c:v>-0.42480000000000001</c:v>
                </c:pt>
                <c:pt idx="10289">
                  <c:v>-0.42470000000000002</c:v>
                </c:pt>
                <c:pt idx="10290">
                  <c:v>-0.42466427434022602</c:v>
                </c:pt>
                <c:pt idx="10291">
                  <c:v>-0.42459999999999998</c:v>
                </c:pt>
                <c:pt idx="10292">
                  <c:v>-0.42430000000000001</c:v>
                </c:pt>
                <c:pt idx="10293">
                  <c:v>-0.42416689625860599</c:v>
                </c:pt>
                <c:pt idx="10294">
                  <c:v>-0.42415347337821402</c:v>
                </c:pt>
                <c:pt idx="10295">
                  <c:v>-0.423988378792159</c:v>
                </c:pt>
                <c:pt idx="10296">
                  <c:v>-0.423953509741685</c:v>
                </c:pt>
                <c:pt idx="10297">
                  <c:v>-0.42385860698377598</c:v>
                </c:pt>
                <c:pt idx="10298" formatCode="0.0000">
                  <c:v>-0.42377474221983202</c:v>
                </c:pt>
                <c:pt idx="10299">
                  <c:v>-0.42370000000000002</c:v>
                </c:pt>
                <c:pt idx="10300">
                  <c:v>-0.42336516911108202</c:v>
                </c:pt>
                <c:pt idx="10301">
                  <c:v>-0.42309999999999998</c:v>
                </c:pt>
                <c:pt idx="10302">
                  <c:v>-0.42302255231762997</c:v>
                </c:pt>
                <c:pt idx="10303">
                  <c:v>-0.42302255231762997</c:v>
                </c:pt>
                <c:pt idx="10304">
                  <c:v>-0.42280388316636403</c:v>
                </c:pt>
                <c:pt idx="10305">
                  <c:v>-0.42237334830081102</c:v>
                </c:pt>
                <c:pt idx="10306">
                  <c:v>-0.42228008712113202</c:v>
                </c:pt>
                <c:pt idx="10307">
                  <c:v>-0.42221598856819598</c:v>
                </c:pt>
                <c:pt idx="10308" formatCode="0.0000">
                  <c:v>-0.42217532337001901</c:v>
                </c:pt>
                <c:pt idx="10309">
                  <c:v>-0.422018777390883</c:v>
                </c:pt>
                <c:pt idx="10310">
                  <c:v>-0.42198084617076698</c:v>
                </c:pt>
                <c:pt idx="10311">
                  <c:v>-0.4219</c:v>
                </c:pt>
                <c:pt idx="10312">
                  <c:v>-0.42187927583142898</c:v>
                </c:pt>
                <c:pt idx="10313">
                  <c:v>-0.42146465571147401</c:v>
                </c:pt>
                <c:pt idx="10314">
                  <c:v>-0.42100681093891301</c:v>
                </c:pt>
                <c:pt idx="10315">
                  <c:v>-0.42085126522209299</c:v>
                </c:pt>
                <c:pt idx="10316">
                  <c:v>-0.42074223922738302</c:v>
                </c:pt>
                <c:pt idx="10317">
                  <c:v>-0.42066877527177199</c:v>
                </c:pt>
                <c:pt idx="10318">
                  <c:v>-0.42066683632964402</c:v>
                </c:pt>
                <c:pt idx="10319">
                  <c:v>-0.42059722343341499</c:v>
                </c:pt>
                <c:pt idx="10320">
                  <c:v>-0.420504190169948</c:v>
                </c:pt>
                <c:pt idx="10321">
                  <c:v>-0.42049999999999998</c:v>
                </c:pt>
                <c:pt idx="10322" formatCode="0.0000">
                  <c:v>-0.420346797678185</c:v>
                </c:pt>
                <c:pt idx="10323">
                  <c:v>-0.42023626015357401</c:v>
                </c:pt>
                <c:pt idx="10324">
                  <c:v>-0.41979596468400698</c:v>
                </c:pt>
                <c:pt idx="10325">
                  <c:v>-0.41976060466821802</c:v>
                </c:pt>
                <c:pt idx="10326">
                  <c:v>-0.41973787851408001</c:v>
                </c:pt>
                <c:pt idx="10327">
                  <c:v>-0.41966757622524897</c:v>
                </c:pt>
                <c:pt idx="10328">
                  <c:v>-0.41953212072916601</c:v>
                </c:pt>
                <c:pt idx="10329">
                  <c:v>-0.41945171953232502</c:v>
                </c:pt>
                <c:pt idx="10330">
                  <c:v>-0.418919085315555</c:v>
                </c:pt>
                <c:pt idx="10331">
                  <c:v>-0.41887914201314702</c:v>
                </c:pt>
                <c:pt idx="10332">
                  <c:v>-0.41862868496556399</c:v>
                </c:pt>
                <c:pt idx="10333">
                  <c:v>-0.418449654371776</c:v>
                </c:pt>
                <c:pt idx="10334">
                  <c:v>-0.418131941034597</c:v>
                </c:pt>
                <c:pt idx="10335">
                  <c:v>-0.418039549437627</c:v>
                </c:pt>
                <c:pt idx="10336">
                  <c:v>-0.41770000000000002</c:v>
                </c:pt>
                <c:pt idx="10337">
                  <c:v>-0.41749999999999998</c:v>
                </c:pt>
                <c:pt idx="10338">
                  <c:v>-0.41749999999999998</c:v>
                </c:pt>
                <c:pt idx="10339">
                  <c:v>-0.417458808050931</c:v>
                </c:pt>
                <c:pt idx="10340">
                  <c:v>-0.417148994831681</c:v>
                </c:pt>
                <c:pt idx="10341">
                  <c:v>-0.41699469659807198</c:v>
                </c:pt>
                <c:pt idx="10342">
                  <c:v>-0.41689999999999999</c:v>
                </c:pt>
                <c:pt idx="10343">
                  <c:v>-0.41676465670776502</c:v>
                </c:pt>
                <c:pt idx="10344">
                  <c:v>-0.41674552081119698</c:v>
                </c:pt>
                <c:pt idx="10345">
                  <c:v>-0.41667606823968301</c:v>
                </c:pt>
                <c:pt idx="10346">
                  <c:v>-0.41652307707522301</c:v>
                </c:pt>
                <c:pt idx="10347">
                  <c:v>-0.41649999999999998</c:v>
                </c:pt>
                <c:pt idx="10348">
                  <c:v>-0.41647891588626301</c:v>
                </c:pt>
                <c:pt idx="10349">
                  <c:v>-0.41647891588626301</c:v>
                </c:pt>
                <c:pt idx="10350">
                  <c:v>-0.41646088064908299</c:v>
                </c:pt>
                <c:pt idx="10351">
                  <c:v>-0.416104169048434</c:v>
                </c:pt>
                <c:pt idx="10352">
                  <c:v>-0.41570000000000001</c:v>
                </c:pt>
                <c:pt idx="10353">
                  <c:v>-0.41570000000000001</c:v>
                </c:pt>
                <c:pt idx="10354">
                  <c:v>-0.41560446480927798</c:v>
                </c:pt>
                <c:pt idx="10355">
                  <c:v>-0.41549999999999998</c:v>
                </c:pt>
                <c:pt idx="10356">
                  <c:v>-0.41533461692360901</c:v>
                </c:pt>
                <c:pt idx="10357">
                  <c:v>-0.41529152320420398</c:v>
                </c:pt>
                <c:pt idx="10358">
                  <c:v>-0.41522150015210202</c:v>
                </c:pt>
                <c:pt idx="10359">
                  <c:v>-0.415212451654558</c:v>
                </c:pt>
                <c:pt idx="10360">
                  <c:v>-0.41509515854639001</c:v>
                </c:pt>
                <c:pt idx="10361">
                  <c:v>-0.41507970750425299</c:v>
                </c:pt>
                <c:pt idx="10362">
                  <c:v>-0.41460000000000002</c:v>
                </c:pt>
                <c:pt idx="10363">
                  <c:v>-0.41399096017325299</c:v>
                </c:pt>
                <c:pt idx="10364">
                  <c:v>-0.41392328008208301</c:v>
                </c:pt>
                <c:pt idx="10365">
                  <c:v>-0.41374164324211699</c:v>
                </c:pt>
                <c:pt idx="10366">
                  <c:v>-0.41349999999999998</c:v>
                </c:pt>
                <c:pt idx="10367" formatCode="0.0000">
                  <c:v>-0.41303575188410702</c:v>
                </c:pt>
                <c:pt idx="10368">
                  <c:v>-0.41296120461894298</c:v>
                </c:pt>
                <c:pt idx="10369">
                  <c:v>-0.41284556137074402</c:v>
                </c:pt>
                <c:pt idx="10370">
                  <c:v>-0.4128</c:v>
                </c:pt>
                <c:pt idx="10371">
                  <c:v>-0.412792963598549</c:v>
                </c:pt>
                <c:pt idx="10372">
                  <c:v>-0.41244152901522002</c:v>
                </c:pt>
                <c:pt idx="10373">
                  <c:v>-0.41239892374864101</c:v>
                </c:pt>
                <c:pt idx="10374">
                  <c:v>-0.41230123376390398</c:v>
                </c:pt>
                <c:pt idx="10375">
                  <c:v>-0.41220000000000001</c:v>
                </c:pt>
                <c:pt idx="10376" formatCode="0.0000">
                  <c:v>-0.41161739466995501</c:v>
                </c:pt>
                <c:pt idx="10377">
                  <c:v>-0.41152454901733199</c:v>
                </c:pt>
                <c:pt idx="10378">
                  <c:v>-0.4113</c:v>
                </c:pt>
                <c:pt idx="10379">
                  <c:v>-0.41099999999999998</c:v>
                </c:pt>
                <c:pt idx="10380">
                  <c:v>-0.41095160874946501</c:v>
                </c:pt>
                <c:pt idx="10381">
                  <c:v>-0.410610991570105</c:v>
                </c:pt>
                <c:pt idx="10382" formatCode="0.0000">
                  <c:v>-0.41050902697643199</c:v>
                </c:pt>
                <c:pt idx="10383">
                  <c:v>-0.410428156236052</c:v>
                </c:pt>
                <c:pt idx="10384">
                  <c:v>-0.41013126091878899</c:v>
                </c:pt>
                <c:pt idx="10385">
                  <c:v>-0.41006793254722901</c:v>
                </c:pt>
                <c:pt idx="10386">
                  <c:v>-0.40980926720991401</c:v>
                </c:pt>
                <c:pt idx="10387">
                  <c:v>-0.40976697846416399</c:v>
                </c:pt>
                <c:pt idx="10388">
                  <c:v>-0.40970558869359602</c:v>
                </c:pt>
                <c:pt idx="10389">
                  <c:v>-0.40967433084085902</c:v>
                </c:pt>
                <c:pt idx="10390">
                  <c:v>-0.409624434067348</c:v>
                </c:pt>
                <c:pt idx="10391" formatCode="0.0000">
                  <c:v>-0.40948050451610801</c:v>
                </c:pt>
                <c:pt idx="10392">
                  <c:v>-0.40940670377329302</c:v>
                </c:pt>
                <c:pt idx="10393">
                  <c:v>-0.40920000000000001</c:v>
                </c:pt>
                <c:pt idx="10394">
                  <c:v>-0.40910000000000002</c:v>
                </c:pt>
                <c:pt idx="10395">
                  <c:v>-0.40892933090533501</c:v>
                </c:pt>
                <c:pt idx="10396">
                  <c:v>-0.408857528090666</c:v>
                </c:pt>
                <c:pt idx="10397">
                  <c:v>-0.40883481535923399</c:v>
                </c:pt>
                <c:pt idx="10398">
                  <c:v>-0.40868642219901902</c:v>
                </c:pt>
                <c:pt idx="10399">
                  <c:v>-0.40823398181611698</c:v>
                </c:pt>
                <c:pt idx="10400">
                  <c:v>-0.40804552562743401</c:v>
                </c:pt>
                <c:pt idx="10401">
                  <c:v>-0.40781997612760501</c:v>
                </c:pt>
                <c:pt idx="10402">
                  <c:v>-0.40761949211702603</c:v>
                </c:pt>
                <c:pt idx="10403">
                  <c:v>-0.40696602350806299</c:v>
                </c:pt>
                <c:pt idx="10404">
                  <c:v>-0.40692914084162901</c:v>
                </c:pt>
                <c:pt idx="10405">
                  <c:v>-0.40675093360345799</c:v>
                </c:pt>
                <c:pt idx="10406">
                  <c:v>-0.40638893633337198</c:v>
                </c:pt>
                <c:pt idx="10407">
                  <c:v>-0.40613048531346002</c:v>
                </c:pt>
                <c:pt idx="10408">
                  <c:v>-0.40607085327622</c:v>
                </c:pt>
                <c:pt idx="10409">
                  <c:v>-0.40600000000000003</c:v>
                </c:pt>
                <c:pt idx="10410">
                  <c:v>-0.40591293485905999</c:v>
                </c:pt>
                <c:pt idx="10411">
                  <c:v>-0.40581267280298899</c:v>
                </c:pt>
                <c:pt idx="10412">
                  <c:v>-0.40557304250827098</c:v>
                </c:pt>
                <c:pt idx="10413">
                  <c:v>-0.405537231402122</c:v>
                </c:pt>
                <c:pt idx="10414">
                  <c:v>-0.405389779823282</c:v>
                </c:pt>
                <c:pt idx="10415">
                  <c:v>-0.40530475289083001</c:v>
                </c:pt>
                <c:pt idx="10416" formatCode="0.0000">
                  <c:v>-0.40511733224868302</c:v>
                </c:pt>
                <c:pt idx="10417">
                  <c:v>-0.40503895655164202</c:v>
                </c:pt>
                <c:pt idx="10418">
                  <c:v>-0.40479999999999999</c:v>
                </c:pt>
                <c:pt idx="10419">
                  <c:v>-0.40446470700690901</c:v>
                </c:pt>
                <c:pt idx="10420">
                  <c:v>-0.40439999999999998</c:v>
                </c:pt>
                <c:pt idx="10421">
                  <c:v>-0.40437288815909</c:v>
                </c:pt>
                <c:pt idx="10422">
                  <c:v>-0.40420797033105499</c:v>
                </c:pt>
                <c:pt idx="10423">
                  <c:v>-0.40403412109596398</c:v>
                </c:pt>
                <c:pt idx="10424">
                  <c:v>-0.40370466615221001</c:v>
                </c:pt>
                <c:pt idx="10425">
                  <c:v>-0.40360000000000001</c:v>
                </c:pt>
                <c:pt idx="10426">
                  <c:v>-0.40359191216358198</c:v>
                </c:pt>
                <c:pt idx="10427">
                  <c:v>-0.40354955863198699</c:v>
                </c:pt>
                <c:pt idx="10428">
                  <c:v>-0.4032</c:v>
                </c:pt>
                <c:pt idx="10429">
                  <c:v>-0.40300000000000002</c:v>
                </c:pt>
                <c:pt idx="10430">
                  <c:v>-0.40265374081435101</c:v>
                </c:pt>
                <c:pt idx="10431">
                  <c:v>-0.40251077819842401</c:v>
                </c:pt>
                <c:pt idx="10432" formatCode="0.0000">
                  <c:v>-0.40214072059601802</c:v>
                </c:pt>
                <c:pt idx="10433">
                  <c:v>-0.40211209703962902</c:v>
                </c:pt>
                <c:pt idx="10434">
                  <c:v>-0.40201329242478401</c:v>
                </c:pt>
                <c:pt idx="10435">
                  <c:v>-0.40189999999999998</c:v>
                </c:pt>
                <c:pt idx="10436">
                  <c:v>-0.40189999999999998</c:v>
                </c:pt>
                <c:pt idx="10437">
                  <c:v>-0.40169167797903299</c:v>
                </c:pt>
                <c:pt idx="10438" formatCode="0.0000">
                  <c:v>-0.40165892537458098</c:v>
                </c:pt>
                <c:pt idx="10439">
                  <c:v>-0.40139999999999998</c:v>
                </c:pt>
                <c:pt idx="10440">
                  <c:v>-0.40138381256037697</c:v>
                </c:pt>
                <c:pt idx="10441">
                  <c:v>-0.40114840796599599</c:v>
                </c:pt>
                <c:pt idx="10442">
                  <c:v>-0.40112414619213599</c:v>
                </c:pt>
                <c:pt idx="10443">
                  <c:v>-0.400986657074901</c:v>
                </c:pt>
                <c:pt idx="10444">
                  <c:v>-0.400835574812687</c:v>
                </c:pt>
                <c:pt idx="10445">
                  <c:v>-0.400629065301082</c:v>
                </c:pt>
                <c:pt idx="10446" formatCode="0.0000">
                  <c:v>-0.40062326135899001</c:v>
                </c:pt>
                <c:pt idx="10447">
                  <c:v>-0.40051527895108802</c:v>
                </c:pt>
                <c:pt idx="10448">
                  <c:v>-0.40040323037824199</c:v>
                </c:pt>
                <c:pt idx="10449">
                  <c:v>-0.40039668638151898</c:v>
                </c:pt>
                <c:pt idx="10450">
                  <c:v>-0.40028764256562399</c:v>
                </c:pt>
                <c:pt idx="10451" formatCode="0.0000">
                  <c:v>-0.40027053695673698</c:v>
                </c:pt>
                <c:pt idx="10452">
                  <c:v>-0.400164938834696</c:v>
                </c:pt>
                <c:pt idx="10453">
                  <c:v>-0.39989885177224099</c:v>
                </c:pt>
                <c:pt idx="10454">
                  <c:v>-0.39980576719349797</c:v>
                </c:pt>
                <c:pt idx="10455">
                  <c:v>-0.39977045559750202</c:v>
                </c:pt>
                <c:pt idx="10456">
                  <c:v>-0.39977045559750202</c:v>
                </c:pt>
                <c:pt idx="10457">
                  <c:v>-0.3997</c:v>
                </c:pt>
                <c:pt idx="10458">
                  <c:v>-0.39950000000000002</c:v>
                </c:pt>
                <c:pt idx="10459">
                  <c:v>-0.39930201030353202</c:v>
                </c:pt>
                <c:pt idx="10460">
                  <c:v>-0.39924192101505501</c:v>
                </c:pt>
                <c:pt idx="10461">
                  <c:v>-0.39915268511297503</c:v>
                </c:pt>
                <c:pt idx="10462">
                  <c:v>-0.39903885259217597</c:v>
                </c:pt>
                <c:pt idx="10463">
                  <c:v>-0.39889999999999998</c:v>
                </c:pt>
                <c:pt idx="10464">
                  <c:v>-0.398701789009267</c:v>
                </c:pt>
                <c:pt idx="10465">
                  <c:v>-0.398658398005312</c:v>
                </c:pt>
                <c:pt idx="10466">
                  <c:v>-0.39849944158092798</c:v>
                </c:pt>
                <c:pt idx="10467">
                  <c:v>-0.39843008598186702</c:v>
                </c:pt>
                <c:pt idx="10468">
                  <c:v>-0.3982</c:v>
                </c:pt>
                <c:pt idx="10469">
                  <c:v>-0.39771304174056599</c:v>
                </c:pt>
                <c:pt idx="10470">
                  <c:v>-0.39760000000000001</c:v>
                </c:pt>
                <c:pt idx="10471">
                  <c:v>-0.39733092443182999</c:v>
                </c:pt>
                <c:pt idx="10472">
                  <c:v>-0.39727167958260601</c:v>
                </c:pt>
                <c:pt idx="10473">
                  <c:v>-0.39715562866590998</c:v>
                </c:pt>
                <c:pt idx="10474">
                  <c:v>-0.39705886266548301</c:v>
                </c:pt>
                <c:pt idx="10475">
                  <c:v>-0.39699177145556402</c:v>
                </c:pt>
                <c:pt idx="10476">
                  <c:v>-0.39671003258524901</c:v>
                </c:pt>
                <c:pt idx="10477">
                  <c:v>-0.3967</c:v>
                </c:pt>
                <c:pt idx="10478">
                  <c:v>-0.39643594692008499</c:v>
                </c:pt>
                <c:pt idx="10479">
                  <c:v>-0.39600403189813299</c:v>
                </c:pt>
                <c:pt idx="10480">
                  <c:v>-0.395998185511717</c:v>
                </c:pt>
                <c:pt idx="10481">
                  <c:v>-0.39597053645998598</c:v>
                </c:pt>
                <c:pt idx="10482">
                  <c:v>-0.39539999999999997</c:v>
                </c:pt>
                <c:pt idx="10483">
                  <c:v>-0.395292004605725</c:v>
                </c:pt>
                <c:pt idx="10484">
                  <c:v>-0.39523321365770298</c:v>
                </c:pt>
                <c:pt idx="10485">
                  <c:v>-0.395082731771703</c:v>
                </c:pt>
                <c:pt idx="10486" formatCode="0.0000">
                  <c:v>-0.39504676009328499</c:v>
                </c:pt>
                <c:pt idx="10487">
                  <c:v>-0.39497947483502599</c:v>
                </c:pt>
                <c:pt idx="10488">
                  <c:v>-0.39479999999999998</c:v>
                </c:pt>
                <c:pt idx="10489">
                  <c:v>-0.39475995131535002</c:v>
                </c:pt>
                <c:pt idx="10490">
                  <c:v>-0.394428941449599</c:v>
                </c:pt>
                <c:pt idx="10491">
                  <c:v>-0.39439999999999997</c:v>
                </c:pt>
                <c:pt idx="10492">
                  <c:v>-0.39419999999999999</c:v>
                </c:pt>
                <c:pt idx="10493">
                  <c:v>-0.39415413269482502</c:v>
                </c:pt>
                <c:pt idx="10494">
                  <c:v>-0.39383500529892201</c:v>
                </c:pt>
                <c:pt idx="10495">
                  <c:v>-0.39379999999999998</c:v>
                </c:pt>
                <c:pt idx="10496">
                  <c:v>-0.39367234573976001</c:v>
                </c:pt>
                <c:pt idx="10497">
                  <c:v>-0.39360000000000001</c:v>
                </c:pt>
                <c:pt idx="10498" formatCode="0.0000">
                  <c:v>-0.39353840638110199</c:v>
                </c:pt>
                <c:pt idx="10499">
                  <c:v>-0.39319663515602199</c:v>
                </c:pt>
                <c:pt idx="10500">
                  <c:v>-0.39319663515602199</c:v>
                </c:pt>
                <c:pt idx="10501">
                  <c:v>-0.39313716674432903</c:v>
                </c:pt>
                <c:pt idx="10502" formatCode="0.0000">
                  <c:v>-0.39286042795807502</c:v>
                </c:pt>
                <c:pt idx="10503">
                  <c:v>-0.39274299648164002</c:v>
                </c:pt>
                <c:pt idx="10504">
                  <c:v>-0.39274205629448</c:v>
                </c:pt>
                <c:pt idx="10505">
                  <c:v>-0.392641198271868</c:v>
                </c:pt>
                <c:pt idx="10506">
                  <c:v>-0.392534326290637</c:v>
                </c:pt>
                <c:pt idx="10507">
                  <c:v>-0.3924696754641</c:v>
                </c:pt>
                <c:pt idx="10508">
                  <c:v>-0.3924696754641</c:v>
                </c:pt>
                <c:pt idx="10509" formatCode="0.0000">
                  <c:v>-0.39246155841262298</c:v>
                </c:pt>
                <c:pt idx="10510">
                  <c:v>-0.39209594734741599</c:v>
                </c:pt>
                <c:pt idx="10511">
                  <c:v>-0.39192270852932398</c:v>
                </c:pt>
                <c:pt idx="10512">
                  <c:v>-0.39186519121052799</c:v>
                </c:pt>
                <c:pt idx="10513">
                  <c:v>-0.39150000000000001</c:v>
                </c:pt>
                <c:pt idx="10514">
                  <c:v>-0.39140000000000003</c:v>
                </c:pt>
                <c:pt idx="10515">
                  <c:v>-0.391339758176869</c:v>
                </c:pt>
                <c:pt idx="10516">
                  <c:v>-0.39119999999999999</c:v>
                </c:pt>
                <c:pt idx="10517">
                  <c:v>-0.39086558929514598</c:v>
                </c:pt>
                <c:pt idx="10518">
                  <c:v>-0.390804886756216</c:v>
                </c:pt>
                <c:pt idx="10519">
                  <c:v>-0.39075976002771901</c:v>
                </c:pt>
                <c:pt idx="10520">
                  <c:v>-0.390589075362333</c:v>
                </c:pt>
                <c:pt idx="10521">
                  <c:v>-0.390529359567092</c:v>
                </c:pt>
                <c:pt idx="10522">
                  <c:v>-0.39019999999999999</c:v>
                </c:pt>
                <c:pt idx="10523">
                  <c:v>-0.38964461096907799</c:v>
                </c:pt>
                <c:pt idx="10524">
                  <c:v>-0.389636098148893</c:v>
                </c:pt>
                <c:pt idx="10525">
                  <c:v>-0.38903505044172898</c:v>
                </c:pt>
                <c:pt idx="10526">
                  <c:v>-0.38898997493515203</c:v>
                </c:pt>
                <c:pt idx="10527">
                  <c:v>-0.38890000000000002</c:v>
                </c:pt>
                <c:pt idx="10528" formatCode="0.0000">
                  <c:v>-0.38874753120338201</c:v>
                </c:pt>
                <c:pt idx="10529">
                  <c:v>-0.38868782362233401</c:v>
                </c:pt>
                <c:pt idx="10530">
                  <c:v>-0.38863830248649001</c:v>
                </c:pt>
                <c:pt idx="10531">
                  <c:v>-0.3886</c:v>
                </c:pt>
                <c:pt idx="10532" formatCode="0.0000">
                  <c:v>-0.38850394074216299</c:v>
                </c:pt>
                <c:pt idx="10533">
                  <c:v>-0.38819999999999999</c:v>
                </c:pt>
                <c:pt idx="10534">
                  <c:v>-0.3881</c:v>
                </c:pt>
                <c:pt idx="10535">
                  <c:v>-0.38791875070127402</c:v>
                </c:pt>
                <c:pt idx="10536">
                  <c:v>-0.38778434812039603</c:v>
                </c:pt>
                <c:pt idx="10537">
                  <c:v>-0.38750000000000001</c:v>
                </c:pt>
                <c:pt idx="10538">
                  <c:v>-0.38732185248873802</c:v>
                </c:pt>
                <c:pt idx="10539">
                  <c:v>-0.38729999999999998</c:v>
                </c:pt>
                <c:pt idx="10540">
                  <c:v>-0.38669999999999999</c:v>
                </c:pt>
                <c:pt idx="10541">
                  <c:v>-0.38658972230369099</c:v>
                </c:pt>
                <c:pt idx="10542">
                  <c:v>-0.38643759762971203</c:v>
                </c:pt>
                <c:pt idx="10543">
                  <c:v>-0.38630446554843401</c:v>
                </c:pt>
                <c:pt idx="10544">
                  <c:v>-0.38629474599985097</c:v>
                </c:pt>
                <c:pt idx="10545">
                  <c:v>-0.38595413624347402</c:v>
                </c:pt>
                <c:pt idx="10546">
                  <c:v>-0.38594904737527402</c:v>
                </c:pt>
                <c:pt idx="10547">
                  <c:v>-0.38579999999999998</c:v>
                </c:pt>
                <c:pt idx="10548">
                  <c:v>-0.38559385395256002</c:v>
                </c:pt>
                <c:pt idx="10549">
                  <c:v>-0.38545015798180499</c:v>
                </c:pt>
                <c:pt idx="10550">
                  <c:v>-0.38541602093501798</c:v>
                </c:pt>
                <c:pt idx="10551">
                  <c:v>-0.38523926780025802</c:v>
                </c:pt>
                <c:pt idx="10552">
                  <c:v>-0.38519999999999999</c:v>
                </c:pt>
                <c:pt idx="10553">
                  <c:v>-0.38492687807494502</c:v>
                </c:pt>
                <c:pt idx="10554">
                  <c:v>-0.38490000000000002</c:v>
                </c:pt>
                <c:pt idx="10555">
                  <c:v>-0.38479999999999998</c:v>
                </c:pt>
                <c:pt idx="10556">
                  <c:v>-0.38429999999999997</c:v>
                </c:pt>
                <c:pt idx="10557">
                  <c:v>-0.38419999999999999</c:v>
                </c:pt>
                <c:pt idx="10558">
                  <c:v>-0.383957474253322</c:v>
                </c:pt>
                <c:pt idx="10559">
                  <c:v>-0.38395413429070502</c:v>
                </c:pt>
                <c:pt idx="10560">
                  <c:v>-0.38370184511623601</c:v>
                </c:pt>
                <c:pt idx="10561">
                  <c:v>-0.38369999999999999</c:v>
                </c:pt>
                <c:pt idx="10562">
                  <c:v>-0.38362358541892</c:v>
                </c:pt>
                <c:pt idx="10563">
                  <c:v>-0.383303881937607</c:v>
                </c:pt>
                <c:pt idx="10564">
                  <c:v>-0.38329999999999997</c:v>
                </c:pt>
                <c:pt idx="10565">
                  <c:v>-0.38328128866820099</c:v>
                </c:pt>
                <c:pt idx="10566">
                  <c:v>-0.3831</c:v>
                </c:pt>
                <c:pt idx="10567" formatCode="0.0000">
                  <c:v>-0.38306913657306402</c:v>
                </c:pt>
                <c:pt idx="10568">
                  <c:v>-0.38267036536756999</c:v>
                </c:pt>
                <c:pt idx="10569">
                  <c:v>-0.38240000000000002</c:v>
                </c:pt>
                <c:pt idx="10570">
                  <c:v>-0.3821</c:v>
                </c:pt>
                <c:pt idx="10571">
                  <c:v>-0.3821</c:v>
                </c:pt>
                <c:pt idx="10572">
                  <c:v>-0.38200000000000001</c:v>
                </c:pt>
                <c:pt idx="10573">
                  <c:v>-0.38185900199036299</c:v>
                </c:pt>
                <c:pt idx="10574">
                  <c:v>-0.38181092407678602</c:v>
                </c:pt>
                <c:pt idx="10575">
                  <c:v>-0.38157106821456699</c:v>
                </c:pt>
                <c:pt idx="10576">
                  <c:v>-0.38150000000000001</c:v>
                </c:pt>
                <c:pt idx="10577">
                  <c:v>-0.381461267397954</c:v>
                </c:pt>
                <c:pt idx="10578">
                  <c:v>-0.38116835468610799</c:v>
                </c:pt>
                <c:pt idx="10579">
                  <c:v>-0.38100000000000001</c:v>
                </c:pt>
                <c:pt idx="10580">
                  <c:v>-0.38080419004111399</c:v>
                </c:pt>
                <c:pt idx="10581">
                  <c:v>-0.380698776781149</c:v>
                </c:pt>
                <c:pt idx="10582">
                  <c:v>-0.3805</c:v>
                </c:pt>
                <c:pt idx="10583">
                  <c:v>-0.380382244947916</c:v>
                </c:pt>
                <c:pt idx="10584">
                  <c:v>-0.38028439854408003</c:v>
                </c:pt>
                <c:pt idx="10585">
                  <c:v>-0.38025449031761199</c:v>
                </c:pt>
                <c:pt idx="10586">
                  <c:v>-0.38006917314137501</c:v>
                </c:pt>
                <c:pt idx="10587">
                  <c:v>-0.37969999999999998</c:v>
                </c:pt>
                <c:pt idx="10588">
                  <c:v>-0.37962079941629001</c:v>
                </c:pt>
                <c:pt idx="10589">
                  <c:v>-0.37940000000000002</c:v>
                </c:pt>
                <c:pt idx="10590" formatCode="0.0000">
                  <c:v>-0.37938906534294597</c:v>
                </c:pt>
                <c:pt idx="10591">
                  <c:v>-0.37932102904626003</c:v>
                </c:pt>
                <c:pt idx="10592">
                  <c:v>-0.37930000000000003</c:v>
                </c:pt>
                <c:pt idx="10593">
                  <c:v>-0.37914288388213002</c:v>
                </c:pt>
                <c:pt idx="10594">
                  <c:v>-0.37906785263474102</c:v>
                </c:pt>
                <c:pt idx="10595">
                  <c:v>-0.37903879516942501</c:v>
                </c:pt>
                <c:pt idx="10596">
                  <c:v>-0.379</c:v>
                </c:pt>
                <c:pt idx="10597">
                  <c:v>-0.37859999999999999</c:v>
                </c:pt>
                <c:pt idx="10598">
                  <c:v>-0.37821990950976098</c:v>
                </c:pt>
                <c:pt idx="10599">
                  <c:v>-0.37809384877550001</c:v>
                </c:pt>
                <c:pt idx="10600">
                  <c:v>-0.378</c:v>
                </c:pt>
                <c:pt idx="10601">
                  <c:v>-0.37782602510768198</c:v>
                </c:pt>
                <c:pt idx="10602">
                  <c:v>-0.37763966293211498</c:v>
                </c:pt>
                <c:pt idx="10603">
                  <c:v>-0.37754071306407899</c:v>
                </c:pt>
                <c:pt idx="10604">
                  <c:v>-0.37742147120352298</c:v>
                </c:pt>
                <c:pt idx="10605" formatCode="0.0000">
                  <c:v>-0.37740607037426599</c:v>
                </c:pt>
                <c:pt idx="10606">
                  <c:v>-0.37728130510678398</c:v>
                </c:pt>
                <c:pt idx="10607">
                  <c:v>-0.37725152688250102</c:v>
                </c:pt>
                <c:pt idx="10608">
                  <c:v>-0.37720293813595901</c:v>
                </c:pt>
                <c:pt idx="10609">
                  <c:v>-0.377180959178465</c:v>
                </c:pt>
                <c:pt idx="10610">
                  <c:v>-0.37712942775682501</c:v>
                </c:pt>
                <c:pt idx="10611">
                  <c:v>-0.37711878779657099</c:v>
                </c:pt>
                <c:pt idx="10612">
                  <c:v>-0.37708553814235302</c:v>
                </c:pt>
                <c:pt idx="10613">
                  <c:v>-0.377</c:v>
                </c:pt>
                <c:pt idx="10614">
                  <c:v>-0.37662339642888998</c:v>
                </c:pt>
                <c:pt idx="10615" formatCode="0.0000">
                  <c:v>-0.37636108677531199</c:v>
                </c:pt>
                <c:pt idx="10616">
                  <c:v>-0.37635715914791901</c:v>
                </c:pt>
                <c:pt idx="10617">
                  <c:v>-0.37630000000000002</c:v>
                </c:pt>
                <c:pt idx="10618" formatCode="0.0000">
                  <c:v>-0.37595004645271202</c:v>
                </c:pt>
                <c:pt idx="10619">
                  <c:v>-0.37549187921948801</c:v>
                </c:pt>
                <c:pt idx="10620">
                  <c:v>-0.37537964281172698</c:v>
                </c:pt>
                <c:pt idx="10621">
                  <c:v>-0.37519999999999998</c:v>
                </c:pt>
                <c:pt idx="10622">
                  <c:v>-0.37476553475389002</c:v>
                </c:pt>
                <c:pt idx="10623">
                  <c:v>-0.37469999999999998</c:v>
                </c:pt>
                <c:pt idx="10624">
                  <c:v>-0.37463241328825497</c:v>
                </c:pt>
                <c:pt idx="10625">
                  <c:v>-0.37459999999999999</c:v>
                </c:pt>
                <c:pt idx="10626">
                  <c:v>-0.37433904045442601</c:v>
                </c:pt>
                <c:pt idx="10627">
                  <c:v>-0.37418044423444902</c:v>
                </c:pt>
                <c:pt idx="10628">
                  <c:v>-0.37409999999999999</c:v>
                </c:pt>
                <c:pt idx="10629" formatCode="0.0000">
                  <c:v>-0.37408865292309201</c:v>
                </c:pt>
                <c:pt idx="10630">
                  <c:v>-0.37406883662576501</c:v>
                </c:pt>
                <c:pt idx="10631">
                  <c:v>-0.37403301134550698</c:v>
                </c:pt>
                <c:pt idx="10632">
                  <c:v>-0.37389357209033902</c:v>
                </c:pt>
                <c:pt idx="10633">
                  <c:v>-0.37380255255915901</c:v>
                </c:pt>
                <c:pt idx="10634">
                  <c:v>-0.37360665968297202</c:v>
                </c:pt>
                <c:pt idx="10635">
                  <c:v>-0.3735</c:v>
                </c:pt>
                <c:pt idx="10636">
                  <c:v>-0.37347517383158202</c:v>
                </c:pt>
                <c:pt idx="10637">
                  <c:v>-0.37347517383158202</c:v>
                </c:pt>
                <c:pt idx="10638" formatCode="0.0000">
                  <c:v>-0.37312494157402698</c:v>
                </c:pt>
                <c:pt idx="10639">
                  <c:v>-0.37304117984078999</c:v>
                </c:pt>
                <c:pt idx="10640">
                  <c:v>-0.373003754303942</c:v>
                </c:pt>
                <c:pt idx="10641">
                  <c:v>-0.37290000000000001</c:v>
                </c:pt>
                <c:pt idx="10642">
                  <c:v>-0.37274450997210001</c:v>
                </c:pt>
                <c:pt idx="10643">
                  <c:v>-0.37256779421036801</c:v>
                </c:pt>
                <c:pt idx="10644">
                  <c:v>-0.37230000000000002</c:v>
                </c:pt>
                <c:pt idx="10645">
                  <c:v>-0.37230000000000002</c:v>
                </c:pt>
                <c:pt idx="10646">
                  <c:v>-0.37227852005742001</c:v>
                </c:pt>
                <c:pt idx="10647">
                  <c:v>-0.37159999999999999</c:v>
                </c:pt>
                <c:pt idx="10648">
                  <c:v>-0.37159999999999999</c:v>
                </c:pt>
                <c:pt idx="10649">
                  <c:v>-0.37159999999999999</c:v>
                </c:pt>
                <c:pt idx="10650">
                  <c:v>-0.37109999999999999</c:v>
                </c:pt>
                <c:pt idx="10651">
                  <c:v>-0.37090293886160802</c:v>
                </c:pt>
                <c:pt idx="10652">
                  <c:v>-0.37090293886160802</c:v>
                </c:pt>
                <c:pt idx="10653">
                  <c:v>-0.37069362726372301</c:v>
                </c:pt>
                <c:pt idx="10654">
                  <c:v>-0.370430819817748</c:v>
                </c:pt>
                <c:pt idx="10655">
                  <c:v>-0.37032587261628103</c:v>
                </c:pt>
                <c:pt idx="10656">
                  <c:v>-0.37030000000000002</c:v>
                </c:pt>
                <c:pt idx="10657">
                  <c:v>-0.370294288647186</c:v>
                </c:pt>
                <c:pt idx="10658">
                  <c:v>-0.37009999999999998</c:v>
                </c:pt>
                <c:pt idx="10659">
                  <c:v>-0.36977868839802702</c:v>
                </c:pt>
                <c:pt idx="10660">
                  <c:v>-0.36969999999999997</c:v>
                </c:pt>
                <c:pt idx="10661">
                  <c:v>-0.36967427890348797</c:v>
                </c:pt>
                <c:pt idx="10662">
                  <c:v>-0.36954272099492003</c:v>
                </c:pt>
                <c:pt idx="10663">
                  <c:v>-0.36954272099492003</c:v>
                </c:pt>
                <c:pt idx="10664">
                  <c:v>-0.369518844338106</c:v>
                </c:pt>
                <c:pt idx="10665">
                  <c:v>-0.36948966236080699</c:v>
                </c:pt>
                <c:pt idx="10666">
                  <c:v>-0.36940000000000001</c:v>
                </c:pt>
                <c:pt idx="10667">
                  <c:v>-0.36940000000000001</c:v>
                </c:pt>
                <c:pt idx="10668">
                  <c:v>-0.36933387215938002</c:v>
                </c:pt>
                <c:pt idx="10669">
                  <c:v>-0.36932543754709302</c:v>
                </c:pt>
                <c:pt idx="10670">
                  <c:v>-0.36919999999999997</c:v>
                </c:pt>
                <c:pt idx="10671">
                  <c:v>-0.369173781321466</c:v>
                </c:pt>
                <c:pt idx="10672">
                  <c:v>-0.36909999999999998</c:v>
                </c:pt>
                <c:pt idx="10673">
                  <c:v>-0.36909999999999998</c:v>
                </c:pt>
                <c:pt idx="10674">
                  <c:v>-0.36896715365710098</c:v>
                </c:pt>
                <c:pt idx="10675">
                  <c:v>-0.36862039499579002</c:v>
                </c:pt>
                <c:pt idx="10676">
                  <c:v>-0.36861386108500999</c:v>
                </c:pt>
                <c:pt idx="10677">
                  <c:v>-0.36849788848384701</c:v>
                </c:pt>
                <c:pt idx="10678">
                  <c:v>-0.36830000000000002</c:v>
                </c:pt>
                <c:pt idx="10679">
                  <c:v>-0.36818639417156201</c:v>
                </c:pt>
                <c:pt idx="10680">
                  <c:v>-0.36809999999999998</c:v>
                </c:pt>
                <c:pt idx="10681">
                  <c:v>-0.36763215107978298</c:v>
                </c:pt>
                <c:pt idx="10682">
                  <c:v>-0.3674</c:v>
                </c:pt>
                <c:pt idx="10683" formatCode="0.0000">
                  <c:v>-0.36683783119457503</c:v>
                </c:pt>
                <c:pt idx="10684">
                  <c:v>-0.366757634672226</c:v>
                </c:pt>
                <c:pt idx="10685">
                  <c:v>-0.36657587909525002</c:v>
                </c:pt>
                <c:pt idx="10686">
                  <c:v>-0.36655277244004297</c:v>
                </c:pt>
                <c:pt idx="10687">
                  <c:v>-0.36639816254618901</c:v>
                </c:pt>
                <c:pt idx="10688">
                  <c:v>-0.366276985516719</c:v>
                </c:pt>
                <c:pt idx="10689">
                  <c:v>-0.366188465447498</c:v>
                </c:pt>
                <c:pt idx="10690">
                  <c:v>-0.366163451997008</c:v>
                </c:pt>
                <c:pt idx="10691">
                  <c:v>-0.36613118980951098</c:v>
                </c:pt>
                <c:pt idx="10692">
                  <c:v>-0.36605846809471798</c:v>
                </c:pt>
                <c:pt idx="10693">
                  <c:v>-0.36569575890251299</c:v>
                </c:pt>
                <c:pt idx="10694">
                  <c:v>-0.36562120254321301</c:v>
                </c:pt>
                <c:pt idx="10695">
                  <c:v>-0.36561557963096902</c:v>
                </c:pt>
                <c:pt idx="10696">
                  <c:v>-0.36549999999999999</c:v>
                </c:pt>
                <c:pt idx="10697">
                  <c:v>-0.36525838188367099</c:v>
                </c:pt>
                <c:pt idx="10698">
                  <c:v>-0.36517589415893897</c:v>
                </c:pt>
                <c:pt idx="10699">
                  <c:v>-0.36511396133215901</c:v>
                </c:pt>
                <c:pt idx="10700">
                  <c:v>-0.36474195060890902</c:v>
                </c:pt>
                <c:pt idx="10701">
                  <c:v>-0.36460832627963102</c:v>
                </c:pt>
                <c:pt idx="10702">
                  <c:v>-0.36459999999999998</c:v>
                </c:pt>
                <c:pt idx="10703">
                  <c:v>-0.36456846144379101</c:v>
                </c:pt>
                <c:pt idx="10704">
                  <c:v>-0.36455920881751602</c:v>
                </c:pt>
                <c:pt idx="10705">
                  <c:v>-0.3644</c:v>
                </c:pt>
                <c:pt idx="10706">
                  <c:v>-0.36435632671248802</c:v>
                </c:pt>
                <c:pt idx="10707">
                  <c:v>-0.36421129361943599</c:v>
                </c:pt>
                <c:pt idx="10708">
                  <c:v>-0.36420000000000002</c:v>
                </c:pt>
                <c:pt idx="10709">
                  <c:v>-0.36420000000000002</c:v>
                </c:pt>
                <c:pt idx="10710">
                  <c:v>-0.36420000000000002</c:v>
                </c:pt>
                <c:pt idx="10711">
                  <c:v>-0.3634</c:v>
                </c:pt>
                <c:pt idx="10712">
                  <c:v>-0.3629</c:v>
                </c:pt>
                <c:pt idx="10713">
                  <c:v>-0.36270000000000002</c:v>
                </c:pt>
                <c:pt idx="10714">
                  <c:v>-0.36259999999999998</c:v>
                </c:pt>
                <c:pt idx="10715">
                  <c:v>-0.36220000000000002</c:v>
                </c:pt>
                <c:pt idx="10716">
                  <c:v>-0.36199999999999999</c:v>
                </c:pt>
                <c:pt idx="10717">
                  <c:v>-0.36175557966641603</c:v>
                </c:pt>
                <c:pt idx="10718">
                  <c:v>-0.36170000000000002</c:v>
                </c:pt>
                <c:pt idx="10719">
                  <c:v>-0.36159999999999998</c:v>
                </c:pt>
                <c:pt idx="10720" formatCode="0.0000">
                  <c:v>-0.36122415438539401</c:v>
                </c:pt>
                <c:pt idx="10721">
                  <c:v>-0.361165283174888</c:v>
                </c:pt>
                <c:pt idx="10722">
                  <c:v>-0.36109527274370301</c:v>
                </c:pt>
                <c:pt idx="10723">
                  <c:v>-0.36103343304213198</c:v>
                </c:pt>
                <c:pt idx="10724">
                  <c:v>-0.36099999999999999</c:v>
                </c:pt>
                <c:pt idx="10725">
                  <c:v>-0.36093717073968101</c:v>
                </c:pt>
                <c:pt idx="10726">
                  <c:v>-0.36080000000000001</c:v>
                </c:pt>
                <c:pt idx="10727">
                  <c:v>-0.36044014328132001</c:v>
                </c:pt>
                <c:pt idx="10728">
                  <c:v>-0.35993263536951597</c:v>
                </c:pt>
                <c:pt idx="10729">
                  <c:v>-0.35990613293153101</c:v>
                </c:pt>
                <c:pt idx="10730">
                  <c:v>-0.35986056361156799</c:v>
                </c:pt>
                <c:pt idx="10731">
                  <c:v>-0.35982453767779998</c:v>
                </c:pt>
                <c:pt idx="10732">
                  <c:v>-0.35953483045297402</c:v>
                </c:pt>
                <c:pt idx="10733">
                  <c:v>-0.35950889932333902</c:v>
                </c:pt>
                <c:pt idx="10734">
                  <c:v>-0.359273663775587</c:v>
                </c:pt>
                <c:pt idx="10735">
                  <c:v>-0.35913988388156898</c:v>
                </c:pt>
                <c:pt idx="10736">
                  <c:v>-0.359093362103095</c:v>
                </c:pt>
                <c:pt idx="10737">
                  <c:v>-0.3589</c:v>
                </c:pt>
                <c:pt idx="10738">
                  <c:v>-0.35858296412842</c:v>
                </c:pt>
                <c:pt idx="10739">
                  <c:v>-0.35849999999999999</c:v>
                </c:pt>
                <c:pt idx="10740">
                  <c:v>-0.35827829761235602</c:v>
                </c:pt>
                <c:pt idx="10741">
                  <c:v>-0.35809999999999997</c:v>
                </c:pt>
                <c:pt idx="10742">
                  <c:v>-0.35808209297298299</c:v>
                </c:pt>
                <c:pt idx="10743">
                  <c:v>-0.35785343161726701</c:v>
                </c:pt>
                <c:pt idx="10744">
                  <c:v>-0.35649999999999998</c:v>
                </c:pt>
                <c:pt idx="10745">
                  <c:v>-0.35649999999999998</c:v>
                </c:pt>
                <c:pt idx="10746">
                  <c:v>-0.35630000000000001</c:v>
                </c:pt>
                <c:pt idx="10747">
                  <c:v>-0.35619514534741098</c:v>
                </c:pt>
                <c:pt idx="10748">
                  <c:v>-0.356078338250644</c:v>
                </c:pt>
                <c:pt idx="10749">
                  <c:v>-0.35582726381753199</c:v>
                </c:pt>
                <c:pt idx="10750">
                  <c:v>-0.35580507029629599</c:v>
                </c:pt>
                <c:pt idx="10751">
                  <c:v>-0.35572858127120899</c:v>
                </c:pt>
                <c:pt idx="10752">
                  <c:v>-0.35572603359935201</c:v>
                </c:pt>
                <c:pt idx="10753">
                  <c:v>-0.35539999999999999</c:v>
                </c:pt>
                <c:pt idx="10754">
                  <c:v>-0.35539446991934398</c:v>
                </c:pt>
                <c:pt idx="10755">
                  <c:v>-0.3553</c:v>
                </c:pt>
                <c:pt idx="10756">
                  <c:v>-0.355160167836717</c:v>
                </c:pt>
                <c:pt idx="10757">
                  <c:v>-0.35470000000000002</c:v>
                </c:pt>
                <c:pt idx="10758">
                  <c:v>-0.354644315129862</c:v>
                </c:pt>
                <c:pt idx="10759">
                  <c:v>-0.35460000000000003</c:v>
                </c:pt>
                <c:pt idx="10760">
                  <c:v>-0.35453335398413599</c:v>
                </c:pt>
                <c:pt idx="10761">
                  <c:v>-0.354428348401371</c:v>
                </c:pt>
                <c:pt idx="10762">
                  <c:v>-0.354428348401371</c:v>
                </c:pt>
                <c:pt idx="10763">
                  <c:v>-0.35420000000000001</c:v>
                </c:pt>
                <c:pt idx="10764">
                  <c:v>-0.35371717764729799</c:v>
                </c:pt>
                <c:pt idx="10765">
                  <c:v>-0.35338413694441001</c:v>
                </c:pt>
                <c:pt idx="10766">
                  <c:v>-0.35336382182239801</c:v>
                </c:pt>
                <c:pt idx="10767">
                  <c:v>-0.35320000000000001</c:v>
                </c:pt>
                <c:pt idx="10768">
                  <c:v>-0.35310553062050798</c:v>
                </c:pt>
                <c:pt idx="10769">
                  <c:v>-0.35310000000000002</c:v>
                </c:pt>
                <c:pt idx="10770">
                  <c:v>-0.35310000000000002</c:v>
                </c:pt>
                <c:pt idx="10771" formatCode="0.0000">
                  <c:v>-0.352887003243674</c:v>
                </c:pt>
                <c:pt idx="10772">
                  <c:v>-0.3523</c:v>
                </c:pt>
                <c:pt idx="10773">
                  <c:v>-0.352197291615923</c:v>
                </c:pt>
                <c:pt idx="10774">
                  <c:v>-0.35199999999999998</c:v>
                </c:pt>
                <c:pt idx="10775">
                  <c:v>-0.35197239847033501</c:v>
                </c:pt>
                <c:pt idx="10776">
                  <c:v>-0.35194351211362901</c:v>
                </c:pt>
                <c:pt idx="10777">
                  <c:v>-0.35183164030316699</c:v>
                </c:pt>
                <c:pt idx="10778">
                  <c:v>-0.351698303281194</c:v>
                </c:pt>
                <c:pt idx="10779">
                  <c:v>-0.35149999999999998</c:v>
                </c:pt>
                <c:pt idx="10780">
                  <c:v>-0.35110000000000002</c:v>
                </c:pt>
                <c:pt idx="10781">
                  <c:v>-0.35108070802865299</c:v>
                </c:pt>
                <c:pt idx="10782">
                  <c:v>-0.3508</c:v>
                </c:pt>
                <c:pt idx="10783">
                  <c:v>-0.35039999999999999</c:v>
                </c:pt>
                <c:pt idx="10784">
                  <c:v>-0.35020000000000001</c:v>
                </c:pt>
                <c:pt idx="10785">
                  <c:v>-0.35000908850156198</c:v>
                </c:pt>
                <c:pt idx="10786">
                  <c:v>-0.349993199824567</c:v>
                </c:pt>
                <c:pt idx="10787" formatCode="0.0000">
                  <c:v>-0.34985757673674001</c:v>
                </c:pt>
                <c:pt idx="10788" formatCode="0.0000">
                  <c:v>-0.34974009721244997</c:v>
                </c:pt>
                <c:pt idx="10789">
                  <c:v>-0.34967932510541899</c:v>
                </c:pt>
                <c:pt idx="10790">
                  <c:v>-0.34939332847472798</c:v>
                </c:pt>
                <c:pt idx="10791">
                  <c:v>-0.34935127179144798</c:v>
                </c:pt>
                <c:pt idx="10792">
                  <c:v>-0.3493</c:v>
                </c:pt>
                <c:pt idx="10793">
                  <c:v>-0.34900227654117899</c:v>
                </c:pt>
                <c:pt idx="10794">
                  <c:v>-0.34874028567037701</c:v>
                </c:pt>
                <c:pt idx="10795">
                  <c:v>-0.34852527377923698</c:v>
                </c:pt>
                <c:pt idx="10796">
                  <c:v>-0.34849999999999998</c:v>
                </c:pt>
                <c:pt idx="10797" formatCode="0.0000">
                  <c:v>-0.34846911970429101</c:v>
                </c:pt>
                <c:pt idx="10798">
                  <c:v>-0.34799999999999998</c:v>
                </c:pt>
                <c:pt idx="10799">
                  <c:v>-0.34790377172708897</c:v>
                </c:pt>
                <c:pt idx="10800">
                  <c:v>-0.34760000000000002</c:v>
                </c:pt>
                <c:pt idx="10801">
                  <c:v>-0.347337876149033</c:v>
                </c:pt>
                <c:pt idx="10802">
                  <c:v>-0.3468</c:v>
                </c:pt>
                <c:pt idx="10803" formatCode="0.0000">
                  <c:v>-0.34674063443640302</c:v>
                </c:pt>
                <c:pt idx="10804">
                  <c:v>-0.346632073695538</c:v>
                </c:pt>
                <c:pt idx="10805">
                  <c:v>-0.346632073695538</c:v>
                </c:pt>
                <c:pt idx="10806">
                  <c:v>-0.34648952593175503</c:v>
                </c:pt>
                <c:pt idx="10807">
                  <c:v>-0.34640387763948699</c:v>
                </c:pt>
                <c:pt idx="10808">
                  <c:v>-0.34637826977574798</c:v>
                </c:pt>
                <c:pt idx="10809">
                  <c:v>-0.34599999999999997</c:v>
                </c:pt>
                <c:pt idx="10810">
                  <c:v>-0.34599999999999997</c:v>
                </c:pt>
                <c:pt idx="10811">
                  <c:v>-0.34584555054806299</c:v>
                </c:pt>
                <c:pt idx="10812">
                  <c:v>-0.34566862933582798</c:v>
                </c:pt>
                <c:pt idx="10813">
                  <c:v>-0.34565617524659198</c:v>
                </c:pt>
                <c:pt idx="10814">
                  <c:v>-0.34563319827232702</c:v>
                </c:pt>
                <c:pt idx="10815" formatCode="0.0000">
                  <c:v>-0.34545459313837501</c:v>
                </c:pt>
                <c:pt idx="10816">
                  <c:v>-0.34513173283460902</c:v>
                </c:pt>
                <c:pt idx="10817">
                  <c:v>-0.34439999999999998</c:v>
                </c:pt>
                <c:pt idx="10818">
                  <c:v>-0.344296681877091</c:v>
                </c:pt>
                <c:pt idx="10819">
                  <c:v>-0.34399999999999997</c:v>
                </c:pt>
                <c:pt idx="10820">
                  <c:v>-0.34389999999999998</c:v>
                </c:pt>
                <c:pt idx="10821">
                  <c:v>-0.34360000000000002</c:v>
                </c:pt>
                <c:pt idx="10822">
                  <c:v>-0.34356010927457697</c:v>
                </c:pt>
                <c:pt idx="10823">
                  <c:v>-0.34355005282943901</c:v>
                </c:pt>
                <c:pt idx="10824">
                  <c:v>-0.34350000000000003</c:v>
                </c:pt>
                <c:pt idx="10825">
                  <c:v>-0.34329999999999999</c:v>
                </c:pt>
                <c:pt idx="10826">
                  <c:v>-0.34310000000000002</c:v>
                </c:pt>
                <c:pt idx="10827">
                  <c:v>-0.34310000000000002</c:v>
                </c:pt>
                <c:pt idx="10828">
                  <c:v>-0.34300000000000003</c:v>
                </c:pt>
                <c:pt idx="10829">
                  <c:v>-0.34291937923254201</c:v>
                </c:pt>
                <c:pt idx="10830">
                  <c:v>-0.34279999999999999</c:v>
                </c:pt>
                <c:pt idx="10831">
                  <c:v>-0.34278193750321401</c:v>
                </c:pt>
                <c:pt idx="10832">
                  <c:v>-0.34239999999999998</c:v>
                </c:pt>
                <c:pt idx="10833">
                  <c:v>-0.34229999999999999</c:v>
                </c:pt>
                <c:pt idx="10834">
                  <c:v>-0.34224201639744201</c:v>
                </c:pt>
                <c:pt idx="10835">
                  <c:v>-0.3422</c:v>
                </c:pt>
                <c:pt idx="10836">
                  <c:v>-0.341735244989263</c:v>
                </c:pt>
                <c:pt idx="10837">
                  <c:v>-0.34158365984696198</c:v>
                </c:pt>
                <c:pt idx="10838">
                  <c:v>-0.341556257313266</c:v>
                </c:pt>
                <c:pt idx="10839">
                  <c:v>-0.34089999999999998</c:v>
                </c:pt>
                <c:pt idx="10840">
                  <c:v>-0.3407</c:v>
                </c:pt>
                <c:pt idx="10841">
                  <c:v>-0.34050000000000002</c:v>
                </c:pt>
                <c:pt idx="10842">
                  <c:v>-0.34047355805148699</c:v>
                </c:pt>
                <c:pt idx="10843">
                  <c:v>-0.34039999999999998</c:v>
                </c:pt>
                <c:pt idx="10844">
                  <c:v>-0.33984491569814801</c:v>
                </c:pt>
                <c:pt idx="10845">
                  <c:v>-0.33970412926551702</c:v>
                </c:pt>
                <c:pt idx="10846">
                  <c:v>-0.339679571110717</c:v>
                </c:pt>
                <c:pt idx="10847">
                  <c:v>-0.33955953363603197</c:v>
                </c:pt>
                <c:pt idx="10848">
                  <c:v>-0.33940659410218099</c:v>
                </c:pt>
                <c:pt idx="10849">
                  <c:v>-0.33920308990431502</c:v>
                </c:pt>
                <c:pt idx="10850">
                  <c:v>-0.33910000000000001</c:v>
                </c:pt>
                <c:pt idx="10851">
                  <c:v>-0.338792996732381</c:v>
                </c:pt>
                <c:pt idx="10852">
                  <c:v>-0.33878059078302902</c:v>
                </c:pt>
                <c:pt idx="10853" formatCode="0.0000">
                  <c:v>-0.338731481759456</c:v>
                </c:pt>
                <c:pt idx="10854">
                  <c:v>-0.33870066459706599</c:v>
                </c:pt>
                <c:pt idx="10855">
                  <c:v>-0.33855559202367302</c:v>
                </c:pt>
                <c:pt idx="10856" formatCode="0.0000">
                  <c:v>-0.338490999088086</c:v>
                </c:pt>
                <c:pt idx="10857">
                  <c:v>-0.33824069349619201</c:v>
                </c:pt>
                <c:pt idx="10858">
                  <c:v>-0.33810000000000001</c:v>
                </c:pt>
                <c:pt idx="10859">
                  <c:v>-0.33795553798803102</c:v>
                </c:pt>
                <c:pt idx="10860">
                  <c:v>-0.33789999999999998</c:v>
                </c:pt>
                <c:pt idx="10861">
                  <c:v>-0.33779999999999999</c:v>
                </c:pt>
                <c:pt idx="10862">
                  <c:v>-0.33769844504372099</c:v>
                </c:pt>
                <c:pt idx="10863">
                  <c:v>-0.33739318679901498</c:v>
                </c:pt>
                <c:pt idx="10864">
                  <c:v>-0.33738723203051502</c:v>
                </c:pt>
                <c:pt idx="10865">
                  <c:v>-0.337323709574188</c:v>
                </c:pt>
                <c:pt idx="10866">
                  <c:v>-0.33729999999999999</c:v>
                </c:pt>
                <c:pt idx="10867">
                  <c:v>-0.3372</c:v>
                </c:pt>
                <c:pt idx="10868">
                  <c:v>-0.3372</c:v>
                </c:pt>
                <c:pt idx="10869">
                  <c:v>-0.33676417308538997</c:v>
                </c:pt>
                <c:pt idx="10870" formatCode="0.0000">
                  <c:v>-0.33666403523775401</c:v>
                </c:pt>
                <c:pt idx="10871">
                  <c:v>-0.33660800240653499</c:v>
                </c:pt>
                <c:pt idx="10872">
                  <c:v>-0.336496680967455</c:v>
                </c:pt>
                <c:pt idx="10873">
                  <c:v>-0.33636393071212101</c:v>
                </c:pt>
                <c:pt idx="10874">
                  <c:v>-0.33633103180580198</c:v>
                </c:pt>
                <c:pt idx="10875">
                  <c:v>-0.33633103180580198</c:v>
                </c:pt>
                <c:pt idx="10876">
                  <c:v>-0.33621490499764201</c:v>
                </c:pt>
                <c:pt idx="10877">
                  <c:v>-0.3362</c:v>
                </c:pt>
                <c:pt idx="10878">
                  <c:v>-0.33615426830129702</c:v>
                </c:pt>
                <c:pt idx="10879">
                  <c:v>-0.33614201817330402</c:v>
                </c:pt>
                <c:pt idx="10880">
                  <c:v>-0.33610000000000001</c:v>
                </c:pt>
                <c:pt idx="10881">
                  <c:v>-0.33600000000000002</c:v>
                </c:pt>
                <c:pt idx="10882">
                  <c:v>-0.33598451819437197</c:v>
                </c:pt>
                <c:pt idx="10883">
                  <c:v>-0.33591247306980299</c:v>
                </c:pt>
                <c:pt idx="10884">
                  <c:v>-0.335849525543371</c:v>
                </c:pt>
                <c:pt idx="10885">
                  <c:v>-0.33559924449874101</c:v>
                </c:pt>
                <c:pt idx="10886">
                  <c:v>-0.33550000000000002</c:v>
                </c:pt>
                <c:pt idx="10887" formatCode="0.0000">
                  <c:v>-0.335306268680441</c:v>
                </c:pt>
                <c:pt idx="10888">
                  <c:v>-0.33500000000000002</c:v>
                </c:pt>
                <c:pt idx="10889">
                  <c:v>-0.33500000000000002</c:v>
                </c:pt>
                <c:pt idx="10890">
                  <c:v>-0.33491161084928001</c:v>
                </c:pt>
                <c:pt idx="10891">
                  <c:v>-0.33464287527133402</c:v>
                </c:pt>
                <c:pt idx="10892">
                  <c:v>-0.334578325697444</c:v>
                </c:pt>
                <c:pt idx="10893">
                  <c:v>-0.334465090295749</c:v>
                </c:pt>
                <c:pt idx="10894">
                  <c:v>-0.33437209058074802</c:v>
                </c:pt>
                <c:pt idx="10895">
                  <c:v>-0.33370910915178897</c:v>
                </c:pt>
                <c:pt idx="10896">
                  <c:v>-0.3337</c:v>
                </c:pt>
                <c:pt idx="10897">
                  <c:v>-0.3337</c:v>
                </c:pt>
                <c:pt idx="10898">
                  <c:v>-0.33352677552550503</c:v>
                </c:pt>
                <c:pt idx="10899">
                  <c:v>-0.33339999999999997</c:v>
                </c:pt>
                <c:pt idx="10900">
                  <c:v>-0.33339999999999997</c:v>
                </c:pt>
                <c:pt idx="10901">
                  <c:v>-0.3332</c:v>
                </c:pt>
                <c:pt idx="10902">
                  <c:v>-0.33300000000000002</c:v>
                </c:pt>
                <c:pt idx="10903">
                  <c:v>-0.33284531038635501</c:v>
                </c:pt>
                <c:pt idx="10904">
                  <c:v>-0.33281357544543499</c:v>
                </c:pt>
                <c:pt idx="10905">
                  <c:v>-0.33280808227771602</c:v>
                </c:pt>
                <c:pt idx="10906">
                  <c:v>-0.33279999999999998</c:v>
                </c:pt>
                <c:pt idx="10907">
                  <c:v>-0.33273666536060398</c:v>
                </c:pt>
                <c:pt idx="10908">
                  <c:v>-0.33240982260758301</c:v>
                </c:pt>
                <c:pt idx="10909">
                  <c:v>-0.33239999999999997</c:v>
                </c:pt>
                <c:pt idx="10910">
                  <c:v>-0.332253582191746</c:v>
                </c:pt>
                <c:pt idx="10911">
                  <c:v>-0.332105227141337</c:v>
                </c:pt>
                <c:pt idx="10912">
                  <c:v>-0.33210000000000001</c:v>
                </c:pt>
                <c:pt idx="10913">
                  <c:v>-0.33200819500339201</c:v>
                </c:pt>
                <c:pt idx="10914">
                  <c:v>-0.33189999999999997</c:v>
                </c:pt>
                <c:pt idx="10915">
                  <c:v>-0.33169999999999999</c:v>
                </c:pt>
                <c:pt idx="10916">
                  <c:v>-0.33160000000000001</c:v>
                </c:pt>
                <c:pt idx="10917">
                  <c:v>-0.33150000000000002</c:v>
                </c:pt>
                <c:pt idx="10918">
                  <c:v>-0.33118344296774599</c:v>
                </c:pt>
                <c:pt idx="10919">
                  <c:v>-0.331180412964174</c:v>
                </c:pt>
                <c:pt idx="10920">
                  <c:v>-0.331024164902324</c:v>
                </c:pt>
                <c:pt idx="10921">
                  <c:v>-0.33101347803522702</c:v>
                </c:pt>
                <c:pt idx="10922">
                  <c:v>-0.33097376506508303</c:v>
                </c:pt>
                <c:pt idx="10923">
                  <c:v>-0.33090000000000003</c:v>
                </c:pt>
                <c:pt idx="10924">
                  <c:v>-0.33053659097590699</c:v>
                </c:pt>
                <c:pt idx="10925" formatCode="0.0000">
                  <c:v>-0.33051008874063798</c:v>
                </c:pt>
                <c:pt idx="10926">
                  <c:v>-0.330487776017926</c:v>
                </c:pt>
                <c:pt idx="10927">
                  <c:v>-0.33040000000000003</c:v>
                </c:pt>
                <c:pt idx="10928">
                  <c:v>-0.33007696382114798</c:v>
                </c:pt>
                <c:pt idx="10929">
                  <c:v>-0.329845344947371</c:v>
                </c:pt>
                <c:pt idx="10930">
                  <c:v>-0.32981853377340697</c:v>
                </c:pt>
                <c:pt idx="10931">
                  <c:v>-0.32980660614972201</c:v>
                </c:pt>
                <c:pt idx="10932">
                  <c:v>-0.32963705437310897</c:v>
                </c:pt>
                <c:pt idx="10933">
                  <c:v>-0.32960640343303699</c:v>
                </c:pt>
                <c:pt idx="10934">
                  <c:v>-0.32907264910964801</c:v>
                </c:pt>
                <c:pt idx="10935">
                  <c:v>-0.32892500166496702</c:v>
                </c:pt>
                <c:pt idx="10936">
                  <c:v>-0.32882797666653002</c:v>
                </c:pt>
                <c:pt idx="10937">
                  <c:v>-0.32882797666653002</c:v>
                </c:pt>
                <c:pt idx="10938">
                  <c:v>-0.32877997079983901</c:v>
                </c:pt>
                <c:pt idx="10939">
                  <c:v>-0.32869999999999999</c:v>
                </c:pt>
                <c:pt idx="10940">
                  <c:v>-0.3286</c:v>
                </c:pt>
                <c:pt idx="10941">
                  <c:v>-0.32790000000000002</c:v>
                </c:pt>
                <c:pt idx="10942">
                  <c:v>-0.32790000000000002</c:v>
                </c:pt>
                <c:pt idx="10943">
                  <c:v>-0.32770921400227898</c:v>
                </c:pt>
                <c:pt idx="10944">
                  <c:v>-0.32766827202670701</c:v>
                </c:pt>
                <c:pt idx="10945">
                  <c:v>-0.32765708614233802</c:v>
                </c:pt>
                <c:pt idx="10946">
                  <c:v>-0.32740000000000002</c:v>
                </c:pt>
                <c:pt idx="10947">
                  <c:v>-0.32670821663126798</c:v>
                </c:pt>
                <c:pt idx="10948">
                  <c:v>-0.32633795475643201</c:v>
                </c:pt>
                <c:pt idx="10949">
                  <c:v>-0.32620666787026498</c:v>
                </c:pt>
                <c:pt idx="10950">
                  <c:v>-0.32574018648997799</c:v>
                </c:pt>
                <c:pt idx="10951">
                  <c:v>-0.32529999999999998</c:v>
                </c:pt>
                <c:pt idx="10952">
                  <c:v>-0.32519999999999999</c:v>
                </c:pt>
                <c:pt idx="10953">
                  <c:v>-0.32490167688530303</c:v>
                </c:pt>
                <c:pt idx="10954">
                  <c:v>-0.32484473760396498</c:v>
                </c:pt>
                <c:pt idx="10955">
                  <c:v>-0.3246</c:v>
                </c:pt>
                <c:pt idx="10956">
                  <c:v>-0.32431558475586197</c:v>
                </c:pt>
                <c:pt idx="10957">
                  <c:v>-0.32424386230472502</c:v>
                </c:pt>
                <c:pt idx="10958">
                  <c:v>-0.32406584246046599</c:v>
                </c:pt>
                <c:pt idx="10959">
                  <c:v>-0.32386777065686401</c:v>
                </c:pt>
                <c:pt idx="10960">
                  <c:v>-0.32381287257693497</c:v>
                </c:pt>
                <c:pt idx="10961" formatCode="0.0000">
                  <c:v>-0.32356869816610101</c:v>
                </c:pt>
                <c:pt idx="10962">
                  <c:v>-0.32352005945984802</c:v>
                </c:pt>
                <c:pt idx="10963">
                  <c:v>-0.323205857228896</c:v>
                </c:pt>
                <c:pt idx="10964">
                  <c:v>-0.322999840376687</c:v>
                </c:pt>
                <c:pt idx="10965">
                  <c:v>-0.32286983614292097</c:v>
                </c:pt>
                <c:pt idx="10966">
                  <c:v>-0.322838974762581</c:v>
                </c:pt>
                <c:pt idx="10967">
                  <c:v>-0.32283279641560297</c:v>
                </c:pt>
                <c:pt idx="10968">
                  <c:v>-0.32271935154755199</c:v>
                </c:pt>
                <c:pt idx="10969">
                  <c:v>-0.3226</c:v>
                </c:pt>
                <c:pt idx="10970">
                  <c:v>-0.3226</c:v>
                </c:pt>
                <c:pt idx="10971">
                  <c:v>-0.32251371753635399</c:v>
                </c:pt>
                <c:pt idx="10972">
                  <c:v>-0.32241460415766499</c:v>
                </c:pt>
                <c:pt idx="10973">
                  <c:v>-0.32229999999999998</c:v>
                </c:pt>
                <c:pt idx="10974">
                  <c:v>-0.32225071852807302</c:v>
                </c:pt>
                <c:pt idx="10975">
                  <c:v>-0.32223483165191402</c:v>
                </c:pt>
                <c:pt idx="10976">
                  <c:v>-0.32222656596684501</c:v>
                </c:pt>
                <c:pt idx="10977">
                  <c:v>-0.32211418176413598</c:v>
                </c:pt>
                <c:pt idx="10978">
                  <c:v>-0.32204855644832397</c:v>
                </c:pt>
                <c:pt idx="10979">
                  <c:v>-0.32185978949310601</c:v>
                </c:pt>
                <c:pt idx="10980">
                  <c:v>-0.32185978949310601</c:v>
                </c:pt>
                <c:pt idx="10981">
                  <c:v>-0.32173499225827601</c:v>
                </c:pt>
                <c:pt idx="10982">
                  <c:v>-0.32138067319125602</c:v>
                </c:pt>
                <c:pt idx="10983">
                  <c:v>-0.32132567468096002</c:v>
                </c:pt>
                <c:pt idx="10984">
                  <c:v>-0.32129999999999997</c:v>
                </c:pt>
                <c:pt idx="10985">
                  <c:v>-0.32120659888720499</c:v>
                </c:pt>
                <c:pt idx="10986">
                  <c:v>-0.32115101752014003</c:v>
                </c:pt>
                <c:pt idx="10987">
                  <c:v>-0.32100000000000001</c:v>
                </c:pt>
                <c:pt idx="10988">
                  <c:v>-0.32100000000000001</c:v>
                </c:pt>
                <c:pt idx="10989">
                  <c:v>-0.32088576314296602</c:v>
                </c:pt>
                <c:pt idx="10990">
                  <c:v>-0.32069999999999999</c:v>
                </c:pt>
                <c:pt idx="10991">
                  <c:v>-0.32055865940855699</c:v>
                </c:pt>
                <c:pt idx="10992">
                  <c:v>-0.32029635193016398</c:v>
                </c:pt>
                <c:pt idx="10993">
                  <c:v>-0.32025976936741801</c:v>
                </c:pt>
                <c:pt idx="10994">
                  <c:v>-0.32005012831096802</c:v>
                </c:pt>
                <c:pt idx="10995">
                  <c:v>-0.31990000000000002</c:v>
                </c:pt>
                <c:pt idx="10996">
                  <c:v>-0.31974413114651001</c:v>
                </c:pt>
                <c:pt idx="10997">
                  <c:v>-0.31960466017809003</c:v>
                </c:pt>
                <c:pt idx="10998">
                  <c:v>-0.31911209782598599</c:v>
                </c:pt>
                <c:pt idx="10999">
                  <c:v>-0.31896931060638201</c:v>
                </c:pt>
                <c:pt idx="11000">
                  <c:v>-0.31869999999999998</c:v>
                </c:pt>
                <c:pt idx="11001">
                  <c:v>-0.31859999999999999</c:v>
                </c:pt>
                <c:pt idx="11002">
                  <c:v>-0.31852178553174698</c:v>
                </c:pt>
                <c:pt idx="11003">
                  <c:v>-0.31848568363767799</c:v>
                </c:pt>
                <c:pt idx="11004">
                  <c:v>-0.31840478624524998</c:v>
                </c:pt>
                <c:pt idx="11005">
                  <c:v>-0.31819999999999998</c:v>
                </c:pt>
                <c:pt idx="11006">
                  <c:v>-0.31809999999999999</c:v>
                </c:pt>
                <c:pt idx="11007">
                  <c:v>-0.31809992391356301</c:v>
                </c:pt>
                <c:pt idx="11008">
                  <c:v>-0.31802150946930902</c:v>
                </c:pt>
                <c:pt idx="11009">
                  <c:v>-0.31787689321361101</c:v>
                </c:pt>
                <c:pt idx="11010">
                  <c:v>-0.31778452837940002</c:v>
                </c:pt>
                <c:pt idx="11011">
                  <c:v>-0.31777162327731001</c:v>
                </c:pt>
                <c:pt idx="11012">
                  <c:v>-0.31769999999999998</c:v>
                </c:pt>
                <c:pt idx="11013">
                  <c:v>-0.31766806622921201</c:v>
                </c:pt>
                <c:pt idx="11014">
                  <c:v>-0.317361439716354</c:v>
                </c:pt>
                <c:pt idx="11015">
                  <c:v>-0.31719999999999998</c:v>
                </c:pt>
                <c:pt idx="11016">
                  <c:v>-0.31719999999999998</c:v>
                </c:pt>
                <c:pt idx="11017">
                  <c:v>-0.31708938510839002</c:v>
                </c:pt>
                <c:pt idx="11018">
                  <c:v>-0.31691542771331599</c:v>
                </c:pt>
                <c:pt idx="11019">
                  <c:v>-0.31690000000000002</c:v>
                </c:pt>
                <c:pt idx="11020">
                  <c:v>-0.31652839379949799</c:v>
                </c:pt>
                <c:pt idx="11021">
                  <c:v>-0.31633032917200499</c:v>
                </c:pt>
                <c:pt idx="11022">
                  <c:v>-0.31631114530244198</c:v>
                </c:pt>
                <c:pt idx="11023">
                  <c:v>-0.31619999999999998</c:v>
                </c:pt>
                <c:pt idx="11024">
                  <c:v>-0.31531043321565699</c:v>
                </c:pt>
                <c:pt idx="11025">
                  <c:v>-0.31525757404357901</c:v>
                </c:pt>
                <c:pt idx="11026">
                  <c:v>-0.31512027780551299</c:v>
                </c:pt>
                <c:pt idx="11027">
                  <c:v>-0.31509999999999999</c:v>
                </c:pt>
                <c:pt idx="11028">
                  <c:v>-0.31509181739484698</c:v>
                </c:pt>
                <c:pt idx="11029">
                  <c:v>-0.31490000000000001</c:v>
                </c:pt>
                <c:pt idx="11030">
                  <c:v>-0.31485173237185798</c:v>
                </c:pt>
                <c:pt idx="11031">
                  <c:v>-0.31467779850549399</c:v>
                </c:pt>
                <c:pt idx="11032">
                  <c:v>-0.31459999999999999</c:v>
                </c:pt>
                <c:pt idx="11033">
                  <c:v>-0.3145</c:v>
                </c:pt>
                <c:pt idx="11034">
                  <c:v>-0.31440000000000001</c:v>
                </c:pt>
                <c:pt idx="11035">
                  <c:v>-0.31421163200895902</c:v>
                </c:pt>
                <c:pt idx="11036">
                  <c:v>-0.31382448984046202</c:v>
                </c:pt>
                <c:pt idx="11037">
                  <c:v>-0.31348000674735998</c:v>
                </c:pt>
                <c:pt idx="11038">
                  <c:v>-0.31330000000000002</c:v>
                </c:pt>
                <c:pt idx="11039">
                  <c:v>-0.31330000000000002</c:v>
                </c:pt>
                <c:pt idx="11040">
                  <c:v>-0.31329292464488001</c:v>
                </c:pt>
                <c:pt idx="11041">
                  <c:v>-0.31309999999999999</c:v>
                </c:pt>
                <c:pt idx="11042">
                  <c:v>-0.312522087487977</c:v>
                </c:pt>
                <c:pt idx="11043">
                  <c:v>-0.31231178183477298</c:v>
                </c:pt>
                <c:pt idx="11044" formatCode="0.0000">
                  <c:v>-0.31173166745786801</c:v>
                </c:pt>
                <c:pt idx="11045">
                  <c:v>-0.31167320140432903</c:v>
                </c:pt>
                <c:pt idx="11046">
                  <c:v>-0.3115</c:v>
                </c:pt>
                <c:pt idx="11047">
                  <c:v>-0.31140594981342001</c:v>
                </c:pt>
                <c:pt idx="11048">
                  <c:v>-0.31140000000000001</c:v>
                </c:pt>
                <c:pt idx="11049" formatCode="0.0000">
                  <c:v>-0.31135556890800098</c:v>
                </c:pt>
                <c:pt idx="11050">
                  <c:v>-0.31130705165859002</c:v>
                </c:pt>
                <c:pt idx="11051">
                  <c:v>-0.311091134911748</c:v>
                </c:pt>
                <c:pt idx="11052">
                  <c:v>-0.31090000000000001</c:v>
                </c:pt>
                <c:pt idx="11053">
                  <c:v>-0.31080000000000002</c:v>
                </c:pt>
                <c:pt idx="11054">
                  <c:v>-0.31080000000000002</c:v>
                </c:pt>
                <c:pt idx="11055">
                  <c:v>-0.31076556618315099</c:v>
                </c:pt>
                <c:pt idx="11056">
                  <c:v>-0.31069999999999998</c:v>
                </c:pt>
                <c:pt idx="11057">
                  <c:v>-0.310600025418174</c:v>
                </c:pt>
                <c:pt idx="11058">
                  <c:v>-0.31053029541860899</c:v>
                </c:pt>
                <c:pt idx="11059" formatCode="0.0000">
                  <c:v>-0.31050878754681299</c:v>
                </c:pt>
                <c:pt idx="11060">
                  <c:v>-0.310488661341288</c:v>
                </c:pt>
                <c:pt idx="11061">
                  <c:v>-0.310326178823221</c:v>
                </c:pt>
                <c:pt idx="11062">
                  <c:v>-0.31030000000000002</c:v>
                </c:pt>
                <c:pt idx="11063">
                  <c:v>-0.310290773677387</c:v>
                </c:pt>
                <c:pt idx="11064">
                  <c:v>-0.31021589774638603</c:v>
                </c:pt>
                <c:pt idx="11065">
                  <c:v>-0.30921576531230999</c:v>
                </c:pt>
                <c:pt idx="11066">
                  <c:v>-0.30919999999999997</c:v>
                </c:pt>
                <c:pt idx="11067">
                  <c:v>-0.30895299864567899</c:v>
                </c:pt>
                <c:pt idx="11068">
                  <c:v>-0.30878041460320499</c:v>
                </c:pt>
                <c:pt idx="11069">
                  <c:v>-0.30859999999999999</c:v>
                </c:pt>
                <c:pt idx="11070">
                  <c:v>-0.30839972706105001</c:v>
                </c:pt>
                <c:pt idx="11071">
                  <c:v>-0.308216715272634</c:v>
                </c:pt>
                <c:pt idx="11072">
                  <c:v>-0.30810333135988599</c:v>
                </c:pt>
                <c:pt idx="11073" formatCode="0.0000">
                  <c:v>-0.30759256983764499</c:v>
                </c:pt>
                <c:pt idx="11074">
                  <c:v>-0.30755956749712798</c:v>
                </c:pt>
                <c:pt idx="11075">
                  <c:v>-0.30745818369795003</c:v>
                </c:pt>
                <c:pt idx="11076">
                  <c:v>-0.307435623211464</c:v>
                </c:pt>
                <c:pt idx="11077">
                  <c:v>-0.30730000000000002</c:v>
                </c:pt>
                <c:pt idx="11078">
                  <c:v>-0.30728346574468901</c:v>
                </c:pt>
                <c:pt idx="11079">
                  <c:v>-0.307</c:v>
                </c:pt>
                <c:pt idx="11080">
                  <c:v>-0.30693568750281303</c:v>
                </c:pt>
                <c:pt idx="11081">
                  <c:v>-0.30681316390310498</c:v>
                </c:pt>
                <c:pt idx="11082">
                  <c:v>-0.306520958027933</c:v>
                </c:pt>
                <c:pt idx="11083">
                  <c:v>-0.30620000000000003</c:v>
                </c:pt>
                <c:pt idx="11084">
                  <c:v>-0.30604200488049998</c:v>
                </c:pt>
                <c:pt idx="11085">
                  <c:v>-0.30599198828895602</c:v>
                </c:pt>
                <c:pt idx="11086">
                  <c:v>-0.30582532165034398</c:v>
                </c:pt>
                <c:pt idx="11087">
                  <c:v>-0.30579691790268299</c:v>
                </c:pt>
                <c:pt idx="11088" formatCode="0.0000">
                  <c:v>-0.30566514713951598</c:v>
                </c:pt>
                <c:pt idx="11089">
                  <c:v>-0.30565938830168599</c:v>
                </c:pt>
                <c:pt idx="11090">
                  <c:v>-0.30558396789999298</c:v>
                </c:pt>
                <c:pt idx="11091">
                  <c:v>-0.30530711048202802</c:v>
                </c:pt>
                <c:pt idx="11092">
                  <c:v>-0.30516710745756198</c:v>
                </c:pt>
                <c:pt idx="11093">
                  <c:v>-0.30512106183964199</c:v>
                </c:pt>
                <c:pt idx="11094">
                  <c:v>-0.3049</c:v>
                </c:pt>
                <c:pt idx="11095">
                  <c:v>-0.30455933582602801</c:v>
                </c:pt>
                <c:pt idx="11096">
                  <c:v>-0.30455845947357002</c:v>
                </c:pt>
                <c:pt idx="11097">
                  <c:v>-0.30440992013484103</c:v>
                </c:pt>
                <c:pt idx="11098">
                  <c:v>-0.30429394498665902</c:v>
                </c:pt>
                <c:pt idx="11099">
                  <c:v>-0.30409999999999998</c:v>
                </c:pt>
                <c:pt idx="11100">
                  <c:v>-0.30373396604744801</c:v>
                </c:pt>
                <c:pt idx="11101">
                  <c:v>-0.30372947334396899</c:v>
                </c:pt>
                <c:pt idx="11102">
                  <c:v>-0.303460823273213</c:v>
                </c:pt>
                <c:pt idx="11103">
                  <c:v>-0.30343606132494999</c:v>
                </c:pt>
                <c:pt idx="11104">
                  <c:v>-0.302966599534155</c:v>
                </c:pt>
                <c:pt idx="11105">
                  <c:v>-0.302806604085672</c:v>
                </c:pt>
                <c:pt idx="11106">
                  <c:v>-0.302806604085672</c:v>
                </c:pt>
                <c:pt idx="11107">
                  <c:v>-0.30280000000000001</c:v>
                </c:pt>
                <c:pt idx="11108">
                  <c:v>-0.30267976174776801</c:v>
                </c:pt>
                <c:pt idx="11109">
                  <c:v>-0.30234081583685801</c:v>
                </c:pt>
                <c:pt idx="11110">
                  <c:v>-0.30233093582303899</c:v>
                </c:pt>
                <c:pt idx="11111">
                  <c:v>-0.30215083992507202</c:v>
                </c:pt>
                <c:pt idx="11112">
                  <c:v>-0.30209298277319102</c:v>
                </c:pt>
                <c:pt idx="11113">
                  <c:v>-0.30199999999999999</c:v>
                </c:pt>
                <c:pt idx="11114">
                  <c:v>-0.30199999999999999</c:v>
                </c:pt>
                <c:pt idx="11115">
                  <c:v>-0.30181375691252399</c:v>
                </c:pt>
                <c:pt idx="11116">
                  <c:v>-0.30170000000000002</c:v>
                </c:pt>
                <c:pt idx="11117">
                  <c:v>-0.301480899334226</c:v>
                </c:pt>
                <c:pt idx="11118">
                  <c:v>-0.30109999999999998</c:v>
                </c:pt>
                <c:pt idx="11119">
                  <c:v>-0.30088971046136698</c:v>
                </c:pt>
                <c:pt idx="11120">
                  <c:v>-0.30070000000000002</c:v>
                </c:pt>
                <c:pt idx="11121">
                  <c:v>-0.300418205505455</c:v>
                </c:pt>
                <c:pt idx="11122">
                  <c:v>-0.3004</c:v>
                </c:pt>
                <c:pt idx="11123">
                  <c:v>-0.29984329739927801</c:v>
                </c:pt>
                <c:pt idx="11124" formatCode="0.0000">
                  <c:v>-0.29978092998011502</c:v>
                </c:pt>
                <c:pt idx="11125">
                  <c:v>-0.29973032308044001</c:v>
                </c:pt>
                <c:pt idx="11126">
                  <c:v>-0.29970000000000002</c:v>
                </c:pt>
                <c:pt idx="11127">
                  <c:v>-0.29962220081798602</c:v>
                </c:pt>
                <c:pt idx="11128">
                  <c:v>-0.299607989934293</c:v>
                </c:pt>
                <c:pt idx="11129">
                  <c:v>-0.29959089090296898</c:v>
                </c:pt>
                <c:pt idx="11130">
                  <c:v>-0.299503023384803</c:v>
                </c:pt>
                <c:pt idx="11131">
                  <c:v>-0.2994</c:v>
                </c:pt>
                <c:pt idx="11132">
                  <c:v>-0.2994</c:v>
                </c:pt>
                <c:pt idx="11133">
                  <c:v>-0.29920884862443098</c:v>
                </c:pt>
                <c:pt idx="11134">
                  <c:v>-0.29909999999999998</c:v>
                </c:pt>
                <c:pt idx="11135">
                  <c:v>-0.29897973105884101</c:v>
                </c:pt>
                <c:pt idx="11136">
                  <c:v>-0.29895122099065702</c:v>
                </c:pt>
                <c:pt idx="11137">
                  <c:v>-0.29880026039868002</c:v>
                </c:pt>
                <c:pt idx="11138">
                  <c:v>-0.29858442088209702</c:v>
                </c:pt>
                <c:pt idx="11139">
                  <c:v>-0.2984</c:v>
                </c:pt>
                <c:pt idx="11140">
                  <c:v>-0.29824395991038499</c:v>
                </c:pt>
                <c:pt idx="11141">
                  <c:v>-0.29759999999999998</c:v>
                </c:pt>
                <c:pt idx="11142">
                  <c:v>-0.29670000000000002</c:v>
                </c:pt>
                <c:pt idx="11143" formatCode="0.0000">
                  <c:v>-0.29647469191704301</c:v>
                </c:pt>
                <c:pt idx="11144">
                  <c:v>-0.29642515814673198</c:v>
                </c:pt>
                <c:pt idx="11145">
                  <c:v>-0.2964</c:v>
                </c:pt>
                <c:pt idx="11146">
                  <c:v>-0.29617911411785502</c:v>
                </c:pt>
                <c:pt idx="11147">
                  <c:v>-0.29609999999999997</c:v>
                </c:pt>
                <c:pt idx="11148">
                  <c:v>-0.29566376848831</c:v>
                </c:pt>
                <c:pt idx="11149">
                  <c:v>-0.29566241346747302</c:v>
                </c:pt>
                <c:pt idx="11150">
                  <c:v>-0.29559999999999997</c:v>
                </c:pt>
                <c:pt idx="11151">
                  <c:v>-0.295497894114785</c:v>
                </c:pt>
                <c:pt idx="11152">
                  <c:v>-0.29517893822408398</c:v>
                </c:pt>
                <c:pt idx="11153">
                  <c:v>-0.29500954347478697</c:v>
                </c:pt>
                <c:pt idx="11154">
                  <c:v>-0.294895434626954</c:v>
                </c:pt>
                <c:pt idx="11155">
                  <c:v>-0.29457886031057401</c:v>
                </c:pt>
                <c:pt idx="11156">
                  <c:v>-0.29446116809074702</c:v>
                </c:pt>
                <c:pt idx="11157">
                  <c:v>-0.29435687208845601</c:v>
                </c:pt>
                <c:pt idx="11158">
                  <c:v>-0.29431541934875999</c:v>
                </c:pt>
                <c:pt idx="11159">
                  <c:v>-0.29431541934875999</c:v>
                </c:pt>
                <c:pt idx="11160">
                  <c:v>-0.29420000000000002</c:v>
                </c:pt>
                <c:pt idx="11161">
                  <c:v>-0.29419366342465197</c:v>
                </c:pt>
                <c:pt idx="11162">
                  <c:v>-0.29389999999999999</c:v>
                </c:pt>
                <c:pt idx="11163">
                  <c:v>-0.29381146037384998</c:v>
                </c:pt>
                <c:pt idx="11164">
                  <c:v>-0.29379583694946299</c:v>
                </c:pt>
                <c:pt idx="11165">
                  <c:v>-0.29349999999999998</c:v>
                </c:pt>
                <c:pt idx="11166">
                  <c:v>-0.29349999999999998</c:v>
                </c:pt>
                <c:pt idx="11167">
                  <c:v>-0.29339430085108997</c:v>
                </c:pt>
                <c:pt idx="11168">
                  <c:v>-0.29334828272938102</c:v>
                </c:pt>
                <c:pt idx="11169">
                  <c:v>-0.29320000000000002</c:v>
                </c:pt>
                <c:pt idx="11170" formatCode="0.0000">
                  <c:v>-0.29302468849347102</c:v>
                </c:pt>
                <c:pt idx="11171">
                  <c:v>-0.29278447990394602</c:v>
                </c:pt>
                <c:pt idx="11172">
                  <c:v>-0.29248263251874701</c:v>
                </c:pt>
                <c:pt idx="11173">
                  <c:v>-0.29236363286355999</c:v>
                </c:pt>
                <c:pt idx="11174">
                  <c:v>-0.29221978518596398</c:v>
                </c:pt>
                <c:pt idx="11175">
                  <c:v>-0.29210000000000003</c:v>
                </c:pt>
                <c:pt idx="11176">
                  <c:v>-0.29205119281849501</c:v>
                </c:pt>
                <c:pt idx="11177">
                  <c:v>-0.29160000000000003</c:v>
                </c:pt>
                <c:pt idx="11178">
                  <c:v>-0.29160000000000003</c:v>
                </c:pt>
                <c:pt idx="11179">
                  <c:v>-0.29160000000000003</c:v>
                </c:pt>
                <c:pt idx="11180">
                  <c:v>-0.29153218964935301</c:v>
                </c:pt>
                <c:pt idx="11181">
                  <c:v>-0.29139709169721101</c:v>
                </c:pt>
                <c:pt idx="11182">
                  <c:v>-0.291292374559175</c:v>
                </c:pt>
                <c:pt idx="11183">
                  <c:v>-0.29123838764453502</c:v>
                </c:pt>
                <c:pt idx="11184">
                  <c:v>-0.29112784093614402</c:v>
                </c:pt>
                <c:pt idx="11185" formatCode="0.0000">
                  <c:v>-0.290245765554485</c:v>
                </c:pt>
                <c:pt idx="11186">
                  <c:v>-0.29018016822239801</c:v>
                </c:pt>
                <c:pt idx="11187">
                  <c:v>-0.289949331061013</c:v>
                </c:pt>
                <c:pt idx="11188">
                  <c:v>-0.2898</c:v>
                </c:pt>
                <c:pt idx="11189">
                  <c:v>-0.28970000000000001</c:v>
                </c:pt>
                <c:pt idx="11190">
                  <c:v>-0.28956412844520102</c:v>
                </c:pt>
                <c:pt idx="11191">
                  <c:v>-0.28950744198575801</c:v>
                </c:pt>
                <c:pt idx="11192">
                  <c:v>-0.28947249774539402</c:v>
                </c:pt>
                <c:pt idx="11193">
                  <c:v>-0.2893</c:v>
                </c:pt>
                <c:pt idx="11194" formatCode="0.0000">
                  <c:v>-0.289233429334528</c:v>
                </c:pt>
                <c:pt idx="11195">
                  <c:v>-0.28920000000000001</c:v>
                </c:pt>
                <c:pt idx="11196">
                  <c:v>-0.28899999999999998</c:v>
                </c:pt>
                <c:pt idx="11197">
                  <c:v>-0.28889999999999999</c:v>
                </c:pt>
                <c:pt idx="11198">
                  <c:v>-0.2888</c:v>
                </c:pt>
                <c:pt idx="11199">
                  <c:v>-0.28864169082705199</c:v>
                </c:pt>
                <c:pt idx="11200">
                  <c:v>-0.28839999999999999</c:v>
                </c:pt>
                <c:pt idx="11201">
                  <c:v>-0.28816607765402702</c:v>
                </c:pt>
                <c:pt idx="11202">
                  <c:v>-0.28814454212400498</c:v>
                </c:pt>
                <c:pt idx="11203">
                  <c:v>-0.288034285549219</c:v>
                </c:pt>
                <c:pt idx="11204">
                  <c:v>-0.28793395890395301</c:v>
                </c:pt>
                <c:pt idx="11205">
                  <c:v>-0.28787616396096699</c:v>
                </c:pt>
                <c:pt idx="11206">
                  <c:v>-0.2878</c:v>
                </c:pt>
                <c:pt idx="11207">
                  <c:v>-0.2878</c:v>
                </c:pt>
                <c:pt idx="11208" formatCode="0.0000">
                  <c:v>-0.28769886183939902</c:v>
                </c:pt>
                <c:pt idx="11209">
                  <c:v>-0.28749999999999998</c:v>
                </c:pt>
                <c:pt idx="11210">
                  <c:v>-0.28749632162751498</c:v>
                </c:pt>
                <c:pt idx="11211">
                  <c:v>-0.28749480864833699</c:v>
                </c:pt>
                <c:pt idx="11212">
                  <c:v>-0.28731316607323298</c:v>
                </c:pt>
                <c:pt idx="11213">
                  <c:v>-0.2873</c:v>
                </c:pt>
                <c:pt idx="11214">
                  <c:v>-0.2873</c:v>
                </c:pt>
                <c:pt idx="11215">
                  <c:v>-0.28685257930417801</c:v>
                </c:pt>
                <c:pt idx="11216">
                  <c:v>-0.28666247911842302</c:v>
                </c:pt>
                <c:pt idx="11217">
                  <c:v>-0.28660000000000002</c:v>
                </c:pt>
                <c:pt idx="11218">
                  <c:v>-0.28656223228188599</c:v>
                </c:pt>
                <c:pt idx="11219">
                  <c:v>-0.286550910702975</c:v>
                </c:pt>
                <c:pt idx="11220" formatCode="0.0000">
                  <c:v>-0.28650533149146201</c:v>
                </c:pt>
                <c:pt idx="11221">
                  <c:v>-0.28639999999999999</c:v>
                </c:pt>
                <c:pt idx="11222">
                  <c:v>-0.28638590596914398</c:v>
                </c:pt>
                <c:pt idx="11223">
                  <c:v>-0.28610000000000002</c:v>
                </c:pt>
                <c:pt idx="11224">
                  <c:v>-0.28599999999999998</c:v>
                </c:pt>
                <c:pt idx="11225" formatCode="0.0000">
                  <c:v>-0.28529541569238698</c:v>
                </c:pt>
                <c:pt idx="11226">
                  <c:v>-0.2848</c:v>
                </c:pt>
                <c:pt idx="11227">
                  <c:v>-0.2848</c:v>
                </c:pt>
                <c:pt idx="11228">
                  <c:v>-0.28445362811882102</c:v>
                </c:pt>
                <c:pt idx="11229">
                  <c:v>-0.2843</c:v>
                </c:pt>
                <c:pt idx="11230">
                  <c:v>-0.28418458185110701</c:v>
                </c:pt>
                <c:pt idx="11231">
                  <c:v>-0.28410000000000002</c:v>
                </c:pt>
                <c:pt idx="11232">
                  <c:v>-0.28389999999999999</c:v>
                </c:pt>
                <c:pt idx="11233">
                  <c:v>-0.28389999999999999</c:v>
                </c:pt>
                <c:pt idx="11234">
                  <c:v>-0.28368497250763502</c:v>
                </c:pt>
                <c:pt idx="11235">
                  <c:v>-0.28363739357831602</c:v>
                </c:pt>
                <c:pt idx="11236">
                  <c:v>-0.28358146116423699</c:v>
                </c:pt>
                <c:pt idx="11237">
                  <c:v>-0.28353504393008</c:v>
                </c:pt>
                <c:pt idx="11238">
                  <c:v>-0.28349999999999997</c:v>
                </c:pt>
                <c:pt idx="11239">
                  <c:v>-0.283336234790245</c:v>
                </c:pt>
                <c:pt idx="11240">
                  <c:v>-0.28320000000000001</c:v>
                </c:pt>
                <c:pt idx="11241">
                  <c:v>-0.28319897458530202</c:v>
                </c:pt>
                <c:pt idx="11242">
                  <c:v>-0.28304470198199499</c:v>
                </c:pt>
                <c:pt idx="11243">
                  <c:v>-0.28282701695016399</c:v>
                </c:pt>
                <c:pt idx="11244">
                  <c:v>-0.28280785698078498</c:v>
                </c:pt>
                <c:pt idx="11245">
                  <c:v>-0.28280785698078498</c:v>
                </c:pt>
                <c:pt idx="11246">
                  <c:v>-0.28270000000000001</c:v>
                </c:pt>
                <c:pt idx="11247">
                  <c:v>-0.28260000000000002</c:v>
                </c:pt>
                <c:pt idx="11248" formatCode="0.0000">
                  <c:v>-0.28251875362336198</c:v>
                </c:pt>
                <c:pt idx="11249">
                  <c:v>-0.28249321342950101</c:v>
                </c:pt>
                <c:pt idx="11250">
                  <c:v>-0.28232247402355498</c:v>
                </c:pt>
                <c:pt idx="11251">
                  <c:v>-0.28220000000000001</c:v>
                </c:pt>
                <c:pt idx="11252">
                  <c:v>-0.28189999999999998</c:v>
                </c:pt>
                <c:pt idx="11253">
                  <c:v>-0.28160000000000002</c:v>
                </c:pt>
                <c:pt idx="11254" formatCode="0.0000">
                  <c:v>-0.28148247157820899</c:v>
                </c:pt>
                <c:pt idx="11255">
                  <c:v>-0.28141314336138401</c:v>
                </c:pt>
                <c:pt idx="11256">
                  <c:v>-0.28129999999999999</c:v>
                </c:pt>
                <c:pt idx="11257">
                  <c:v>-0.28109653660851602</c:v>
                </c:pt>
                <c:pt idx="11258">
                  <c:v>-0.280912370018358</c:v>
                </c:pt>
                <c:pt idx="11259">
                  <c:v>-0.28089999999999998</c:v>
                </c:pt>
                <c:pt idx="11260">
                  <c:v>-0.28075573451681501</c:v>
                </c:pt>
                <c:pt idx="11261">
                  <c:v>-0.28072722055674398</c:v>
                </c:pt>
                <c:pt idx="11262">
                  <c:v>-0.28061252008602</c:v>
                </c:pt>
                <c:pt idx="11263">
                  <c:v>-0.28050000000000003</c:v>
                </c:pt>
                <c:pt idx="11264">
                  <c:v>-0.28025169141287098</c:v>
                </c:pt>
                <c:pt idx="11265">
                  <c:v>-0.28024682203826901</c:v>
                </c:pt>
                <c:pt idx="11266">
                  <c:v>-0.28024682203826901</c:v>
                </c:pt>
                <c:pt idx="11267">
                  <c:v>-0.28021838148084999</c:v>
                </c:pt>
                <c:pt idx="11268">
                  <c:v>-0.27990005420643499</c:v>
                </c:pt>
                <c:pt idx="11269">
                  <c:v>-0.27989999999999998</c:v>
                </c:pt>
                <c:pt idx="11270">
                  <c:v>-0.27989999999999998</c:v>
                </c:pt>
                <c:pt idx="11271">
                  <c:v>-0.27981599241795901</c:v>
                </c:pt>
                <c:pt idx="11272">
                  <c:v>-0.27980828301267702</c:v>
                </c:pt>
                <c:pt idx="11273">
                  <c:v>-0.27960000000000002</c:v>
                </c:pt>
                <c:pt idx="11274">
                  <c:v>-0.27937817201203702</c:v>
                </c:pt>
                <c:pt idx="11275">
                  <c:v>-0.27932000360897102</c:v>
                </c:pt>
                <c:pt idx="11276">
                  <c:v>-0.27930851066132101</c:v>
                </c:pt>
                <c:pt idx="11277">
                  <c:v>-0.27929999999999999</c:v>
                </c:pt>
                <c:pt idx="11278">
                  <c:v>-0.27922467298217901</c:v>
                </c:pt>
                <c:pt idx="11279">
                  <c:v>-0.27920583205895899</c:v>
                </c:pt>
                <c:pt idx="11280">
                  <c:v>-0.2792</c:v>
                </c:pt>
                <c:pt idx="11281">
                  <c:v>-0.279140624602355</c:v>
                </c:pt>
                <c:pt idx="11282">
                  <c:v>-0.27878173163910602</c:v>
                </c:pt>
                <c:pt idx="11283">
                  <c:v>-0.27861226033527697</c:v>
                </c:pt>
                <c:pt idx="11284">
                  <c:v>-0.27850000000000003</c:v>
                </c:pt>
                <c:pt idx="11285">
                  <c:v>-0.27839999999999998</c:v>
                </c:pt>
                <c:pt idx="11286">
                  <c:v>-0.27806651368604701</c:v>
                </c:pt>
                <c:pt idx="11287">
                  <c:v>-0.27800000000000002</c:v>
                </c:pt>
                <c:pt idx="11288">
                  <c:v>-0.27779999999999999</c:v>
                </c:pt>
                <c:pt idx="11289">
                  <c:v>-0.27754431782508299</c:v>
                </c:pt>
                <c:pt idx="11290">
                  <c:v>-0.27734147293391498</c:v>
                </c:pt>
                <c:pt idx="11291">
                  <c:v>-0.27729999999999999</c:v>
                </c:pt>
                <c:pt idx="11292">
                  <c:v>-0.277214601833154</c:v>
                </c:pt>
                <c:pt idx="11293">
                  <c:v>-0.27684800423407302</c:v>
                </c:pt>
                <c:pt idx="11294">
                  <c:v>-0.27684800423407302</c:v>
                </c:pt>
                <c:pt idx="11295">
                  <c:v>-0.27679999999999999</c:v>
                </c:pt>
                <c:pt idx="11296">
                  <c:v>-0.2767</c:v>
                </c:pt>
                <c:pt idx="11297">
                  <c:v>-0.27513262695312801</c:v>
                </c:pt>
                <c:pt idx="11298">
                  <c:v>-0.27479999999999999</c:v>
                </c:pt>
                <c:pt idx="11299">
                  <c:v>-0.2747</c:v>
                </c:pt>
                <c:pt idx="11300">
                  <c:v>-0.27454737675108798</c:v>
                </c:pt>
                <c:pt idx="11301">
                  <c:v>-0.27453434093318901</c:v>
                </c:pt>
                <c:pt idx="11302">
                  <c:v>-0.27439999999999998</c:v>
                </c:pt>
                <c:pt idx="11303">
                  <c:v>-0.27436233683383598</c:v>
                </c:pt>
                <c:pt idx="11304">
                  <c:v>-0.27429999999999999</c:v>
                </c:pt>
                <c:pt idx="11305">
                  <c:v>-0.27420660377485101</c:v>
                </c:pt>
                <c:pt idx="11306">
                  <c:v>-0.27410000000000001</c:v>
                </c:pt>
                <c:pt idx="11307">
                  <c:v>-0.27355153583346298</c:v>
                </c:pt>
                <c:pt idx="11308">
                  <c:v>-0.27349336373921701</c:v>
                </c:pt>
                <c:pt idx="11309">
                  <c:v>-0.27314229674298102</c:v>
                </c:pt>
                <c:pt idx="11310">
                  <c:v>-0.27281373390778901</c:v>
                </c:pt>
                <c:pt idx="11311">
                  <c:v>-0.27263416351247499</c:v>
                </c:pt>
                <c:pt idx="11312">
                  <c:v>-0.27260000000000001</c:v>
                </c:pt>
                <c:pt idx="11313">
                  <c:v>-0.27257088254900902</c:v>
                </c:pt>
                <c:pt idx="11314">
                  <c:v>-0.27252018561520702</c:v>
                </c:pt>
                <c:pt idx="11315">
                  <c:v>-0.27230624434473</c:v>
                </c:pt>
                <c:pt idx="11316">
                  <c:v>-0.27221291095939898</c:v>
                </c:pt>
                <c:pt idx="11317" formatCode="0.0000">
                  <c:v>-0.27193524992225998</c:v>
                </c:pt>
                <c:pt idx="11318">
                  <c:v>-0.27175585809181801</c:v>
                </c:pt>
                <c:pt idx="11319">
                  <c:v>-0.27175585809181801</c:v>
                </c:pt>
                <c:pt idx="11320">
                  <c:v>-0.2717</c:v>
                </c:pt>
                <c:pt idx="11321">
                  <c:v>-0.27149382605621802</c:v>
                </c:pt>
                <c:pt idx="11322">
                  <c:v>-0.27115092876264202</c:v>
                </c:pt>
                <c:pt idx="11323">
                  <c:v>-0.271117398626535</c:v>
                </c:pt>
                <c:pt idx="11324">
                  <c:v>-0.270999238931318</c:v>
                </c:pt>
                <c:pt idx="11325">
                  <c:v>-0.27087807703366401</c:v>
                </c:pt>
                <c:pt idx="11326">
                  <c:v>-0.27079999999999999</c:v>
                </c:pt>
                <c:pt idx="11327">
                  <c:v>-0.27060000000000001</c:v>
                </c:pt>
                <c:pt idx="11328">
                  <c:v>-0.27010934148228499</c:v>
                </c:pt>
                <c:pt idx="11329">
                  <c:v>-0.27006889440976001</c:v>
                </c:pt>
                <c:pt idx="11330" formatCode="0.0000">
                  <c:v>-0.27004862491673698</c:v>
                </c:pt>
                <c:pt idx="11331" formatCode="0.0000">
                  <c:v>-0.269225567287601</c:v>
                </c:pt>
                <c:pt idx="11332">
                  <c:v>-0.26879999999999998</c:v>
                </c:pt>
                <c:pt idx="11333">
                  <c:v>-0.26879406519215698</c:v>
                </c:pt>
                <c:pt idx="11334">
                  <c:v>-0.26870070158415899</c:v>
                </c:pt>
                <c:pt idx="11335">
                  <c:v>-0.26869999999999999</c:v>
                </c:pt>
                <c:pt idx="11336" formatCode="0.0000">
                  <c:v>-0.26869265840540102</c:v>
                </c:pt>
                <c:pt idx="11337">
                  <c:v>-0.26830499042033701</c:v>
                </c:pt>
                <c:pt idx="11338" formatCode="0.0000">
                  <c:v>-0.26815974952320099</c:v>
                </c:pt>
                <c:pt idx="11339">
                  <c:v>-0.2681</c:v>
                </c:pt>
                <c:pt idx="11340">
                  <c:v>-0.26802174095669301</c:v>
                </c:pt>
                <c:pt idx="11341">
                  <c:v>-0.267892906814722</c:v>
                </c:pt>
                <c:pt idx="11342">
                  <c:v>-0.26750834875317298</c:v>
                </c:pt>
                <c:pt idx="11343">
                  <c:v>-0.26729999999999998</c:v>
                </c:pt>
                <c:pt idx="11344">
                  <c:v>-0.267149753255566</c:v>
                </c:pt>
                <c:pt idx="11345">
                  <c:v>-0.26696473279660599</c:v>
                </c:pt>
                <c:pt idx="11346">
                  <c:v>-0.26654045084748801</c:v>
                </c:pt>
                <c:pt idx="11347">
                  <c:v>-0.26639201512190802</c:v>
                </c:pt>
                <c:pt idx="11348">
                  <c:v>-0.26600000000000001</c:v>
                </c:pt>
                <c:pt idx="11349">
                  <c:v>-0.26562524400437698</c:v>
                </c:pt>
                <c:pt idx="11350">
                  <c:v>-0.265325228367084</c:v>
                </c:pt>
                <c:pt idx="11351">
                  <c:v>-0.26522903149842397</c:v>
                </c:pt>
                <c:pt idx="11352">
                  <c:v>-0.26519999999999999</c:v>
                </c:pt>
                <c:pt idx="11353">
                  <c:v>-0.265110675078428</c:v>
                </c:pt>
                <c:pt idx="11354">
                  <c:v>-0.26486803892017802</c:v>
                </c:pt>
                <c:pt idx="11355">
                  <c:v>-0.26479999999999998</c:v>
                </c:pt>
                <c:pt idx="11356">
                  <c:v>-0.26469999999999999</c:v>
                </c:pt>
                <c:pt idx="11357">
                  <c:v>-0.26442237043369499</c:v>
                </c:pt>
                <c:pt idx="11358" formatCode="0.0000">
                  <c:v>-0.26435500010297502</c:v>
                </c:pt>
                <c:pt idx="11359">
                  <c:v>-0.26429999999999998</c:v>
                </c:pt>
                <c:pt idx="11360">
                  <c:v>-0.264050278073439</c:v>
                </c:pt>
                <c:pt idx="11361">
                  <c:v>-0.26384059226016998</c:v>
                </c:pt>
                <c:pt idx="11362" formatCode="0.0000">
                  <c:v>-0.26374370345521297</c:v>
                </c:pt>
                <c:pt idx="11363">
                  <c:v>-0.26373866166279902</c:v>
                </c:pt>
                <c:pt idx="11364">
                  <c:v>-0.26339840850004897</c:v>
                </c:pt>
                <c:pt idx="11365">
                  <c:v>-0.263066676717849</c:v>
                </c:pt>
                <c:pt idx="11366">
                  <c:v>-0.26290000000000002</c:v>
                </c:pt>
                <c:pt idx="11367">
                  <c:v>-0.26279999999999998</c:v>
                </c:pt>
                <c:pt idx="11368">
                  <c:v>-0.26240000000000002</c:v>
                </c:pt>
                <c:pt idx="11369">
                  <c:v>-0.262336065091201</c:v>
                </c:pt>
                <c:pt idx="11370">
                  <c:v>-0.26231738094892798</c:v>
                </c:pt>
                <c:pt idx="11371">
                  <c:v>-0.26223750321037997</c:v>
                </c:pt>
                <c:pt idx="11372">
                  <c:v>-0.262228850934285</c:v>
                </c:pt>
                <c:pt idx="11373">
                  <c:v>-0.26188389285222902</c:v>
                </c:pt>
                <c:pt idx="11374">
                  <c:v>-0.26179999999999998</c:v>
                </c:pt>
                <c:pt idx="11375">
                  <c:v>-0.26172443307980298</c:v>
                </c:pt>
                <c:pt idx="11376">
                  <c:v>-0.26140000000000002</c:v>
                </c:pt>
                <c:pt idx="11377">
                  <c:v>-0.261065795907166</c:v>
                </c:pt>
                <c:pt idx="11378">
                  <c:v>-0.26082338141713601</c:v>
                </c:pt>
                <c:pt idx="11379">
                  <c:v>-0.26079999999999998</c:v>
                </c:pt>
                <c:pt idx="11380">
                  <c:v>-0.26075250351653001</c:v>
                </c:pt>
                <c:pt idx="11381">
                  <c:v>-0.26046984243665</c:v>
                </c:pt>
                <c:pt idx="11382">
                  <c:v>-0.26040000000000002</c:v>
                </c:pt>
                <c:pt idx="11383" formatCode="0.0000">
                  <c:v>-0.26034545893600802</c:v>
                </c:pt>
                <c:pt idx="11384">
                  <c:v>-0.25995568305080802</c:v>
                </c:pt>
                <c:pt idx="11385">
                  <c:v>-0.25969999999999999</c:v>
                </c:pt>
                <c:pt idx="11386">
                  <c:v>-0.259549995748247</c:v>
                </c:pt>
                <c:pt idx="11387">
                  <c:v>-0.25950000000000001</c:v>
                </c:pt>
                <c:pt idx="11388">
                  <c:v>-0.25945091719025998</c:v>
                </c:pt>
                <c:pt idx="11389">
                  <c:v>-0.25900876678048901</c:v>
                </c:pt>
                <c:pt idx="11390">
                  <c:v>-0.25900000000000001</c:v>
                </c:pt>
                <c:pt idx="11391">
                  <c:v>-0.25849896210490902</c:v>
                </c:pt>
                <c:pt idx="11392">
                  <c:v>-0.258433007172373</c:v>
                </c:pt>
                <c:pt idx="11393">
                  <c:v>-0.25840000000000002</c:v>
                </c:pt>
                <c:pt idx="11394">
                  <c:v>-0.25829999999999997</c:v>
                </c:pt>
                <c:pt idx="11395">
                  <c:v>-0.25819999999999999</c:v>
                </c:pt>
                <c:pt idx="11396">
                  <c:v>-0.25763650968332702</c:v>
                </c:pt>
                <c:pt idx="11397">
                  <c:v>-0.25750000000000001</c:v>
                </c:pt>
                <c:pt idx="11398">
                  <c:v>-0.25729999999999997</c:v>
                </c:pt>
                <c:pt idx="11399">
                  <c:v>-0.25700165871103497</c:v>
                </c:pt>
                <c:pt idx="11400">
                  <c:v>-0.25690000000000002</c:v>
                </c:pt>
                <c:pt idx="11401">
                  <c:v>-0.25679999999999997</c:v>
                </c:pt>
                <c:pt idx="11402">
                  <c:v>-0.256567886344786</c:v>
                </c:pt>
                <c:pt idx="11403">
                  <c:v>-0.256147141420008</c:v>
                </c:pt>
                <c:pt idx="11404">
                  <c:v>-0.25609999999999999</c:v>
                </c:pt>
                <c:pt idx="11405">
                  <c:v>-0.25609273775094299</c:v>
                </c:pt>
                <c:pt idx="11406">
                  <c:v>-0.25606524261282898</c:v>
                </c:pt>
                <c:pt idx="11407">
                  <c:v>-0.25592230345390299</c:v>
                </c:pt>
                <c:pt idx="11408">
                  <c:v>-0.25588978084962399</c:v>
                </c:pt>
                <c:pt idx="11409">
                  <c:v>-0.25528245826837298</c:v>
                </c:pt>
                <c:pt idx="11410">
                  <c:v>-0.25519999999999998</c:v>
                </c:pt>
                <c:pt idx="11411">
                  <c:v>-0.25504008288514002</c:v>
                </c:pt>
                <c:pt idx="11412">
                  <c:v>-0.25483576496528199</c:v>
                </c:pt>
                <c:pt idx="11413">
                  <c:v>-0.25469592680365399</c:v>
                </c:pt>
                <c:pt idx="11414">
                  <c:v>-0.25440000000000002</c:v>
                </c:pt>
                <c:pt idx="11415">
                  <c:v>-0.25396489945127398</c:v>
                </c:pt>
                <c:pt idx="11416">
                  <c:v>-0.25358648953551899</c:v>
                </c:pt>
                <c:pt idx="11417">
                  <c:v>-0.25327628257636497</c:v>
                </c:pt>
                <c:pt idx="11418">
                  <c:v>-0.25310584859274798</c:v>
                </c:pt>
                <c:pt idx="11419">
                  <c:v>-0.25309999999999999</c:v>
                </c:pt>
                <c:pt idx="11420">
                  <c:v>-0.25306138564205899</c:v>
                </c:pt>
                <c:pt idx="11421">
                  <c:v>-0.2525</c:v>
                </c:pt>
                <c:pt idx="11422">
                  <c:v>-0.25245989893126902</c:v>
                </c:pt>
                <c:pt idx="11423">
                  <c:v>-0.25219999999999998</c:v>
                </c:pt>
                <c:pt idx="11424">
                  <c:v>-0.25219999999999998</c:v>
                </c:pt>
                <c:pt idx="11425">
                  <c:v>-0.2521803936218</c:v>
                </c:pt>
                <c:pt idx="11426">
                  <c:v>-0.25213300408607903</c:v>
                </c:pt>
                <c:pt idx="11427">
                  <c:v>-0.252059942803737</c:v>
                </c:pt>
                <c:pt idx="11428" formatCode="0.0000">
                  <c:v>-0.25160230685652202</c:v>
                </c:pt>
                <c:pt idx="11429">
                  <c:v>-0.25156449186138602</c:v>
                </c:pt>
                <c:pt idx="11430">
                  <c:v>-0.25155973896101302</c:v>
                </c:pt>
                <c:pt idx="11431">
                  <c:v>-0.25127028081840203</c:v>
                </c:pt>
                <c:pt idx="11432" formatCode="0.0000">
                  <c:v>-0.25110666529279002</c:v>
                </c:pt>
                <c:pt idx="11433">
                  <c:v>-0.25097399811654197</c:v>
                </c:pt>
                <c:pt idx="11434">
                  <c:v>-0.25090000000000001</c:v>
                </c:pt>
                <c:pt idx="11435">
                  <c:v>-0.25058457831712999</c:v>
                </c:pt>
                <c:pt idx="11436">
                  <c:v>-0.25021101766151599</c:v>
                </c:pt>
                <c:pt idx="11437">
                  <c:v>-0.24940000000000001</c:v>
                </c:pt>
                <c:pt idx="11438">
                  <c:v>-0.24905497918813899</c:v>
                </c:pt>
                <c:pt idx="11439" formatCode="0.0000">
                  <c:v>-0.24903100070571499</c:v>
                </c:pt>
                <c:pt idx="11440">
                  <c:v>-0.24889849156024299</c:v>
                </c:pt>
                <c:pt idx="11441">
                  <c:v>-0.248875883164699</c:v>
                </c:pt>
                <c:pt idx="11442">
                  <c:v>-0.24875042212895501</c:v>
                </c:pt>
                <c:pt idx="11443">
                  <c:v>-0.24856790001113499</c:v>
                </c:pt>
                <c:pt idx="11444">
                  <c:v>-0.248521887528216</c:v>
                </c:pt>
                <c:pt idx="11445" formatCode="0.0000">
                  <c:v>-0.24851577765729399</c:v>
                </c:pt>
                <c:pt idx="11446">
                  <c:v>-0.248454932503717</c:v>
                </c:pt>
                <c:pt idx="11447">
                  <c:v>-0.24798559301461101</c:v>
                </c:pt>
                <c:pt idx="11448">
                  <c:v>-0.24791716459034499</c:v>
                </c:pt>
                <c:pt idx="11449">
                  <c:v>-0.24786098377297699</c:v>
                </c:pt>
                <c:pt idx="11450">
                  <c:v>-0.2477</c:v>
                </c:pt>
                <c:pt idx="11451">
                  <c:v>-0.247540239915406</c:v>
                </c:pt>
                <c:pt idx="11452" formatCode="0.0000">
                  <c:v>-0.24749479069571101</c:v>
                </c:pt>
                <c:pt idx="11453">
                  <c:v>-0.24744822403188399</c:v>
                </c:pt>
                <c:pt idx="11454">
                  <c:v>-0.247342212621284</c:v>
                </c:pt>
                <c:pt idx="11455">
                  <c:v>-0.24719401477070199</c:v>
                </c:pt>
                <c:pt idx="11456">
                  <c:v>-0.247136659399977</c:v>
                </c:pt>
                <c:pt idx="11457">
                  <c:v>-0.24660000000000001</c:v>
                </c:pt>
                <c:pt idx="11458">
                  <c:v>-0.246519154048676</c:v>
                </c:pt>
                <c:pt idx="11459">
                  <c:v>-0.24640000000000001</c:v>
                </c:pt>
                <c:pt idx="11460">
                  <c:v>-0.245955009912634</c:v>
                </c:pt>
                <c:pt idx="11461">
                  <c:v>-0.24590581369863199</c:v>
                </c:pt>
                <c:pt idx="11462">
                  <c:v>-0.24590539145432599</c:v>
                </c:pt>
                <c:pt idx="11463">
                  <c:v>-0.2457</c:v>
                </c:pt>
                <c:pt idx="11464">
                  <c:v>-0.24560000000000001</c:v>
                </c:pt>
                <c:pt idx="11465">
                  <c:v>-0.24512619061843599</c:v>
                </c:pt>
                <c:pt idx="11466">
                  <c:v>-0.24508228443751401</c:v>
                </c:pt>
                <c:pt idx="11467">
                  <c:v>-0.245057864564973</c:v>
                </c:pt>
                <c:pt idx="11468">
                  <c:v>-0.24490000000000001</c:v>
                </c:pt>
                <c:pt idx="11469">
                  <c:v>-0.24474704222354099</c:v>
                </c:pt>
                <c:pt idx="11470">
                  <c:v>-0.244714052180631</c:v>
                </c:pt>
                <c:pt idx="11471">
                  <c:v>-0.244414956399086</c:v>
                </c:pt>
                <c:pt idx="11472">
                  <c:v>-0.24440000000000001</c:v>
                </c:pt>
                <c:pt idx="11473" formatCode="0.0000">
                  <c:v>-0.24401082175060501</c:v>
                </c:pt>
                <c:pt idx="11474">
                  <c:v>-0.24390000000000001</c:v>
                </c:pt>
                <c:pt idx="11475">
                  <c:v>-0.24367829118807599</c:v>
                </c:pt>
                <c:pt idx="11476">
                  <c:v>-0.24349999999999999</c:v>
                </c:pt>
                <c:pt idx="11477">
                  <c:v>-0.24347378305963699</c:v>
                </c:pt>
                <c:pt idx="11478">
                  <c:v>-0.24336831092729</c:v>
                </c:pt>
                <c:pt idx="11479">
                  <c:v>-0.24336831092729</c:v>
                </c:pt>
                <c:pt idx="11480">
                  <c:v>-0.24332722737780699</c:v>
                </c:pt>
                <c:pt idx="11481">
                  <c:v>-0.24313059069481199</c:v>
                </c:pt>
                <c:pt idx="11482">
                  <c:v>-0.24308397168134799</c:v>
                </c:pt>
                <c:pt idx="11483">
                  <c:v>-0.242927548128929</c:v>
                </c:pt>
                <c:pt idx="11484">
                  <c:v>-0.24210000000000001</c:v>
                </c:pt>
                <c:pt idx="11485">
                  <c:v>-0.24199999999999999</c:v>
                </c:pt>
                <c:pt idx="11486">
                  <c:v>-0.24196501704211701</c:v>
                </c:pt>
                <c:pt idx="11487">
                  <c:v>-0.24164620125901601</c:v>
                </c:pt>
                <c:pt idx="11488">
                  <c:v>-0.24159683484361999</c:v>
                </c:pt>
                <c:pt idx="11489" formatCode="0.0000">
                  <c:v>-0.24157834242672999</c:v>
                </c:pt>
                <c:pt idx="11490">
                  <c:v>-0.241567823245144</c:v>
                </c:pt>
                <c:pt idx="11491">
                  <c:v>-0.24099999999999999</c:v>
                </c:pt>
                <c:pt idx="11492">
                  <c:v>-0.24077307114535801</c:v>
                </c:pt>
                <c:pt idx="11493">
                  <c:v>-0.240748481727242</c:v>
                </c:pt>
                <c:pt idx="11494">
                  <c:v>-0.2407</c:v>
                </c:pt>
                <c:pt idx="11495">
                  <c:v>-0.240585186105299</c:v>
                </c:pt>
                <c:pt idx="11496">
                  <c:v>-0.2402</c:v>
                </c:pt>
                <c:pt idx="11497">
                  <c:v>-0.240076772872032</c:v>
                </c:pt>
                <c:pt idx="11498">
                  <c:v>-0.23989935561234099</c:v>
                </c:pt>
                <c:pt idx="11499">
                  <c:v>-0.23978442853125101</c:v>
                </c:pt>
                <c:pt idx="11500">
                  <c:v>-0.239713245087635</c:v>
                </c:pt>
                <c:pt idx="11501">
                  <c:v>-0.23949999999999999</c:v>
                </c:pt>
                <c:pt idx="11502">
                  <c:v>-0.239396396073003</c:v>
                </c:pt>
                <c:pt idx="11503">
                  <c:v>-0.23928977461081599</c:v>
                </c:pt>
                <c:pt idx="11504">
                  <c:v>-0.239227480056068</c:v>
                </c:pt>
                <c:pt idx="11505">
                  <c:v>-0.239176973524998</c:v>
                </c:pt>
                <c:pt idx="11506">
                  <c:v>-0.239003451195796</c:v>
                </c:pt>
                <c:pt idx="11507">
                  <c:v>-0.23899999999999999</c:v>
                </c:pt>
                <c:pt idx="11508">
                  <c:v>-0.23893385236392201</c:v>
                </c:pt>
                <c:pt idx="11509">
                  <c:v>-0.23879888148898101</c:v>
                </c:pt>
                <c:pt idx="11510">
                  <c:v>-0.238563724137482</c:v>
                </c:pt>
                <c:pt idx="11511">
                  <c:v>-0.23810000000000001</c:v>
                </c:pt>
                <c:pt idx="11512">
                  <c:v>-0.23809045441898</c:v>
                </c:pt>
                <c:pt idx="11513">
                  <c:v>-0.2379</c:v>
                </c:pt>
                <c:pt idx="11514">
                  <c:v>-0.23785755018403901</c:v>
                </c:pt>
                <c:pt idx="11515">
                  <c:v>-0.23769632850112801</c:v>
                </c:pt>
                <c:pt idx="11516">
                  <c:v>-0.23768219373868499</c:v>
                </c:pt>
                <c:pt idx="11517">
                  <c:v>-0.23762026692782301</c:v>
                </c:pt>
                <c:pt idx="11518">
                  <c:v>-0.23723547536645401</c:v>
                </c:pt>
                <c:pt idx="11519">
                  <c:v>-0.237111222616434</c:v>
                </c:pt>
                <c:pt idx="11520">
                  <c:v>-0.23710000000000001</c:v>
                </c:pt>
                <c:pt idx="11521">
                  <c:v>-0.23710000000000001</c:v>
                </c:pt>
                <c:pt idx="11522">
                  <c:v>-0.23701460779376801</c:v>
                </c:pt>
                <c:pt idx="11523">
                  <c:v>-0.23630000000000001</c:v>
                </c:pt>
                <c:pt idx="11524">
                  <c:v>-0.23626039065458901</c:v>
                </c:pt>
                <c:pt idx="11525">
                  <c:v>-0.23614869630916899</c:v>
                </c:pt>
                <c:pt idx="11526">
                  <c:v>-0.236143303840264</c:v>
                </c:pt>
                <c:pt idx="11527">
                  <c:v>-0.23611134249764601</c:v>
                </c:pt>
                <c:pt idx="11528">
                  <c:v>-0.23603382088368199</c:v>
                </c:pt>
                <c:pt idx="11529">
                  <c:v>-0.23588381125686</c:v>
                </c:pt>
                <c:pt idx="11530">
                  <c:v>-0.23585313891715501</c:v>
                </c:pt>
                <c:pt idx="11531">
                  <c:v>-0.23574380428468</c:v>
                </c:pt>
                <c:pt idx="11532">
                  <c:v>-0.23433256105334299</c:v>
                </c:pt>
                <c:pt idx="11533">
                  <c:v>-0.234284162856224</c:v>
                </c:pt>
                <c:pt idx="11534">
                  <c:v>-0.23419999999999999</c:v>
                </c:pt>
                <c:pt idx="11535">
                  <c:v>-0.23380000000000001</c:v>
                </c:pt>
                <c:pt idx="11536" formatCode="0.0000">
                  <c:v>-0.233463821614525</c:v>
                </c:pt>
                <c:pt idx="11537">
                  <c:v>-0.23335630536726401</c:v>
                </c:pt>
                <c:pt idx="11538">
                  <c:v>-0.23321092569527099</c:v>
                </c:pt>
                <c:pt idx="11539" formatCode="0.0000">
                  <c:v>-0.23319092573726899</c:v>
                </c:pt>
                <c:pt idx="11540">
                  <c:v>-0.233152591076694</c:v>
                </c:pt>
                <c:pt idx="11541">
                  <c:v>-0.23312372282855801</c:v>
                </c:pt>
                <c:pt idx="11542">
                  <c:v>-0.23284089315630399</c:v>
                </c:pt>
                <c:pt idx="11543">
                  <c:v>-0.23269999999999999</c:v>
                </c:pt>
                <c:pt idx="11544">
                  <c:v>-0.2326</c:v>
                </c:pt>
                <c:pt idx="11545">
                  <c:v>-0.23194988841345099</c:v>
                </c:pt>
                <c:pt idx="11546">
                  <c:v>-0.23180000000000001</c:v>
                </c:pt>
                <c:pt idx="11547">
                  <c:v>-0.231521576105437</c:v>
                </c:pt>
                <c:pt idx="11548">
                  <c:v>-0.23142751711028201</c:v>
                </c:pt>
                <c:pt idx="11549">
                  <c:v>-0.231372279533722</c:v>
                </c:pt>
                <c:pt idx="11550">
                  <c:v>-0.23133054356866101</c:v>
                </c:pt>
                <c:pt idx="11551">
                  <c:v>-0.23107792007067901</c:v>
                </c:pt>
                <c:pt idx="11552">
                  <c:v>-0.23089999999999999</c:v>
                </c:pt>
                <c:pt idx="11553">
                  <c:v>-0.23089999999999999</c:v>
                </c:pt>
                <c:pt idx="11554">
                  <c:v>-0.23056913595420001</c:v>
                </c:pt>
                <c:pt idx="11555">
                  <c:v>-0.23053109576391501</c:v>
                </c:pt>
                <c:pt idx="11556">
                  <c:v>-0.23026932165147401</c:v>
                </c:pt>
                <c:pt idx="11557">
                  <c:v>-0.230133759191818</c:v>
                </c:pt>
                <c:pt idx="11558">
                  <c:v>-0.2298</c:v>
                </c:pt>
                <c:pt idx="11559">
                  <c:v>-0.22979071526551201</c:v>
                </c:pt>
                <c:pt idx="11560">
                  <c:v>-0.22951581165813101</c:v>
                </c:pt>
                <c:pt idx="11561">
                  <c:v>-0.22950000000000001</c:v>
                </c:pt>
                <c:pt idx="11562">
                  <c:v>-0.22913438679534501</c:v>
                </c:pt>
                <c:pt idx="11563">
                  <c:v>-0.22882486180356501</c:v>
                </c:pt>
                <c:pt idx="11564">
                  <c:v>-0.228793472580753</c:v>
                </c:pt>
                <c:pt idx="11565">
                  <c:v>-0.228713606993104</c:v>
                </c:pt>
                <c:pt idx="11566">
                  <c:v>-0.22839093599441901</c:v>
                </c:pt>
                <c:pt idx="11567">
                  <c:v>-0.22802212731559299</c:v>
                </c:pt>
                <c:pt idx="11568">
                  <c:v>-0.227954203311974</c:v>
                </c:pt>
                <c:pt idx="11569">
                  <c:v>-0.22794897295273001</c:v>
                </c:pt>
                <c:pt idx="11570">
                  <c:v>-0.22792829419504801</c:v>
                </c:pt>
                <c:pt idx="11571">
                  <c:v>-0.227848699230527</c:v>
                </c:pt>
                <c:pt idx="11572">
                  <c:v>-0.22784506676902</c:v>
                </c:pt>
                <c:pt idx="11573">
                  <c:v>-0.22781562504491201</c:v>
                </c:pt>
                <c:pt idx="11574">
                  <c:v>-0.22752189674801701</c:v>
                </c:pt>
                <c:pt idx="11575">
                  <c:v>-0.22720000000000001</c:v>
                </c:pt>
                <c:pt idx="11576" formatCode="0.0000">
                  <c:v>-0.22712576559377601</c:v>
                </c:pt>
                <c:pt idx="11577">
                  <c:v>-0.22692941442693601</c:v>
                </c:pt>
                <c:pt idx="11578">
                  <c:v>-0.22679066464695699</c:v>
                </c:pt>
                <c:pt idx="11579">
                  <c:v>-0.22629709703845699</c:v>
                </c:pt>
                <c:pt idx="11580">
                  <c:v>-0.22622119656247</c:v>
                </c:pt>
                <c:pt idx="11581">
                  <c:v>-0.22620360942648199</c:v>
                </c:pt>
                <c:pt idx="11582">
                  <c:v>-0.225924496712652</c:v>
                </c:pt>
                <c:pt idx="11583">
                  <c:v>-0.225767152523595</c:v>
                </c:pt>
                <c:pt idx="11584">
                  <c:v>-0.22559999999999999</c:v>
                </c:pt>
                <c:pt idx="11585">
                  <c:v>-0.22559255867146599</c:v>
                </c:pt>
                <c:pt idx="11586">
                  <c:v>-0.22557292356529801</c:v>
                </c:pt>
                <c:pt idx="11587">
                  <c:v>-0.22550708424671101</c:v>
                </c:pt>
                <c:pt idx="11588">
                  <c:v>-0.22539999999999999</c:v>
                </c:pt>
                <c:pt idx="11589">
                  <c:v>-0.22534906372107</c:v>
                </c:pt>
                <c:pt idx="11590">
                  <c:v>-0.22509999999999999</c:v>
                </c:pt>
                <c:pt idx="11591">
                  <c:v>-0.22508226039349599</c:v>
                </c:pt>
                <c:pt idx="11592">
                  <c:v>-0.224935212587975</c:v>
                </c:pt>
                <c:pt idx="11593">
                  <c:v>-0.22489999999999999</c:v>
                </c:pt>
                <c:pt idx="11594">
                  <c:v>-0.22482492094598699</c:v>
                </c:pt>
                <c:pt idx="11595">
                  <c:v>-0.224580307184189</c:v>
                </c:pt>
                <c:pt idx="11596">
                  <c:v>-0.22451201946802299</c:v>
                </c:pt>
                <c:pt idx="11597" formatCode="0.0000">
                  <c:v>-0.22423153814357</c:v>
                </c:pt>
                <c:pt idx="11598">
                  <c:v>-0.22409999999999999</c:v>
                </c:pt>
                <c:pt idx="11599" formatCode="0.0000">
                  <c:v>-0.22409292595435101</c:v>
                </c:pt>
                <c:pt idx="11600">
                  <c:v>-0.22367186848638099</c:v>
                </c:pt>
                <c:pt idx="11601">
                  <c:v>-0.22357499987187299</c:v>
                </c:pt>
                <c:pt idx="11602">
                  <c:v>-0.223467199508641</c:v>
                </c:pt>
                <c:pt idx="11603">
                  <c:v>-0.22339999999999999</c:v>
                </c:pt>
                <c:pt idx="11604">
                  <c:v>-0.223304651530319</c:v>
                </c:pt>
                <c:pt idx="11605">
                  <c:v>-0.22259999999999999</c:v>
                </c:pt>
                <c:pt idx="11606">
                  <c:v>-0.2225</c:v>
                </c:pt>
                <c:pt idx="11607">
                  <c:v>-0.22220000000000001</c:v>
                </c:pt>
                <c:pt idx="11608">
                  <c:v>-0.222073601269409</c:v>
                </c:pt>
                <c:pt idx="11609">
                  <c:v>-0.22199445818977001</c:v>
                </c:pt>
                <c:pt idx="11610">
                  <c:v>-0.22194552941880999</c:v>
                </c:pt>
                <c:pt idx="11611" formatCode="0.0000">
                  <c:v>-0.22192121395182901</c:v>
                </c:pt>
                <c:pt idx="11612">
                  <c:v>-0.22189999999999999</c:v>
                </c:pt>
                <c:pt idx="11613">
                  <c:v>-0.221893204736405</c:v>
                </c:pt>
                <c:pt idx="11614">
                  <c:v>-0.22185075989670699</c:v>
                </c:pt>
                <c:pt idx="11615">
                  <c:v>-0.22178256518526099</c:v>
                </c:pt>
                <c:pt idx="11616">
                  <c:v>-0.221734556579468</c:v>
                </c:pt>
                <c:pt idx="11617">
                  <c:v>-0.221263346151234</c:v>
                </c:pt>
                <c:pt idx="11618">
                  <c:v>-0.221070608571555</c:v>
                </c:pt>
                <c:pt idx="11619">
                  <c:v>-0.22070000000000001</c:v>
                </c:pt>
                <c:pt idx="11620">
                  <c:v>-0.22040000000000001</c:v>
                </c:pt>
                <c:pt idx="11621">
                  <c:v>-0.22022502143882</c:v>
                </c:pt>
                <c:pt idx="11622">
                  <c:v>-0.21998066741880501</c:v>
                </c:pt>
                <c:pt idx="11623">
                  <c:v>-0.21967199108208299</c:v>
                </c:pt>
                <c:pt idx="11624">
                  <c:v>-0.21962407977967899</c:v>
                </c:pt>
                <c:pt idx="11625">
                  <c:v>-0.21920000000000001</c:v>
                </c:pt>
                <c:pt idx="11626">
                  <c:v>-0.21920000000000001</c:v>
                </c:pt>
                <c:pt idx="11627">
                  <c:v>-0.21920000000000001</c:v>
                </c:pt>
                <c:pt idx="11628">
                  <c:v>-0.21885807684855699</c:v>
                </c:pt>
                <c:pt idx="11629">
                  <c:v>-0.21879999999999999</c:v>
                </c:pt>
                <c:pt idx="11630">
                  <c:v>-0.21859999999999999</c:v>
                </c:pt>
                <c:pt idx="11631">
                  <c:v>-0.21830646006138801</c:v>
                </c:pt>
                <c:pt idx="11632">
                  <c:v>-0.218289218929065</c:v>
                </c:pt>
                <c:pt idx="11633">
                  <c:v>-0.21813591897571</c:v>
                </c:pt>
                <c:pt idx="11634">
                  <c:v>-0.21805193237280401</c:v>
                </c:pt>
                <c:pt idx="11635">
                  <c:v>-0.21782207662492001</c:v>
                </c:pt>
                <c:pt idx="11636">
                  <c:v>-0.21758291969663199</c:v>
                </c:pt>
                <c:pt idx="11637" formatCode="0.0000">
                  <c:v>-0.21755061290641001</c:v>
                </c:pt>
                <c:pt idx="11638">
                  <c:v>-0.2175</c:v>
                </c:pt>
                <c:pt idx="11639">
                  <c:v>-0.2172</c:v>
                </c:pt>
                <c:pt idx="11640" formatCode="0.0000">
                  <c:v>-0.21709594980046401</c:v>
                </c:pt>
                <c:pt idx="11641">
                  <c:v>-0.21690000000000001</c:v>
                </c:pt>
                <c:pt idx="11642">
                  <c:v>-0.21667675976720999</c:v>
                </c:pt>
                <c:pt idx="11643">
                  <c:v>-0.21664086455211601</c:v>
                </c:pt>
                <c:pt idx="11644">
                  <c:v>-0.21664086455211601</c:v>
                </c:pt>
                <c:pt idx="11645">
                  <c:v>-0.21659999999999999</c:v>
                </c:pt>
                <c:pt idx="11646">
                  <c:v>-0.21634237258224001</c:v>
                </c:pt>
                <c:pt idx="11647">
                  <c:v>-0.21633987949924199</c:v>
                </c:pt>
                <c:pt idx="11648">
                  <c:v>-0.21629999999999999</c:v>
                </c:pt>
                <c:pt idx="11649">
                  <c:v>-0.21629999999999999</c:v>
                </c:pt>
                <c:pt idx="11650">
                  <c:v>-0.216072047581744</c:v>
                </c:pt>
                <c:pt idx="11651">
                  <c:v>-0.21580085806169999</c:v>
                </c:pt>
                <c:pt idx="11652">
                  <c:v>-0.21553434825446499</c:v>
                </c:pt>
                <c:pt idx="11653">
                  <c:v>-0.21536576107456501</c:v>
                </c:pt>
                <c:pt idx="11654">
                  <c:v>-0.215339455715094</c:v>
                </c:pt>
                <c:pt idx="11655">
                  <c:v>-0.215248172790246</c:v>
                </c:pt>
                <c:pt idx="11656">
                  <c:v>-0.215051864234061</c:v>
                </c:pt>
                <c:pt idx="11657" formatCode="0.0000">
                  <c:v>-0.214822634270733</c:v>
                </c:pt>
                <c:pt idx="11658">
                  <c:v>-0.2147</c:v>
                </c:pt>
                <c:pt idx="11659">
                  <c:v>-0.21466670761762699</c:v>
                </c:pt>
                <c:pt idx="11660">
                  <c:v>-0.21454997637822201</c:v>
                </c:pt>
                <c:pt idx="11661">
                  <c:v>-0.21442557216531799</c:v>
                </c:pt>
                <c:pt idx="11662">
                  <c:v>-0.21429999999999999</c:v>
                </c:pt>
                <c:pt idx="11663">
                  <c:v>-0.21413663127455301</c:v>
                </c:pt>
                <c:pt idx="11664">
                  <c:v>-0.21410000000000001</c:v>
                </c:pt>
                <c:pt idx="11665">
                  <c:v>-0.214093214842553</c:v>
                </c:pt>
                <c:pt idx="11666">
                  <c:v>-0.213915519775249</c:v>
                </c:pt>
                <c:pt idx="11667">
                  <c:v>-0.21390000000000001</c:v>
                </c:pt>
                <c:pt idx="11668">
                  <c:v>-0.21370712241026801</c:v>
                </c:pt>
                <c:pt idx="11669">
                  <c:v>-0.21360808843402601</c:v>
                </c:pt>
                <c:pt idx="11670">
                  <c:v>-0.213398206175161</c:v>
                </c:pt>
                <c:pt idx="11671">
                  <c:v>-0.21299999999999999</c:v>
                </c:pt>
                <c:pt idx="11672">
                  <c:v>-0.21299999999999999</c:v>
                </c:pt>
                <c:pt idx="11673">
                  <c:v>-0.21279999999999999</c:v>
                </c:pt>
                <c:pt idx="11674">
                  <c:v>-0.21260000000000001</c:v>
                </c:pt>
                <c:pt idx="11675">
                  <c:v>-0.21239268867760799</c:v>
                </c:pt>
                <c:pt idx="11676">
                  <c:v>-0.21230275687806499</c:v>
                </c:pt>
                <c:pt idx="11677">
                  <c:v>-0.21220921727162401</c:v>
                </c:pt>
                <c:pt idx="11678">
                  <c:v>-0.21199999999999999</c:v>
                </c:pt>
                <c:pt idx="11679">
                  <c:v>-0.21187099643568999</c:v>
                </c:pt>
                <c:pt idx="11680">
                  <c:v>-0.21160000000000001</c:v>
                </c:pt>
                <c:pt idx="11681">
                  <c:v>-0.211457943134296</c:v>
                </c:pt>
                <c:pt idx="11682">
                  <c:v>-0.21133402129655701</c:v>
                </c:pt>
                <c:pt idx="11683">
                  <c:v>-0.21132093627507501</c:v>
                </c:pt>
                <c:pt idx="11684">
                  <c:v>-0.21132093627507501</c:v>
                </c:pt>
                <c:pt idx="11685">
                  <c:v>-0.21124918040149299</c:v>
                </c:pt>
                <c:pt idx="11686">
                  <c:v>-0.21124918040149299</c:v>
                </c:pt>
                <c:pt idx="11687">
                  <c:v>-0.21099553322905201</c:v>
                </c:pt>
                <c:pt idx="11688" formatCode="0.0000">
                  <c:v>-0.21081853763782299</c:v>
                </c:pt>
                <c:pt idx="11689">
                  <c:v>-0.21079999999999999</c:v>
                </c:pt>
                <c:pt idx="11690">
                  <c:v>-0.21054090290789301</c:v>
                </c:pt>
                <c:pt idx="11691">
                  <c:v>-0.21030322914018099</c:v>
                </c:pt>
                <c:pt idx="11692">
                  <c:v>-0.21020110368771799</c:v>
                </c:pt>
                <c:pt idx="11693">
                  <c:v>-0.20998987302900801</c:v>
                </c:pt>
                <c:pt idx="11694">
                  <c:v>-0.20979999999999999</c:v>
                </c:pt>
                <c:pt idx="11695">
                  <c:v>-0.20962992632258601</c:v>
                </c:pt>
                <c:pt idx="11696" formatCode="0.0000">
                  <c:v>-0.20935115080653199</c:v>
                </c:pt>
                <c:pt idx="11697">
                  <c:v>-0.20866980268141699</c:v>
                </c:pt>
                <c:pt idx="11698">
                  <c:v>-0.208534868835522</c:v>
                </c:pt>
                <c:pt idx="11699">
                  <c:v>-0.20841658815040601</c:v>
                </c:pt>
                <c:pt idx="11700">
                  <c:v>-0.20830000000000001</c:v>
                </c:pt>
                <c:pt idx="11701">
                  <c:v>-0.20830000000000001</c:v>
                </c:pt>
                <c:pt idx="11702">
                  <c:v>-0.20829458842819501</c:v>
                </c:pt>
                <c:pt idx="11703">
                  <c:v>-0.208159349169624</c:v>
                </c:pt>
                <c:pt idx="11704">
                  <c:v>-0.20799999999999999</c:v>
                </c:pt>
                <c:pt idx="11705">
                  <c:v>-0.20777336202244701</c:v>
                </c:pt>
                <c:pt idx="11706">
                  <c:v>-0.20766485922581901</c:v>
                </c:pt>
                <c:pt idx="11707">
                  <c:v>-0.207451065209319</c:v>
                </c:pt>
                <c:pt idx="11708">
                  <c:v>-0.20744114176845199</c:v>
                </c:pt>
                <c:pt idx="11709">
                  <c:v>-0.207267624372968</c:v>
                </c:pt>
                <c:pt idx="11710">
                  <c:v>-0.20716725536543801</c:v>
                </c:pt>
                <c:pt idx="11711">
                  <c:v>-0.20698119601283399</c:v>
                </c:pt>
                <c:pt idx="11712" formatCode="0.0000">
                  <c:v>-0.206861579832471</c:v>
                </c:pt>
                <c:pt idx="11713">
                  <c:v>-0.206769971083194</c:v>
                </c:pt>
                <c:pt idx="11714">
                  <c:v>-0.20629680083302199</c:v>
                </c:pt>
                <c:pt idx="11715">
                  <c:v>-0.20612599195693099</c:v>
                </c:pt>
                <c:pt idx="11716">
                  <c:v>-0.20600543441866701</c:v>
                </c:pt>
                <c:pt idx="11717">
                  <c:v>-0.20560994927714901</c:v>
                </c:pt>
                <c:pt idx="11718">
                  <c:v>-0.20553559609934699</c:v>
                </c:pt>
                <c:pt idx="11719">
                  <c:v>-0.20543553280999299</c:v>
                </c:pt>
                <c:pt idx="11720">
                  <c:v>-0.20491020648236299</c:v>
                </c:pt>
                <c:pt idx="11721">
                  <c:v>-0.20481263357356999</c:v>
                </c:pt>
                <c:pt idx="11722">
                  <c:v>-0.20477982922122101</c:v>
                </c:pt>
                <c:pt idx="11723">
                  <c:v>-0.204768164182832</c:v>
                </c:pt>
                <c:pt idx="11724">
                  <c:v>-0.204598233030334</c:v>
                </c:pt>
                <c:pt idx="11725">
                  <c:v>-0.20441872129420199</c:v>
                </c:pt>
                <c:pt idx="11726">
                  <c:v>-0.20380000000000001</c:v>
                </c:pt>
                <c:pt idx="11727">
                  <c:v>-0.20349999999999999</c:v>
                </c:pt>
                <c:pt idx="11728">
                  <c:v>-0.2034</c:v>
                </c:pt>
                <c:pt idx="11729">
                  <c:v>-0.20330000000000001</c:v>
                </c:pt>
                <c:pt idx="11730">
                  <c:v>-0.20319999999999999</c:v>
                </c:pt>
                <c:pt idx="11731">
                  <c:v>-0.20319669440905</c:v>
                </c:pt>
                <c:pt idx="11732" formatCode="0.0000">
                  <c:v>-0.20314486589476199</c:v>
                </c:pt>
                <c:pt idx="11733">
                  <c:v>-0.2031</c:v>
                </c:pt>
                <c:pt idx="11734">
                  <c:v>-0.20308255423962501</c:v>
                </c:pt>
                <c:pt idx="11735">
                  <c:v>-0.20260927559335201</c:v>
                </c:pt>
                <c:pt idx="11736">
                  <c:v>-0.20237732420774199</c:v>
                </c:pt>
                <c:pt idx="11737">
                  <c:v>-0.20190311130949901</c:v>
                </c:pt>
                <c:pt idx="11738">
                  <c:v>-0.2019</c:v>
                </c:pt>
                <c:pt idx="11739">
                  <c:v>-0.20175007147985899</c:v>
                </c:pt>
                <c:pt idx="11740">
                  <c:v>-0.20164829330606801</c:v>
                </c:pt>
                <c:pt idx="11741">
                  <c:v>-0.20150000000000001</c:v>
                </c:pt>
                <c:pt idx="11742">
                  <c:v>-0.20150000000000001</c:v>
                </c:pt>
                <c:pt idx="11743">
                  <c:v>-0.2009</c:v>
                </c:pt>
                <c:pt idx="11744" formatCode="0.0000">
                  <c:v>-0.200890037138757</c:v>
                </c:pt>
                <c:pt idx="11745" formatCode="0.0000">
                  <c:v>-0.20062061009149099</c:v>
                </c:pt>
                <c:pt idx="11746">
                  <c:v>-0.20019999999999999</c:v>
                </c:pt>
                <c:pt idx="11747">
                  <c:v>-0.20019999999999999</c:v>
                </c:pt>
                <c:pt idx="11748">
                  <c:v>-0.20000894225218299</c:v>
                </c:pt>
                <c:pt idx="11749">
                  <c:v>-0.19971103495051501</c:v>
                </c:pt>
                <c:pt idx="11750">
                  <c:v>-0.1996</c:v>
                </c:pt>
                <c:pt idx="11751">
                  <c:v>-0.1996</c:v>
                </c:pt>
                <c:pt idx="11752">
                  <c:v>-0.1996</c:v>
                </c:pt>
                <c:pt idx="11753">
                  <c:v>-0.19950000000000001</c:v>
                </c:pt>
                <c:pt idx="11754">
                  <c:v>-0.199367549205091</c:v>
                </c:pt>
                <c:pt idx="11755">
                  <c:v>-0.199270529433905</c:v>
                </c:pt>
                <c:pt idx="11756">
                  <c:v>-0.19923751290806799</c:v>
                </c:pt>
                <c:pt idx="11757">
                  <c:v>-0.1991</c:v>
                </c:pt>
                <c:pt idx="11758">
                  <c:v>-0.1986</c:v>
                </c:pt>
                <c:pt idx="11759">
                  <c:v>-0.19859545149421701</c:v>
                </c:pt>
                <c:pt idx="11760">
                  <c:v>-0.19825164165767201</c:v>
                </c:pt>
                <c:pt idx="11761">
                  <c:v>-0.19824180943047001</c:v>
                </c:pt>
                <c:pt idx="11762">
                  <c:v>-0.19820310040508901</c:v>
                </c:pt>
                <c:pt idx="11763">
                  <c:v>-0.198104204553224</c:v>
                </c:pt>
                <c:pt idx="11764">
                  <c:v>-0.19789050649020901</c:v>
                </c:pt>
                <c:pt idx="11765">
                  <c:v>-0.19783335869946</c:v>
                </c:pt>
                <c:pt idx="11766">
                  <c:v>-0.19769981210287901</c:v>
                </c:pt>
                <c:pt idx="11767">
                  <c:v>-0.197064683521882</c:v>
                </c:pt>
                <c:pt idx="11768">
                  <c:v>-0.19689999999999999</c:v>
                </c:pt>
                <c:pt idx="11769">
                  <c:v>-0.19686214274432501</c:v>
                </c:pt>
                <c:pt idx="11770">
                  <c:v>-0.1966</c:v>
                </c:pt>
                <c:pt idx="11771">
                  <c:v>-0.196569391087805</c:v>
                </c:pt>
                <c:pt idx="11772">
                  <c:v>-0.19650000000000001</c:v>
                </c:pt>
                <c:pt idx="11773">
                  <c:v>-0.19600000000000001</c:v>
                </c:pt>
                <c:pt idx="11774">
                  <c:v>-0.19600000000000001</c:v>
                </c:pt>
                <c:pt idx="11775">
                  <c:v>-0.19589999999999999</c:v>
                </c:pt>
                <c:pt idx="11776">
                  <c:v>-0.1956</c:v>
                </c:pt>
                <c:pt idx="11777">
                  <c:v>-0.19559745202833001</c:v>
                </c:pt>
                <c:pt idx="11778">
                  <c:v>-0.195457129328062</c:v>
                </c:pt>
                <c:pt idx="11779">
                  <c:v>-0.1951</c:v>
                </c:pt>
                <c:pt idx="11780">
                  <c:v>-0.1951</c:v>
                </c:pt>
                <c:pt idx="11781">
                  <c:v>-0.19490359254057399</c:v>
                </c:pt>
                <c:pt idx="11782">
                  <c:v>-0.19447477933532201</c:v>
                </c:pt>
                <c:pt idx="11783">
                  <c:v>-0.19447231396450601</c:v>
                </c:pt>
                <c:pt idx="11784">
                  <c:v>-0.19384278856119799</c:v>
                </c:pt>
                <c:pt idx="11785">
                  <c:v>-0.19356811147282399</c:v>
                </c:pt>
                <c:pt idx="11786">
                  <c:v>-0.193376257882687</c:v>
                </c:pt>
                <c:pt idx="11787">
                  <c:v>-0.193305307720781</c:v>
                </c:pt>
                <c:pt idx="11788" formatCode="0.0000">
                  <c:v>-0.19319038369050101</c:v>
                </c:pt>
                <c:pt idx="11789">
                  <c:v>-0.19316469583238899</c:v>
                </c:pt>
                <c:pt idx="11790">
                  <c:v>-0.19309999999999999</c:v>
                </c:pt>
                <c:pt idx="11791">
                  <c:v>-0.193</c:v>
                </c:pt>
                <c:pt idx="11792">
                  <c:v>-0.1928</c:v>
                </c:pt>
                <c:pt idx="11793">
                  <c:v>-0.192742617037579</c:v>
                </c:pt>
                <c:pt idx="11794">
                  <c:v>-0.19242120250582001</c:v>
                </c:pt>
                <c:pt idx="11795">
                  <c:v>-0.19242120250582001</c:v>
                </c:pt>
                <c:pt idx="11796">
                  <c:v>-0.19220000000000001</c:v>
                </c:pt>
                <c:pt idx="11797" formatCode="0.0000">
                  <c:v>-0.19210825042084201</c:v>
                </c:pt>
                <c:pt idx="11798">
                  <c:v>-0.19209999999999999</c:v>
                </c:pt>
                <c:pt idx="11799">
                  <c:v>-0.19209999999999999</c:v>
                </c:pt>
                <c:pt idx="11800">
                  <c:v>-0.19209999999999999</c:v>
                </c:pt>
                <c:pt idx="11801">
                  <c:v>-0.19209005381387501</c:v>
                </c:pt>
                <c:pt idx="11802">
                  <c:v>-0.191880250403268</c:v>
                </c:pt>
                <c:pt idx="11803">
                  <c:v>-0.191233130325694</c:v>
                </c:pt>
                <c:pt idx="11804">
                  <c:v>-0.19114880727849801</c:v>
                </c:pt>
                <c:pt idx="11805">
                  <c:v>-0.190923937312763</c:v>
                </c:pt>
                <c:pt idx="11806">
                  <c:v>-0.190864831593827</c:v>
                </c:pt>
                <c:pt idx="11807">
                  <c:v>-0.19070802111395599</c:v>
                </c:pt>
                <c:pt idx="11808">
                  <c:v>-0.19045319547310099</c:v>
                </c:pt>
                <c:pt idx="11809">
                  <c:v>-0.1903</c:v>
                </c:pt>
                <c:pt idx="11810">
                  <c:v>-0.19009281392590099</c:v>
                </c:pt>
                <c:pt idx="11811">
                  <c:v>-0.19009060141176501</c:v>
                </c:pt>
                <c:pt idx="11812">
                  <c:v>-0.189993347549647</c:v>
                </c:pt>
                <c:pt idx="11813">
                  <c:v>-0.18986604538389501</c:v>
                </c:pt>
                <c:pt idx="11814">
                  <c:v>-0.18981385278356899</c:v>
                </c:pt>
                <c:pt idx="11815">
                  <c:v>-0.1898</c:v>
                </c:pt>
                <c:pt idx="11816">
                  <c:v>-0.18959999999999999</c:v>
                </c:pt>
                <c:pt idx="11817" formatCode="0.0000">
                  <c:v>-0.189199152561315</c:v>
                </c:pt>
                <c:pt idx="11818">
                  <c:v>-0.18880663459800401</c:v>
                </c:pt>
                <c:pt idx="11819">
                  <c:v>-0.18862849419910699</c:v>
                </c:pt>
                <c:pt idx="11820">
                  <c:v>-0.188188438171523</c:v>
                </c:pt>
                <c:pt idx="11821">
                  <c:v>-0.188083569687511</c:v>
                </c:pt>
                <c:pt idx="11822">
                  <c:v>-0.188070244164838</c:v>
                </c:pt>
                <c:pt idx="11823">
                  <c:v>-0.187951067115152</c:v>
                </c:pt>
                <c:pt idx="11824">
                  <c:v>-0.18780172240656501</c:v>
                </c:pt>
                <c:pt idx="11825">
                  <c:v>-0.18668706371532201</c:v>
                </c:pt>
                <c:pt idx="11826">
                  <c:v>-0.18668706371532201</c:v>
                </c:pt>
                <c:pt idx="11827">
                  <c:v>-0.1865</c:v>
                </c:pt>
                <c:pt idx="11828">
                  <c:v>-0.18647341326573899</c:v>
                </c:pt>
                <c:pt idx="11829">
                  <c:v>-0.18621160367338099</c:v>
                </c:pt>
                <c:pt idx="11830">
                  <c:v>-0.186139240533095</c:v>
                </c:pt>
                <c:pt idx="11831">
                  <c:v>-0.18613487534003401</c:v>
                </c:pt>
                <c:pt idx="11832">
                  <c:v>-0.18563052379622699</c:v>
                </c:pt>
                <c:pt idx="11833">
                  <c:v>-0.18533310448435</c:v>
                </c:pt>
                <c:pt idx="11834">
                  <c:v>-0.18509999999999999</c:v>
                </c:pt>
                <c:pt idx="11835">
                  <c:v>-0.18478943366101999</c:v>
                </c:pt>
                <c:pt idx="11836">
                  <c:v>-0.18425452286847999</c:v>
                </c:pt>
                <c:pt idx="11837" formatCode="0.0000">
                  <c:v>-0.18421102451593699</c:v>
                </c:pt>
                <c:pt idx="11838">
                  <c:v>-0.18407530888346499</c:v>
                </c:pt>
                <c:pt idx="11839">
                  <c:v>-0.184037688150615</c:v>
                </c:pt>
                <c:pt idx="11840">
                  <c:v>-0.18390000000000001</c:v>
                </c:pt>
                <c:pt idx="11841">
                  <c:v>-0.183852565381076</c:v>
                </c:pt>
                <c:pt idx="11842">
                  <c:v>-0.183838725741372</c:v>
                </c:pt>
                <c:pt idx="11843">
                  <c:v>-0.18381060416839001</c:v>
                </c:pt>
                <c:pt idx="11844">
                  <c:v>-0.18360924928087599</c:v>
                </c:pt>
                <c:pt idx="11845">
                  <c:v>-0.1835</c:v>
                </c:pt>
                <c:pt idx="11846">
                  <c:v>-0.183470679268011</c:v>
                </c:pt>
                <c:pt idx="11847">
                  <c:v>-0.18340000000000001</c:v>
                </c:pt>
                <c:pt idx="11848">
                  <c:v>-0.1827</c:v>
                </c:pt>
                <c:pt idx="11849">
                  <c:v>-0.182688154952759</c:v>
                </c:pt>
                <c:pt idx="11850">
                  <c:v>-0.18242604336969501</c:v>
                </c:pt>
                <c:pt idx="11851">
                  <c:v>-0.18240000000000001</c:v>
                </c:pt>
                <c:pt idx="11852">
                  <c:v>-0.18223834560131999</c:v>
                </c:pt>
                <c:pt idx="11853">
                  <c:v>-0.18217532944454801</c:v>
                </c:pt>
                <c:pt idx="11854">
                  <c:v>-0.182135309593113</c:v>
                </c:pt>
                <c:pt idx="11855">
                  <c:v>-0.18179999999999999</c:v>
                </c:pt>
                <c:pt idx="11856">
                  <c:v>-0.18160000000000001</c:v>
                </c:pt>
                <c:pt idx="11857">
                  <c:v>-0.181535561577606</c:v>
                </c:pt>
                <c:pt idx="11858">
                  <c:v>-0.1812</c:v>
                </c:pt>
                <c:pt idx="11859">
                  <c:v>-0.180675185344223</c:v>
                </c:pt>
                <c:pt idx="11860">
                  <c:v>-0.18061701751370299</c:v>
                </c:pt>
                <c:pt idx="11861">
                  <c:v>-0.18011886257205201</c:v>
                </c:pt>
                <c:pt idx="11862">
                  <c:v>-0.18</c:v>
                </c:pt>
                <c:pt idx="11863">
                  <c:v>-0.17940045239967101</c:v>
                </c:pt>
                <c:pt idx="11864">
                  <c:v>-0.17926740074391201</c:v>
                </c:pt>
                <c:pt idx="11865">
                  <c:v>-0.17885161892014201</c:v>
                </c:pt>
                <c:pt idx="11866">
                  <c:v>-0.178655912071572</c:v>
                </c:pt>
                <c:pt idx="11867">
                  <c:v>-0.17836220307429801</c:v>
                </c:pt>
                <c:pt idx="11868">
                  <c:v>-0.17786989836317901</c:v>
                </c:pt>
                <c:pt idx="11869">
                  <c:v>-0.1777</c:v>
                </c:pt>
                <c:pt idx="11870">
                  <c:v>-0.177008080344218</c:v>
                </c:pt>
                <c:pt idx="11871">
                  <c:v>-0.17691988224513</c:v>
                </c:pt>
                <c:pt idx="11872">
                  <c:v>-0.17671684345695901</c:v>
                </c:pt>
                <c:pt idx="11873">
                  <c:v>-0.1764</c:v>
                </c:pt>
                <c:pt idx="11874">
                  <c:v>-0.17619162319099199</c:v>
                </c:pt>
                <c:pt idx="11875">
                  <c:v>-0.17605758844632299</c:v>
                </c:pt>
                <c:pt idx="11876">
                  <c:v>-0.17598619923516801</c:v>
                </c:pt>
                <c:pt idx="11877">
                  <c:v>-0.17598240955900801</c:v>
                </c:pt>
                <c:pt idx="11878">
                  <c:v>-0.175979599366762</c:v>
                </c:pt>
                <c:pt idx="11879">
                  <c:v>-0.17549999999999999</c:v>
                </c:pt>
                <c:pt idx="11880">
                  <c:v>-0.17549310900121801</c:v>
                </c:pt>
                <c:pt idx="11881">
                  <c:v>-0.175451170818549</c:v>
                </c:pt>
                <c:pt idx="11882">
                  <c:v>-0.175339079550657</c:v>
                </c:pt>
                <c:pt idx="11883">
                  <c:v>-0.17516622446347199</c:v>
                </c:pt>
                <c:pt idx="11884">
                  <c:v>-0.17515868690731301</c:v>
                </c:pt>
                <c:pt idx="11885">
                  <c:v>-0.17449999999999999</c:v>
                </c:pt>
                <c:pt idx="11886">
                  <c:v>-0.173823797715946</c:v>
                </c:pt>
                <c:pt idx="11887">
                  <c:v>-0.17381343631498899</c:v>
                </c:pt>
                <c:pt idx="11888">
                  <c:v>-0.17349999999999999</c:v>
                </c:pt>
                <c:pt idx="11889">
                  <c:v>-0.173480127220321</c:v>
                </c:pt>
                <c:pt idx="11890">
                  <c:v>-0.17280000000000001</c:v>
                </c:pt>
                <c:pt idx="11891">
                  <c:v>-0.17269999999999999</c:v>
                </c:pt>
                <c:pt idx="11892">
                  <c:v>-0.17269999999999999</c:v>
                </c:pt>
                <c:pt idx="11893">
                  <c:v>-0.17263165122884799</c:v>
                </c:pt>
                <c:pt idx="11894">
                  <c:v>-0.17259247706505201</c:v>
                </c:pt>
                <c:pt idx="11895">
                  <c:v>-0.17255350127715599</c:v>
                </c:pt>
                <c:pt idx="11896">
                  <c:v>-0.17249999999999999</c:v>
                </c:pt>
                <c:pt idx="11897">
                  <c:v>-0.17239214436006001</c:v>
                </c:pt>
                <c:pt idx="11898">
                  <c:v>-0.17217590616056699</c:v>
                </c:pt>
                <c:pt idx="11899">
                  <c:v>-0.1719</c:v>
                </c:pt>
                <c:pt idx="11900" formatCode="0.0000">
                  <c:v>-0.171638043129165</c:v>
                </c:pt>
                <c:pt idx="11901">
                  <c:v>-0.17162276788150299</c:v>
                </c:pt>
                <c:pt idx="11902">
                  <c:v>-0.17150120029747901</c:v>
                </c:pt>
                <c:pt idx="11903">
                  <c:v>-0.171345769160381</c:v>
                </c:pt>
                <c:pt idx="11904">
                  <c:v>-0.17130000000000001</c:v>
                </c:pt>
                <c:pt idx="11905">
                  <c:v>-0.17119144459289001</c:v>
                </c:pt>
                <c:pt idx="11906">
                  <c:v>-0.17118411031109901</c:v>
                </c:pt>
                <c:pt idx="11907">
                  <c:v>-0.171159688818492</c:v>
                </c:pt>
                <c:pt idx="11908">
                  <c:v>-0.17111463724335299</c:v>
                </c:pt>
                <c:pt idx="11909">
                  <c:v>-0.17111178267973201</c:v>
                </c:pt>
                <c:pt idx="11910">
                  <c:v>-0.1706</c:v>
                </c:pt>
                <c:pt idx="11911">
                  <c:v>-0.17040381239329</c:v>
                </c:pt>
                <c:pt idx="11912">
                  <c:v>-0.170253596352617</c:v>
                </c:pt>
                <c:pt idx="11913">
                  <c:v>-0.17015984431339301</c:v>
                </c:pt>
                <c:pt idx="11914">
                  <c:v>-0.170137984400307</c:v>
                </c:pt>
                <c:pt idx="11915">
                  <c:v>-0.1701</c:v>
                </c:pt>
                <c:pt idx="11916">
                  <c:v>-0.170000861603227</c:v>
                </c:pt>
                <c:pt idx="11917">
                  <c:v>-0.17</c:v>
                </c:pt>
                <c:pt idx="11918">
                  <c:v>-0.16954566989164699</c:v>
                </c:pt>
                <c:pt idx="11919">
                  <c:v>-0.1694</c:v>
                </c:pt>
                <c:pt idx="11920">
                  <c:v>-0.169199000561781</c:v>
                </c:pt>
                <c:pt idx="11921">
                  <c:v>-0.169013288669703</c:v>
                </c:pt>
                <c:pt idx="11922">
                  <c:v>-0.16900648447733699</c:v>
                </c:pt>
                <c:pt idx="11923">
                  <c:v>-0.16889999999999999</c:v>
                </c:pt>
                <c:pt idx="11924">
                  <c:v>-0.16850047901637299</c:v>
                </c:pt>
                <c:pt idx="11925">
                  <c:v>-0.16844915494497001</c:v>
                </c:pt>
                <c:pt idx="11926">
                  <c:v>-0.16839999999999999</c:v>
                </c:pt>
                <c:pt idx="11927">
                  <c:v>-0.16819999999999999</c:v>
                </c:pt>
                <c:pt idx="11928">
                  <c:v>-0.16792306637253299</c:v>
                </c:pt>
                <c:pt idx="11929">
                  <c:v>-0.16790538740917299</c:v>
                </c:pt>
                <c:pt idx="11930">
                  <c:v>-0.16751770850217301</c:v>
                </c:pt>
                <c:pt idx="11931">
                  <c:v>-0.16750510110038599</c:v>
                </c:pt>
                <c:pt idx="11932">
                  <c:v>-0.167483763276632</c:v>
                </c:pt>
                <c:pt idx="11933">
                  <c:v>-0.167289162848722</c:v>
                </c:pt>
                <c:pt idx="11934">
                  <c:v>-0.1671</c:v>
                </c:pt>
                <c:pt idx="11935">
                  <c:v>-0.166976878354376</c:v>
                </c:pt>
                <c:pt idx="11936">
                  <c:v>-0.16669999999999999</c:v>
                </c:pt>
                <c:pt idx="11937">
                  <c:v>-0.166668207734504</c:v>
                </c:pt>
                <c:pt idx="11938">
                  <c:v>-0.1666</c:v>
                </c:pt>
                <c:pt idx="11939">
                  <c:v>-0.16650000000000001</c:v>
                </c:pt>
                <c:pt idx="11940">
                  <c:v>-0.16600000000000001</c:v>
                </c:pt>
                <c:pt idx="11941">
                  <c:v>-0.1656</c:v>
                </c:pt>
                <c:pt idx="11942">
                  <c:v>-0.1653</c:v>
                </c:pt>
                <c:pt idx="11943">
                  <c:v>-0.1653</c:v>
                </c:pt>
                <c:pt idx="11944">
                  <c:v>-0.16519760235144801</c:v>
                </c:pt>
                <c:pt idx="11945">
                  <c:v>-0.1651</c:v>
                </c:pt>
                <c:pt idx="11946">
                  <c:v>-0.16506360347301199</c:v>
                </c:pt>
                <c:pt idx="11947">
                  <c:v>-0.16494900932930301</c:v>
                </c:pt>
                <c:pt idx="11948">
                  <c:v>-0.16403834000781101</c:v>
                </c:pt>
                <c:pt idx="11949">
                  <c:v>-0.163922175079358</c:v>
                </c:pt>
                <c:pt idx="11950">
                  <c:v>-0.163922175079358</c:v>
                </c:pt>
                <c:pt idx="11951">
                  <c:v>-0.16389999999999999</c:v>
                </c:pt>
                <c:pt idx="11952">
                  <c:v>-0.16351991180303599</c:v>
                </c:pt>
                <c:pt idx="11953" formatCode="0.0000">
                  <c:v>-0.16330578328901199</c:v>
                </c:pt>
                <c:pt idx="11954">
                  <c:v>-0.16329658785601001</c:v>
                </c:pt>
                <c:pt idx="11955">
                  <c:v>-0.16313242817489099</c:v>
                </c:pt>
                <c:pt idx="11956">
                  <c:v>-0.16289999999999999</c:v>
                </c:pt>
                <c:pt idx="11957">
                  <c:v>-0.16231127914188301</c:v>
                </c:pt>
                <c:pt idx="11958">
                  <c:v>-0.161991009396944</c:v>
                </c:pt>
                <c:pt idx="11959">
                  <c:v>-0.16186620884719899</c:v>
                </c:pt>
                <c:pt idx="11960">
                  <c:v>-0.16159999999999999</c:v>
                </c:pt>
                <c:pt idx="11961">
                  <c:v>-0.16139999999999999</c:v>
                </c:pt>
                <c:pt idx="11962">
                  <c:v>-0.16138338985026399</c:v>
                </c:pt>
                <c:pt idx="11963">
                  <c:v>-0.161</c:v>
                </c:pt>
                <c:pt idx="11964">
                  <c:v>-0.16089999999999999</c:v>
                </c:pt>
                <c:pt idx="11965">
                  <c:v>-0.16070545752309701</c:v>
                </c:pt>
                <c:pt idx="11966">
                  <c:v>-0.16020000000000001</c:v>
                </c:pt>
                <c:pt idx="11967" formatCode="0.0000">
                  <c:v>-0.16018118584895399</c:v>
                </c:pt>
                <c:pt idx="11968">
                  <c:v>-0.16002182950817101</c:v>
                </c:pt>
                <c:pt idx="11969">
                  <c:v>-0.16</c:v>
                </c:pt>
                <c:pt idx="11970">
                  <c:v>-0.1598</c:v>
                </c:pt>
                <c:pt idx="11971">
                  <c:v>-0.15969914752787601</c:v>
                </c:pt>
                <c:pt idx="11972">
                  <c:v>-0.15959343067748899</c:v>
                </c:pt>
                <c:pt idx="11973">
                  <c:v>-0.15913311042832501</c:v>
                </c:pt>
                <c:pt idx="11974">
                  <c:v>-0.15871085419664199</c:v>
                </c:pt>
                <c:pt idx="11975">
                  <c:v>-0.15866498693609199</c:v>
                </c:pt>
                <c:pt idx="11976">
                  <c:v>-0.158226923953426</c:v>
                </c:pt>
                <c:pt idx="11977">
                  <c:v>-0.15809999999999999</c:v>
                </c:pt>
                <c:pt idx="11978">
                  <c:v>-0.15809125790381301</c:v>
                </c:pt>
                <c:pt idx="11979">
                  <c:v>-0.15770000000000001</c:v>
                </c:pt>
                <c:pt idx="11980">
                  <c:v>-0.15759999999999999</c:v>
                </c:pt>
                <c:pt idx="11981">
                  <c:v>-0.15741980539307299</c:v>
                </c:pt>
                <c:pt idx="11982">
                  <c:v>-0.15711283444382501</c:v>
                </c:pt>
                <c:pt idx="11983">
                  <c:v>-0.157032800886895</c:v>
                </c:pt>
                <c:pt idx="11984">
                  <c:v>-0.157032800886895</c:v>
                </c:pt>
                <c:pt idx="11985">
                  <c:v>-0.156941921665287</c:v>
                </c:pt>
                <c:pt idx="11986">
                  <c:v>-0.156879382981055</c:v>
                </c:pt>
                <c:pt idx="11987">
                  <c:v>-0.15651072201501601</c:v>
                </c:pt>
                <c:pt idx="11988">
                  <c:v>-0.15643303854263599</c:v>
                </c:pt>
                <c:pt idx="11989">
                  <c:v>-0.15590000000000001</c:v>
                </c:pt>
                <c:pt idx="11990">
                  <c:v>-0.15579999999999999</c:v>
                </c:pt>
                <c:pt idx="11991">
                  <c:v>-0.155770089813274</c:v>
                </c:pt>
                <c:pt idx="11992">
                  <c:v>-0.15570000000000001</c:v>
                </c:pt>
                <c:pt idx="11993">
                  <c:v>-0.15546017443207799</c:v>
                </c:pt>
                <c:pt idx="11994">
                  <c:v>-0.15543021297458401</c:v>
                </c:pt>
                <c:pt idx="11995" formatCode="0.0000">
                  <c:v>-0.15526176739178699</c:v>
                </c:pt>
                <c:pt idx="11996">
                  <c:v>-0.155138040210622</c:v>
                </c:pt>
                <c:pt idx="11997">
                  <c:v>-0.154692293220864</c:v>
                </c:pt>
                <c:pt idx="11998">
                  <c:v>-0.15461000076891401</c:v>
                </c:pt>
                <c:pt idx="11999">
                  <c:v>-0.15443512710693699</c:v>
                </c:pt>
                <c:pt idx="12000">
                  <c:v>-0.154361648663455</c:v>
                </c:pt>
                <c:pt idx="12001">
                  <c:v>-0.15390033532007699</c:v>
                </c:pt>
                <c:pt idx="12002">
                  <c:v>-0.153616783927748</c:v>
                </c:pt>
                <c:pt idx="12003">
                  <c:v>-0.15355430906095999</c:v>
                </c:pt>
                <c:pt idx="12004">
                  <c:v>-0.153346841926641</c:v>
                </c:pt>
                <c:pt idx="12005">
                  <c:v>-0.1532</c:v>
                </c:pt>
                <c:pt idx="12006">
                  <c:v>-0.15314851531222301</c:v>
                </c:pt>
                <c:pt idx="12007" formatCode="0.0000">
                  <c:v>-0.15219059127186099</c:v>
                </c:pt>
                <c:pt idx="12008">
                  <c:v>-0.152</c:v>
                </c:pt>
                <c:pt idx="12009">
                  <c:v>-0.1515</c:v>
                </c:pt>
                <c:pt idx="12010">
                  <c:v>-0.15149186293057301</c:v>
                </c:pt>
                <c:pt idx="12011">
                  <c:v>-0.151327645349731</c:v>
                </c:pt>
                <c:pt idx="12012">
                  <c:v>-0.151310728567878</c:v>
                </c:pt>
                <c:pt idx="12013">
                  <c:v>-0.151192807890866</c:v>
                </c:pt>
                <c:pt idx="12014">
                  <c:v>-0.15110000000000001</c:v>
                </c:pt>
                <c:pt idx="12015" formatCode="0.0000">
                  <c:v>-0.151060641368088</c:v>
                </c:pt>
                <c:pt idx="12016">
                  <c:v>-0.15104106340682699</c:v>
                </c:pt>
                <c:pt idx="12017">
                  <c:v>-0.15074111354775999</c:v>
                </c:pt>
                <c:pt idx="12018">
                  <c:v>-0.15054843889032499</c:v>
                </c:pt>
                <c:pt idx="12019">
                  <c:v>-0.150447489248831</c:v>
                </c:pt>
                <c:pt idx="12020">
                  <c:v>-0.14989685639938399</c:v>
                </c:pt>
                <c:pt idx="12021" formatCode="0.0000">
                  <c:v>-0.14980581012043301</c:v>
                </c:pt>
                <c:pt idx="12022">
                  <c:v>-0.14979999999999999</c:v>
                </c:pt>
                <c:pt idx="12023">
                  <c:v>-0.149679573835033</c:v>
                </c:pt>
                <c:pt idx="12024">
                  <c:v>-0.14960000000000001</c:v>
                </c:pt>
                <c:pt idx="12025" formatCode="0.0000">
                  <c:v>-0.14953498825304701</c:v>
                </c:pt>
                <c:pt idx="12026">
                  <c:v>-0.14941614858553501</c:v>
                </c:pt>
                <c:pt idx="12027">
                  <c:v>-0.14877827594005799</c:v>
                </c:pt>
                <c:pt idx="12028">
                  <c:v>-0.14846092115457299</c:v>
                </c:pt>
                <c:pt idx="12029">
                  <c:v>-0.148016414880142</c:v>
                </c:pt>
                <c:pt idx="12030">
                  <c:v>-0.14799999999999999</c:v>
                </c:pt>
                <c:pt idx="12031">
                  <c:v>-0.14770581900493801</c:v>
                </c:pt>
                <c:pt idx="12032">
                  <c:v>-0.1472</c:v>
                </c:pt>
                <c:pt idx="12033" formatCode="0.0000">
                  <c:v>-0.14716202984871299</c:v>
                </c:pt>
                <c:pt idx="12034">
                  <c:v>-0.1469</c:v>
                </c:pt>
                <c:pt idx="12035">
                  <c:v>-0.14686939006968</c:v>
                </c:pt>
                <c:pt idx="12036">
                  <c:v>-0.146859182167102</c:v>
                </c:pt>
                <c:pt idx="12037" formatCode="0.0000">
                  <c:v>-0.14665277454388201</c:v>
                </c:pt>
                <c:pt idx="12038">
                  <c:v>-0.146604451930781</c:v>
                </c:pt>
                <c:pt idx="12039">
                  <c:v>-0.14657352537684301</c:v>
                </c:pt>
                <c:pt idx="12040">
                  <c:v>-0.14649999999999999</c:v>
                </c:pt>
                <c:pt idx="12041" formatCode="0.0000">
                  <c:v>-0.146181973164311</c:v>
                </c:pt>
                <c:pt idx="12042">
                  <c:v>-0.14616573768542401</c:v>
                </c:pt>
                <c:pt idx="12043">
                  <c:v>-0.14589325060487801</c:v>
                </c:pt>
                <c:pt idx="12044">
                  <c:v>-0.14588365888758201</c:v>
                </c:pt>
                <c:pt idx="12045" formatCode="0.0000">
                  <c:v>-0.14530658258250401</c:v>
                </c:pt>
                <c:pt idx="12046">
                  <c:v>-0.14526473687988101</c:v>
                </c:pt>
                <c:pt idx="12047">
                  <c:v>-0.145196992296379</c:v>
                </c:pt>
                <c:pt idx="12048">
                  <c:v>-0.14480000000000001</c:v>
                </c:pt>
                <c:pt idx="12049">
                  <c:v>-0.14480000000000001</c:v>
                </c:pt>
                <c:pt idx="12050">
                  <c:v>-0.14479417947755299</c:v>
                </c:pt>
                <c:pt idx="12051">
                  <c:v>-0.1447</c:v>
                </c:pt>
                <c:pt idx="12052">
                  <c:v>-0.14458529981441801</c:v>
                </c:pt>
                <c:pt idx="12053">
                  <c:v>-0.14451677243555999</c:v>
                </c:pt>
                <c:pt idx="12054">
                  <c:v>-0.14430000000000001</c:v>
                </c:pt>
                <c:pt idx="12055">
                  <c:v>-0.14429554156306901</c:v>
                </c:pt>
                <c:pt idx="12056">
                  <c:v>-0.14421318593496699</c:v>
                </c:pt>
                <c:pt idx="12057">
                  <c:v>-0.14421318593496699</c:v>
                </c:pt>
                <c:pt idx="12058">
                  <c:v>-0.144176057312528</c:v>
                </c:pt>
                <c:pt idx="12059">
                  <c:v>-0.1439</c:v>
                </c:pt>
                <c:pt idx="12060">
                  <c:v>-0.14387867235208701</c:v>
                </c:pt>
                <c:pt idx="12061">
                  <c:v>-0.14385816721087499</c:v>
                </c:pt>
                <c:pt idx="12062">
                  <c:v>-0.14382147760015801</c:v>
                </c:pt>
                <c:pt idx="12063">
                  <c:v>-0.14345551936333301</c:v>
                </c:pt>
                <c:pt idx="12064">
                  <c:v>-0.1434</c:v>
                </c:pt>
                <c:pt idx="12065">
                  <c:v>-0.14316824506147599</c:v>
                </c:pt>
                <c:pt idx="12066">
                  <c:v>-0.1431</c:v>
                </c:pt>
                <c:pt idx="12067">
                  <c:v>-0.1431</c:v>
                </c:pt>
                <c:pt idx="12068">
                  <c:v>-0.14271453011042301</c:v>
                </c:pt>
                <c:pt idx="12069">
                  <c:v>-0.14221663689311501</c:v>
                </c:pt>
                <c:pt idx="12070">
                  <c:v>-0.14205322377569199</c:v>
                </c:pt>
                <c:pt idx="12071">
                  <c:v>-0.14200456664078201</c:v>
                </c:pt>
                <c:pt idx="12072">
                  <c:v>-0.1419</c:v>
                </c:pt>
                <c:pt idx="12073">
                  <c:v>-0.141742596687147</c:v>
                </c:pt>
                <c:pt idx="12074">
                  <c:v>-0.14162719473593199</c:v>
                </c:pt>
                <c:pt idx="12075">
                  <c:v>-0.14150845655675601</c:v>
                </c:pt>
                <c:pt idx="12076">
                  <c:v>-0.14110162975153301</c:v>
                </c:pt>
                <c:pt idx="12077">
                  <c:v>-0.14098429585762001</c:v>
                </c:pt>
                <c:pt idx="12078">
                  <c:v>-0.14090233874442701</c:v>
                </c:pt>
                <c:pt idx="12079">
                  <c:v>-0.14088214419626999</c:v>
                </c:pt>
                <c:pt idx="12080">
                  <c:v>-0.14065700966178399</c:v>
                </c:pt>
                <c:pt idx="12081">
                  <c:v>-0.14057695066137599</c:v>
                </c:pt>
                <c:pt idx="12082">
                  <c:v>-0.14040823066848901</c:v>
                </c:pt>
                <c:pt idx="12083">
                  <c:v>-0.13985272008782201</c:v>
                </c:pt>
                <c:pt idx="12084">
                  <c:v>-0.13978361223053501</c:v>
                </c:pt>
                <c:pt idx="12085">
                  <c:v>-0.13975916958506401</c:v>
                </c:pt>
                <c:pt idx="12086">
                  <c:v>-0.139493786530865</c:v>
                </c:pt>
                <c:pt idx="12087">
                  <c:v>-0.13935907786034499</c:v>
                </c:pt>
                <c:pt idx="12088">
                  <c:v>-0.13934314096412001</c:v>
                </c:pt>
                <c:pt idx="12089">
                  <c:v>-0.13927067624904699</c:v>
                </c:pt>
                <c:pt idx="12090">
                  <c:v>-0.139018349859624</c:v>
                </c:pt>
                <c:pt idx="12091">
                  <c:v>-0.138850417389738</c:v>
                </c:pt>
                <c:pt idx="12092">
                  <c:v>-0.138798441676831</c:v>
                </c:pt>
                <c:pt idx="12093">
                  <c:v>-0.13847354723361499</c:v>
                </c:pt>
                <c:pt idx="12094">
                  <c:v>-0.13830000000000001</c:v>
                </c:pt>
                <c:pt idx="12095">
                  <c:v>-0.138209999920794</c:v>
                </c:pt>
                <c:pt idx="12096">
                  <c:v>-0.138200851899664</c:v>
                </c:pt>
                <c:pt idx="12097">
                  <c:v>-0.13796350590506901</c:v>
                </c:pt>
                <c:pt idx="12098">
                  <c:v>-0.13704342750184301</c:v>
                </c:pt>
                <c:pt idx="12099">
                  <c:v>-0.136878241884207</c:v>
                </c:pt>
                <c:pt idx="12100">
                  <c:v>-0.136720763005278</c:v>
                </c:pt>
                <c:pt idx="12101">
                  <c:v>-0.1366</c:v>
                </c:pt>
                <c:pt idx="12102">
                  <c:v>-0.1366</c:v>
                </c:pt>
                <c:pt idx="12103">
                  <c:v>-0.13642403215761501</c:v>
                </c:pt>
                <c:pt idx="12104">
                  <c:v>-0.136314546667158</c:v>
                </c:pt>
                <c:pt idx="12105">
                  <c:v>-0.13616427547743701</c:v>
                </c:pt>
                <c:pt idx="12106">
                  <c:v>-0.13589999999999999</c:v>
                </c:pt>
                <c:pt idx="12107">
                  <c:v>-0.13584526912898601</c:v>
                </c:pt>
                <c:pt idx="12108">
                  <c:v>-0.135798193570703</c:v>
                </c:pt>
                <c:pt idx="12109">
                  <c:v>-0.13571292126780099</c:v>
                </c:pt>
                <c:pt idx="12110">
                  <c:v>-0.135630025888096</c:v>
                </c:pt>
                <c:pt idx="12111">
                  <c:v>-0.13550000000000001</c:v>
                </c:pt>
                <c:pt idx="12112">
                  <c:v>-0.13550000000000001</c:v>
                </c:pt>
                <c:pt idx="12113">
                  <c:v>-0.13542700698077501</c:v>
                </c:pt>
                <c:pt idx="12114">
                  <c:v>-0.13536967042362399</c:v>
                </c:pt>
                <c:pt idx="12115">
                  <c:v>-0.13533620254117301</c:v>
                </c:pt>
                <c:pt idx="12116">
                  <c:v>-0.13492490783281899</c:v>
                </c:pt>
                <c:pt idx="12117">
                  <c:v>-0.13465066399773001</c:v>
                </c:pt>
                <c:pt idx="12118">
                  <c:v>-0.13455035986997299</c:v>
                </c:pt>
                <c:pt idx="12119">
                  <c:v>-0.13450000000000001</c:v>
                </c:pt>
                <c:pt idx="12120">
                  <c:v>-0.134447538962713</c:v>
                </c:pt>
                <c:pt idx="12121">
                  <c:v>-0.13440886014280401</c:v>
                </c:pt>
                <c:pt idx="12122">
                  <c:v>-0.13427992520642601</c:v>
                </c:pt>
                <c:pt idx="12123">
                  <c:v>-0.134228276423247</c:v>
                </c:pt>
                <c:pt idx="12124" formatCode="0.0000">
                  <c:v>-0.13412452700604399</c:v>
                </c:pt>
                <c:pt idx="12125">
                  <c:v>-0.13396736687557201</c:v>
                </c:pt>
                <c:pt idx="12126">
                  <c:v>-0.13373005433983001</c:v>
                </c:pt>
                <c:pt idx="12127">
                  <c:v>-0.1336</c:v>
                </c:pt>
                <c:pt idx="12128">
                  <c:v>-0.13252151308065299</c:v>
                </c:pt>
                <c:pt idx="12129">
                  <c:v>-0.132366871584299</c:v>
                </c:pt>
                <c:pt idx="12130">
                  <c:v>-0.1323</c:v>
                </c:pt>
                <c:pt idx="12131">
                  <c:v>-0.13220000000000001</c:v>
                </c:pt>
                <c:pt idx="12132">
                  <c:v>-0.13187160818398799</c:v>
                </c:pt>
                <c:pt idx="12133">
                  <c:v>-0.13187160818398799</c:v>
                </c:pt>
                <c:pt idx="12134">
                  <c:v>-0.13159999999999999</c:v>
                </c:pt>
                <c:pt idx="12135">
                  <c:v>-0.13146087739641901</c:v>
                </c:pt>
                <c:pt idx="12136">
                  <c:v>-0.13140392323940001</c:v>
                </c:pt>
                <c:pt idx="12137">
                  <c:v>-0.13139999999999999</c:v>
                </c:pt>
                <c:pt idx="12138">
                  <c:v>-0.131335492684232</c:v>
                </c:pt>
                <c:pt idx="12139">
                  <c:v>-0.13131779539265201</c:v>
                </c:pt>
                <c:pt idx="12140">
                  <c:v>-0.131217487667382</c:v>
                </c:pt>
                <c:pt idx="12141">
                  <c:v>-0.131192296548263</c:v>
                </c:pt>
                <c:pt idx="12142">
                  <c:v>-0.131167507705374</c:v>
                </c:pt>
                <c:pt idx="12143">
                  <c:v>-0.13102221942862499</c:v>
                </c:pt>
                <c:pt idx="12144">
                  <c:v>-0.13064090013940899</c:v>
                </c:pt>
                <c:pt idx="12145">
                  <c:v>-0.1298</c:v>
                </c:pt>
                <c:pt idx="12146">
                  <c:v>-0.12959999999999999</c:v>
                </c:pt>
                <c:pt idx="12147">
                  <c:v>-0.1295</c:v>
                </c:pt>
                <c:pt idx="12148">
                  <c:v>-0.12938590466767599</c:v>
                </c:pt>
                <c:pt idx="12149">
                  <c:v>-0.1293</c:v>
                </c:pt>
                <c:pt idx="12150">
                  <c:v>-0.12915393292263699</c:v>
                </c:pt>
                <c:pt idx="12151">
                  <c:v>-0.12892266956941201</c:v>
                </c:pt>
                <c:pt idx="12152">
                  <c:v>-0.1283</c:v>
                </c:pt>
                <c:pt idx="12153">
                  <c:v>-0.12794186555308201</c:v>
                </c:pt>
                <c:pt idx="12154">
                  <c:v>-0.1278</c:v>
                </c:pt>
                <c:pt idx="12155">
                  <c:v>-0.12770000000000001</c:v>
                </c:pt>
                <c:pt idx="12156">
                  <c:v>-0.12764122913418599</c:v>
                </c:pt>
                <c:pt idx="12157" formatCode="0.0000">
                  <c:v>-0.12760178631916699</c:v>
                </c:pt>
                <c:pt idx="12158">
                  <c:v>-0.12740000000000001</c:v>
                </c:pt>
                <c:pt idx="12159">
                  <c:v>-0.12729210455012099</c:v>
                </c:pt>
                <c:pt idx="12160">
                  <c:v>-0.12728179500575301</c:v>
                </c:pt>
                <c:pt idx="12161">
                  <c:v>-0.12726855401262699</c:v>
                </c:pt>
                <c:pt idx="12162">
                  <c:v>-0.12717396535171599</c:v>
                </c:pt>
                <c:pt idx="12163">
                  <c:v>-0.12709373995055001</c:v>
                </c:pt>
                <c:pt idx="12164">
                  <c:v>-0.12696558233053801</c:v>
                </c:pt>
                <c:pt idx="12165">
                  <c:v>-0.12690636538873901</c:v>
                </c:pt>
                <c:pt idx="12166">
                  <c:v>-0.12690000000000001</c:v>
                </c:pt>
                <c:pt idx="12167" formatCode="0.0000">
                  <c:v>-0.12640598685791599</c:v>
                </c:pt>
                <c:pt idx="12168">
                  <c:v>-0.12640000000000001</c:v>
                </c:pt>
                <c:pt idx="12169">
                  <c:v>-0.12590000000000001</c:v>
                </c:pt>
                <c:pt idx="12170">
                  <c:v>-0.12510524802749301</c:v>
                </c:pt>
                <c:pt idx="12171">
                  <c:v>-0.12509999999999999</c:v>
                </c:pt>
                <c:pt idx="12172">
                  <c:v>-0.12488785646818</c:v>
                </c:pt>
                <c:pt idx="12173">
                  <c:v>-0.12463900033384701</c:v>
                </c:pt>
                <c:pt idx="12174">
                  <c:v>-0.1244</c:v>
                </c:pt>
                <c:pt idx="12175">
                  <c:v>-0.1242</c:v>
                </c:pt>
                <c:pt idx="12176">
                  <c:v>-0.124130643355301</c:v>
                </c:pt>
                <c:pt idx="12177">
                  <c:v>-0.124</c:v>
                </c:pt>
                <c:pt idx="12178">
                  <c:v>-0.123968256491817</c:v>
                </c:pt>
                <c:pt idx="12179">
                  <c:v>-0.12379999999999999</c:v>
                </c:pt>
                <c:pt idx="12180">
                  <c:v>-0.1237</c:v>
                </c:pt>
                <c:pt idx="12181">
                  <c:v>-0.123524536698292</c:v>
                </c:pt>
                <c:pt idx="12182">
                  <c:v>-0.123362858116473</c:v>
                </c:pt>
                <c:pt idx="12183">
                  <c:v>-0.122886085856012</c:v>
                </c:pt>
                <c:pt idx="12184">
                  <c:v>-0.12267262261694201</c:v>
                </c:pt>
                <c:pt idx="12185">
                  <c:v>-0.122560404474314</c:v>
                </c:pt>
                <c:pt idx="12186">
                  <c:v>-0.1222</c:v>
                </c:pt>
                <c:pt idx="12187">
                  <c:v>-0.12162482633883</c:v>
                </c:pt>
                <c:pt idx="12188">
                  <c:v>-0.1207</c:v>
                </c:pt>
                <c:pt idx="12189">
                  <c:v>-0.120624143738917</c:v>
                </c:pt>
                <c:pt idx="12190">
                  <c:v>-0.120616075795022</c:v>
                </c:pt>
                <c:pt idx="12191">
                  <c:v>-0.1205</c:v>
                </c:pt>
                <c:pt idx="12192">
                  <c:v>-0.120356932731496</c:v>
                </c:pt>
                <c:pt idx="12193">
                  <c:v>-0.119995456642061</c:v>
                </c:pt>
                <c:pt idx="12194">
                  <c:v>-0.11990000000000001</c:v>
                </c:pt>
                <c:pt idx="12195">
                  <c:v>-0.119534738756243</c:v>
                </c:pt>
                <c:pt idx="12196">
                  <c:v>-0.11950206452574</c:v>
                </c:pt>
                <c:pt idx="12197">
                  <c:v>-0.1195</c:v>
                </c:pt>
                <c:pt idx="12198">
                  <c:v>-0.119418668810544</c:v>
                </c:pt>
                <c:pt idx="12199">
                  <c:v>-0.11940000000000001</c:v>
                </c:pt>
                <c:pt idx="12200">
                  <c:v>-0.119054648065648</c:v>
                </c:pt>
                <c:pt idx="12201">
                  <c:v>-0.119013540909294</c:v>
                </c:pt>
                <c:pt idx="12202">
                  <c:v>-0.119013540909294</c:v>
                </c:pt>
                <c:pt idx="12203">
                  <c:v>-0.11890000000000001</c:v>
                </c:pt>
                <c:pt idx="12204">
                  <c:v>-0.118842119157707</c:v>
                </c:pt>
                <c:pt idx="12205">
                  <c:v>-0.118783697618011</c:v>
                </c:pt>
                <c:pt idx="12206">
                  <c:v>-0.11860077590696801</c:v>
                </c:pt>
                <c:pt idx="12207" formatCode="0.0000">
                  <c:v>-0.11830676828091501</c:v>
                </c:pt>
                <c:pt idx="12208">
                  <c:v>-0.11783359175091999</c:v>
                </c:pt>
                <c:pt idx="12209">
                  <c:v>-0.117793321790694</c:v>
                </c:pt>
                <c:pt idx="12210">
                  <c:v>-0.117793321790694</c:v>
                </c:pt>
                <c:pt idx="12211">
                  <c:v>-0.117753021191967</c:v>
                </c:pt>
                <c:pt idx="12212">
                  <c:v>-0.11773256306086401</c:v>
                </c:pt>
                <c:pt idx="12213" formatCode="0.0000">
                  <c:v>-0.117459479907913</c:v>
                </c:pt>
                <c:pt idx="12214">
                  <c:v>-0.11700406931123999</c:v>
                </c:pt>
                <c:pt idx="12215">
                  <c:v>-0.116700761708441</c:v>
                </c:pt>
                <c:pt idx="12216">
                  <c:v>-0.116524102469862</c:v>
                </c:pt>
                <c:pt idx="12217">
                  <c:v>-0.116451843710736</c:v>
                </c:pt>
                <c:pt idx="12218">
                  <c:v>-0.11638188891281</c:v>
                </c:pt>
                <c:pt idx="12219">
                  <c:v>-0.1163</c:v>
                </c:pt>
                <c:pt idx="12220">
                  <c:v>-0.116224069543528</c:v>
                </c:pt>
                <c:pt idx="12221" formatCode="0.0000">
                  <c:v>-0.11616074028041801</c:v>
                </c:pt>
                <c:pt idx="12222">
                  <c:v>-0.115720911153505</c:v>
                </c:pt>
                <c:pt idx="12223">
                  <c:v>-0.115379576014827</c:v>
                </c:pt>
                <c:pt idx="12224">
                  <c:v>-0.115377425903402</c:v>
                </c:pt>
                <c:pt idx="12225">
                  <c:v>-0.1152</c:v>
                </c:pt>
                <c:pt idx="12226">
                  <c:v>-0.115174358218257</c:v>
                </c:pt>
                <c:pt idx="12227">
                  <c:v>-0.115020406526141</c:v>
                </c:pt>
                <c:pt idx="12228">
                  <c:v>-0.115</c:v>
                </c:pt>
                <c:pt idx="12229">
                  <c:v>-0.11494551352173001</c:v>
                </c:pt>
                <c:pt idx="12230">
                  <c:v>-0.114854108816412</c:v>
                </c:pt>
                <c:pt idx="12231">
                  <c:v>-0.114391492012746</c:v>
                </c:pt>
                <c:pt idx="12232">
                  <c:v>-0.11409999999999999</c:v>
                </c:pt>
                <c:pt idx="12233">
                  <c:v>-0.11409999999999999</c:v>
                </c:pt>
                <c:pt idx="12234">
                  <c:v>-0.114011292218916</c:v>
                </c:pt>
                <c:pt idx="12235">
                  <c:v>-0.114</c:v>
                </c:pt>
                <c:pt idx="12236">
                  <c:v>-0.113926999541066</c:v>
                </c:pt>
                <c:pt idx="12237">
                  <c:v>-0.11354212088941699</c:v>
                </c:pt>
                <c:pt idx="12238">
                  <c:v>-0.113435348044248</c:v>
                </c:pt>
                <c:pt idx="12239">
                  <c:v>-0.11310000000000001</c:v>
                </c:pt>
                <c:pt idx="12240">
                  <c:v>-0.112450117369226</c:v>
                </c:pt>
                <c:pt idx="12241">
                  <c:v>-0.11218577289054001</c:v>
                </c:pt>
                <c:pt idx="12242">
                  <c:v>-0.111768627469622</c:v>
                </c:pt>
                <c:pt idx="12243">
                  <c:v>-0.1115</c:v>
                </c:pt>
                <c:pt idx="12244">
                  <c:v>-0.1113</c:v>
                </c:pt>
                <c:pt idx="12245">
                  <c:v>-0.11126318826079699</c:v>
                </c:pt>
                <c:pt idx="12246">
                  <c:v>-0.111102274576628</c:v>
                </c:pt>
                <c:pt idx="12247">
                  <c:v>-0.11035983500192199</c:v>
                </c:pt>
                <c:pt idx="12248">
                  <c:v>-0.1103185416627</c:v>
                </c:pt>
                <c:pt idx="12249">
                  <c:v>-0.110304871581496</c:v>
                </c:pt>
                <c:pt idx="12250">
                  <c:v>-0.110304871581496</c:v>
                </c:pt>
                <c:pt idx="12251">
                  <c:v>-0.1103</c:v>
                </c:pt>
                <c:pt idx="12252">
                  <c:v>-0.10998306003252201</c:v>
                </c:pt>
                <c:pt idx="12253" formatCode="0.0000">
                  <c:v>-0.109666860568022</c:v>
                </c:pt>
                <c:pt idx="12254" formatCode="0.0000">
                  <c:v>-0.109488405168645</c:v>
                </c:pt>
                <c:pt idx="12255">
                  <c:v>-0.109439828175913</c:v>
                </c:pt>
                <c:pt idx="12256">
                  <c:v>-0.1094</c:v>
                </c:pt>
                <c:pt idx="12257">
                  <c:v>-0.10929999999999999</c:v>
                </c:pt>
                <c:pt idx="12258">
                  <c:v>-0.109144996713385</c:v>
                </c:pt>
                <c:pt idx="12259">
                  <c:v>-0.109040392426967</c:v>
                </c:pt>
                <c:pt idx="12260">
                  <c:v>-0.10895758059147501</c:v>
                </c:pt>
                <c:pt idx="12261">
                  <c:v>-0.108871369749358</c:v>
                </c:pt>
                <c:pt idx="12262">
                  <c:v>-0.10856668825006401</c:v>
                </c:pt>
                <c:pt idx="12263">
                  <c:v>-0.108467076605087</c:v>
                </c:pt>
                <c:pt idx="12264">
                  <c:v>-0.10845975334688999</c:v>
                </c:pt>
                <c:pt idx="12265">
                  <c:v>-0.10841662735475099</c:v>
                </c:pt>
                <c:pt idx="12266">
                  <c:v>-0.1082</c:v>
                </c:pt>
                <c:pt idx="12267" formatCode="0.0000">
                  <c:v>-0.108104561847993</c:v>
                </c:pt>
                <c:pt idx="12268">
                  <c:v>-0.10809499586294601</c:v>
                </c:pt>
                <c:pt idx="12269">
                  <c:v>-0.1077</c:v>
                </c:pt>
                <c:pt idx="12270">
                  <c:v>-0.107611534605954</c:v>
                </c:pt>
                <c:pt idx="12271">
                  <c:v>-0.107</c:v>
                </c:pt>
                <c:pt idx="12272">
                  <c:v>-0.107</c:v>
                </c:pt>
                <c:pt idx="12273">
                  <c:v>-0.106876094696028</c:v>
                </c:pt>
                <c:pt idx="12274">
                  <c:v>-0.1068549948355</c:v>
                </c:pt>
                <c:pt idx="12275">
                  <c:v>-0.1067</c:v>
                </c:pt>
                <c:pt idx="12276">
                  <c:v>-0.106570617258553</c:v>
                </c:pt>
                <c:pt idx="12277">
                  <c:v>-0.1062</c:v>
                </c:pt>
                <c:pt idx="12278">
                  <c:v>-0.106127204084184</c:v>
                </c:pt>
                <c:pt idx="12279">
                  <c:v>-0.10599790499638299</c:v>
                </c:pt>
                <c:pt idx="12280">
                  <c:v>-0.105337963426385</c:v>
                </c:pt>
                <c:pt idx="12281">
                  <c:v>-0.10532794594001001</c:v>
                </c:pt>
                <c:pt idx="12282">
                  <c:v>-0.105312866400568</c:v>
                </c:pt>
                <c:pt idx="12283">
                  <c:v>-0.1053</c:v>
                </c:pt>
                <c:pt idx="12284">
                  <c:v>-0.10528374613666899</c:v>
                </c:pt>
                <c:pt idx="12285">
                  <c:v>-0.105123397795201</c:v>
                </c:pt>
                <c:pt idx="12286">
                  <c:v>-0.1051</c:v>
                </c:pt>
                <c:pt idx="12287">
                  <c:v>-0.105049398254252</c:v>
                </c:pt>
                <c:pt idx="12288">
                  <c:v>-0.10491837463813</c:v>
                </c:pt>
                <c:pt idx="12289">
                  <c:v>-0.104874912007142</c:v>
                </c:pt>
                <c:pt idx="12290">
                  <c:v>-0.1045</c:v>
                </c:pt>
                <c:pt idx="12291">
                  <c:v>-0.10446014685053399</c:v>
                </c:pt>
                <c:pt idx="12292">
                  <c:v>-0.10429332083453099</c:v>
                </c:pt>
                <c:pt idx="12293">
                  <c:v>-0.1042</c:v>
                </c:pt>
                <c:pt idx="12294">
                  <c:v>-0.104147765646427</c:v>
                </c:pt>
                <c:pt idx="12295">
                  <c:v>-0.103997768119946</c:v>
                </c:pt>
                <c:pt idx="12296">
                  <c:v>-0.103790021354368</c:v>
                </c:pt>
                <c:pt idx="12297">
                  <c:v>-0.103668059818151</c:v>
                </c:pt>
                <c:pt idx="12298">
                  <c:v>-0.1036</c:v>
                </c:pt>
                <c:pt idx="12299">
                  <c:v>-0.1036</c:v>
                </c:pt>
                <c:pt idx="12300">
                  <c:v>-0.1035928015762</c:v>
                </c:pt>
                <c:pt idx="12301">
                  <c:v>-0.10354566625914099</c:v>
                </c:pt>
                <c:pt idx="12302">
                  <c:v>-0.1033</c:v>
                </c:pt>
                <c:pt idx="12303">
                  <c:v>-0.10292749355868699</c:v>
                </c:pt>
                <c:pt idx="12304">
                  <c:v>-0.10246701373502801</c:v>
                </c:pt>
                <c:pt idx="12305">
                  <c:v>-0.10234243061965299</c:v>
                </c:pt>
                <c:pt idx="12306">
                  <c:v>-0.1023</c:v>
                </c:pt>
                <c:pt idx="12307">
                  <c:v>-0.10218495459789299</c:v>
                </c:pt>
                <c:pt idx="12308">
                  <c:v>-0.101685987813668</c:v>
                </c:pt>
                <c:pt idx="12309">
                  <c:v>-0.10150000000000001</c:v>
                </c:pt>
                <c:pt idx="12310">
                  <c:v>-0.1013</c:v>
                </c:pt>
                <c:pt idx="12311">
                  <c:v>-0.10121264354015599</c:v>
                </c:pt>
                <c:pt idx="12312">
                  <c:v>-0.100780098169145</c:v>
                </c:pt>
                <c:pt idx="12313">
                  <c:v>-0.10050000000000001</c:v>
                </c:pt>
                <c:pt idx="12314">
                  <c:v>-0.10050000000000001</c:v>
                </c:pt>
                <c:pt idx="12315">
                  <c:v>-0.1003</c:v>
                </c:pt>
                <c:pt idx="12316">
                  <c:v>-0.100180137232404</c:v>
                </c:pt>
                <c:pt idx="12317">
                  <c:v>-0.10012057929698601</c:v>
                </c:pt>
                <c:pt idx="12318">
                  <c:v>-0.10012057929698601</c:v>
                </c:pt>
                <c:pt idx="12319">
                  <c:v>-9.9391121103278496E-2</c:v>
                </c:pt>
                <c:pt idx="12320">
                  <c:v>-9.8777676468797607E-2</c:v>
                </c:pt>
                <c:pt idx="12321">
                  <c:v>-9.8749968751467701E-2</c:v>
                </c:pt>
                <c:pt idx="12322">
                  <c:v>-9.8602196734597802E-2</c:v>
                </c:pt>
                <c:pt idx="12323" formatCode="0.0000">
                  <c:v>-9.8352460268390507E-2</c:v>
                </c:pt>
                <c:pt idx="12324">
                  <c:v>-9.8299999999999998E-2</c:v>
                </c:pt>
                <c:pt idx="12325">
                  <c:v>-9.8041397820029103E-2</c:v>
                </c:pt>
                <c:pt idx="12326">
                  <c:v>-9.8041048604983499E-2</c:v>
                </c:pt>
                <c:pt idx="12327">
                  <c:v>-9.7867668138715794E-2</c:v>
                </c:pt>
                <c:pt idx="12328">
                  <c:v>-9.7602964100179004E-2</c:v>
                </c:pt>
                <c:pt idx="12329">
                  <c:v>-9.7592311938988596E-2</c:v>
                </c:pt>
                <c:pt idx="12330">
                  <c:v>-9.7534362897016197E-2</c:v>
                </c:pt>
                <c:pt idx="12331">
                  <c:v>-9.7024062547759499E-2</c:v>
                </c:pt>
                <c:pt idx="12332">
                  <c:v>-9.6699999999999994E-2</c:v>
                </c:pt>
                <c:pt idx="12333">
                  <c:v>-9.6477768957757698E-2</c:v>
                </c:pt>
                <c:pt idx="12334">
                  <c:v>-9.6450967106987806E-2</c:v>
                </c:pt>
                <c:pt idx="12335">
                  <c:v>-9.6125748617162998E-2</c:v>
                </c:pt>
                <c:pt idx="12336" formatCode="0.0000">
                  <c:v>-9.6057928717999203E-2</c:v>
                </c:pt>
                <c:pt idx="12337">
                  <c:v>-9.5817471488335901E-2</c:v>
                </c:pt>
                <c:pt idx="12338">
                  <c:v>-9.5699999999999993E-2</c:v>
                </c:pt>
                <c:pt idx="12339">
                  <c:v>-9.5500000000000002E-2</c:v>
                </c:pt>
                <c:pt idx="12340">
                  <c:v>-9.5167430905767902E-2</c:v>
                </c:pt>
                <c:pt idx="12341">
                  <c:v>-9.4799999999999995E-2</c:v>
                </c:pt>
                <c:pt idx="12342">
                  <c:v>-9.4523727409193001E-2</c:v>
                </c:pt>
                <c:pt idx="12343">
                  <c:v>-9.4475315770704504E-2</c:v>
                </c:pt>
                <c:pt idx="12344">
                  <c:v>-9.4399999999999998E-2</c:v>
                </c:pt>
                <c:pt idx="12345" formatCode="0.0000">
                  <c:v>-9.4310623618169998E-2</c:v>
                </c:pt>
                <c:pt idx="12346">
                  <c:v>-9.4067865284118105E-2</c:v>
                </c:pt>
                <c:pt idx="12347">
                  <c:v>-9.3899999999999997E-2</c:v>
                </c:pt>
                <c:pt idx="12348">
                  <c:v>-9.3710889938301303E-2</c:v>
                </c:pt>
                <c:pt idx="12349" formatCode="0.0000">
                  <c:v>-9.3619879779136703E-2</c:v>
                </c:pt>
                <c:pt idx="12350">
                  <c:v>-9.3228181838176896E-2</c:v>
                </c:pt>
                <c:pt idx="12351">
                  <c:v>-9.3200000000000005E-2</c:v>
                </c:pt>
                <c:pt idx="12352">
                  <c:v>-9.3105590964625007E-2</c:v>
                </c:pt>
                <c:pt idx="12353">
                  <c:v>-9.2812114090817494E-2</c:v>
                </c:pt>
                <c:pt idx="12354">
                  <c:v>-9.2540833120955193E-2</c:v>
                </c:pt>
                <c:pt idx="12355">
                  <c:v>-9.2405416764732198E-2</c:v>
                </c:pt>
                <c:pt idx="12356">
                  <c:v>-9.2361551371648296E-2</c:v>
                </c:pt>
                <c:pt idx="12357">
                  <c:v>-9.1600000000000001E-2</c:v>
                </c:pt>
                <c:pt idx="12358">
                  <c:v>-9.1481847576268399E-2</c:v>
                </c:pt>
                <c:pt idx="12359">
                  <c:v>-9.1186922939511195E-2</c:v>
                </c:pt>
                <c:pt idx="12360">
                  <c:v>-9.0908570165813093E-2</c:v>
                </c:pt>
                <c:pt idx="12361">
                  <c:v>-9.0800000000000006E-2</c:v>
                </c:pt>
                <c:pt idx="12362">
                  <c:v>-9.0752103966735401E-2</c:v>
                </c:pt>
                <c:pt idx="12363">
                  <c:v>-9.0700730575144398E-2</c:v>
                </c:pt>
                <c:pt idx="12364">
                  <c:v>-9.0499999999999997E-2</c:v>
                </c:pt>
                <c:pt idx="12365">
                  <c:v>-9.02987040713394E-2</c:v>
                </c:pt>
                <c:pt idx="12366">
                  <c:v>-9.0289287294724005E-2</c:v>
                </c:pt>
                <c:pt idx="12367">
                  <c:v>-9.0289287294724005E-2</c:v>
                </c:pt>
                <c:pt idx="12368">
                  <c:v>-9.0217129408819E-2</c:v>
                </c:pt>
                <c:pt idx="12369">
                  <c:v>-9.0140924578251805E-2</c:v>
                </c:pt>
                <c:pt idx="12370">
                  <c:v>-9.01E-2</c:v>
                </c:pt>
                <c:pt idx="12371">
                  <c:v>-9.0094625403442999E-2</c:v>
                </c:pt>
                <c:pt idx="12372">
                  <c:v>-9.0019153020650597E-2</c:v>
                </c:pt>
                <c:pt idx="12373">
                  <c:v>-8.9700000000000002E-2</c:v>
                </c:pt>
                <c:pt idx="12374">
                  <c:v>-8.9300000000000004E-2</c:v>
                </c:pt>
                <c:pt idx="12375">
                  <c:v>-8.9300000000000004E-2</c:v>
                </c:pt>
                <c:pt idx="12376">
                  <c:v>-8.8742808157402001E-2</c:v>
                </c:pt>
                <c:pt idx="12377">
                  <c:v>-8.8641558072092105E-2</c:v>
                </c:pt>
                <c:pt idx="12378">
                  <c:v>-8.8267936799465499E-2</c:v>
                </c:pt>
                <c:pt idx="12379">
                  <c:v>-8.8154911275877601E-2</c:v>
                </c:pt>
                <c:pt idx="12380">
                  <c:v>-8.7999999999999995E-2</c:v>
                </c:pt>
                <c:pt idx="12381">
                  <c:v>-8.7999999999999995E-2</c:v>
                </c:pt>
                <c:pt idx="12382">
                  <c:v>-8.7988539382755401E-2</c:v>
                </c:pt>
                <c:pt idx="12383">
                  <c:v>-8.7760486029968998E-2</c:v>
                </c:pt>
                <c:pt idx="12384">
                  <c:v>-8.7599999999999997E-2</c:v>
                </c:pt>
                <c:pt idx="12385" formatCode="0.0000">
                  <c:v>-8.7552974434998196E-2</c:v>
                </c:pt>
                <c:pt idx="12386">
                  <c:v>-8.7286697801261595E-2</c:v>
                </c:pt>
                <c:pt idx="12387">
                  <c:v>-8.7283054304397895E-2</c:v>
                </c:pt>
                <c:pt idx="12388">
                  <c:v>-8.72E-2</c:v>
                </c:pt>
                <c:pt idx="12389">
                  <c:v>-8.6538546345291595E-2</c:v>
                </c:pt>
                <c:pt idx="12390">
                  <c:v>-8.6510008533997595E-2</c:v>
                </c:pt>
                <c:pt idx="12391">
                  <c:v>-8.6006449279602007E-2</c:v>
                </c:pt>
                <c:pt idx="12392">
                  <c:v>-8.6001231663451499E-2</c:v>
                </c:pt>
                <c:pt idx="12393">
                  <c:v>-8.5914464294658793E-2</c:v>
                </c:pt>
                <c:pt idx="12394">
                  <c:v>-8.5900000000000004E-2</c:v>
                </c:pt>
                <c:pt idx="12395">
                  <c:v>-8.5878245382426693E-2</c:v>
                </c:pt>
                <c:pt idx="12396">
                  <c:v>-8.5869563546431896E-2</c:v>
                </c:pt>
                <c:pt idx="12397">
                  <c:v>-8.5487115584000295E-2</c:v>
                </c:pt>
                <c:pt idx="12398" formatCode="0.0000">
                  <c:v>-8.54571038782901E-2</c:v>
                </c:pt>
                <c:pt idx="12399">
                  <c:v>-8.5239921980823197E-2</c:v>
                </c:pt>
                <c:pt idx="12400">
                  <c:v>-8.5232611899625305E-2</c:v>
                </c:pt>
                <c:pt idx="12401">
                  <c:v>-8.51329649547823E-2</c:v>
                </c:pt>
                <c:pt idx="12402">
                  <c:v>-8.50881648432157E-2</c:v>
                </c:pt>
                <c:pt idx="12403">
                  <c:v>-8.4900000000000003E-2</c:v>
                </c:pt>
                <c:pt idx="12404">
                  <c:v>-8.4400000000000003E-2</c:v>
                </c:pt>
                <c:pt idx="12405">
                  <c:v>-8.4199042785699396E-2</c:v>
                </c:pt>
                <c:pt idx="12406">
                  <c:v>-8.4114021635901398E-2</c:v>
                </c:pt>
                <c:pt idx="12407">
                  <c:v>-8.3917761902143895E-2</c:v>
                </c:pt>
                <c:pt idx="12408">
                  <c:v>-8.3890614590061197E-2</c:v>
                </c:pt>
                <c:pt idx="12409">
                  <c:v>-8.3699999999999997E-2</c:v>
                </c:pt>
                <c:pt idx="12410">
                  <c:v>-8.3509202861142495E-2</c:v>
                </c:pt>
                <c:pt idx="12411">
                  <c:v>-8.2861196926075603E-2</c:v>
                </c:pt>
                <c:pt idx="12412">
                  <c:v>-8.2366949300938602E-2</c:v>
                </c:pt>
                <c:pt idx="12413">
                  <c:v>-8.2246712739933794E-2</c:v>
                </c:pt>
                <c:pt idx="12414">
                  <c:v>-8.2000000000000003E-2</c:v>
                </c:pt>
                <c:pt idx="12415">
                  <c:v>-8.1963420624627595E-2</c:v>
                </c:pt>
                <c:pt idx="12416">
                  <c:v>-8.1952203041334798E-2</c:v>
                </c:pt>
                <c:pt idx="12417">
                  <c:v>-8.1699999999999995E-2</c:v>
                </c:pt>
                <c:pt idx="12418">
                  <c:v>-8.1537335183346604E-2</c:v>
                </c:pt>
                <c:pt idx="12419">
                  <c:v>-8.1223649506365098E-2</c:v>
                </c:pt>
                <c:pt idx="12420">
                  <c:v>-8.1151441462903998E-2</c:v>
                </c:pt>
                <c:pt idx="12421">
                  <c:v>-8.1082360597058895E-2</c:v>
                </c:pt>
                <c:pt idx="12422">
                  <c:v>-8.0754551207416703E-2</c:v>
                </c:pt>
                <c:pt idx="12423">
                  <c:v>-8.0712346694142997E-2</c:v>
                </c:pt>
                <c:pt idx="12424">
                  <c:v>-8.0699999999999994E-2</c:v>
                </c:pt>
                <c:pt idx="12425">
                  <c:v>-8.0565004690722697E-2</c:v>
                </c:pt>
                <c:pt idx="12426">
                  <c:v>-8.0500000000000002E-2</c:v>
                </c:pt>
                <c:pt idx="12427">
                  <c:v>-8.0500000000000002E-2</c:v>
                </c:pt>
                <c:pt idx="12428">
                  <c:v>-8.03363469285409E-2</c:v>
                </c:pt>
                <c:pt idx="12429">
                  <c:v>-8.0294459266402898E-2</c:v>
                </c:pt>
                <c:pt idx="12430" formatCode="0.0000">
                  <c:v>-7.97876918047256E-2</c:v>
                </c:pt>
                <c:pt idx="12431">
                  <c:v>-7.9657112359618601E-2</c:v>
                </c:pt>
                <c:pt idx="12432">
                  <c:v>-7.9299999999999995E-2</c:v>
                </c:pt>
                <c:pt idx="12433">
                  <c:v>-7.9272248105489995E-2</c:v>
                </c:pt>
                <c:pt idx="12434">
                  <c:v>-7.9100000000000004E-2</c:v>
                </c:pt>
                <c:pt idx="12435">
                  <c:v>-7.9058400921145106E-2</c:v>
                </c:pt>
                <c:pt idx="12436">
                  <c:v>-7.8899999999999998E-2</c:v>
                </c:pt>
                <c:pt idx="12437">
                  <c:v>-7.8751071536081796E-2</c:v>
                </c:pt>
                <c:pt idx="12438" formatCode="0.0000">
                  <c:v>-7.8711124434839005E-2</c:v>
                </c:pt>
                <c:pt idx="12439">
                  <c:v>-7.8602883047663899E-2</c:v>
                </c:pt>
                <c:pt idx="12440">
                  <c:v>-7.8280945428533005E-2</c:v>
                </c:pt>
                <c:pt idx="12441">
                  <c:v>-7.8032985445381994E-2</c:v>
                </c:pt>
                <c:pt idx="12442">
                  <c:v>-7.8E-2</c:v>
                </c:pt>
                <c:pt idx="12443">
                  <c:v>-7.7600000000000002E-2</c:v>
                </c:pt>
                <c:pt idx="12444">
                  <c:v>-7.7388618998636194E-2</c:v>
                </c:pt>
                <c:pt idx="12445">
                  <c:v>-7.7188852432901897E-2</c:v>
                </c:pt>
                <c:pt idx="12446">
                  <c:v>-7.7100000000000002E-2</c:v>
                </c:pt>
                <c:pt idx="12447">
                  <c:v>-7.7066284036539798E-2</c:v>
                </c:pt>
                <c:pt idx="12448">
                  <c:v>-7.6923598644472499E-2</c:v>
                </c:pt>
                <c:pt idx="12449">
                  <c:v>-7.6515615505220499E-2</c:v>
                </c:pt>
                <c:pt idx="12450">
                  <c:v>-7.6499999999999999E-2</c:v>
                </c:pt>
                <c:pt idx="12451">
                  <c:v>-7.6215526747623594E-2</c:v>
                </c:pt>
                <c:pt idx="12452">
                  <c:v>-7.5999999999999998E-2</c:v>
                </c:pt>
                <c:pt idx="12453">
                  <c:v>-7.5649029610992694E-2</c:v>
                </c:pt>
                <c:pt idx="12454">
                  <c:v>-7.5592049315576296E-2</c:v>
                </c:pt>
                <c:pt idx="12455">
                  <c:v>-7.5432171178713397E-2</c:v>
                </c:pt>
                <c:pt idx="12456">
                  <c:v>-7.50282505833791E-2</c:v>
                </c:pt>
                <c:pt idx="12457">
                  <c:v>-7.4984608849794396E-2</c:v>
                </c:pt>
                <c:pt idx="12458">
                  <c:v>-7.4941640315328698E-2</c:v>
                </c:pt>
                <c:pt idx="12459">
                  <c:v>-7.4756184290535904E-2</c:v>
                </c:pt>
                <c:pt idx="12460">
                  <c:v>-7.4499999999999997E-2</c:v>
                </c:pt>
                <c:pt idx="12461">
                  <c:v>-7.4355574225878199E-2</c:v>
                </c:pt>
                <c:pt idx="12462">
                  <c:v>-7.4343505940858007E-2</c:v>
                </c:pt>
                <c:pt idx="12463" formatCode="0.0000">
                  <c:v>-7.4182182450798995E-2</c:v>
                </c:pt>
                <c:pt idx="12464">
                  <c:v>-7.4099999999999999E-2</c:v>
                </c:pt>
                <c:pt idx="12465">
                  <c:v>-7.3400000000000007E-2</c:v>
                </c:pt>
                <c:pt idx="12466">
                  <c:v>-7.3400000000000007E-2</c:v>
                </c:pt>
                <c:pt idx="12467">
                  <c:v>-7.3383480718741803E-2</c:v>
                </c:pt>
                <c:pt idx="12468">
                  <c:v>-7.3367020315097398E-2</c:v>
                </c:pt>
                <c:pt idx="12469">
                  <c:v>-7.3300000000000004E-2</c:v>
                </c:pt>
                <c:pt idx="12470">
                  <c:v>-7.3127995785748606E-2</c:v>
                </c:pt>
                <c:pt idx="12471">
                  <c:v>-7.3111290370841506E-2</c:v>
                </c:pt>
                <c:pt idx="12472">
                  <c:v>-7.3099999999999998E-2</c:v>
                </c:pt>
                <c:pt idx="12473">
                  <c:v>-7.2900000000000006E-2</c:v>
                </c:pt>
                <c:pt idx="12474">
                  <c:v>-7.2765435439529402E-2</c:v>
                </c:pt>
                <c:pt idx="12475">
                  <c:v>-7.2599999999999998E-2</c:v>
                </c:pt>
                <c:pt idx="12476">
                  <c:v>-7.23945878594172E-2</c:v>
                </c:pt>
                <c:pt idx="12477">
                  <c:v>-7.22E-2</c:v>
                </c:pt>
                <c:pt idx="12478">
                  <c:v>-7.17E-2</c:v>
                </c:pt>
                <c:pt idx="12479">
                  <c:v>-7.17E-2</c:v>
                </c:pt>
                <c:pt idx="12480">
                  <c:v>-7.1400000000000005E-2</c:v>
                </c:pt>
                <c:pt idx="12481">
                  <c:v>-7.1381283277280799E-2</c:v>
                </c:pt>
                <c:pt idx="12482">
                  <c:v>-7.1300000000000002E-2</c:v>
                </c:pt>
                <c:pt idx="12483">
                  <c:v>-7.1213369169851201E-2</c:v>
                </c:pt>
                <c:pt idx="12484">
                  <c:v>-7.1099999999999997E-2</c:v>
                </c:pt>
                <c:pt idx="12485">
                  <c:v>-7.1030932224545096E-2</c:v>
                </c:pt>
                <c:pt idx="12486">
                  <c:v>-7.0630928265016199E-2</c:v>
                </c:pt>
                <c:pt idx="12487" formatCode="0.0000">
                  <c:v>-7.0202393953686604E-2</c:v>
                </c:pt>
                <c:pt idx="12488">
                  <c:v>-7.0146411469836897E-2</c:v>
                </c:pt>
                <c:pt idx="12489">
                  <c:v>-6.9900000000000004E-2</c:v>
                </c:pt>
                <c:pt idx="12490">
                  <c:v>-6.9863770671082306E-2</c:v>
                </c:pt>
                <c:pt idx="12491">
                  <c:v>-6.9709036077330894E-2</c:v>
                </c:pt>
                <c:pt idx="12492">
                  <c:v>-6.9682272142096893E-2</c:v>
                </c:pt>
                <c:pt idx="12493">
                  <c:v>-6.9199999999999998E-2</c:v>
                </c:pt>
                <c:pt idx="12494">
                  <c:v>-6.8900000000000003E-2</c:v>
                </c:pt>
                <c:pt idx="12495">
                  <c:v>-6.8768408425269198E-2</c:v>
                </c:pt>
                <c:pt idx="12496">
                  <c:v>-6.8699999999999997E-2</c:v>
                </c:pt>
                <c:pt idx="12497">
                  <c:v>-6.8260563208760297E-2</c:v>
                </c:pt>
                <c:pt idx="12498">
                  <c:v>-6.8200929071857194E-2</c:v>
                </c:pt>
                <c:pt idx="12499">
                  <c:v>-6.7799999999999999E-2</c:v>
                </c:pt>
                <c:pt idx="12500">
                  <c:v>-6.7400000000000002E-2</c:v>
                </c:pt>
                <c:pt idx="12501">
                  <c:v>-6.7400000000000002E-2</c:v>
                </c:pt>
                <c:pt idx="12502">
                  <c:v>-6.6871860368143701E-2</c:v>
                </c:pt>
                <c:pt idx="12503">
                  <c:v>-6.6871860368143701E-2</c:v>
                </c:pt>
                <c:pt idx="12504">
                  <c:v>-6.6764574335453394E-2</c:v>
                </c:pt>
                <c:pt idx="12505">
                  <c:v>-6.67489702185151E-2</c:v>
                </c:pt>
                <c:pt idx="12506">
                  <c:v>-6.6500000000000004E-2</c:v>
                </c:pt>
                <c:pt idx="12507">
                  <c:v>-6.6361830774135502E-2</c:v>
                </c:pt>
                <c:pt idx="12508">
                  <c:v>-6.59528748974888E-2</c:v>
                </c:pt>
                <c:pt idx="12509">
                  <c:v>-6.5841697245863404E-2</c:v>
                </c:pt>
                <c:pt idx="12510">
                  <c:v>-6.5464831494869202E-2</c:v>
                </c:pt>
                <c:pt idx="12511">
                  <c:v>-6.5403939000232003E-2</c:v>
                </c:pt>
                <c:pt idx="12512">
                  <c:v>-6.5210781637021598E-2</c:v>
                </c:pt>
                <c:pt idx="12513">
                  <c:v>-6.5199999999999994E-2</c:v>
                </c:pt>
                <c:pt idx="12514">
                  <c:v>-6.5100000000000005E-2</c:v>
                </c:pt>
                <c:pt idx="12515">
                  <c:v>-6.5000000000000002E-2</c:v>
                </c:pt>
                <c:pt idx="12516">
                  <c:v>-6.4748954818158802E-2</c:v>
                </c:pt>
                <c:pt idx="12517">
                  <c:v>-6.4499985354653996E-2</c:v>
                </c:pt>
                <c:pt idx="12518">
                  <c:v>-6.4340921599670003E-2</c:v>
                </c:pt>
                <c:pt idx="12519">
                  <c:v>-6.4199999999999993E-2</c:v>
                </c:pt>
                <c:pt idx="12520">
                  <c:v>-6.4186205181650496E-2</c:v>
                </c:pt>
                <c:pt idx="12521">
                  <c:v>-6.3759644481819006E-2</c:v>
                </c:pt>
                <c:pt idx="12522">
                  <c:v>-6.3609367106749706E-2</c:v>
                </c:pt>
                <c:pt idx="12523">
                  <c:v>-6.3265346410514706E-2</c:v>
                </c:pt>
                <c:pt idx="12524" formatCode="0.0000">
                  <c:v>-6.2510493778771895E-2</c:v>
                </c:pt>
                <c:pt idx="12525">
                  <c:v>-6.2465897024114703E-2</c:v>
                </c:pt>
                <c:pt idx="12526" formatCode="0.0000">
                  <c:v>-6.2456920993877597E-2</c:v>
                </c:pt>
                <c:pt idx="12527">
                  <c:v>-6.2399999999999997E-2</c:v>
                </c:pt>
                <c:pt idx="12528">
                  <c:v>-6.1926021528132598E-2</c:v>
                </c:pt>
                <c:pt idx="12529">
                  <c:v>-6.1638970806970797E-2</c:v>
                </c:pt>
                <c:pt idx="12530">
                  <c:v>-6.1499999999999999E-2</c:v>
                </c:pt>
                <c:pt idx="12531">
                  <c:v>-6.1499999999999999E-2</c:v>
                </c:pt>
                <c:pt idx="12532">
                  <c:v>-6.13E-2</c:v>
                </c:pt>
                <c:pt idx="12533">
                  <c:v>-6.1267239359691299E-2</c:v>
                </c:pt>
                <c:pt idx="12534">
                  <c:v>-6.10598136827325E-2</c:v>
                </c:pt>
                <c:pt idx="12535">
                  <c:v>-6.0461694435450297E-2</c:v>
                </c:pt>
                <c:pt idx="12536">
                  <c:v>-6.0199999999999997E-2</c:v>
                </c:pt>
                <c:pt idx="12537">
                  <c:v>-6.0199999999999997E-2</c:v>
                </c:pt>
                <c:pt idx="12538">
                  <c:v>-5.9970434167372202E-2</c:v>
                </c:pt>
                <c:pt idx="12539">
                  <c:v>-5.9904297059372801E-2</c:v>
                </c:pt>
                <c:pt idx="12540">
                  <c:v>-5.9900000000000002E-2</c:v>
                </c:pt>
                <c:pt idx="12541">
                  <c:v>-5.9900000000000002E-2</c:v>
                </c:pt>
                <c:pt idx="12542">
                  <c:v>-5.9334586609525501E-2</c:v>
                </c:pt>
                <c:pt idx="12543">
                  <c:v>-5.9299999999999999E-2</c:v>
                </c:pt>
                <c:pt idx="12544">
                  <c:v>-5.9094764495961898E-2</c:v>
                </c:pt>
                <c:pt idx="12545">
                  <c:v>-5.8980319415765502E-2</c:v>
                </c:pt>
                <c:pt idx="12546">
                  <c:v>-5.8930738143222403E-2</c:v>
                </c:pt>
                <c:pt idx="12547">
                  <c:v>-5.8599999999999999E-2</c:v>
                </c:pt>
                <c:pt idx="12548">
                  <c:v>-5.8195935597344602E-2</c:v>
                </c:pt>
                <c:pt idx="12549">
                  <c:v>-5.80991126086235E-2</c:v>
                </c:pt>
                <c:pt idx="12550">
                  <c:v>-5.8000000000000003E-2</c:v>
                </c:pt>
                <c:pt idx="12551">
                  <c:v>-5.79E-2</c:v>
                </c:pt>
                <c:pt idx="12552">
                  <c:v>-5.7897284314530603E-2</c:v>
                </c:pt>
                <c:pt idx="12553">
                  <c:v>-5.7799999999999997E-2</c:v>
                </c:pt>
                <c:pt idx="12554">
                  <c:v>-5.7581173841978597E-2</c:v>
                </c:pt>
                <c:pt idx="12555">
                  <c:v>-5.7486420008796203E-2</c:v>
                </c:pt>
                <c:pt idx="12556" formatCode="0.0000">
                  <c:v>-5.7225221172403799E-2</c:v>
                </c:pt>
                <c:pt idx="12557">
                  <c:v>-5.7101286264153402E-2</c:v>
                </c:pt>
                <c:pt idx="12558">
                  <c:v>-5.6899999999999999E-2</c:v>
                </c:pt>
                <c:pt idx="12559">
                  <c:v>-5.6847735101418502E-2</c:v>
                </c:pt>
                <c:pt idx="12560">
                  <c:v>-5.6800000000000003E-2</c:v>
                </c:pt>
                <c:pt idx="12561">
                  <c:v>-5.67841813032594E-2</c:v>
                </c:pt>
                <c:pt idx="12562">
                  <c:v>-5.67E-2</c:v>
                </c:pt>
                <c:pt idx="12563">
                  <c:v>-5.6040944395093599E-2</c:v>
                </c:pt>
                <c:pt idx="12564">
                  <c:v>-5.6000000000000001E-2</c:v>
                </c:pt>
                <c:pt idx="12565" formatCode="0.0000">
                  <c:v>-5.5719493477495198E-2</c:v>
                </c:pt>
                <c:pt idx="12566">
                  <c:v>-5.5623620250384503E-2</c:v>
                </c:pt>
                <c:pt idx="12567">
                  <c:v>-5.5561448139123802E-2</c:v>
                </c:pt>
                <c:pt idx="12568">
                  <c:v>-5.5E-2</c:v>
                </c:pt>
                <c:pt idx="12569">
                  <c:v>-5.4899999999999997E-2</c:v>
                </c:pt>
                <c:pt idx="12570">
                  <c:v>-5.48383706471781E-2</c:v>
                </c:pt>
                <c:pt idx="12571">
                  <c:v>-5.48383706471781E-2</c:v>
                </c:pt>
                <c:pt idx="12572">
                  <c:v>-5.4699898281319798E-2</c:v>
                </c:pt>
                <c:pt idx="12573">
                  <c:v>-5.46281153372499E-2</c:v>
                </c:pt>
                <c:pt idx="12574">
                  <c:v>-5.4399999999999997E-2</c:v>
                </c:pt>
                <c:pt idx="12575">
                  <c:v>-5.41607393625071E-2</c:v>
                </c:pt>
                <c:pt idx="12576">
                  <c:v>-5.4155014706296599E-2</c:v>
                </c:pt>
                <c:pt idx="12577">
                  <c:v>-5.4147784878089897E-2</c:v>
                </c:pt>
                <c:pt idx="12578">
                  <c:v>-5.3991726008322298E-2</c:v>
                </c:pt>
                <c:pt idx="12579">
                  <c:v>-5.3991726008322298E-2</c:v>
                </c:pt>
                <c:pt idx="12580">
                  <c:v>-5.3886505975967003E-2</c:v>
                </c:pt>
                <c:pt idx="12581">
                  <c:v>-5.3549245679555497E-2</c:v>
                </c:pt>
                <c:pt idx="12582">
                  <c:v>-5.3549245679555497E-2</c:v>
                </c:pt>
                <c:pt idx="12583">
                  <c:v>-5.33430931959386E-2</c:v>
                </c:pt>
                <c:pt idx="12584">
                  <c:v>-5.33E-2</c:v>
                </c:pt>
                <c:pt idx="12585" formatCode="0.0000">
                  <c:v>-5.2725362207894297E-2</c:v>
                </c:pt>
                <c:pt idx="12586">
                  <c:v>-5.2699999999999997E-2</c:v>
                </c:pt>
                <c:pt idx="12587">
                  <c:v>-5.2554642827024801E-2</c:v>
                </c:pt>
                <c:pt idx="12588">
                  <c:v>-5.2547337776242299E-2</c:v>
                </c:pt>
                <c:pt idx="12589" formatCode="0.0000">
                  <c:v>-5.2382574166965901E-2</c:v>
                </c:pt>
                <c:pt idx="12590">
                  <c:v>-5.2115666857861898E-2</c:v>
                </c:pt>
                <c:pt idx="12591">
                  <c:v>-5.1963570788555999E-2</c:v>
                </c:pt>
                <c:pt idx="12592">
                  <c:v>-5.1849116053928397E-2</c:v>
                </c:pt>
                <c:pt idx="12593">
                  <c:v>-5.1799999999999999E-2</c:v>
                </c:pt>
                <c:pt idx="12594">
                  <c:v>-5.16829127727466E-2</c:v>
                </c:pt>
                <c:pt idx="12595">
                  <c:v>-5.1631881384123897E-2</c:v>
                </c:pt>
                <c:pt idx="12596">
                  <c:v>-5.1631881384123897E-2</c:v>
                </c:pt>
                <c:pt idx="12597">
                  <c:v>-5.1346945438394E-2</c:v>
                </c:pt>
                <c:pt idx="12598" formatCode="0.0000">
                  <c:v>-5.1141735357096402E-2</c:v>
                </c:pt>
                <c:pt idx="12599">
                  <c:v>-5.11E-2</c:v>
                </c:pt>
                <c:pt idx="12600">
                  <c:v>-5.06411298645362E-2</c:v>
                </c:pt>
                <c:pt idx="12601">
                  <c:v>-5.04E-2</c:v>
                </c:pt>
                <c:pt idx="12602">
                  <c:v>-5.04E-2</c:v>
                </c:pt>
                <c:pt idx="12603">
                  <c:v>-5.04E-2</c:v>
                </c:pt>
                <c:pt idx="12604">
                  <c:v>-5.02649902067559E-2</c:v>
                </c:pt>
                <c:pt idx="12605">
                  <c:v>-5.0102854904758597E-2</c:v>
                </c:pt>
                <c:pt idx="12606">
                  <c:v>-5.0016825501753098E-2</c:v>
                </c:pt>
                <c:pt idx="12607" formatCode="0.0000">
                  <c:v>-4.97787429669177E-2</c:v>
                </c:pt>
                <c:pt idx="12608">
                  <c:v>-4.9670911075193502E-2</c:v>
                </c:pt>
                <c:pt idx="12609">
                  <c:v>-4.9299999999999997E-2</c:v>
                </c:pt>
                <c:pt idx="12610">
                  <c:v>-4.8554079594011999E-2</c:v>
                </c:pt>
                <c:pt idx="12611">
                  <c:v>-4.8500000000000001E-2</c:v>
                </c:pt>
                <c:pt idx="12612">
                  <c:v>-4.8194721748372797E-2</c:v>
                </c:pt>
                <c:pt idx="12613">
                  <c:v>-4.7912978427017298E-2</c:v>
                </c:pt>
                <c:pt idx="12614">
                  <c:v>-4.7374274753686198E-2</c:v>
                </c:pt>
                <c:pt idx="12615">
                  <c:v>-4.7317183598286003E-2</c:v>
                </c:pt>
                <c:pt idx="12616">
                  <c:v>-4.7184020510179302E-2</c:v>
                </c:pt>
                <c:pt idx="12617">
                  <c:v>-4.71550979152459E-2</c:v>
                </c:pt>
                <c:pt idx="12618">
                  <c:v>-4.7130439578228898E-2</c:v>
                </c:pt>
                <c:pt idx="12619">
                  <c:v>-4.69389831624384E-2</c:v>
                </c:pt>
                <c:pt idx="12620">
                  <c:v>-4.6902783503962799E-2</c:v>
                </c:pt>
                <c:pt idx="12621">
                  <c:v>-4.6899999999999997E-2</c:v>
                </c:pt>
                <c:pt idx="12622">
                  <c:v>-4.6880125732592398E-2</c:v>
                </c:pt>
                <c:pt idx="12623">
                  <c:v>-4.6846337994889402E-2</c:v>
                </c:pt>
                <c:pt idx="12624">
                  <c:v>-4.6332722220898501E-2</c:v>
                </c:pt>
                <c:pt idx="12625">
                  <c:v>-4.6100000000000002E-2</c:v>
                </c:pt>
                <c:pt idx="12626">
                  <c:v>-4.57777299755244E-2</c:v>
                </c:pt>
                <c:pt idx="12627">
                  <c:v>-4.5628327865107503E-2</c:v>
                </c:pt>
                <c:pt idx="12628">
                  <c:v>-4.5374725283007997E-2</c:v>
                </c:pt>
                <c:pt idx="12629">
                  <c:v>-4.5046800082272499E-2</c:v>
                </c:pt>
                <c:pt idx="12630">
                  <c:v>-4.4906284145196998E-2</c:v>
                </c:pt>
                <c:pt idx="12631">
                  <c:v>-4.4448567239756397E-2</c:v>
                </c:pt>
                <c:pt idx="12632" formatCode="0.0000">
                  <c:v>-4.4355031101430797E-2</c:v>
                </c:pt>
                <c:pt idx="12633">
                  <c:v>-4.3802668021172803E-2</c:v>
                </c:pt>
                <c:pt idx="12634">
                  <c:v>-4.3507895715444E-2</c:v>
                </c:pt>
                <c:pt idx="12635">
                  <c:v>-4.3507895715444E-2</c:v>
                </c:pt>
                <c:pt idx="12636">
                  <c:v>-4.3400000000000001E-2</c:v>
                </c:pt>
                <c:pt idx="12637">
                  <c:v>-4.3152145016744602E-2</c:v>
                </c:pt>
                <c:pt idx="12638">
                  <c:v>-4.2999999999999997E-2</c:v>
                </c:pt>
                <c:pt idx="12639">
                  <c:v>-4.2908176900191199E-2</c:v>
                </c:pt>
                <c:pt idx="12640">
                  <c:v>-4.2730566697027399E-2</c:v>
                </c:pt>
                <c:pt idx="12641" formatCode="0.0000">
                  <c:v>-4.2571948844922498E-2</c:v>
                </c:pt>
                <c:pt idx="12642" formatCode="0.0000">
                  <c:v>-4.2387835528891998E-2</c:v>
                </c:pt>
                <c:pt idx="12643">
                  <c:v>-4.2318969092027398E-2</c:v>
                </c:pt>
                <c:pt idx="12644">
                  <c:v>-4.2318969092027398E-2</c:v>
                </c:pt>
                <c:pt idx="12645">
                  <c:v>-4.2277464553325497E-2</c:v>
                </c:pt>
                <c:pt idx="12646">
                  <c:v>-4.2200000000000001E-2</c:v>
                </c:pt>
                <c:pt idx="12647">
                  <c:v>-4.2146001685824698E-2</c:v>
                </c:pt>
                <c:pt idx="12648" formatCode="0.0000">
                  <c:v>-4.2090093170390197E-2</c:v>
                </c:pt>
                <c:pt idx="12649">
                  <c:v>-4.1666707499584801E-2</c:v>
                </c:pt>
                <c:pt idx="12650">
                  <c:v>-4.1302903823656603E-2</c:v>
                </c:pt>
                <c:pt idx="12651">
                  <c:v>-4.0899999999999999E-2</c:v>
                </c:pt>
                <c:pt idx="12652">
                  <c:v>-4.0860219624055297E-2</c:v>
                </c:pt>
                <c:pt idx="12653">
                  <c:v>-4.0244598459743298E-2</c:v>
                </c:pt>
                <c:pt idx="12654">
                  <c:v>-3.9900315416088301E-2</c:v>
                </c:pt>
                <c:pt idx="12655">
                  <c:v>-3.9778890657481601E-2</c:v>
                </c:pt>
                <c:pt idx="12656">
                  <c:v>-3.96465561768439E-2</c:v>
                </c:pt>
                <c:pt idx="12657">
                  <c:v>-3.94421235111381E-2</c:v>
                </c:pt>
                <c:pt idx="12658">
                  <c:v>-3.88371833871934E-2</c:v>
                </c:pt>
                <c:pt idx="12659">
                  <c:v>-3.8740820721931003E-2</c:v>
                </c:pt>
                <c:pt idx="12660">
                  <c:v>-3.8661241390550702E-2</c:v>
                </c:pt>
                <c:pt idx="12661">
                  <c:v>-3.85E-2</c:v>
                </c:pt>
                <c:pt idx="12662">
                  <c:v>-3.8320316635657797E-2</c:v>
                </c:pt>
                <c:pt idx="12663">
                  <c:v>-3.7999999999999999E-2</c:v>
                </c:pt>
                <c:pt idx="12664">
                  <c:v>-3.79242139636859E-2</c:v>
                </c:pt>
                <c:pt idx="12665">
                  <c:v>-3.7764796859110203E-2</c:v>
                </c:pt>
                <c:pt idx="12666" formatCode="0.0000">
                  <c:v>-3.6837870398654597E-2</c:v>
                </c:pt>
                <c:pt idx="12667">
                  <c:v>-3.67772118618424E-2</c:v>
                </c:pt>
                <c:pt idx="12668">
                  <c:v>-3.6700000000000003E-2</c:v>
                </c:pt>
                <c:pt idx="12669">
                  <c:v>-3.6700000000000003E-2</c:v>
                </c:pt>
                <c:pt idx="12670">
                  <c:v>-3.6651879654800101E-2</c:v>
                </c:pt>
                <c:pt idx="12671">
                  <c:v>-3.64289897935582E-2</c:v>
                </c:pt>
                <c:pt idx="12672">
                  <c:v>-3.6381389555672501E-2</c:v>
                </c:pt>
                <c:pt idx="12673">
                  <c:v>-3.5784328642559801E-2</c:v>
                </c:pt>
                <c:pt idx="12674">
                  <c:v>-3.5661112572335799E-2</c:v>
                </c:pt>
                <c:pt idx="12675">
                  <c:v>-3.5400000000000001E-2</c:v>
                </c:pt>
                <c:pt idx="12676">
                  <c:v>-3.5377158713136597E-2</c:v>
                </c:pt>
                <c:pt idx="12677">
                  <c:v>-3.52413136476546E-2</c:v>
                </c:pt>
                <c:pt idx="12678">
                  <c:v>-3.5000000000000003E-2</c:v>
                </c:pt>
                <c:pt idx="12679">
                  <c:v>-3.4835398863803997E-2</c:v>
                </c:pt>
                <c:pt idx="12680">
                  <c:v>-3.4099999999999998E-2</c:v>
                </c:pt>
                <c:pt idx="12681">
                  <c:v>-3.3561709691452397E-2</c:v>
                </c:pt>
                <c:pt idx="12682">
                  <c:v>-3.3501707458594897E-2</c:v>
                </c:pt>
                <c:pt idx="12683">
                  <c:v>-3.3424152928693503E-2</c:v>
                </c:pt>
                <c:pt idx="12684" formatCode="0.0000">
                  <c:v>-3.34166910288103E-2</c:v>
                </c:pt>
                <c:pt idx="12685">
                  <c:v>-3.3210309184049998E-2</c:v>
                </c:pt>
                <c:pt idx="12686">
                  <c:v>-3.2971731151653499E-2</c:v>
                </c:pt>
                <c:pt idx="12687" formatCode="0.0000">
                  <c:v>-3.28811263103162E-2</c:v>
                </c:pt>
                <c:pt idx="12688">
                  <c:v>-3.28103571240538E-2</c:v>
                </c:pt>
                <c:pt idx="12689">
                  <c:v>-3.2244721401457101E-2</c:v>
                </c:pt>
                <c:pt idx="12690">
                  <c:v>-3.2199999999999999E-2</c:v>
                </c:pt>
                <c:pt idx="12691">
                  <c:v>-3.2192261059996702E-2</c:v>
                </c:pt>
                <c:pt idx="12692">
                  <c:v>-3.1783744627714099E-2</c:v>
                </c:pt>
                <c:pt idx="12693">
                  <c:v>-3.1713494027109997E-2</c:v>
                </c:pt>
                <c:pt idx="12694">
                  <c:v>-3.16572427594594E-2</c:v>
                </c:pt>
                <c:pt idx="12695">
                  <c:v>-3.1589722608568203E-2</c:v>
                </c:pt>
                <c:pt idx="12696">
                  <c:v>-3.1516220386874898E-2</c:v>
                </c:pt>
                <c:pt idx="12697">
                  <c:v>-3.1450169364742299E-2</c:v>
                </c:pt>
                <c:pt idx="12698">
                  <c:v>-3.0825152921046699E-2</c:v>
                </c:pt>
                <c:pt idx="12699">
                  <c:v>-3.0610963851364401E-2</c:v>
                </c:pt>
                <c:pt idx="12700">
                  <c:v>-3.05906446078953E-2</c:v>
                </c:pt>
                <c:pt idx="12701">
                  <c:v>-3.0266964949313802E-2</c:v>
                </c:pt>
                <c:pt idx="12702">
                  <c:v>-3.0266964949313802E-2</c:v>
                </c:pt>
                <c:pt idx="12703">
                  <c:v>-2.9607417469311299E-2</c:v>
                </c:pt>
                <c:pt idx="12704">
                  <c:v>-2.94794234425001E-2</c:v>
                </c:pt>
                <c:pt idx="12705">
                  <c:v>-2.9452927693947299E-2</c:v>
                </c:pt>
                <c:pt idx="12706">
                  <c:v>-2.9349496739304499E-2</c:v>
                </c:pt>
                <c:pt idx="12707">
                  <c:v>-2.91990813964478E-2</c:v>
                </c:pt>
                <c:pt idx="12708">
                  <c:v>-2.8904687996410699E-2</c:v>
                </c:pt>
                <c:pt idx="12709">
                  <c:v>-2.8899999999999999E-2</c:v>
                </c:pt>
                <c:pt idx="12710">
                  <c:v>-2.8799999999999999E-2</c:v>
                </c:pt>
                <c:pt idx="12711">
                  <c:v>-2.8149153199855802E-2</c:v>
                </c:pt>
                <c:pt idx="12712">
                  <c:v>-2.7900000000000001E-2</c:v>
                </c:pt>
                <c:pt idx="12713">
                  <c:v>-2.76E-2</c:v>
                </c:pt>
                <c:pt idx="12714">
                  <c:v>-2.75153606703725E-2</c:v>
                </c:pt>
                <c:pt idx="12715">
                  <c:v>-2.7504140369055002E-2</c:v>
                </c:pt>
                <c:pt idx="12716" formatCode="0.0000">
                  <c:v>-2.7500207850471001E-2</c:v>
                </c:pt>
                <c:pt idx="12717">
                  <c:v>-2.74768350764991E-2</c:v>
                </c:pt>
                <c:pt idx="12718">
                  <c:v>-2.6913935521818401E-2</c:v>
                </c:pt>
                <c:pt idx="12719">
                  <c:v>-2.6725619021269902E-2</c:v>
                </c:pt>
                <c:pt idx="12720">
                  <c:v>-2.6200000000000001E-2</c:v>
                </c:pt>
                <c:pt idx="12721">
                  <c:v>-2.6001359662204501E-2</c:v>
                </c:pt>
                <c:pt idx="12722">
                  <c:v>-2.5975077305941102E-2</c:v>
                </c:pt>
                <c:pt idx="12723">
                  <c:v>-2.57296174776338E-2</c:v>
                </c:pt>
                <c:pt idx="12724">
                  <c:v>-2.5700000000000001E-2</c:v>
                </c:pt>
                <c:pt idx="12725">
                  <c:v>-2.5618542075403601E-2</c:v>
                </c:pt>
                <c:pt idx="12726">
                  <c:v>-2.4968531768466001E-2</c:v>
                </c:pt>
                <c:pt idx="12727">
                  <c:v>-2.47100887667231E-2</c:v>
                </c:pt>
                <c:pt idx="12728">
                  <c:v>-2.46E-2</c:v>
                </c:pt>
                <c:pt idx="12729">
                  <c:v>-2.4500000000000001E-2</c:v>
                </c:pt>
                <c:pt idx="12730">
                  <c:v>-2.4126006890849701E-2</c:v>
                </c:pt>
                <c:pt idx="12731">
                  <c:v>-2.3961454943289901E-2</c:v>
                </c:pt>
                <c:pt idx="12732">
                  <c:v>-2.3400000000000001E-2</c:v>
                </c:pt>
                <c:pt idx="12733">
                  <c:v>-2.3E-2</c:v>
                </c:pt>
                <c:pt idx="12734">
                  <c:v>-2.2914103905104601E-2</c:v>
                </c:pt>
                <c:pt idx="12735">
                  <c:v>-2.2801525863895201E-2</c:v>
                </c:pt>
                <c:pt idx="12736">
                  <c:v>-2.2800000000000001E-2</c:v>
                </c:pt>
                <c:pt idx="12737">
                  <c:v>-2.2800000000000001E-2</c:v>
                </c:pt>
                <c:pt idx="12738">
                  <c:v>-2.2798641092823101E-2</c:v>
                </c:pt>
                <c:pt idx="12739">
                  <c:v>-2.2766285535301599E-2</c:v>
                </c:pt>
                <c:pt idx="12740">
                  <c:v>-2.2244446887936101E-2</c:v>
                </c:pt>
                <c:pt idx="12741">
                  <c:v>-2.1999999999999999E-2</c:v>
                </c:pt>
                <c:pt idx="12742">
                  <c:v>-2.1954455434623901E-2</c:v>
                </c:pt>
                <c:pt idx="12743">
                  <c:v>-2.18E-2</c:v>
                </c:pt>
                <c:pt idx="12744">
                  <c:v>-2.1192292633219801E-2</c:v>
                </c:pt>
                <c:pt idx="12745">
                  <c:v>-2.0799999999999999E-2</c:v>
                </c:pt>
                <c:pt idx="12746">
                  <c:v>-2.07E-2</c:v>
                </c:pt>
                <c:pt idx="12747">
                  <c:v>-2.0694525885760401E-2</c:v>
                </c:pt>
                <c:pt idx="12748">
                  <c:v>-2.0500000000000001E-2</c:v>
                </c:pt>
                <c:pt idx="12749">
                  <c:v>-2.0473640870563099E-2</c:v>
                </c:pt>
                <c:pt idx="12750">
                  <c:v>-2.03249999883518E-2</c:v>
                </c:pt>
                <c:pt idx="12751">
                  <c:v>-2.0199999999999999E-2</c:v>
                </c:pt>
                <c:pt idx="12752">
                  <c:v>-2.0199999999999999E-2</c:v>
                </c:pt>
                <c:pt idx="12753">
                  <c:v>-2.0199999999999999E-2</c:v>
                </c:pt>
                <c:pt idx="12754">
                  <c:v>-2.01442870835138E-2</c:v>
                </c:pt>
                <c:pt idx="12755">
                  <c:v>-2.01E-2</c:v>
                </c:pt>
                <c:pt idx="12756">
                  <c:v>-1.9890872102298101E-2</c:v>
                </c:pt>
                <c:pt idx="12757">
                  <c:v>-1.9501602039136E-2</c:v>
                </c:pt>
                <c:pt idx="12758">
                  <c:v>-1.9329922325133201E-2</c:v>
                </c:pt>
                <c:pt idx="12759" formatCode="0.0000">
                  <c:v>-1.8959770629827399E-2</c:v>
                </c:pt>
                <c:pt idx="12760">
                  <c:v>-1.87760956778176E-2</c:v>
                </c:pt>
                <c:pt idx="12761">
                  <c:v>-1.8371660399687299E-2</c:v>
                </c:pt>
                <c:pt idx="12762" formatCode="0.0000">
                  <c:v>-1.7997309443778999E-2</c:v>
                </c:pt>
                <c:pt idx="12763">
                  <c:v>-1.7855644600601801E-2</c:v>
                </c:pt>
                <c:pt idx="12764">
                  <c:v>-1.7833473330947001E-2</c:v>
                </c:pt>
                <c:pt idx="12765">
                  <c:v>-1.7812301082496099E-2</c:v>
                </c:pt>
                <c:pt idx="12766">
                  <c:v>-1.77322041625423E-2</c:v>
                </c:pt>
                <c:pt idx="12767">
                  <c:v>-1.7456130718092398E-2</c:v>
                </c:pt>
                <c:pt idx="12768">
                  <c:v>-1.7327263114601098E-2</c:v>
                </c:pt>
                <c:pt idx="12769">
                  <c:v>-1.72605548921465E-2</c:v>
                </c:pt>
                <c:pt idx="12770">
                  <c:v>-1.6931950032226199E-2</c:v>
                </c:pt>
                <c:pt idx="12771">
                  <c:v>-1.67109886710405E-2</c:v>
                </c:pt>
                <c:pt idx="12772">
                  <c:v>-1.6429063251035499E-2</c:v>
                </c:pt>
                <c:pt idx="12773">
                  <c:v>-1.6400000000000001E-2</c:v>
                </c:pt>
                <c:pt idx="12774" formatCode="0.0000">
                  <c:v>-1.6112958222946699E-2</c:v>
                </c:pt>
                <c:pt idx="12775">
                  <c:v>-1.56322029885036E-2</c:v>
                </c:pt>
                <c:pt idx="12776">
                  <c:v>-1.5492874099550099E-2</c:v>
                </c:pt>
                <c:pt idx="12777">
                  <c:v>-1.49E-2</c:v>
                </c:pt>
                <c:pt idx="12778">
                  <c:v>-1.46992906522174E-2</c:v>
                </c:pt>
                <c:pt idx="12779">
                  <c:v>-1.38E-2</c:v>
                </c:pt>
                <c:pt idx="12780">
                  <c:v>-1.34281622006762E-2</c:v>
                </c:pt>
                <c:pt idx="12781">
                  <c:v>-1.32E-2</c:v>
                </c:pt>
                <c:pt idx="12782">
                  <c:v>-1.25887528027105E-2</c:v>
                </c:pt>
                <c:pt idx="12783">
                  <c:v>-1.17329985938847E-2</c:v>
                </c:pt>
                <c:pt idx="12784">
                  <c:v>-1.1612717115866001E-2</c:v>
                </c:pt>
                <c:pt idx="12785">
                  <c:v>-1.1599999999999999E-2</c:v>
                </c:pt>
                <c:pt idx="12786">
                  <c:v>-1.1406580358047799E-2</c:v>
                </c:pt>
                <c:pt idx="12787">
                  <c:v>-1.1270585035493901E-2</c:v>
                </c:pt>
                <c:pt idx="12788">
                  <c:v>-1.11E-2</c:v>
                </c:pt>
                <c:pt idx="12789">
                  <c:v>-1.0858252803338299E-2</c:v>
                </c:pt>
                <c:pt idx="12790">
                  <c:v>-1.0858252803338299E-2</c:v>
                </c:pt>
                <c:pt idx="12791" formatCode="0.0000">
                  <c:v>-1.06275479831845E-2</c:v>
                </c:pt>
                <c:pt idx="12792">
                  <c:v>-1.0200000000000001E-2</c:v>
                </c:pt>
                <c:pt idx="12793">
                  <c:v>-1.00753077620051E-2</c:v>
                </c:pt>
                <c:pt idx="12794">
                  <c:v>-9.7610358110343208E-3</c:v>
                </c:pt>
                <c:pt idx="12795">
                  <c:v>-9.70522600278673E-3</c:v>
                </c:pt>
                <c:pt idx="12796">
                  <c:v>-9.7000000000000003E-3</c:v>
                </c:pt>
                <c:pt idx="12797">
                  <c:v>-9.3326173208031493E-3</c:v>
                </c:pt>
                <c:pt idx="12798">
                  <c:v>-9.2356135765138993E-3</c:v>
                </c:pt>
                <c:pt idx="12799" formatCode="0.0000">
                  <c:v>-8.6382100061592297E-3</c:v>
                </c:pt>
                <c:pt idx="12800">
                  <c:v>-8.3624111388767002E-3</c:v>
                </c:pt>
                <c:pt idx="12801">
                  <c:v>-8.1915959247673698E-3</c:v>
                </c:pt>
                <c:pt idx="12802">
                  <c:v>-8.1516255017924904E-3</c:v>
                </c:pt>
                <c:pt idx="12803">
                  <c:v>-8.0879262444292707E-3</c:v>
                </c:pt>
                <c:pt idx="12804" formatCode="0.0000">
                  <c:v>-7.56730612724478E-3</c:v>
                </c:pt>
                <c:pt idx="12805">
                  <c:v>-7.5012260504080204E-3</c:v>
                </c:pt>
                <c:pt idx="12806">
                  <c:v>-7.4999999999999997E-3</c:v>
                </c:pt>
                <c:pt idx="12807">
                  <c:v>-7.4406302501824903E-3</c:v>
                </c:pt>
                <c:pt idx="12808">
                  <c:v>-6.5112685555841496E-3</c:v>
                </c:pt>
                <c:pt idx="12809">
                  <c:v>-6.4050200647594001E-3</c:v>
                </c:pt>
                <c:pt idx="12810">
                  <c:v>-6.3E-3</c:v>
                </c:pt>
                <c:pt idx="12811">
                  <c:v>-5.8760741345572597E-3</c:v>
                </c:pt>
                <c:pt idx="12812" formatCode="0.0000">
                  <c:v>-5.8644335581749902E-3</c:v>
                </c:pt>
                <c:pt idx="12813">
                  <c:v>-5.8037460591372396E-3</c:v>
                </c:pt>
                <c:pt idx="12814">
                  <c:v>-5.7000000000000002E-3</c:v>
                </c:pt>
                <c:pt idx="12815">
                  <c:v>-5.6563665532383097E-3</c:v>
                </c:pt>
                <c:pt idx="12816">
                  <c:v>-5.65007015554747E-3</c:v>
                </c:pt>
                <c:pt idx="12817">
                  <c:v>-5.5999999999999999E-3</c:v>
                </c:pt>
                <c:pt idx="12818">
                  <c:v>-5.5484766596031196E-3</c:v>
                </c:pt>
                <c:pt idx="12819">
                  <c:v>-5.4999999999999997E-3</c:v>
                </c:pt>
                <c:pt idx="12820">
                  <c:v>-5.3E-3</c:v>
                </c:pt>
                <c:pt idx="12821">
                  <c:v>-4.9097329896216901E-3</c:v>
                </c:pt>
                <c:pt idx="12822">
                  <c:v>-4.6001912481884403E-3</c:v>
                </c:pt>
                <c:pt idx="12823">
                  <c:v>-3.5564988067361401E-3</c:v>
                </c:pt>
                <c:pt idx="12824">
                  <c:v>-3.21587224000708E-3</c:v>
                </c:pt>
                <c:pt idx="12825">
                  <c:v>-2.7036553971280801E-3</c:v>
                </c:pt>
                <c:pt idx="12826">
                  <c:v>-2.5999999999999999E-3</c:v>
                </c:pt>
                <c:pt idx="12827">
                  <c:v>-2.3871058863600002E-3</c:v>
                </c:pt>
                <c:pt idx="12828">
                  <c:v>-1.92657205756508E-3</c:v>
                </c:pt>
                <c:pt idx="12829">
                  <c:v>-1.4E-3</c:v>
                </c:pt>
                <c:pt idx="12830">
                  <c:v>-8.9999999999999998E-4</c:v>
                </c:pt>
                <c:pt idx="12831">
                  <c:v>-8.0000000000000004E-4</c:v>
                </c:pt>
                <c:pt idx="12832">
                  <c:v>-7.6437385854538598E-4</c:v>
                </c:pt>
                <c:pt idx="12833">
                  <c:v>-5.0000000000000001E-4</c:v>
                </c:pt>
                <c:pt idx="12834">
                  <c:v>-1.8985450345161501E-5</c:v>
                </c:pt>
                <c:pt idx="12835">
                  <c:v>0</c:v>
                </c:pt>
                <c:pt idx="12836">
                  <c:v>0</c:v>
                </c:pt>
                <c:pt idx="12837">
                  <c:v>0</c:v>
                </c:pt>
                <c:pt idx="12838">
                  <c:v>0</c:v>
                </c:pt>
                <c:pt idx="12839">
                  <c:v>0</c:v>
                </c:pt>
                <c:pt idx="12840">
                  <c:v>0</c:v>
                </c:pt>
                <c:pt idx="12841">
                  <c:v>0</c:v>
                </c:pt>
                <c:pt idx="12842">
                  <c:v>0</c:v>
                </c:pt>
                <c:pt idx="12843">
                  <c:v>0</c:v>
                </c:pt>
                <c:pt idx="12844">
                  <c:v>0</c:v>
                </c:pt>
                <c:pt idx="12845">
                  <c:v>0</c:v>
                </c:pt>
                <c:pt idx="12846">
                  <c:v>0</c:v>
                </c:pt>
                <c:pt idx="12847">
                  <c:v>1E-4</c:v>
                </c:pt>
                <c:pt idx="12848">
                  <c:v>3.3684235692179199E-4</c:v>
                </c:pt>
                <c:pt idx="12849">
                  <c:v>4.1704310424189899E-4</c:v>
                </c:pt>
                <c:pt idx="12850" formatCode="0.0000">
                  <c:v>4.2632710576013302E-4</c:v>
                </c:pt>
                <c:pt idx="12851">
                  <c:v>6.9999999999999999E-4</c:v>
                </c:pt>
                <c:pt idx="12852">
                  <c:v>8.9999999999999998E-4</c:v>
                </c:pt>
                <c:pt idx="12853">
                  <c:v>1.6150910241483E-3</c:v>
                </c:pt>
                <c:pt idx="12854">
                  <c:v>2.0441691602671201E-3</c:v>
                </c:pt>
                <c:pt idx="12855">
                  <c:v>2.0569455501351199E-3</c:v>
                </c:pt>
                <c:pt idx="12856">
                  <c:v>2.2000000000000001E-3</c:v>
                </c:pt>
                <c:pt idx="12857">
                  <c:v>2.32127263699339E-3</c:v>
                </c:pt>
                <c:pt idx="12858">
                  <c:v>2.4034735742459699E-3</c:v>
                </c:pt>
                <c:pt idx="12859">
                  <c:v>2.7621133082068598E-3</c:v>
                </c:pt>
                <c:pt idx="12860">
                  <c:v>2.8E-3</c:v>
                </c:pt>
                <c:pt idx="12861">
                  <c:v>3.01868660479507E-3</c:v>
                </c:pt>
                <c:pt idx="12862">
                  <c:v>3.44248012488424E-3</c:v>
                </c:pt>
                <c:pt idx="12863">
                  <c:v>3.4832282815961198E-3</c:v>
                </c:pt>
                <c:pt idx="12864">
                  <c:v>3.5017719415416401E-3</c:v>
                </c:pt>
                <c:pt idx="12865">
                  <c:v>3.5999999999999999E-3</c:v>
                </c:pt>
                <c:pt idx="12866">
                  <c:v>3.8476185588866398E-3</c:v>
                </c:pt>
                <c:pt idx="12867">
                  <c:v>3.90200823837501E-3</c:v>
                </c:pt>
                <c:pt idx="12868">
                  <c:v>4.0870224215717203E-3</c:v>
                </c:pt>
                <c:pt idx="12869">
                  <c:v>4.4556666133430001E-3</c:v>
                </c:pt>
                <c:pt idx="12870">
                  <c:v>5.4000000000000003E-3</c:v>
                </c:pt>
                <c:pt idx="12871">
                  <c:v>5.4959463193845802E-3</c:v>
                </c:pt>
                <c:pt idx="12872">
                  <c:v>5.6855669746055798E-3</c:v>
                </c:pt>
                <c:pt idx="12873" formatCode="0.0000">
                  <c:v>5.7848712091492097E-3</c:v>
                </c:pt>
                <c:pt idx="12874">
                  <c:v>6.1000000000000004E-3</c:v>
                </c:pt>
                <c:pt idx="12875">
                  <c:v>6.1008371338723702E-3</c:v>
                </c:pt>
                <c:pt idx="12876">
                  <c:v>6.3878571391964298E-3</c:v>
                </c:pt>
                <c:pt idx="12877">
                  <c:v>6.4966759650441101E-3</c:v>
                </c:pt>
                <c:pt idx="12878">
                  <c:v>6.5008502964962701E-3</c:v>
                </c:pt>
                <c:pt idx="12879" formatCode="0.0000">
                  <c:v>6.5982983250432404E-3</c:v>
                </c:pt>
                <c:pt idx="12880">
                  <c:v>7.1338662195619103E-3</c:v>
                </c:pt>
                <c:pt idx="12881">
                  <c:v>7.3000000000000001E-3</c:v>
                </c:pt>
                <c:pt idx="12882">
                  <c:v>7.4000000000000003E-3</c:v>
                </c:pt>
                <c:pt idx="12883">
                  <c:v>7.5585496423860501E-3</c:v>
                </c:pt>
                <c:pt idx="12884">
                  <c:v>7.7999999999999996E-3</c:v>
                </c:pt>
                <c:pt idx="12885">
                  <c:v>7.8341059366084202E-3</c:v>
                </c:pt>
                <c:pt idx="12886">
                  <c:v>8.0230697588033195E-3</c:v>
                </c:pt>
                <c:pt idx="12887">
                  <c:v>8.0926127663027494E-3</c:v>
                </c:pt>
                <c:pt idx="12888">
                  <c:v>8.0999999999999996E-3</c:v>
                </c:pt>
                <c:pt idx="12889">
                  <c:v>8.1507793133850405E-3</c:v>
                </c:pt>
                <c:pt idx="12890">
                  <c:v>8.2514976034805503E-3</c:v>
                </c:pt>
                <c:pt idx="12891">
                  <c:v>8.3000000000000001E-3</c:v>
                </c:pt>
                <c:pt idx="12892">
                  <c:v>8.5000000000000006E-3</c:v>
                </c:pt>
                <c:pt idx="12893">
                  <c:v>8.6624431179689806E-3</c:v>
                </c:pt>
                <c:pt idx="12894">
                  <c:v>8.6921481492472398E-3</c:v>
                </c:pt>
                <c:pt idx="12895">
                  <c:v>8.7996636096440203E-3</c:v>
                </c:pt>
                <c:pt idx="12896">
                  <c:v>8.8999999999999999E-3</c:v>
                </c:pt>
                <c:pt idx="12897">
                  <c:v>9.0569423552093499E-3</c:v>
                </c:pt>
                <c:pt idx="12898">
                  <c:v>9.5064179666809901E-3</c:v>
                </c:pt>
                <c:pt idx="12899">
                  <c:v>9.7000000000000003E-3</c:v>
                </c:pt>
                <c:pt idx="12900">
                  <c:v>9.75012199797296E-3</c:v>
                </c:pt>
                <c:pt idx="12901">
                  <c:v>9.8826122005431002E-3</c:v>
                </c:pt>
                <c:pt idx="12902">
                  <c:v>0.01</c:v>
                </c:pt>
                <c:pt idx="12903">
                  <c:v>1.00608576901999E-2</c:v>
                </c:pt>
                <c:pt idx="12904">
                  <c:v>1.03E-2</c:v>
                </c:pt>
                <c:pt idx="12905">
                  <c:v>1.04260776060504E-2</c:v>
                </c:pt>
                <c:pt idx="12906">
                  <c:v>1.04295111180371E-2</c:v>
                </c:pt>
                <c:pt idx="12907" formatCode="0.0000">
                  <c:v>1.0495624534858699E-2</c:v>
                </c:pt>
                <c:pt idx="12908">
                  <c:v>1.06431995926592E-2</c:v>
                </c:pt>
                <c:pt idx="12909">
                  <c:v>1.0888195538404E-2</c:v>
                </c:pt>
                <c:pt idx="12910">
                  <c:v>1.1299999999999999E-2</c:v>
                </c:pt>
                <c:pt idx="12911">
                  <c:v>1.1521893885620201E-2</c:v>
                </c:pt>
                <c:pt idx="12912">
                  <c:v>1.16372478145601E-2</c:v>
                </c:pt>
                <c:pt idx="12913">
                  <c:v>1.17060247151247E-2</c:v>
                </c:pt>
                <c:pt idx="12914">
                  <c:v>1.18344744916546E-2</c:v>
                </c:pt>
                <c:pt idx="12915">
                  <c:v>1.1900000000000001E-2</c:v>
                </c:pt>
                <c:pt idx="12916">
                  <c:v>1.1926552118942601E-2</c:v>
                </c:pt>
                <c:pt idx="12917">
                  <c:v>1.2296691363681099E-2</c:v>
                </c:pt>
                <c:pt idx="12918">
                  <c:v>1.24E-2</c:v>
                </c:pt>
                <c:pt idx="12919">
                  <c:v>1.26097817987928E-2</c:v>
                </c:pt>
                <c:pt idx="12920">
                  <c:v>1.27426597623508E-2</c:v>
                </c:pt>
                <c:pt idx="12921">
                  <c:v>1.2822772327613301E-2</c:v>
                </c:pt>
                <c:pt idx="12922">
                  <c:v>1.3026703277073301E-2</c:v>
                </c:pt>
                <c:pt idx="12923">
                  <c:v>1.33116499442114E-2</c:v>
                </c:pt>
                <c:pt idx="12924">
                  <c:v>1.3839810141139299E-2</c:v>
                </c:pt>
                <c:pt idx="12925">
                  <c:v>1.4072741716908799E-2</c:v>
                </c:pt>
                <c:pt idx="12926">
                  <c:v>1.44E-2</c:v>
                </c:pt>
                <c:pt idx="12927">
                  <c:v>1.4896359411098001E-2</c:v>
                </c:pt>
                <c:pt idx="12928">
                  <c:v>1.4999999999999999E-2</c:v>
                </c:pt>
                <c:pt idx="12929">
                  <c:v>1.54E-2</c:v>
                </c:pt>
                <c:pt idx="12930">
                  <c:v>1.5599999999999999E-2</c:v>
                </c:pt>
                <c:pt idx="12931" formatCode="0.0000">
                  <c:v>1.5837803274292399E-2</c:v>
                </c:pt>
                <c:pt idx="12932">
                  <c:v>1.5993837045372099E-2</c:v>
                </c:pt>
                <c:pt idx="12933">
                  <c:v>1.61E-2</c:v>
                </c:pt>
                <c:pt idx="12934">
                  <c:v>1.6150910241483001E-2</c:v>
                </c:pt>
                <c:pt idx="12935">
                  <c:v>1.6384581666241401E-2</c:v>
                </c:pt>
                <c:pt idx="12936">
                  <c:v>1.6384725296220499E-2</c:v>
                </c:pt>
                <c:pt idx="12937">
                  <c:v>1.6406616793455901E-2</c:v>
                </c:pt>
                <c:pt idx="12938">
                  <c:v>1.6515195197514099E-2</c:v>
                </c:pt>
                <c:pt idx="12939">
                  <c:v>1.6645960421955399E-2</c:v>
                </c:pt>
                <c:pt idx="12940">
                  <c:v>1.6899999999999998E-2</c:v>
                </c:pt>
                <c:pt idx="12941">
                  <c:v>1.6954516004192101E-2</c:v>
                </c:pt>
                <c:pt idx="12942">
                  <c:v>1.7142743623626399E-2</c:v>
                </c:pt>
                <c:pt idx="12943">
                  <c:v>1.74702351152165E-2</c:v>
                </c:pt>
                <c:pt idx="12944">
                  <c:v>1.7899999999999999E-2</c:v>
                </c:pt>
                <c:pt idx="12945" formatCode="0.0000">
                  <c:v>1.7920868234330499E-2</c:v>
                </c:pt>
                <c:pt idx="12946">
                  <c:v>1.7972308094574702E-2</c:v>
                </c:pt>
                <c:pt idx="12947">
                  <c:v>1.8017874720787499E-2</c:v>
                </c:pt>
                <c:pt idx="12948">
                  <c:v>1.8200000000000001E-2</c:v>
                </c:pt>
                <c:pt idx="12949">
                  <c:v>1.82587928030413E-2</c:v>
                </c:pt>
                <c:pt idx="12950">
                  <c:v>1.83E-2</c:v>
                </c:pt>
                <c:pt idx="12951">
                  <c:v>1.83E-2</c:v>
                </c:pt>
                <c:pt idx="12952">
                  <c:v>1.8946901950991701E-2</c:v>
                </c:pt>
                <c:pt idx="12953">
                  <c:v>1.8963693797887701E-2</c:v>
                </c:pt>
                <c:pt idx="12954">
                  <c:v>1.9030743070112301E-2</c:v>
                </c:pt>
                <c:pt idx="12955">
                  <c:v>1.90711343481469E-2</c:v>
                </c:pt>
                <c:pt idx="12956">
                  <c:v>1.9300000000000001E-2</c:v>
                </c:pt>
                <c:pt idx="12957">
                  <c:v>1.9583781550615201E-2</c:v>
                </c:pt>
                <c:pt idx="12958">
                  <c:v>1.9653584115617701E-2</c:v>
                </c:pt>
                <c:pt idx="12959">
                  <c:v>1.9670845191917901E-2</c:v>
                </c:pt>
                <c:pt idx="12960">
                  <c:v>1.97693285814096E-2</c:v>
                </c:pt>
                <c:pt idx="12961">
                  <c:v>2.0562001738529401E-2</c:v>
                </c:pt>
                <c:pt idx="12962">
                  <c:v>2.0635587517895598E-2</c:v>
                </c:pt>
                <c:pt idx="12963">
                  <c:v>2.1100000000000001E-2</c:v>
                </c:pt>
                <c:pt idx="12964">
                  <c:v>2.1473789401707102E-2</c:v>
                </c:pt>
                <c:pt idx="12965">
                  <c:v>2.1485556862766601E-2</c:v>
                </c:pt>
                <c:pt idx="12966">
                  <c:v>2.15718723231581E-2</c:v>
                </c:pt>
                <c:pt idx="12967">
                  <c:v>2.1660586718919E-2</c:v>
                </c:pt>
                <c:pt idx="12968">
                  <c:v>2.1780925783338199E-2</c:v>
                </c:pt>
                <c:pt idx="12969">
                  <c:v>2.18E-2</c:v>
                </c:pt>
                <c:pt idx="12970">
                  <c:v>2.1867783740689799E-2</c:v>
                </c:pt>
                <c:pt idx="12971">
                  <c:v>2.1983361893392599E-2</c:v>
                </c:pt>
                <c:pt idx="12972">
                  <c:v>2.2100000000000002E-2</c:v>
                </c:pt>
                <c:pt idx="12973">
                  <c:v>2.2100000000000002E-2</c:v>
                </c:pt>
                <c:pt idx="12974">
                  <c:v>2.23042786858061E-2</c:v>
                </c:pt>
                <c:pt idx="12975">
                  <c:v>2.2700000000000001E-2</c:v>
                </c:pt>
                <c:pt idx="12976">
                  <c:v>2.2794502632775701E-2</c:v>
                </c:pt>
                <c:pt idx="12977">
                  <c:v>2.2835826294101899E-2</c:v>
                </c:pt>
                <c:pt idx="12978">
                  <c:v>2.2895550071280101E-2</c:v>
                </c:pt>
                <c:pt idx="12979" formatCode="0.0000">
                  <c:v>2.2978292154830899E-2</c:v>
                </c:pt>
                <c:pt idx="12980">
                  <c:v>2.3099999999999999E-2</c:v>
                </c:pt>
                <c:pt idx="12981">
                  <c:v>2.32890801506077E-2</c:v>
                </c:pt>
                <c:pt idx="12982">
                  <c:v>2.32890801506077E-2</c:v>
                </c:pt>
                <c:pt idx="12983">
                  <c:v>2.3385187753983499E-2</c:v>
                </c:pt>
                <c:pt idx="12984">
                  <c:v>2.3784408135560701E-2</c:v>
                </c:pt>
                <c:pt idx="12985">
                  <c:v>2.3800000000000002E-2</c:v>
                </c:pt>
                <c:pt idx="12986">
                  <c:v>2.3868175185015501E-2</c:v>
                </c:pt>
                <c:pt idx="12987">
                  <c:v>2.4020290268365899E-2</c:v>
                </c:pt>
                <c:pt idx="12988">
                  <c:v>2.40924102559943E-2</c:v>
                </c:pt>
                <c:pt idx="12989">
                  <c:v>2.41E-2</c:v>
                </c:pt>
                <c:pt idx="12990">
                  <c:v>2.4299999999999999E-2</c:v>
                </c:pt>
                <c:pt idx="12991">
                  <c:v>2.4419600910236899E-2</c:v>
                </c:pt>
                <c:pt idx="12992">
                  <c:v>2.4558862812891401E-2</c:v>
                </c:pt>
                <c:pt idx="12993">
                  <c:v>2.4799999999999999E-2</c:v>
                </c:pt>
                <c:pt idx="12994">
                  <c:v>2.5100000000000001E-2</c:v>
                </c:pt>
                <c:pt idx="12995">
                  <c:v>2.51196277187027E-2</c:v>
                </c:pt>
                <c:pt idx="12996">
                  <c:v>2.52E-2</c:v>
                </c:pt>
                <c:pt idx="12997">
                  <c:v>2.53767706660466E-2</c:v>
                </c:pt>
                <c:pt idx="12998">
                  <c:v>2.5700000000000001E-2</c:v>
                </c:pt>
                <c:pt idx="12999">
                  <c:v>2.57732638421568E-2</c:v>
                </c:pt>
                <c:pt idx="13000">
                  <c:v>2.58E-2</c:v>
                </c:pt>
                <c:pt idx="13001" formatCode="0.0000">
                  <c:v>2.5851556938653299E-2</c:v>
                </c:pt>
                <c:pt idx="13002">
                  <c:v>2.5970271036631E-2</c:v>
                </c:pt>
                <c:pt idx="13003">
                  <c:v>2.63070270222883E-2</c:v>
                </c:pt>
                <c:pt idx="13004">
                  <c:v>2.64E-2</c:v>
                </c:pt>
                <c:pt idx="13005">
                  <c:v>2.6502951711862201E-2</c:v>
                </c:pt>
                <c:pt idx="13006">
                  <c:v>2.6859127531459401E-2</c:v>
                </c:pt>
                <c:pt idx="13007">
                  <c:v>2.70884115458957E-2</c:v>
                </c:pt>
                <c:pt idx="13008" formatCode="0.0000">
                  <c:v>2.7294660554503698E-2</c:v>
                </c:pt>
                <c:pt idx="13009">
                  <c:v>2.75E-2</c:v>
                </c:pt>
                <c:pt idx="13010">
                  <c:v>2.76912592250909E-2</c:v>
                </c:pt>
                <c:pt idx="13011">
                  <c:v>2.7779697280155901E-2</c:v>
                </c:pt>
                <c:pt idx="13012">
                  <c:v>2.7799999999999998E-2</c:v>
                </c:pt>
                <c:pt idx="13013">
                  <c:v>2.7894519998387001E-2</c:v>
                </c:pt>
                <c:pt idx="13014">
                  <c:v>2.7917378245251701E-2</c:v>
                </c:pt>
                <c:pt idx="13015">
                  <c:v>2.8010023153051001E-2</c:v>
                </c:pt>
                <c:pt idx="13016">
                  <c:v>2.81E-2</c:v>
                </c:pt>
                <c:pt idx="13017">
                  <c:v>2.81063546292744E-2</c:v>
                </c:pt>
                <c:pt idx="13018">
                  <c:v>2.8199999999999999E-2</c:v>
                </c:pt>
                <c:pt idx="13019">
                  <c:v>2.8299999999999999E-2</c:v>
                </c:pt>
                <c:pt idx="13020">
                  <c:v>2.8500000000000001E-2</c:v>
                </c:pt>
                <c:pt idx="13021">
                  <c:v>2.85515366453797E-2</c:v>
                </c:pt>
                <c:pt idx="13022">
                  <c:v>2.8608234210792099E-2</c:v>
                </c:pt>
                <c:pt idx="13023">
                  <c:v>2.8964420568773502E-2</c:v>
                </c:pt>
                <c:pt idx="13024">
                  <c:v>2.9070795375846201E-2</c:v>
                </c:pt>
                <c:pt idx="13025">
                  <c:v>2.91949765646452E-2</c:v>
                </c:pt>
                <c:pt idx="13026">
                  <c:v>2.92E-2</c:v>
                </c:pt>
                <c:pt idx="13027">
                  <c:v>2.95110000824267E-2</c:v>
                </c:pt>
                <c:pt idx="13028">
                  <c:v>2.9608517654673198E-2</c:v>
                </c:pt>
                <c:pt idx="13029">
                  <c:v>2.9721136271724801E-2</c:v>
                </c:pt>
                <c:pt idx="13030">
                  <c:v>2.9937522763464799E-2</c:v>
                </c:pt>
                <c:pt idx="13031">
                  <c:v>3.0179140074072301E-2</c:v>
                </c:pt>
                <c:pt idx="13032">
                  <c:v>3.02627352444481E-2</c:v>
                </c:pt>
                <c:pt idx="13033">
                  <c:v>3.0300000000000001E-2</c:v>
                </c:pt>
                <c:pt idx="13034">
                  <c:v>3.0300000000000001E-2</c:v>
                </c:pt>
                <c:pt idx="13035">
                  <c:v>3.0822048109330799E-2</c:v>
                </c:pt>
                <c:pt idx="13036">
                  <c:v>3.1199999999999999E-2</c:v>
                </c:pt>
                <c:pt idx="13037" formatCode="0.0000">
                  <c:v>3.1213850767266901E-2</c:v>
                </c:pt>
                <c:pt idx="13038">
                  <c:v>3.1399999999999997E-2</c:v>
                </c:pt>
                <c:pt idx="13039">
                  <c:v>3.1569037008883798E-2</c:v>
                </c:pt>
                <c:pt idx="13040">
                  <c:v>3.1601174579782502E-2</c:v>
                </c:pt>
                <c:pt idx="13041">
                  <c:v>3.1699123394614698E-2</c:v>
                </c:pt>
                <c:pt idx="13042">
                  <c:v>3.1899999999999998E-2</c:v>
                </c:pt>
                <c:pt idx="13043">
                  <c:v>3.26045082295216E-2</c:v>
                </c:pt>
                <c:pt idx="13044">
                  <c:v>3.3099999999999997E-2</c:v>
                </c:pt>
                <c:pt idx="13045">
                  <c:v>3.36170106387974E-2</c:v>
                </c:pt>
                <c:pt idx="13046">
                  <c:v>3.3620482509162199E-2</c:v>
                </c:pt>
                <c:pt idx="13047">
                  <c:v>3.39E-2</c:v>
                </c:pt>
                <c:pt idx="13048">
                  <c:v>3.4599999999999999E-2</c:v>
                </c:pt>
                <c:pt idx="13049">
                  <c:v>3.5015226504354201E-2</c:v>
                </c:pt>
                <c:pt idx="13050">
                  <c:v>3.5200000000000002E-2</c:v>
                </c:pt>
                <c:pt idx="13051">
                  <c:v>3.5400000000000001E-2</c:v>
                </c:pt>
                <c:pt idx="13052">
                  <c:v>3.5702689679382102E-2</c:v>
                </c:pt>
                <c:pt idx="13053">
                  <c:v>3.63445546658639E-2</c:v>
                </c:pt>
                <c:pt idx="13054">
                  <c:v>3.6400000000000002E-2</c:v>
                </c:pt>
                <c:pt idx="13055" formatCode="0.0000">
                  <c:v>3.6452381778362103E-2</c:v>
                </c:pt>
                <c:pt idx="13056">
                  <c:v>3.6601295611668402E-2</c:v>
                </c:pt>
                <c:pt idx="13057">
                  <c:v>3.6700000000000003E-2</c:v>
                </c:pt>
                <c:pt idx="13058">
                  <c:v>3.6918598587037298E-2</c:v>
                </c:pt>
                <c:pt idx="13059">
                  <c:v>3.7255544978437798E-2</c:v>
                </c:pt>
                <c:pt idx="13060">
                  <c:v>3.73112055404081E-2</c:v>
                </c:pt>
                <c:pt idx="13061">
                  <c:v>3.7322713959037503E-2</c:v>
                </c:pt>
                <c:pt idx="13062">
                  <c:v>3.7592849628345901E-2</c:v>
                </c:pt>
                <c:pt idx="13063">
                  <c:v>3.7699999999999997E-2</c:v>
                </c:pt>
                <c:pt idx="13064">
                  <c:v>3.7768467705107903E-2</c:v>
                </c:pt>
                <c:pt idx="13065">
                  <c:v>3.8458162057733801E-2</c:v>
                </c:pt>
                <c:pt idx="13066">
                  <c:v>3.8699999999999998E-2</c:v>
                </c:pt>
                <c:pt idx="13067">
                  <c:v>3.8899999999999997E-2</c:v>
                </c:pt>
                <c:pt idx="13068">
                  <c:v>3.9600000000000003E-2</c:v>
                </c:pt>
                <c:pt idx="13069">
                  <c:v>3.97164211262633E-2</c:v>
                </c:pt>
                <c:pt idx="13070">
                  <c:v>3.9920545823374697E-2</c:v>
                </c:pt>
                <c:pt idx="13071" formatCode="0.0000">
                  <c:v>4.0834582794753001E-2</c:v>
                </c:pt>
                <c:pt idx="13072">
                  <c:v>4.0891367357293401E-2</c:v>
                </c:pt>
                <c:pt idx="13073">
                  <c:v>4.0947281741125802E-2</c:v>
                </c:pt>
                <c:pt idx="13074">
                  <c:v>4.0949423166719102E-2</c:v>
                </c:pt>
                <c:pt idx="13075">
                  <c:v>4.0949423166719102E-2</c:v>
                </c:pt>
                <c:pt idx="13076">
                  <c:v>4.09593529097192E-2</c:v>
                </c:pt>
                <c:pt idx="13077">
                  <c:v>4.1120952705491001E-2</c:v>
                </c:pt>
                <c:pt idx="13078">
                  <c:v>4.11948853938187E-2</c:v>
                </c:pt>
                <c:pt idx="13079">
                  <c:v>4.15825372466656E-2</c:v>
                </c:pt>
                <c:pt idx="13080">
                  <c:v>4.1825347343278203E-2</c:v>
                </c:pt>
                <c:pt idx="13081">
                  <c:v>4.19E-2</c:v>
                </c:pt>
                <c:pt idx="13082">
                  <c:v>4.2789811346632498E-2</c:v>
                </c:pt>
                <c:pt idx="13083">
                  <c:v>4.30211094117171E-2</c:v>
                </c:pt>
                <c:pt idx="13084">
                  <c:v>4.3153729580682601E-2</c:v>
                </c:pt>
                <c:pt idx="13085">
                  <c:v>4.3318856301836101E-2</c:v>
                </c:pt>
                <c:pt idx="13086">
                  <c:v>4.3400000000000001E-2</c:v>
                </c:pt>
                <c:pt idx="13087">
                  <c:v>4.3499999999999997E-2</c:v>
                </c:pt>
                <c:pt idx="13088">
                  <c:v>4.3694417837762498E-2</c:v>
                </c:pt>
                <c:pt idx="13089">
                  <c:v>4.3861789918990701E-2</c:v>
                </c:pt>
                <c:pt idx="13090">
                  <c:v>4.3975664344040599E-2</c:v>
                </c:pt>
                <c:pt idx="13091">
                  <c:v>4.4020918235099599E-2</c:v>
                </c:pt>
                <c:pt idx="13092">
                  <c:v>4.40643979536487E-2</c:v>
                </c:pt>
                <c:pt idx="13093">
                  <c:v>4.44966845751864E-2</c:v>
                </c:pt>
                <c:pt idx="13094">
                  <c:v>4.4756349248327498E-2</c:v>
                </c:pt>
                <c:pt idx="13095">
                  <c:v>4.4900000000000002E-2</c:v>
                </c:pt>
                <c:pt idx="13096">
                  <c:v>4.4992994551495899E-2</c:v>
                </c:pt>
                <c:pt idx="13097">
                  <c:v>4.5300896044381297E-2</c:v>
                </c:pt>
                <c:pt idx="13098">
                  <c:v>4.5521777414720202E-2</c:v>
                </c:pt>
                <c:pt idx="13099">
                  <c:v>4.5699999999999998E-2</c:v>
                </c:pt>
                <c:pt idx="13100" formatCode="0.0000">
                  <c:v>4.70837776748688E-2</c:v>
                </c:pt>
                <c:pt idx="13101">
                  <c:v>4.7300000000000002E-2</c:v>
                </c:pt>
                <c:pt idx="13102">
                  <c:v>4.74674949261083E-2</c:v>
                </c:pt>
                <c:pt idx="13103">
                  <c:v>4.7735594400825802E-2</c:v>
                </c:pt>
                <c:pt idx="13104">
                  <c:v>4.8000000000000001E-2</c:v>
                </c:pt>
                <c:pt idx="13105">
                  <c:v>4.8000000000000001E-2</c:v>
                </c:pt>
                <c:pt idx="13106">
                  <c:v>4.8072904490661997E-2</c:v>
                </c:pt>
                <c:pt idx="13107">
                  <c:v>4.8300000000000003E-2</c:v>
                </c:pt>
                <c:pt idx="13108">
                  <c:v>4.8500000000000001E-2</c:v>
                </c:pt>
                <c:pt idx="13109">
                  <c:v>4.86054836920575E-2</c:v>
                </c:pt>
                <c:pt idx="13110">
                  <c:v>4.9054542966942997E-2</c:v>
                </c:pt>
                <c:pt idx="13111">
                  <c:v>4.9098394326079597E-2</c:v>
                </c:pt>
                <c:pt idx="13112">
                  <c:v>4.93967569831135E-2</c:v>
                </c:pt>
                <c:pt idx="13113">
                  <c:v>4.9799999999999997E-2</c:v>
                </c:pt>
                <c:pt idx="13114">
                  <c:v>5.0168790555996198E-2</c:v>
                </c:pt>
                <c:pt idx="13115">
                  <c:v>5.0228796529680701E-2</c:v>
                </c:pt>
                <c:pt idx="13116">
                  <c:v>5.0344758305800499E-2</c:v>
                </c:pt>
                <c:pt idx="13117">
                  <c:v>5.0700000000000002E-2</c:v>
                </c:pt>
                <c:pt idx="13118">
                  <c:v>5.0717632659721998E-2</c:v>
                </c:pt>
                <c:pt idx="13119">
                  <c:v>5.08824991168862E-2</c:v>
                </c:pt>
                <c:pt idx="13120">
                  <c:v>5.1072728166712697E-2</c:v>
                </c:pt>
                <c:pt idx="13121">
                  <c:v>5.1077203224910703E-2</c:v>
                </c:pt>
                <c:pt idx="13122">
                  <c:v>5.1125870346504503E-2</c:v>
                </c:pt>
                <c:pt idx="13123">
                  <c:v>5.1195578637371002E-2</c:v>
                </c:pt>
                <c:pt idx="13124">
                  <c:v>5.1200000000000002E-2</c:v>
                </c:pt>
                <c:pt idx="13125">
                  <c:v>5.15322525412489E-2</c:v>
                </c:pt>
                <c:pt idx="13126">
                  <c:v>5.1583299742957701E-2</c:v>
                </c:pt>
                <c:pt idx="13127">
                  <c:v>5.16767059841459E-2</c:v>
                </c:pt>
                <c:pt idx="13128">
                  <c:v>5.1900000000000002E-2</c:v>
                </c:pt>
                <c:pt idx="13129">
                  <c:v>5.1919432618951301E-2</c:v>
                </c:pt>
                <c:pt idx="13130">
                  <c:v>5.2242251271787499E-2</c:v>
                </c:pt>
                <c:pt idx="13131">
                  <c:v>5.2299999999999999E-2</c:v>
                </c:pt>
                <c:pt idx="13132">
                  <c:v>5.2299999999999999E-2</c:v>
                </c:pt>
                <c:pt idx="13133">
                  <c:v>5.2364174474113498E-2</c:v>
                </c:pt>
                <c:pt idx="13134">
                  <c:v>5.2591395770946001E-2</c:v>
                </c:pt>
                <c:pt idx="13135">
                  <c:v>5.2602371977230299E-2</c:v>
                </c:pt>
                <c:pt idx="13136">
                  <c:v>5.2729949159850797E-2</c:v>
                </c:pt>
                <c:pt idx="13137">
                  <c:v>5.2942992725929103E-2</c:v>
                </c:pt>
                <c:pt idx="13138">
                  <c:v>5.2942992725929103E-2</c:v>
                </c:pt>
                <c:pt idx="13139" formatCode="0.0000">
                  <c:v>5.29739351315512E-2</c:v>
                </c:pt>
                <c:pt idx="13140">
                  <c:v>5.30135963190662E-2</c:v>
                </c:pt>
                <c:pt idx="13141">
                  <c:v>5.3100000000000001E-2</c:v>
                </c:pt>
                <c:pt idx="13142">
                  <c:v>5.3100000000000001E-2</c:v>
                </c:pt>
                <c:pt idx="13143">
                  <c:v>5.3199999999999997E-2</c:v>
                </c:pt>
                <c:pt idx="13144">
                  <c:v>5.3699999999999998E-2</c:v>
                </c:pt>
                <c:pt idx="13145">
                  <c:v>5.4199999999999998E-2</c:v>
                </c:pt>
                <c:pt idx="13146">
                  <c:v>5.4213797925108498E-2</c:v>
                </c:pt>
                <c:pt idx="13147">
                  <c:v>5.4314508262747599E-2</c:v>
                </c:pt>
                <c:pt idx="13148">
                  <c:v>5.4321821327899499E-2</c:v>
                </c:pt>
                <c:pt idx="13149">
                  <c:v>5.4482350106571299E-2</c:v>
                </c:pt>
                <c:pt idx="13150">
                  <c:v>5.4680797788692302E-2</c:v>
                </c:pt>
                <c:pt idx="13151">
                  <c:v>5.4793616896361898E-2</c:v>
                </c:pt>
                <c:pt idx="13152">
                  <c:v>5.48270793761233E-2</c:v>
                </c:pt>
                <c:pt idx="13153">
                  <c:v>5.4983003109767503E-2</c:v>
                </c:pt>
                <c:pt idx="13154">
                  <c:v>5.5174812634571899E-2</c:v>
                </c:pt>
                <c:pt idx="13155">
                  <c:v>5.59166139475228E-2</c:v>
                </c:pt>
                <c:pt idx="13156">
                  <c:v>5.6376223584246397E-2</c:v>
                </c:pt>
                <c:pt idx="13157">
                  <c:v>5.6399999999999999E-2</c:v>
                </c:pt>
                <c:pt idx="13158">
                  <c:v>5.6553153708211901E-2</c:v>
                </c:pt>
                <c:pt idx="13159">
                  <c:v>5.6790348039198399E-2</c:v>
                </c:pt>
                <c:pt idx="13160">
                  <c:v>5.6830202076373897E-2</c:v>
                </c:pt>
                <c:pt idx="13161">
                  <c:v>5.6853567987647999E-2</c:v>
                </c:pt>
                <c:pt idx="13162">
                  <c:v>5.7200000000000001E-2</c:v>
                </c:pt>
                <c:pt idx="13163">
                  <c:v>5.7303443804173002E-2</c:v>
                </c:pt>
                <c:pt idx="13164">
                  <c:v>5.73388546285745E-2</c:v>
                </c:pt>
                <c:pt idx="13165">
                  <c:v>5.7380272201350002E-2</c:v>
                </c:pt>
                <c:pt idx="13166">
                  <c:v>5.7701080402608698E-2</c:v>
                </c:pt>
                <c:pt idx="13167" formatCode="0.0000">
                  <c:v>5.7975229296958697E-2</c:v>
                </c:pt>
                <c:pt idx="13168">
                  <c:v>5.8500000000000003E-2</c:v>
                </c:pt>
                <c:pt idx="13169">
                  <c:v>5.8599999999999999E-2</c:v>
                </c:pt>
                <c:pt idx="13170">
                  <c:v>5.9207702336132498E-2</c:v>
                </c:pt>
                <c:pt idx="13171">
                  <c:v>5.9398171002684998E-2</c:v>
                </c:pt>
                <c:pt idx="13172">
                  <c:v>5.96E-2</c:v>
                </c:pt>
                <c:pt idx="13173">
                  <c:v>5.9805021256051298E-2</c:v>
                </c:pt>
                <c:pt idx="13174">
                  <c:v>5.99797415157051E-2</c:v>
                </c:pt>
                <c:pt idx="13175">
                  <c:v>6.0477863761861303E-2</c:v>
                </c:pt>
                <c:pt idx="13176">
                  <c:v>6.0595252628491997E-2</c:v>
                </c:pt>
                <c:pt idx="13177">
                  <c:v>6.0699999999999997E-2</c:v>
                </c:pt>
                <c:pt idx="13178">
                  <c:v>6.0779663829151898E-2</c:v>
                </c:pt>
                <c:pt idx="13179">
                  <c:v>6.0877854433728902E-2</c:v>
                </c:pt>
                <c:pt idx="13180">
                  <c:v>6.0999999999999999E-2</c:v>
                </c:pt>
                <c:pt idx="13181">
                  <c:v>6.1165064330068103E-2</c:v>
                </c:pt>
                <c:pt idx="13182">
                  <c:v>6.1390357749082601E-2</c:v>
                </c:pt>
                <c:pt idx="13183" formatCode="0.0000">
                  <c:v>6.1555382497295398E-2</c:v>
                </c:pt>
                <c:pt idx="13184">
                  <c:v>6.1728099458294702E-2</c:v>
                </c:pt>
                <c:pt idx="13185">
                  <c:v>6.18618800938859E-2</c:v>
                </c:pt>
                <c:pt idx="13186">
                  <c:v>6.2382489750486499E-2</c:v>
                </c:pt>
                <c:pt idx="13187">
                  <c:v>6.23946989801515E-2</c:v>
                </c:pt>
                <c:pt idx="13188">
                  <c:v>6.2835888646749299E-2</c:v>
                </c:pt>
                <c:pt idx="13189">
                  <c:v>6.3299999999999995E-2</c:v>
                </c:pt>
                <c:pt idx="13190">
                  <c:v>6.4000000000000001E-2</c:v>
                </c:pt>
                <c:pt idx="13191">
                  <c:v>6.4102626922437303E-2</c:v>
                </c:pt>
                <c:pt idx="13192">
                  <c:v>6.4102669743760998E-2</c:v>
                </c:pt>
                <c:pt idx="13193">
                  <c:v>6.4146481133573297E-2</c:v>
                </c:pt>
                <c:pt idx="13194">
                  <c:v>6.4313829487451596E-2</c:v>
                </c:pt>
                <c:pt idx="13195">
                  <c:v>6.4458331495376303E-2</c:v>
                </c:pt>
                <c:pt idx="13196">
                  <c:v>6.4522703824274705E-2</c:v>
                </c:pt>
                <c:pt idx="13197">
                  <c:v>6.4867570460615795E-2</c:v>
                </c:pt>
                <c:pt idx="13198">
                  <c:v>6.5100000000000005E-2</c:v>
                </c:pt>
                <c:pt idx="13199">
                  <c:v>6.5631569219967795E-2</c:v>
                </c:pt>
                <c:pt idx="13200">
                  <c:v>6.6044672374454702E-2</c:v>
                </c:pt>
                <c:pt idx="13201">
                  <c:v>6.6187397466850498E-2</c:v>
                </c:pt>
                <c:pt idx="13202">
                  <c:v>6.6194776150062903E-2</c:v>
                </c:pt>
                <c:pt idx="13203">
                  <c:v>6.6199999999999995E-2</c:v>
                </c:pt>
                <c:pt idx="13204">
                  <c:v>6.6506748271424707E-2</c:v>
                </c:pt>
                <c:pt idx="13205">
                  <c:v>6.6829342146379103E-2</c:v>
                </c:pt>
                <c:pt idx="13206">
                  <c:v>6.7227258239835705E-2</c:v>
                </c:pt>
                <c:pt idx="13207">
                  <c:v>6.7399060259324101E-2</c:v>
                </c:pt>
                <c:pt idx="13208" formatCode="0.0000">
                  <c:v>6.7583326539356697E-2</c:v>
                </c:pt>
                <c:pt idx="13209">
                  <c:v>6.7599999999999993E-2</c:v>
                </c:pt>
                <c:pt idx="13210">
                  <c:v>6.7699999999999996E-2</c:v>
                </c:pt>
                <c:pt idx="13211">
                  <c:v>6.7699999999999996E-2</c:v>
                </c:pt>
                <c:pt idx="13212">
                  <c:v>6.7762549926394994E-2</c:v>
                </c:pt>
                <c:pt idx="13213">
                  <c:v>6.7780110541763902E-2</c:v>
                </c:pt>
                <c:pt idx="13214">
                  <c:v>6.7865605607443896E-2</c:v>
                </c:pt>
                <c:pt idx="13215">
                  <c:v>6.7893074529998598E-2</c:v>
                </c:pt>
                <c:pt idx="13216">
                  <c:v>6.8026454440855505E-2</c:v>
                </c:pt>
                <c:pt idx="13217">
                  <c:v>6.8199999999999997E-2</c:v>
                </c:pt>
                <c:pt idx="13218">
                  <c:v>6.8310515663992002E-2</c:v>
                </c:pt>
                <c:pt idx="13219">
                  <c:v>6.86752598877962E-2</c:v>
                </c:pt>
                <c:pt idx="13220">
                  <c:v>6.9500000000000006E-2</c:v>
                </c:pt>
                <c:pt idx="13221">
                  <c:v>6.9599999999999995E-2</c:v>
                </c:pt>
                <c:pt idx="13222">
                  <c:v>6.9684835370427994E-2</c:v>
                </c:pt>
                <c:pt idx="13223">
                  <c:v>6.9786792928346705E-2</c:v>
                </c:pt>
                <c:pt idx="13224">
                  <c:v>6.9795433255048694E-2</c:v>
                </c:pt>
                <c:pt idx="13225">
                  <c:v>7.0099999999999996E-2</c:v>
                </c:pt>
                <c:pt idx="13226">
                  <c:v>7.0239575600012802E-2</c:v>
                </c:pt>
                <c:pt idx="13227">
                  <c:v>7.0856019141884802E-2</c:v>
                </c:pt>
                <c:pt idx="13228">
                  <c:v>7.1079662526143603E-2</c:v>
                </c:pt>
                <c:pt idx="13229">
                  <c:v>7.1300000000000002E-2</c:v>
                </c:pt>
                <c:pt idx="13230">
                  <c:v>7.1599999999999997E-2</c:v>
                </c:pt>
                <c:pt idx="13231">
                  <c:v>7.1599999999999997E-2</c:v>
                </c:pt>
                <c:pt idx="13232">
                  <c:v>7.1624340083892304E-2</c:v>
                </c:pt>
                <c:pt idx="13233" formatCode="0.0000">
                  <c:v>7.1785850492478195E-2</c:v>
                </c:pt>
                <c:pt idx="13234">
                  <c:v>7.2276878954927806E-2</c:v>
                </c:pt>
                <c:pt idx="13235">
                  <c:v>7.2276878954927806E-2</c:v>
                </c:pt>
                <c:pt idx="13236">
                  <c:v>7.2384754886128805E-2</c:v>
                </c:pt>
                <c:pt idx="13237">
                  <c:v>7.2482091517263106E-2</c:v>
                </c:pt>
                <c:pt idx="13238">
                  <c:v>7.2800000000000004E-2</c:v>
                </c:pt>
                <c:pt idx="13239">
                  <c:v>7.29361335648568E-2</c:v>
                </c:pt>
                <c:pt idx="13240">
                  <c:v>7.3589218022113698E-2</c:v>
                </c:pt>
                <c:pt idx="13241">
                  <c:v>7.3614528499708606E-2</c:v>
                </c:pt>
                <c:pt idx="13242">
                  <c:v>7.3873053241138298E-2</c:v>
                </c:pt>
                <c:pt idx="13243">
                  <c:v>7.4192326476905004E-2</c:v>
                </c:pt>
                <c:pt idx="13244">
                  <c:v>7.4499999999999997E-2</c:v>
                </c:pt>
                <c:pt idx="13245" formatCode="0.0000">
                  <c:v>7.5033570613804695E-2</c:v>
                </c:pt>
                <c:pt idx="13246">
                  <c:v>7.5200000000000003E-2</c:v>
                </c:pt>
                <c:pt idx="13247">
                  <c:v>7.5700000000000003E-2</c:v>
                </c:pt>
                <c:pt idx="13248">
                  <c:v>7.5795532334227797E-2</c:v>
                </c:pt>
                <c:pt idx="13249">
                  <c:v>7.5899999999999995E-2</c:v>
                </c:pt>
                <c:pt idx="13250">
                  <c:v>7.6040821115724397E-2</c:v>
                </c:pt>
                <c:pt idx="13251">
                  <c:v>7.6166356300139598E-2</c:v>
                </c:pt>
                <c:pt idx="13252" formatCode="0.0000">
                  <c:v>7.6616416640751001E-2</c:v>
                </c:pt>
                <c:pt idx="13253">
                  <c:v>7.6845893262384099E-2</c:v>
                </c:pt>
                <c:pt idx="13254">
                  <c:v>7.6899999999999996E-2</c:v>
                </c:pt>
                <c:pt idx="13255">
                  <c:v>7.6999999999999999E-2</c:v>
                </c:pt>
                <c:pt idx="13256">
                  <c:v>7.7386857510933799E-2</c:v>
                </c:pt>
                <c:pt idx="13257">
                  <c:v>7.7561231616560602E-2</c:v>
                </c:pt>
                <c:pt idx="13258">
                  <c:v>7.7613173532634597E-2</c:v>
                </c:pt>
                <c:pt idx="13259">
                  <c:v>7.8010617761680695E-2</c:v>
                </c:pt>
                <c:pt idx="13260">
                  <c:v>7.9000000000000001E-2</c:v>
                </c:pt>
                <c:pt idx="13261">
                  <c:v>7.9000000000000001E-2</c:v>
                </c:pt>
                <c:pt idx="13262">
                  <c:v>7.9072347829248005E-2</c:v>
                </c:pt>
                <c:pt idx="13263">
                  <c:v>7.9100000000000004E-2</c:v>
                </c:pt>
                <c:pt idx="13264" formatCode="0.0000">
                  <c:v>7.9101710055287905E-2</c:v>
                </c:pt>
                <c:pt idx="13265">
                  <c:v>7.9200000000000007E-2</c:v>
                </c:pt>
                <c:pt idx="13266">
                  <c:v>7.9372063590350303E-2</c:v>
                </c:pt>
                <c:pt idx="13267">
                  <c:v>7.9394870854566396E-2</c:v>
                </c:pt>
                <c:pt idx="13268">
                  <c:v>7.9397068324176298E-2</c:v>
                </c:pt>
                <c:pt idx="13269">
                  <c:v>7.9489136846416703E-2</c:v>
                </c:pt>
                <c:pt idx="13270">
                  <c:v>7.9562368835596795E-2</c:v>
                </c:pt>
                <c:pt idx="13271">
                  <c:v>8.0205320326605198E-2</c:v>
                </c:pt>
                <c:pt idx="13272">
                  <c:v>8.0399999999999999E-2</c:v>
                </c:pt>
                <c:pt idx="13273">
                  <c:v>8.09856026867221E-2</c:v>
                </c:pt>
                <c:pt idx="13274">
                  <c:v>8.1316829985633096E-2</c:v>
                </c:pt>
                <c:pt idx="13275">
                  <c:v>8.1625462133040394E-2</c:v>
                </c:pt>
                <c:pt idx="13276">
                  <c:v>8.1878003174650202E-2</c:v>
                </c:pt>
                <c:pt idx="13277">
                  <c:v>8.2000000000000003E-2</c:v>
                </c:pt>
                <c:pt idx="13278">
                  <c:v>8.2096861001732593E-2</c:v>
                </c:pt>
                <c:pt idx="13279">
                  <c:v>8.2170167325238602E-2</c:v>
                </c:pt>
                <c:pt idx="13280">
                  <c:v>8.2376518790929998E-2</c:v>
                </c:pt>
                <c:pt idx="13281">
                  <c:v>8.2533883223652196E-2</c:v>
                </c:pt>
                <c:pt idx="13282">
                  <c:v>8.2600000000000007E-2</c:v>
                </c:pt>
                <c:pt idx="13283">
                  <c:v>8.2612905486604299E-2</c:v>
                </c:pt>
                <c:pt idx="13284">
                  <c:v>8.2699999999999996E-2</c:v>
                </c:pt>
                <c:pt idx="13285">
                  <c:v>8.2784364727334706E-2</c:v>
                </c:pt>
                <c:pt idx="13286">
                  <c:v>8.2840239824763906E-2</c:v>
                </c:pt>
                <c:pt idx="13287">
                  <c:v>8.3000000000000004E-2</c:v>
                </c:pt>
                <c:pt idx="13288" formatCode="0.0000">
                  <c:v>8.3027203846809602E-2</c:v>
                </c:pt>
                <c:pt idx="13289">
                  <c:v>8.3299999999999999E-2</c:v>
                </c:pt>
                <c:pt idx="13290">
                  <c:v>8.3500000000000005E-2</c:v>
                </c:pt>
                <c:pt idx="13291">
                  <c:v>8.3799999999999999E-2</c:v>
                </c:pt>
                <c:pt idx="13292">
                  <c:v>8.3799999999999999E-2</c:v>
                </c:pt>
                <c:pt idx="13293">
                  <c:v>8.3906424145833103E-2</c:v>
                </c:pt>
                <c:pt idx="13294">
                  <c:v>8.4079277803235E-2</c:v>
                </c:pt>
                <c:pt idx="13295">
                  <c:v>8.4536743655287405E-2</c:v>
                </c:pt>
                <c:pt idx="13296">
                  <c:v>8.4594617883462994E-2</c:v>
                </c:pt>
                <c:pt idx="13297">
                  <c:v>8.4772580020961094E-2</c:v>
                </c:pt>
                <c:pt idx="13298">
                  <c:v>8.48E-2</c:v>
                </c:pt>
                <c:pt idx="13299">
                  <c:v>8.5019059643515096E-2</c:v>
                </c:pt>
                <c:pt idx="13300">
                  <c:v>8.5199999999999998E-2</c:v>
                </c:pt>
                <c:pt idx="13301">
                  <c:v>8.5337963116691701E-2</c:v>
                </c:pt>
                <c:pt idx="13302">
                  <c:v>8.5565265194490495E-2</c:v>
                </c:pt>
                <c:pt idx="13303">
                  <c:v>8.5863839603521494E-2</c:v>
                </c:pt>
                <c:pt idx="13304">
                  <c:v>8.5900000000000004E-2</c:v>
                </c:pt>
                <c:pt idx="13305">
                  <c:v>8.6099999999999996E-2</c:v>
                </c:pt>
                <c:pt idx="13306">
                  <c:v>8.6136066955077695E-2</c:v>
                </c:pt>
                <c:pt idx="13307">
                  <c:v>8.6179561770935401E-2</c:v>
                </c:pt>
                <c:pt idx="13308">
                  <c:v>8.6794493176058293E-2</c:v>
                </c:pt>
                <c:pt idx="13309">
                  <c:v>8.6900000000000005E-2</c:v>
                </c:pt>
                <c:pt idx="13310">
                  <c:v>8.6949456789315704E-2</c:v>
                </c:pt>
                <c:pt idx="13311">
                  <c:v>8.7021113200191805E-2</c:v>
                </c:pt>
                <c:pt idx="13312">
                  <c:v>8.70966030000805E-2</c:v>
                </c:pt>
                <c:pt idx="13313">
                  <c:v>8.7099875263072404E-2</c:v>
                </c:pt>
                <c:pt idx="13314">
                  <c:v>8.8027170163370999E-2</c:v>
                </c:pt>
                <c:pt idx="13315">
                  <c:v>8.8138996626710195E-2</c:v>
                </c:pt>
                <c:pt idx="13316">
                  <c:v>8.8200000000000001E-2</c:v>
                </c:pt>
                <c:pt idx="13317">
                  <c:v>8.8300000000000003E-2</c:v>
                </c:pt>
                <c:pt idx="13318">
                  <c:v>8.9070536782030599E-2</c:v>
                </c:pt>
                <c:pt idx="13319">
                  <c:v>8.9717156631590203E-2</c:v>
                </c:pt>
                <c:pt idx="13320">
                  <c:v>0.09</c:v>
                </c:pt>
                <c:pt idx="13321" formatCode="0.0000">
                  <c:v>9.0710972925081595E-2</c:v>
                </c:pt>
                <c:pt idx="13322">
                  <c:v>9.0974772043973001E-2</c:v>
                </c:pt>
                <c:pt idx="13323">
                  <c:v>9.1268069929693704E-2</c:v>
                </c:pt>
                <c:pt idx="13324">
                  <c:v>9.1771933823688395E-2</c:v>
                </c:pt>
                <c:pt idx="13325">
                  <c:v>9.2200000000000004E-2</c:v>
                </c:pt>
                <c:pt idx="13326">
                  <c:v>9.2265600035578196E-2</c:v>
                </c:pt>
                <c:pt idx="13327">
                  <c:v>9.2299999999999993E-2</c:v>
                </c:pt>
                <c:pt idx="13328">
                  <c:v>9.2399999999999996E-2</c:v>
                </c:pt>
                <c:pt idx="13329">
                  <c:v>9.2588531472743998E-2</c:v>
                </c:pt>
                <c:pt idx="13330">
                  <c:v>9.2881514286577399E-2</c:v>
                </c:pt>
                <c:pt idx="13331">
                  <c:v>9.3220264789356994E-2</c:v>
                </c:pt>
                <c:pt idx="13332">
                  <c:v>9.4168332937848195E-2</c:v>
                </c:pt>
                <c:pt idx="13333">
                  <c:v>9.4168584698856195E-2</c:v>
                </c:pt>
                <c:pt idx="13334">
                  <c:v>9.4203437026841794E-2</c:v>
                </c:pt>
                <c:pt idx="13335">
                  <c:v>9.4590219670817793E-2</c:v>
                </c:pt>
                <c:pt idx="13336">
                  <c:v>9.4600000000000004E-2</c:v>
                </c:pt>
                <c:pt idx="13337">
                  <c:v>9.4700000000000006E-2</c:v>
                </c:pt>
                <c:pt idx="13338">
                  <c:v>9.4809003602340097E-2</c:v>
                </c:pt>
                <c:pt idx="13339">
                  <c:v>9.4899999999999998E-2</c:v>
                </c:pt>
                <c:pt idx="13340">
                  <c:v>9.5000000000000001E-2</c:v>
                </c:pt>
                <c:pt idx="13341">
                  <c:v>9.5100000000000004E-2</c:v>
                </c:pt>
                <c:pt idx="13342">
                  <c:v>9.5168500409389206E-2</c:v>
                </c:pt>
                <c:pt idx="13343">
                  <c:v>9.5178202158914302E-2</c:v>
                </c:pt>
                <c:pt idx="13344">
                  <c:v>9.5178202158914302E-2</c:v>
                </c:pt>
                <c:pt idx="13345">
                  <c:v>9.5241749480469401E-2</c:v>
                </c:pt>
                <c:pt idx="13346">
                  <c:v>9.5599111134748005E-2</c:v>
                </c:pt>
                <c:pt idx="13347" formatCode="0.0000">
                  <c:v>9.6231418760185497E-2</c:v>
                </c:pt>
                <c:pt idx="13348">
                  <c:v>9.6459493439587499E-2</c:v>
                </c:pt>
                <c:pt idx="13349">
                  <c:v>9.6547617637494698E-2</c:v>
                </c:pt>
                <c:pt idx="13350" formatCode="0.0000">
                  <c:v>9.6556570475780604E-2</c:v>
                </c:pt>
                <c:pt idx="13351" formatCode="0.0000">
                  <c:v>9.6556570475780604E-2</c:v>
                </c:pt>
                <c:pt idx="13352">
                  <c:v>9.6607720996795293E-2</c:v>
                </c:pt>
                <c:pt idx="13353" formatCode="0.0000">
                  <c:v>9.6684341094890103E-2</c:v>
                </c:pt>
                <c:pt idx="13354">
                  <c:v>9.6705816175628706E-2</c:v>
                </c:pt>
                <c:pt idx="13355">
                  <c:v>9.6779137502052498E-2</c:v>
                </c:pt>
                <c:pt idx="13356">
                  <c:v>9.69E-2</c:v>
                </c:pt>
                <c:pt idx="13357">
                  <c:v>9.7255463325829294E-2</c:v>
                </c:pt>
                <c:pt idx="13358">
                  <c:v>9.7393343723313194E-2</c:v>
                </c:pt>
                <c:pt idx="13359">
                  <c:v>9.7699999999999995E-2</c:v>
                </c:pt>
                <c:pt idx="13360">
                  <c:v>9.8199999999999996E-2</c:v>
                </c:pt>
                <c:pt idx="13361">
                  <c:v>9.8375611595133194E-2</c:v>
                </c:pt>
                <c:pt idx="13362">
                  <c:v>9.8599999999999993E-2</c:v>
                </c:pt>
                <c:pt idx="13363">
                  <c:v>9.8699999999999996E-2</c:v>
                </c:pt>
                <c:pt idx="13364">
                  <c:v>9.8900000000000002E-2</c:v>
                </c:pt>
                <c:pt idx="13365">
                  <c:v>9.8900000000000002E-2</c:v>
                </c:pt>
                <c:pt idx="13366">
                  <c:v>9.9216107559539204E-2</c:v>
                </c:pt>
                <c:pt idx="13367">
                  <c:v>9.9344576390398995E-2</c:v>
                </c:pt>
                <c:pt idx="13368">
                  <c:v>9.9522875228997304E-2</c:v>
                </c:pt>
                <c:pt idx="13369">
                  <c:v>9.98741270738642E-2</c:v>
                </c:pt>
                <c:pt idx="13370" formatCode="0.0000">
                  <c:v>0.1000369879778</c:v>
                </c:pt>
                <c:pt idx="13371">
                  <c:v>0.100525938315421</c:v>
                </c:pt>
                <c:pt idx="13372">
                  <c:v>0.10123181587395901</c:v>
                </c:pt>
                <c:pt idx="13373">
                  <c:v>0.101637344496452</c:v>
                </c:pt>
                <c:pt idx="13374">
                  <c:v>0.102769505861874</c:v>
                </c:pt>
                <c:pt idx="13375">
                  <c:v>0.102819740116216</c:v>
                </c:pt>
                <c:pt idx="13376">
                  <c:v>0.10307827282231399</c:v>
                </c:pt>
                <c:pt idx="13377">
                  <c:v>0.103185546544087</c:v>
                </c:pt>
                <c:pt idx="13378">
                  <c:v>0.10352979117076699</c:v>
                </c:pt>
                <c:pt idx="13379">
                  <c:v>0.103565266393217</c:v>
                </c:pt>
                <c:pt idx="13380">
                  <c:v>0.103565266393217</c:v>
                </c:pt>
                <c:pt idx="13381">
                  <c:v>0.104524182557954</c:v>
                </c:pt>
                <c:pt idx="13382">
                  <c:v>0.1047</c:v>
                </c:pt>
                <c:pt idx="13383">
                  <c:v>0.104739358893547</c:v>
                </c:pt>
                <c:pt idx="13384">
                  <c:v>0.10489999999999999</c:v>
                </c:pt>
                <c:pt idx="13385">
                  <c:v>0.10496805158549199</c:v>
                </c:pt>
                <c:pt idx="13386">
                  <c:v>0.105066931986404</c:v>
                </c:pt>
                <c:pt idx="13387">
                  <c:v>0.105075164009083</c:v>
                </c:pt>
                <c:pt idx="13388">
                  <c:v>0.1053</c:v>
                </c:pt>
                <c:pt idx="13389">
                  <c:v>0.105354101189714</c:v>
                </c:pt>
                <c:pt idx="13390">
                  <c:v>0.105524255531132</c:v>
                </c:pt>
                <c:pt idx="13391">
                  <c:v>0.10564686105664201</c:v>
                </c:pt>
                <c:pt idx="13392">
                  <c:v>0.105943568975643</c:v>
                </c:pt>
                <c:pt idx="13393">
                  <c:v>0.1062</c:v>
                </c:pt>
                <c:pt idx="13394">
                  <c:v>0.106347065181487</c:v>
                </c:pt>
                <c:pt idx="13395" formatCode="0.0000">
                  <c:v>0.106475194663624</c:v>
                </c:pt>
                <c:pt idx="13396">
                  <c:v>0.10675119949733999</c:v>
                </c:pt>
                <c:pt idx="13397">
                  <c:v>0.106949843658289</c:v>
                </c:pt>
                <c:pt idx="13398">
                  <c:v>0.106958223798801</c:v>
                </c:pt>
                <c:pt idx="13399">
                  <c:v>0.107159722493632</c:v>
                </c:pt>
                <c:pt idx="13400">
                  <c:v>0.107159722493632</c:v>
                </c:pt>
                <c:pt idx="13401" formatCode="0.0000">
                  <c:v>0.10743870023569101</c:v>
                </c:pt>
                <c:pt idx="13402">
                  <c:v>0.1075</c:v>
                </c:pt>
                <c:pt idx="13403">
                  <c:v>0.107673702197969</c:v>
                </c:pt>
                <c:pt idx="13404">
                  <c:v>0.10802577251749999</c:v>
                </c:pt>
                <c:pt idx="13405">
                  <c:v>0.10803812561855999</c:v>
                </c:pt>
                <c:pt idx="13406">
                  <c:v>0.1081</c:v>
                </c:pt>
                <c:pt idx="13407">
                  <c:v>0.1082</c:v>
                </c:pt>
                <c:pt idx="13408">
                  <c:v>0.108328936369348</c:v>
                </c:pt>
                <c:pt idx="13409">
                  <c:v>0.1084</c:v>
                </c:pt>
                <c:pt idx="13410">
                  <c:v>0.109123349364195</c:v>
                </c:pt>
                <c:pt idx="13411">
                  <c:v>0.10942821748949801</c:v>
                </c:pt>
                <c:pt idx="13412">
                  <c:v>0.10948455170689</c:v>
                </c:pt>
                <c:pt idx="13413">
                  <c:v>0.1095</c:v>
                </c:pt>
                <c:pt idx="13414">
                  <c:v>0.109524131709311</c:v>
                </c:pt>
                <c:pt idx="13415">
                  <c:v>0.109715462015657</c:v>
                </c:pt>
                <c:pt idx="13416">
                  <c:v>0.109884120362189</c:v>
                </c:pt>
                <c:pt idx="13417">
                  <c:v>0.110271483602639</c:v>
                </c:pt>
                <c:pt idx="13418">
                  <c:v>0.11029260556185901</c:v>
                </c:pt>
                <c:pt idx="13419">
                  <c:v>0.11046084462332099</c:v>
                </c:pt>
                <c:pt idx="13420">
                  <c:v>0.11070000000000001</c:v>
                </c:pt>
                <c:pt idx="13421">
                  <c:v>0.110957289542716</c:v>
                </c:pt>
                <c:pt idx="13422">
                  <c:v>0.1111</c:v>
                </c:pt>
                <c:pt idx="13423">
                  <c:v>0.11131358624029</c:v>
                </c:pt>
                <c:pt idx="13424">
                  <c:v>0.111342468404297</c:v>
                </c:pt>
                <c:pt idx="13425">
                  <c:v>0.111720131064992</c:v>
                </c:pt>
                <c:pt idx="13426">
                  <c:v>0.111990626027096</c:v>
                </c:pt>
                <c:pt idx="13427">
                  <c:v>0.1125</c:v>
                </c:pt>
                <c:pt idx="13428">
                  <c:v>0.11253176977159</c:v>
                </c:pt>
                <c:pt idx="13429">
                  <c:v>0.1128</c:v>
                </c:pt>
                <c:pt idx="13430">
                  <c:v>0.112858084432999</c:v>
                </c:pt>
                <c:pt idx="13431" formatCode="0.0000">
                  <c:v>0.11354928970351801</c:v>
                </c:pt>
                <c:pt idx="13432">
                  <c:v>0.113588528499211</c:v>
                </c:pt>
                <c:pt idx="13433">
                  <c:v>0.1138</c:v>
                </c:pt>
                <c:pt idx="13434">
                  <c:v>0.11398004838423401</c:v>
                </c:pt>
                <c:pt idx="13435">
                  <c:v>0.114</c:v>
                </c:pt>
                <c:pt idx="13436" formatCode="0.0000">
                  <c:v>0.114271050012206</c:v>
                </c:pt>
                <c:pt idx="13437">
                  <c:v>0.114373220554678</c:v>
                </c:pt>
                <c:pt idx="13438">
                  <c:v>0.114399995293262</c:v>
                </c:pt>
                <c:pt idx="13439">
                  <c:v>0.114457631873615</c:v>
                </c:pt>
                <c:pt idx="13440" formatCode="0.0000">
                  <c:v>0.114593131780547</c:v>
                </c:pt>
                <c:pt idx="13441">
                  <c:v>0.11490945871223</c:v>
                </c:pt>
                <c:pt idx="13442" formatCode="0.0000">
                  <c:v>0.11500173677882899</c:v>
                </c:pt>
                <c:pt idx="13443">
                  <c:v>0.115149436803802</c:v>
                </c:pt>
                <c:pt idx="13444">
                  <c:v>0.115828584482657</c:v>
                </c:pt>
                <c:pt idx="13445" formatCode="0.0000">
                  <c:v>0.115839162301711</c:v>
                </c:pt>
                <c:pt idx="13446">
                  <c:v>0.11609999999999999</c:v>
                </c:pt>
                <c:pt idx="13447">
                  <c:v>0.116595257877443</c:v>
                </c:pt>
                <c:pt idx="13448">
                  <c:v>0.1169</c:v>
                </c:pt>
                <c:pt idx="13449">
                  <c:v>0.1174</c:v>
                </c:pt>
                <c:pt idx="13450">
                  <c:v>0.117491653730931</c:v>
                </c:pt>
                <c:pt idx="13451">
                  <c:v>0.11761749982083999</c:v>
                </c:pt>
                <c:pt idx="13452">
                  <c:v>0.11778857696997901</c:v>
                </c:pt>
                <c:pt idx="13453">
                  <c:v>0.11781561038032699</c:v>
                </c:pt>
                <c:pt idx="13454">
                  <c:v>0.117940235619532</c:v>
                </c:pt>
                <c:pt idx="13455">
                  <c:v>0.117940235619532</c:v>
                </c:pt>
                <c:pt idx="13456">
                  <c:v>0.11802341980433199</c:v>
                </c:pt>
                <c:pt idx="13457">
                  <c:v>0.1181</c:v>
                </c:pt>
                <c:pt idx="13458">
                  <c:v>0.11849999999999999</c:v>
                </c:pt>
                <c:pt idx="13459">
                  <c:v>0.1186</c:v>
                </c:pt>
                <c:pt idx="13460">
                  <c:v>0.11871505061936399</c:v>
                </c:pt>
                <c:pt idx="13461">
                  <c:v>0.118729690137855</c:v>
                </c:pt>
                <c:pt idx="13462">
                  <c:v>0.118900289984066</c:v>
                </c:pt>
                <c:pt idx="13463">
                  <c:v>0.11905481338604799</c:v>
                </c:pt>
                <c:pt idx="13464">
                  <c:v>0.1192</c:v>
                </c:pt>
                <c:pt idx="13465">
                  <c:v>0.119206624327933</c:v>
                </c:pt>
                <c:pt idx="13466" formatCode="0.0000">
                  <c:v>0.119331557797904</c:v>
                </c:pt>
                <c:pt idx="13467">
                  <c:v>0.1195</c:v>
                </c:pt>
                <c:pt idx="13468">
                  <c:v>0.119718622164995</c:v>
                </c:pt>
                <c:pt idx="13469">
                  <c:v>0.119994051863486</c:v>
                </c:pt>
                <c:pt idx="13470">
                  <c:v>0.120110161634792</c:v>
                </c:pt>
                <c:pt idx="13471" formatCode="0.0000">
                  <c:v>0.120330825600832</c:v>
                </c:pt>
                <c:pt idx="13472">
                  <c:v>0.12038394981230099</c:v>
                </c:pt>
                <c:pt idx="13473">
                  <c:v>0.1206</c:v>
                </c:pt>
                <c:pt idx="13474" formatCode="0.0000">
                  <c:v>0.120707981274129</c:v>
                </c:pt>
                <c:pt idx="13475">
                  <c:v>0.120896572464902</c:v>
                </c:pt>
                <c:pt idx="13476">
                  <c:v>0.12110766558191099</c:v>
                </c:pt>
                <c:pt idx="13477">
                  <c:v>0.12139899535377</c:v>
                </c:pt>
                <c:pt idx="13478">
                  <c:v>0.121403115147733</c:v>
                </c:pt>
                <c:pt idx="13479">
                  <c:v>0.1217</c:v>
                </c:pt>
                <c:pt idx="13480">
                  <c:v>0.121962687745873</c:v>
                </c:pt>
                <c:pt idx="13481">
                  <c:v>0.122209803698207</c:v>
                </c:pt>
                <c:pt idx="13482">
                  <c:v>0.122247153423786</c:v>
                </c:pt>
                <c:pt idx="13483">
                  <c:v>0.122317981215459</c:v>
                </c:pt>
                <c:pt idx="13484">
                  <c:v>0.122562017953949</c:v>
                </c:pt>
                <c:pt idx="13485">
                  <c:v>0.122608567401887</c:v>
                </c:pt>
                <c:pt idx="13486">
                  <c:v>0.122634392656778</c:v>
                </c:pt>
                <c:pt idx="13487">
                  <c:v>0.12297973476622601</c:v>
                </c:pt>
                <c:pt idx="13488">
                  <c:v>0.123</c:v>
                </c:pt>
                <c:pt idx="13489">
                  <c:v>0.12338234343221301</c:v>
                </c:pt>
                <c:pt idx="13490">
                  <c:v>0.123402596514775</c:v>
                </c:pt>
                <c:pt idx="13491">
                  <c:v>0.1237</c:v>
                </c:pt>
                <c:pt idx="13492">
                  <c:v>0.1238876138056</c:v>
                </c:pt>
                <c:pt idx="13493">
                  <c:v>0.12392265901278</c:v>
                </c:pt>
                <c:pt idx="13494">
                  <c:v>0.124051894957189</c:v>
                </c:pt>
                <c:pt idx="13495">
                  <c:v>0.124134532606899</c:v>
                </c:pt>
                <c:pt idx="13496">
                  <c:v>0.124378445538503</c:v>
                </c:pt>
                <c:pt idx="13497">
                  <c:v>0.124585117551107</c:v>
                </c:pt>
                <c:pt idx="13498">
                  <c:v>0.125299998527482</c:v>
                </c:pt>
                <c:pt idx="13499">
                  <c:v>0.1255</c:v>
                </c:pt>
                <c:pt idx="13500">
                  <c:v>0.12570000000000001</c:v>
                </c:pt>
                <c:pt idx="13501">
                  <c:v>0.12590000000000001</c:v>
                </c:pt>
                <c:pt idx="13502">
                  <c:v>0.12620159164139899</c:v>
                </c:pt>
                <c:pt idx="13503">
                  <c:v>0.1263</c:v>
                </c:pt>
                <c:pt idx="13504">
                  <c:v>0.12631296798511901</c:v>
                </c:pt>
                <c:pt idx="13505">
                  <c:v>0.126672537768557</c:v>
                </c:pt>
                <c:pt idx="13506">
                  <c:v>0.127320848362481</c:v>
                </c:pt>
                <c:pt idx="13507">
                  <c:v>0.127681438304378</c:v>
                </c:pt>
                <c:pt idx="13508">
                  <c:v>0.12782049713951801</c:v>
                </c:pt>
                <c:pt idx="13509">
                  <c:v>0.127827566694966</c:v>
                </c:pt>
                <c:pt idx="13510">
                  <c:v>0.127836197427424</c:v>
                </c:pt>
                <c:pt idx="13511">
                  <c:v>0.12819077094450401</c:v>
                </c:pt>
                <c:pt idx="13512">
                  <c:v>0.12836385616236001</c:v>
                </c:pt>
                <c:pt idx="13513">
                  <c:v>0.12898505241459199</c:v>
                </c:pt>
                <c:pt idx="13514">
                  <c:v>0.12906642634624901</c:v>
                </c:pt>
                <c:pt idx="13515">
                  <c:v>0.129504383390244</c:v>
                </c:pt>
                <c:pt idx="13516">
                  <c:v>0.12959999999999999</c:v>
                </c:pt>
                <c:pt idx="13517" formatCode="0.0000">
                  <c:v>0.12960710366321701</c:v>
                </c:pt>
                <c:pt idx="13518">
                  <c:v>0.12970702466112999</c:v>
                </c:pt>
                <c:pt idx="13519">
                  <c:v>0.12972274030638301</c:v>
                </c:pt>
                <c:pt idx="13520">
                  <c:v>0.12986722266096501</c:v>
                </c:pt>
                <c:pt idx="13521">
                  <c:v>0.12989263057785499</c:v>
                </c:pt>
                <c:pt idx="13522">
                  <c:v>0.12996352031351399</c:v>
                </c:pt>
                <c:pt idx="13523">
                  <c:v>0.12997576170139599</c:v>
                </c:pt>
                <c:pt idx="13524">
                  <c:v>0.130021866746344</c:v>
                </c:pt>
                <c:pt idx="13525">
                  <c:v>0.130262485658206</c:v>
                </c:pt>
                <c:pt idx="13526">
                  <c:v>0.13028174530030001</c:v>
                </c:pt>
                <c:pt idx="13527">
                  <c:v>0.13060091292067599</c:v>
                </c:pt>
                <c:pt idx="13528">
                  <c:v>0.13084640023261901</c:v>
                </c:pt>
                <c:pt idx="13529">
                  <c:v>0.13168464404740199</c:v>
                </c:pt>
                <c:pt idx="13530">
                  <c:v>0.131718038347724</c:v>
                </c:pt>
                <c:pt idx="13531">
                  <c:v>0.13235471026929799</c:v>
                </c:pt>
                <c:pt idx="13532">
                  <c:v>0.13238078891739199</c:v>
                </c:pt>
                <c:pt idx="13533">
                  <c:v>0.13239999999999999</c:v>
                </c:pt>
                <c:pt idx="13534">
                  <c:v>0.13250000000000001</c:v>
                </c:pt>
                <c:pt idx="13535" formatCode="0.0000">
                  <c:v>0.13262653064619701</c:v>
                </c:pt>
                <c:pt idx="13536">
                  <c:v>0.132649413902998</c:v>
                </c:pt>
                <c:pt idx="13537">
                  <c:v>0.13300000000000001</c:v>
                </c:pt>
                <c:pt idx="13538">
                  <c:v>0.13339999999999999</c:v>
                </c:pt>
                <c:pt idx="13539">
                  <c:v>0.13350446053936799</c:v>
                </c:pt>
                <c:pt idx="13540">
                  <c:v>0.13370000000000001</c:v>
                </c:pt>
                <c:pt idx="13541">
                  <c:v>0.133716134944</c:v>
                </c:pt>
                <c:pt idx="13542">
                  <c:v>0.13375999161678201</c:v>
                </c:pt>
                <c:pt idx="13543">
                  <c:v>0.1338</c:v>
                </c:pt>
                <c:pt idx="13544">
                  <c:v>0.13394138012267701</c:v>
                </c:pt>
                <c:pt idx="13545">
                  <c:v>0.13420000000000001</c:v>
                </c:pt>
                <c:pt idx="13546">
                  <c:v>0.134606538395214</c:v>
                </c:pt>
                <c:pt idx="13547">
                  <c:v>0.13468988633378901</c:v>
                </c:pt>
                <c:pt idx="13548">
                  <c:v>0.134759142775638</c:v>
                </c:pt>
                <c:pt idx="13549" formatCode="0.0000">
                  <c:v>0.13476809934174899</c:v>
                </c:pt>
                <c:pt idx="13550">
                  <c:v>0.13545086894897401</c:v>
                </c:pt>
                <c:pt idx="13551">
                  <c:v>0.135674343564987</c:v>
                </c:pt>
                <c:pt idx="13552">
                  <c:v>0.13626351328870201</c:v>
                </c:pt>
                <c:pt idx="13553">
                  <c:v>0.136628054480183</c:v>
                </c:pt>
                <c:pt idx="13554">
                  <c:v>0.136870954829476</c:v>
                </c:pt>
                <c:pt idx="13555">
                  <c:v>0.136870954829476</c:v>
                </c:pt>
                <c:pt idx="13556">
                  <c:v>0.13689490806356799</c:v>
                </c:pt>
                <c:pt idx="13557">
                  <c:v>0.13760919696712001</c:v>
                </c:pt>
                <c:pt idx="13558">
                  <c:v>0.137704510119287</c:v>
                </c:pt>
                <c:pt idx="13559">
                  <c:v>0.13784351495484401</c:v>
                </c:pt>
                <c:pt idx="13560">
                  <c:v>0.137878796399274</c:v>
                </c:pt>
                <c:pt idx="13561">
                  <c:v>0.137884016718097</c:v>
                </c:pt>
                <c:pt idx="13562">
                  <c:v>0.1381</c:v>
                </c:pt>
                <c:pt idx="13563">
                  <c:v>0.13950000000000001</c:v>
                </c:pt>
                <c:pt idx="13564">
                  <c:v>0.139620387610247</c:v>
                </c:pt>
                <c:pt idx="13565">
                  <c:v>0.13981773511977399</c:v>
                </c:pt>
                <c:pt idx="13566">
                  <c:v>0.1401</c:v>
                </c:pt>
                <c:pt idx="13567">
                  <c:v>0.1401</c:v>
                </c:pt>
                <c:pt idx="13568">
                  <c:v>0.14030000000000001</c:v>
                </c:pt>
                <c:pt idx="13569">
                  <c:v>0.14035686747102699</c:v>
                </c:pt>
                <c:pt idx="13570">
                  <c:v>0.1404</c:v>
                </c:pt>
                <c:pt idx="13571">
                  <c:v>0.141210992171662</c:v>
                </c:pt>
                <c:pt idx="13572">
                  <c:v>0.1414</c:v>
                </c:pt>
                <c:pt idx="13573">
                  <c:v>0.14187710911123499</c:v>
                </c:pt>
                <c:pt idx="13574">
                  <c:v>0.14221169854652899</c:v>
                </c:pt>
                <c:pt idx="13575">
                  <c:v>0.14221169854652899</c:v>
                </c:pt>
                <c:pt idx="13576">
                  <c:v>0.14230000000000001</c:v>
                </c:pt>
                <c:pt idx="13577">
                  <c:v>0.142410685436794</c:v>
                </c:pt>
                <c:pt idx="13578">
                  <c:v>0.1434</c:v>
                </c:pt>
                <c:pt idx="13579">
                  <c:v>0.14360272414574701</c:v>
                </c:pt>
                <c:pt idx="13580">
                  <c:v>0.14374740432416899</c:v>
                </c:pt>
                <c:pt idx="13581">
                  <c:v>0.14383612841919899</c:v>
                </c:pt>
                <c:pt idx="13582">
                  <c:v>0.143860127571455</c:v>
                </c:pt>
                <c:pt idx="13583">
                  <c:v>0.14386157822753601</c:v>
                </c:pt>
                <c:pt idx="13584">
                  <c:v>0.1439</c:v>
                </c:pt>
                <c:pt idx="13585">
                  <c:v>0.14439819951848301</c:v>
                </c:pt>
                <c:pt idx="13586">
                  <c:v>0.1444</c:v>
                </c:pt>
                <c:pt idx="13587">
                  <c:v>0.144546747071544</c:v>
                </c:pt>
                <c:pt idx="13588">
                  <c:v>0.14459443091362301</c:v>
                </c:pt>
                <c:pt idx="13589">
                  <c:v>0.14491838927769199</c:v>
                </c:pt>
                <c:pt idx="13590">
                  <c:v>0.14499999999999999</c:v>
                </c:pt>
                <c:pt idx="13591">
                  <c:v>0.1452</c:v>
                </c:pt>
                <c:pt idx="13592">
                  <c:v>0.14560000000000001</c:v>
                </c:pt>
                <c:pt idx="13593">
                  <c:v>0.14578900649347201</c:v>
                </c:pt>
                <c:pt idx="13594">
                  <c:v>0.14609370337651201</c:v>
                </c:pt>
                <c:pt idx="13595">
                  <c:v>0.14616370787657901</c:v>
                </c:pt>
                <c:pt idx="13596">
                  <c:v>0.146244257501015</c:v>
                </c:pt>
                <c:pt idx="13597">
                  <c:v>0.14649999999999999</c:v>
                </c:pt>
                <c:pt idx="13598">
                  <c:v>0.14654894683064601</c:v>
                </c:pt>
                <c:pt idx="13599">
                  <c:v>0.14674748369651999</c:v>
                </c:pt>
                <c:pt idx="13600">
                  <c:v>0.14697689540969</c:v>
                </c:pt>
                <c:pt idx="13601">
                  <c:v>0.14712543067904599</c:v>
                </c:pt>
                <c:pt idx="13602">
                  <c:v>0.14713736261542301</c:v>
                </c:pt>
                <c:pt idx="13603">
                  <c:v>0.147228090917878</c:v>
                </c:pt>
                <c:pt idx="13604">
                  <c:v>0.14742847767453901</c:v>
                </c:pt>
                <c:pt idx="13605">
                  <c:v>0.14749728661526801</c:v>
                </c:pt>
                <c:pt idx="13606">
                  <c:v>0.14753939815911599</c:v>
                </c:pt>
                <c:pt idx="13607">
                  <c:v>0.14754132447027801</c:v>
                </c:pt>
                <c:pt idx="13608">
                  <c:v>0.14807932561842199</c:v>
                </c:pt>
                <c:pt idx="13609">
                  <c:v>0.1482</c:v>
                </c:pt>
                <c:pt idx="13610">
                  <c:v>0.148236171491718</c:v>
                </c:pt>
                <c:pt idx="13611" formatCode="0.0000">
                  <c:v>0.14845318738024299</c:v>
                </c:pt>
                <c:pt idx="13612">
                  <c:v>0.14864797417074399</c:v>
                </c:pt>
                <c:pt idx="13613">
                  <c:v>0.1487</c:v>
                </c:pt>
                <c:pt idx="13614">
                  <c:v>0.14870971733647401</c:v>
                </c:pt>
                <c:pt idx="13615">
                  <c:v>0.148804033799394</c:v>
                </c:pt>
                <c:pt idx="13616">
                  <c:v>0.149017965777863</c:v>
                </c:pt>
                <c:pt idx="13617">
                  <c:v>0.14928332374245201</c:v>
                </c:pt>
                <c:pt idx="13618">
                  <c:v>0.15</c:v>
                </c:pt>
                <c:pt idx="13619">
                  <c:v>0.15018284011224101</c:v>
                </c:pt>
                <c:pt idx="13620">
                  <c:v>0.150341501630404</c:v>
                </c:pt>
                <c:pt idx="13621">
                  <c:v>0.1507</c:v>
                </c:pt>
                <c:pt idx="13622">
                  <c:v>0.1507</c:v>
                </c:pt>
                <c:pt idx="13623">
                  <c:v>0.15121892993622099</c:v>
                </c:pt>
                <c:pt idx="13624">
                  <c:v>0.152664737098621</c:v>
                </c:pt>
                <c:pt idx="13625">
                  <c:v>0.152878730902032</c:v>
                </c:pt>
                <c:pt idx="13626">
                  <c:v>0.153</c:v>
                </c:pt>
                <c:pt idx="13627">
                  <c:v>0.1532</c:v>
                </c:pt>
                <c:pt idx="13628">
                  <c:v>0.1535</c:v>
                </c:pt>
                <c:pt idx="13629">
                  <c:v>0.153558695672045</c:v>
                </c:pt>
                <c:pt idx="13630">
                  <c:v>0.15359999999999999</c:v>
                </c:pt>
                <c:pt idx="13631">
                  <c:v>0.15422436581434401</c:v>
                </c:pt>
                <c:pt idx="13632">
                  <c:v>0.15471946219072299</c:v>
                </c:pt>
                <c:pt idx="13633">
                  <c:v>0.15472851769026999</c:v>
                </c:pt>
                <c:pt idx="13634">
                  <c:v>0.155</c:v>
                </c:pt>
                <c:pt idx="13635">
                  <c:v>0.15529999999999999</c:v>
                </c:pt>
                <c:pt idx="13636">
                  <c:v>0.155779976220562</c:v>
                </c:pt>
                <c:pt idx="13637">
                  <c:v>0.15640000000000001</c:v>
                </c:pt>
                <c:pt idx="13638">
                  <c:v>0.15659999999999999</c:v>
                </c:pt>
                <c:pt idx="13639">
                  <c:v>0.156773687079034</c:v>
                </c:pt>
                <c:pt idx="13640">
                  <c:v>0.15709999999999999</c:v>
                </c:pt>
                <c:pt idx="13641">
                  <c:v>0.15720340917415199</c:v>
                </c:pt>
                <c:pt idx="13642">
                  <c:v>0.157680705555788</c:v>
                </c:pt>
                <c:pt idx="13643">
                  <c:v>0.15791953192161401</c:v>
                </c:pt>
                <c:pt idx="13644">
                  <c:v>0.15805820123945799</c:v>
                </c:pt>
                <c:pt idx="13645">
                  <c:v>0.15910857618805699</c:v>
                </c:pt>
                <c:pt idx="13646">
                  <c:v>0.159126976818385</c:v>
                </c:pt>
                <c:pt idx="13647">
                  <c:v>0.159239302897732</c:v>
                </c:pt>
                <c:pt idx="13648">
                  <c:v>0.1593</c:v>
                </c:pt>
                <c:pt idx="13649">
                  <c:v>0.15942824721444199</c:v>
                </c:pt>
                <c:pt idx="13650">
                  <c:v>0.159511826991272</c:v>
                </c:pt>
                <c:pt idx="13651">
                  <c:v>0.15952651640721099</c:v>
                </c:pt>
                <c:pt idx="13652">
                  <c:v>0.15953937348233799</c:v>
                </c:pt>
                <c:pt idx="13653">
                  <c:v>0.15989999999999999</c:v>
                </c:pt>
                <c:pt idx="13654">
                  <c:v>0.16022796064978401</c:v>
                </c:pt>
                <c:pt idx="13655">
                  <c:v>0.16025030227065701</c:v>
                </c:pt>
                <c:pt idx="13656">
                  <c:v>0.16049379229548399</c:v>
                </c:pt>
                <c:pt idx="13657">
                  <c:v>0.160521120261125</c:v>
                </c:pt>
                <c:pt idx="13658">
                  <c:v>0.16090344328077699</c:v>
                </c:pt>
                <c:pt idx="13659">
                  <c:v>0.16100059297062899</c:v>
                </c:pt>
                <c:pt idx="13660">
                  <c:v>0.161275071964048</c:v>
                </c:pt>
                <c:pt idx="13661">
                  <c:v>0.161469464593852</c:v>
                </c:pt>
                <c:pt idx="13662">
                  <c:v>0.161469464593852</c:v>
                </c:pt>
                <c:pt idx="13663">
                  <c:v>0.16170000000000001</c:v>
                </c:pt>
                <c:pt idx="13664">
                  <c:v>0.16174525748065299</c:v>
                </c:pt>
                <c:pt idx="13665">
                  <c:v>0.161823746093856</c:v>
                </c:pt>
                <c:pt idx="13666">
                  <c:v>0.161996738853528</c:v>
                </c:pt>
                <c:pt idx="13667">
                  <c:v>0.16207313887795899</c:v>
                </c:pt>
                <c:pt idx="13668">
                  <c:v>0.16209999999999999</c:v>
                </c:pt>
                <c:pt idx="13669">
                  <c:v>0.16211844628580699</c:v>
                </c:pt>
                <c:pt idx="13670">
                  <c:v>0.16268372809224901</c:v>
                </c:pt>
                <c:pt idx="13671">
                  <c:v>0.16280310479785401</c:v>
                </c:pt>
                <c:pt idx="13672">
                  <c:v>0.16289999999999999</c:v>
                </c:pt>
                <c:pt idx="13673">
                  <c:v>0.163400240195371</c:v>
                </c:pt>
                <c:pt idx="13674">
                  <c:v>0.16370000000000001</c:v>
                </c:pt>
                <c:pt idx="13675">
                  <c:v>0.1638</c:v>
                </c:pt>
                <c:pt idx="13676">
                  <c:v>0.16397476717612</c:v>
                </c:pt>
                <c:pt idx="13677">
                  <c:v>0.1641</c:v>
                </c:pt>
                <c:pt idx="13678">
                  <c:v>0.16433008616008299</c:v>
                </c:pt>
                <c:pt idx="13679">
                  <c:v>0.16500000000000001</c:v>
                </c:pt>
                <c:pt idx="13680">
                  <c:v>0.16502504599252599</c:v>
                </c:pt>
                <c:pt idx="13681">
                  <c:v>0.16509246532319899</c:v>
                </c:pt>
                <c:pt idx="13682">
                  <c:v>0.16518948088263999</c:v>
                </c:pt>
                <c:pt idx="13683">
                  <c:v>0.165768109390769</c:v>
                </c:pt>
                <c:pt idx="13684">
                  <c:v>0.1658</c:v>
                </c:pt>
                <c:pt idx="13685">
                  <c:v>0.16589999999999999</c:v>
                </c:pt>
                <c:pt idx="13686">
                  <c:v>0.16689999999999999</c:v>
                </c:pt>
                <c:pt idx="13687">
                  <c:v>0.16700000000000001</c:v>
                </c:pt>
                <c:pt idx="13688" formatCode="0.0000">
                  <c:v>0.167274971163347</c:v>
                </c:pt>
                <c:pt idx="13689" formatCode="0.0000">
                  <c:v>0.16754903782998201</c:v>
                </c:pt>
                <c:pt idx="13690">
                  <c:v>0.16759216351131301</c:v>
                </c:pt>
                <c:pt idx="13691">
                  <c:v>0.16776883706173101</c:v>
                </c:pt>
                <c:pt idx="13692">
                  <c:v>0.16783552380428801</c:v>
                </c:pt>
                <c:pt idx="13693">
                  <c:v>0.16789999999999999</c:v>
                </c:pt>
                <c:pt idx="13694">
                  <c:v>0.16800000000000001</c:v>
                </c:pt>
                <c:pt idx="13695">
                  <c:v>0.16819999999999999</c:v>
                </c:pt>
                <c:pt idx="13696">
                  <c:v>0.16850000000000001</c:v>
                </c:pt>
                <c:pt idx="13697">
                  <c:v>0.1686</c:v>
                </c:pt>
                <c:pt idx="13698">
                  <c:v>0.16877903934130001</c:v>
                </c:pt>
                <c:pt idx="13699">
                  <c:v>0.1696</c:v>
                </c:pt>
                <c:pt idx="13700">
                  <c:v>0.16980000000000001</c:v>
                </c:pt>
                <c:pt idx="13701" formatCode="0.0000">
                  <c:v>0.16983879090488799</c:v>
                </c:pt>
                <c:pt idx="13702">
                  <c:v>0.16993204563633299</c:v>
                </c:pt>
                <c:pt idx="13703">
                  <c:v>0.16994539509835799</c:v>
                </c:pt>
                <c:pt idx="13704">
                  <c:v>0.17053996198625099</c:v>
                </c:pt>
                <c:pt idx="13705">
                  <c:v>0.1706</c:v>
                </c:pt>
                <c:pt idx="13706">
                  <c:v>0.17090426411838</c:v>
                </c:pt>
                <c:pt idx="13707" formatCode="0.0000">
                  <c:v>0.17092217542831001</c:v>
                </c:pt>
                <c:pt idx="13708">
                  <c:v>0.17130000000000001</c:v>
                </c:pt>
                <c:pt idx="13709">
                  <c:v>0.1726</c:v>
                </c:pt>
                <c:pt idx="13710">
                  <c:v>0.17265651838058299</c:v>
                </c:pt>
                <c:pt idx="13711">
                  <c:v>0.17280000000000001</c:v>
                </c:pt>
                <c:pt idx="13712">
                  <c:v>0.172977740670608</c:v>
                </c:pt>
                <c:pt idx="13713">
                  <c:v>0.173451538747107</c:v>
                </c:pt>
                <c:pt idx="13714">
                  <c:v>0.17349999999999999</c:v>
                </c:pt>
                <c:pt idx="13715">
                  <c:v>0.1741</c:v>
                </c:pt>
                <c:pt idx="13716">
                  <c:v>0.174202190219229</c:v>
                </c:pt>
                <c:pt idx="13717">
                  <c:v>0.17472994527635999</c:v>
                </c:pt>
                <c:pt idx="13718">
                  <c:v>0.174788849821818</c:v>
                </c:pt>
                <c:pt idx="13719">
                  <c:v>0.17480000000000001</c:v>
                </c:pt>
                <c:pt idx="13720">
                  <c:v>0.17483360336405701</c:v>
                </c:pt>
                <c:pt idx="13721">
                  <c:v>0.17499847267302701</c:v>
                </c:pt>
                <c:pt idx="13722">
                  <c:v>0.17499999999999999</c:v>
                </c:pt>
                <c:pt idx="13723">
                  <c:v>0.175033333347761</c:v>
                </c:pt>
                <c:pt idx="13724">
                  <c:v>0.175242122669474</c:v>
                </c:pt>
                <c:pt idx="13725">
                  <c:v>0.17528454004906099</c:v>
                </c:pt>
                <c:pt idx="13726">
                  <c:v>0.17542653641959</c:v>
                </c:pt>
                <c:pt idx="13727">
                  <c:v>0.17560000000000001</c:v>
                </c:pt>
                <c:pt idx="13728">
                  <c:v>0.17610000000000001</c:v>
                </c:pt>
                <c:pt idx="13729">
                  <c:v>0.17644780960862499</c:v>
                </c:pt>
                <c:pt idx="13730">
                  <c:v>0.17660000000000001</c:v>
                </c:pt>
                <c:pt idx="13731">
                  <c:v>0.17730000000000001</c:v>
                </c:pt>
                <c:pt idx="13732">
                  <c:v>0.17741503324213501</c:v>
                </c:pt>
                <c:pt idx="13733">
                  <c:v>0.177565357275142</c:v>
                </c:pt>
                <c:pt idx="13734">
                  <c:v>0.17760000000000001</c:v>
                </c:pt>
                <c:pt idx="13735">
                  <c:v>0.17776624244807299</c:v>
                </c:pt>
                <c:pt idx="13736">
                  <c:v>0.17780000000000001</c:v>
                </c:pt>
                <c:pt idx="13737">
                  <c:v>0.177804611547874</c:v>
                </c:pt>
                <c:pt idx="13738">
                  <c:v>0.177970885795845</c:v>
                </c:pt>
                <c:pt idx="13739">
                  <c:v>0.1784</c:v>
                </c:pt>
                <c:pt idx="13740">
                  <c:v>0.17870334880002101</c:v>
                </c:pt>
                <c:pt idx="13741">
                  <c:v>0.178760209874747</c:v>
                </c:pt>
                <c:pt idx="13742">
                  <c:v>0.17884176268604601</c:v>
                </c:pt>
                <c:pt idx="13743">
                  <c:v>0.17884838746753001</c:v>
                </c:pt>
                <c:pt idx="13744" formatCode="0.0000">
                  <c:v>0.178950802642867</c:v>
                </c:pt>
                <c:pt idx="13745">
                  <c:v>0.17899999999999999</c:v>
                </c:pt>
                <c:pt idx="13746">
                  <c:v>0.17910000000000001</c:v>
                </c:pt>
                <c:pt idx="13747">
                  <c:v>0.1792</c:v>
                </c:pt>
                <c:pt idx="13748">
                  <c:v>0.17932590674144</c:v>
                </c:pt>
                <c:pt idx="13749">
                  <c:v>0.17932979452782499</c:v>
                </c:pt>
                <c:pt idx="13750">
                  <c:v>0.17958185806312699</c:v>
                </c:pt>
                <c:pt idx="13751">
                  <c:v>0.179696316864003</c:v>
                </c:pt>
                <c:pt idx="13752">
                  <c:v>0.18002808506200901</c:v>
                </c:pt>
                <c:pt idx="13753">
                  <c:v>0.18010732234343799</c:v>
                </c:pt>
                <c:pt idx="13754">
                  <c:v>0.180602142753643</c:v>
                </c:pt>
                <c:pt idx="13755">
                  <c:v>0.180748280719678</c:v>
                </c:pt>
                <c:pt idx="13756">
                  <c:v>0.18090136901533199</c:v>
                </c:pt>
                <c:pt idx="13757">
                  <c:v>0.180951440138233</c:v>
                </c:pt>
                <c:pt idx="13758">
                  <c:v>0.18134711177688501</c:v>
                </c:pt>
                <c:pt idx="13759">
                  <c:v>0.18160000000000001</c:v>
                </c:pt>
                <c:pt idx="13760">
                  <c:v>0.18160935246419699</c:v>
                </c:pt>
                <c:pt idx="13761">
                  <c:v>0.18173505918219901</c:v>
                </c:pt>
                <c:pt idx="13762">
                  <c:v>0.18177235714526899</c:v>
                </c:pt>
                <c:pt idx="13763">
                  <c:v>0.182064990944902</c:v>
                </c:pt>
                <c:pt idx="13764">
                  <c:v>0.18279999999999999</c:v>
                </c:pt>
                <c:pt idx="13765">
                  <c:v>0.18355966810091601</c:v>
                </c:pt>
                <c:pt idx="13766">
                  <c:v>0.183584696342389</c:v>
                </c:pt>
                <c:pt idx="13767">
                  <c:v>0.18360000000000001</c:v>
                </c:pt>
                <c:pt idx="13768">
                  <c:v>0.18365610858384701</c:v>
                </c:pt>
                <c:pt idx="13769">
                  <c:v>0.18365610858384701</c:v>
                </c:pt>
                <c:pt idx="13770">
                  <c:v>0.18436529235267399</c:v>
                </c:pt>
                <c:pt idx="13771" formatCode="0.0000">
                  <c:v>0.184382073859755</c:v>
                </c:pt>
                <c:pt idx="13772">
                  <c:v>0.18517765841976799</c:v>
                </c:pt>
                <c:pt idx="13773">
                  <c:v>0.18522638185887999</c:v>
                </c:pt>
                <c:pt idx="13774">
                  <c:v>0.18531898008957401</c:v>
                </c:pt>
                <c:pt idx="13775">
                  <c:v>0.18584738206434101</c:v>
                </c:pt>
                <c:pt idx="13776">
                  <c:v>0.18584738206434101</c:v>
                </c:pt>
                <c:pt idx="13777">
                  <c:v>0.186122028088095</c:v>
                </c:pt>
                <c:pt idx="13778">
                  <c:v>0.186156283753731</c:v>
                </c:pt>
                <c:pt idx="13779">
                  <c:v>0.186427461178933</c:v>
                </c:pt>
                <c:pt idx="13780">
                  <c:v>0.18677649327329299</c:v>
                </c:pt>
                <c:pt idx="13781">
                  <c:v>0.186996240962124</c:v>
                </c:pt>
                <c:pt idx="13782">
                  <c:v>0.187</c:v>
                </c:pt>
                <c:pt idx="13783">
                  <c:v>0.18709268773457999</c:v>
                </c:pt>
                <c:pt idx="13784">
                  <c:v>0.187214913053112</c:v>
                </c:pt>
                <c:pt idx="13785">
                  <c:v>0.1875</c:v>
                </c:pt>
                <c:pt idx="13786">
                  <c:v>0.18788815513753601</c:v>
                </c:pt>
                <c:pt idx="13787">
                  <c:v>0.18820000000000001</c:v>
                </c:pt>
                <c:pt idx="13788">
                  <c:v>0.1883</c:v>
                </c:pt>
                <c:pt idx="13789">
                  <c:v>0.1885</c:v>
                </c:pt>
                <c:pt idx="13790">
                  <c:v>0.18882296064419299</c:v>
                </c:pt>
                <c:pt idx="13791" formatCode="0.0000">
                  <c:v>0.18885753507249001</c:v>
                </c:pt>
                <c:pt idx="13792">
                  <c:v>0.18903549852641</c:v>
                </c:pt>
                <c:pt idx="13793">
                  <c:v>0.18924720816749299</c:v>
                </c:pt>
                <c:pt idx="13794">
                  <c:v>0.18947422100123401</c:v>
                </c:pt>
                <c:pt idx="13795">
                  <c:v>0.18948125527520199</c:v>
                </c:pt>
                <c:pt idx="13796">
                  <c:v>0.189683829761151</c:v>
                </c:pt>
                <c:pt idx="13797">
                  <c:v>0.1898</c:v>
                </c:pt>
                <c:pt idx="13798">
                  <c:v>0.19001170524275701</c:v>
                </c:pt>
                <c:pt idx="13799" formatCode="0.0000">
                  <c:v>0.190164341954141</c:v>
                </c:pt>
                <c:pt idx="13800">
                  <c:v>0.19020000000000001</c:v>
                </c:pt>
                <c:pt idx="13801">
                  <c:v>0.1903</c:v>
                </c:pt>
                <c:pt idx="13802">
                  <c:v>0.19034990242220801</c:v>
                </c:pt>
                <c:pt idx="13803">
                  <c:v>0.19040000000000001</c:v>
                </c:pt>
                <c:pt idx="13804">
                  <c:v>0.19040000000000001</c:v>
                </c:pt>
                <c:pt idx="13805">
                  <c:v>0.19059999999999999</c:v>
                </c:pt>
                <c:pt idx="13806">
                  <c:v>0.19070000000000001</c:v>
                </c:pt>
                <c:pt idx="13807">
                  <c:v>0.19070000000000001</c:v>
                </c:pt>
                <c:pt idx="13808">
                  <c:v>0.1908</c:v>
                </c:pt>
                <c:pt idx="13809">
                  <c:v>0.190993819671265</c:v>
                </c:pt>
                <c:pt idx="13810">
                  <c:v>0.191355029966262</c:v>
                </c:pt>
                <c:pt idx="13811">
                  <c:v>0.19159999999999999</c:v>
                </c:pt>
                <c:pt idx="13812">
                  <c:v>0.19186063269933301</c:v>
                </c:pt>
                <c:pt idx="13813">
                  <c:v>0.19192477115841</c:v>
                </c:pt>
                <c:pt idx="13814">
                  <c:v>0.19209999999999999</c:v>
                </c:pt>
                <c:pt idx="13815">
                  <c:v>0.19376234039771001</c:v>
                </c:pt>
                <c:pt idx="13816">
                  <c:v>0.19400408910195499</c:v>
                </c:pt>
                <c:pt idx="13817">
                  <c:v>0.19406627527415399</c:v>
                </c:pt>
                <c:pt idx="13818">
                  <c:v>0.194220762978742</c:v>
                </c:pt>
                <c:pt idx="13819">
                  <c:v>0.19439314333372401</c:v>
                </c:pt>
                <c:pt idx="13820" formatCode="0.0000">
                  <c:v>0.194426380691405</c:v>
                </c:pt>
                <c:pt idx="13821">
                  <c:v>0.19446304966330499</c:v>
                </c:pt>
                <c:pt idx="13822">
                  <c:v>0.19488220735607001</c:v>
                </c:pt>
                <c:pt idx="13823">
                  <c:v>0.19488315412012799</c:v>
                </c:pt>
                <c:pt idx="13824">
                  <c:v>0.19489572994555501</c:v>
                </c:pt>
                <c:pt idx="13825">
                  <c:v>0.19490908857570599</c:v>
                </c:pt>
                <c:pt idx="13826">
                  <c:v>0.19527777827430601</c:v>
                </c:pt>
                <c:pt idx="13827">
                  <c:v>0.19529115057495899</c:v>
                </c:pt>
                <c:pt idx="13828" formatCode="0.0000">
                  <c:v>0.19551074548672601</c:v>
                </c:pt>
                <c:pt idx="13829">
                  <c:v>0.19589830815911599</c:v>
                </c:pt>
                <c:pt idx="13830">
                  <c:v>0.19608274719385901</c:v>
                </c:pt>
                <c:pt idx="13831">
                  <c:v>0.196314294949965</c:v>
                </c:pt>
                <c:pt idx="13832">
                  <c:v>0.19639999999999999</c:v>
                </c:pt>
                <c:pt idx="13833">
                  <c:v>0.19708288590353501</c:v>
                </c:pt>
                <c:pt idx="13834">
                  <c:v>0.197193423118811</c:v>
                </c:pt>
                <c:pt idx="13835">
                  <c:v>0.197306433071509</c:v>
                </c:pt>
                <c:pt idx="13836">
                  <c:v>0.197497239076589</c:v>
                </c:pt>
                <c:pt idx="13837">
                  <c:v>0.19828182855058901</c:v>
                </c:pt>
                <c:pt idx="13838">
                  <c:v>0.19850000000000001</c:v>
                </c:pt>
                <c:pt idx="13839">
                  <c:v>0.198724989027381</c:v>
                </c:pt>
                <c:pt idx="13840">
                  <c:v>0.19873039913561999</c:v>
                </c:pt>
                <c:pt idx="13841">
                  <c:v>0.19891827812634699</c:v>
                </c:pt>
                <c:pt idx="13842">
                  <c:v>0.19951024542519599</c:v>
                </c:pt>
                <c:pt idx="13843">
                  <c:v>0.199772257832079</c:v>
                </c:pt>
                <c:pt idx="13844">
                  <c:v>0.200213799404201</c:v>
                </c:pt>
                <c:pt idx="13845">
                  <c:v>0.20039999999999999</c:v>
                </c:pt>
                <c:pt idx="13846">
                  <c:v>0.20039999999999999</c:v>
                </c:pt>
                <c:pt idx="13847">
                  <c:v>0.20061723699637099</c:v>
                </c:pt>
                <c:pt idx="13848">
                  <c:v>0.20074252480115101</c:v>
                </c:pt>
                <c:pt idx="13849">
                  <c:v>0.20080000000000001</c:v>
                </c:pt>
                <c:pt idx="13850">
                  <c:v>0.2014</c:v>
                </c:pt>
                <c:pt idx="13851">
                  <c:v>0.20195394508745401</c:v>
                </c:pt>
                <c:pt idx="13852">
                  <c:v>0.20197369382195601</c:v>
                </c:pt>
                <c:pt idx="13853">
                  <c:v>0.20226049356319201</c:v>
                </c:pt>
                <c:pt idx="13854">
                  <c:v>0.202316654275361</c:v>
                </c:pt>
                <c:pt idx="13855">
                  <c:v>0.2024</c:v>
                </c:pt>
                <c:pt idx="13856">
                  <c:v>0.20349999999999999</c:v>
                </c:pt>
                <c:pt idx="13857">
                  <c:v>0.20369999999999999</c:v>
                </c:pt>
                <c:pt idx="13858">
                  <c:v>0.203954479461772</c:v>
                </c:pt>
                <c:pt idx="13859">
                  <c:v>0.20395934263952201</c:v>
                </c:pt>
                <c:pt idx="13860">
                  <c:v>0.20474711583359601</c:v>
                </c:pt>
                <c:pt idx="13861">
                  <c:v>0.20474711583359601</c:v>
                </c:pt>
                <c:pt idx="13862">
                  <c:v>0.20504112892590701</c:v>
                </c:pt>
                <c:pt idx="13863">
                  <c:v>0.205328132430213</c:v>
                </c:pt>
                <c:pt idx="13864">
                  <c:v>0.2054</c:v>
                </c:pt>
                <c:pt idx="13865">
                  <c:v>0.20558525627813801</c:v>
                </c:pt>
                <c:pt idx="13866">
                  <c:v>0.20604659230201799</c:v>
                </c:pt>
                <c:pt idx="13867">
                  <c:v>0.20630000000000001</c:v>
                </c:pt>
                <c:pt idx="13868">
                  <c:v>0.20659877094082801</c:v>
                </c:pt>
                <c:pt idx="13869">
                  <c:v>0.207588182298758</c:v>
                </c:pt>
                <c:pt idx="13870">
                  <c:v>0.20780000000000001</c:v>
                </c:pt>
                <c:pt idx="13871">
                  <c:v>0.20810000000000001</c:v>
                </c:pt>
                <c:pt idx="13872">
                  <c:v>0.20823183768058501</c:v>
                </c:pt>
                <c:pt idx="13873">
                  <c:v>0.20848988679998001</c:v>
                </c:pt>
                <c:pt idx="13874">
                  <c:v>0.20849999999999999</c:v>
                </c:pt>
                <c:pt idx="13875">
                  <c:v>0.208589163871371</c:v>
                </c:pt>
                <c:pt idx="13876">
                  <c:v>0.20860000000000001</c:v>
                </c:pt>
                <c:pt idx="13877">
                  <c:v>0.20874214380943501</c:v>
                </c:pt>
                <c:pt idx="13878">
                  <c:v>0.208907517992998</c:v>
                </c:pt>
                <c:pt idx="13879">
                  <c:v>0.20891882614173801</c:v>
                </c:pt>
                <c:pt idx="13880">
                  <c:v>0.209316568533366</c:v>
                </c:pt>
                <c:pt idx="13881">
                  <c:v>0.209511022902412</c:v>
                </c:pt>
                <c:pt idx="13882">
                  <c:v>0.20965636486737799</c:v>
                </c:pt>
                <c:pt idx="13883">
                  <c:v>0.20991301720314101</c:v>
                </c:pt>
                <c:pt idx="13884">
                  <c:v>0.21044023131328399</c:v>
                </c:pt>
                <c:pt idx="13885">
                  <c:v>0.21079999999999999</c:v>
                </c:pt>
                <c:pt idx="13886">
                  <c:v>0.21087239001101399</c:v>
                </c:pt>
                <c:pt idx="13887">
                  <c:v>0.21105675037430799</c:v>
                </c:pt>
                <c:pt idx="13888">
                  <c:v>0.21133282409791501</c:v>
                </c:pt>
                <c:pt idx="13889" formatCode="0.0000">
                  <c:v>0.21252406222148701</c:v>
                </c:pt>
                <c:pt idx="13890" formatCode="0.0000">
                  <c:v>0.212829590694153</c:v>
                </c:pt>
                <c:pt idx="13891" formatCode="0.0000">
                  <c:v>0.21301534842459699</c:v>
                </c:pt>
                <c:pt idx="13892">
                  <c:v>0.21343710445286099</c:v>
                </c:pt>
                <c:pt idx="13893" formatCode="0.0000">
                  <c:v>0.213511615277511</c:v>
                </c:pt>
                <c:pt idx="13894">
                  <c:v>0.21433905213610099</c:v>
                </c:pt>
                <c:pt idx="13895">
                  <c:v>0.21442504449021399</c:v>
                </c:pt>
                <c:pt idx="13896">
                  <c:v>0.21456233955550999</c:v>
                </c:pt>
                <c:pt idx="13897">
                  <c:v>0.21463549449640501</c:v>
                </c:pt>
                <c:pt idx="13898">
                  <c:v>0.21477407080484301</c:v>
                </c:pt>
                <c:pt idx="13899">
                  <c:v>0.21523224197447399</c:v>
                </c:pt>
                <c:pt idx="13900">
                  <c:v>0.216162009140453</c:v>
                </c:pt>
                <c:pt idx="13901" formatCode="0.0000">
                  <c:v>0.21625442439688899</c:v>
                </c:pt>
                <c:pt idx="13902">
                  <c:v>0.21650721539814499</c:v>
                </c:pt>
                <c:pt idx="13903">
                  <c:v>0.21662408361389501</c:v>
                </c:pt>
                <c:pt idx="13904">
                  <c:v>0.21678487196549501</c:v>
                </c:pt>
                <c:pt idx="13905">
                  <c:v>0.21714999342955699</c:v>
                </c:pt>
                <c:pt idx="13906">
                  <c:v>0.21772580601045599</c:v>
                </c:pt>
                <c:pt idx="13907">
                  <c:v>0.21785584004549899</c:v>
                </c:pt>
                <c:pt idx="13908" formatCode="0.0000">
                  <c:v>0.21789510439801801</c:v>
                </c:pt>
                <c:pt idx="13909">
                  <c:v>0.21810348068280899</c:v>
                </c:pt>
                <c:pt idx="13910">
                  <c:v>0.21838432210574199</c:v>
                </c:pt>
                <c:pt idx="13911">
                  <c:v>0.21865380357123901</c:v>
                </c:pt>
                <c:pt idx="13912">
                  <c:v>0.21879999999999999</c:v>
                </c:pt>
                <c:pt idx="13913" formatCode="0.0000">
                  <c:v>0.219117762693708</c:v>
                </c:pt>
                <c:pt idx="13914">
                  <c:v>0.21925110613686699</c:v>
                </c:pt>
                <c:pt idx="13915">
                  <c:v>0.219256842232286</c:v>
                </c:pt>
                <c:pt idx="13916" formatCode="0.0000">
                  <c:v>0.21946097997142799</c:v>
                </c:pt>
                <c:pt idx="13917">
                  <c:v>0.21952862645648899</c:v>
                </c:pt>
                <c:pt idx="13918">
                  <c:v>0.21967259944558101</c:v>
                </c:pt>
                <c:pt idx="13919">
                  <c:v>0.2205</c:v>
                </c:pt>
                <c:pt idx="13920">
                  <c:v>0.22058690669494799</c:v>
                </c:pt>
                <c:pt idx="13921">
                  <c:v>0.22102498850052299</c:v>
                </c:pt>
                <c:pt idx="13922">
                  <c:v>0.2218</c:v>
                </c:pt>
                <c:pt idx="13923">
                  <c:v>0.22186054534402599</c:v>
                </c:pt>
                <c:pt idx="13924">
                  <c:v>0.22195928883063901</c:v>
                </c:pt>
                <c:pt idx="13925">
                  <c:v>0.22228942832742801</c:v>
                </c:pt>
                <c:pt idx="13926">
                  <c:v>0.22293331936130401</c:v>
                </c:pt>
                <c:pt idx="13927">
                  <c:v>0.22309999999999999</c:v>
                </c:pt>
                <c:pt idx="13928">
                  <c:v>0.22309999999999999</c:v>
                </c:pt>
                <c:pt idx="13929">
                  <c:v>0.22346906936879901</c:v>
                </c:pt>
                <c:pt idx="13930">
                  <c:v>0.22370000000000001</c:v>
                </c:pt>
                <c:pt idx="13931">
                  <c:v>0.2238</c:v>
                </c:pt>
                <c:pt idx="13932">
                  <c:v>0.22382971041744101</c:v>
                </c:pt>
                <c:pt idx="13933">
                  <c:v>0.22426246795415999</c:v>
                </c:pt>
                <c:pt idx="13934">
                  <c:v>0.22439999999999999</c:v>
                </c:pt>
                <c:pt idx="13935">
                  <c:v>0.22459999999999999</c:v>
                </c:pt>
                <c:pt idx="13936">
                  <c:v>0.22506832265204901</c:v>
                </c:pt>
                <c:pt idx="13937">
                  <c:v>0.22511180202106201</c:v>
                </c:pt>
                <c:pt idx="13938">
                  <c:v>0.22539999999999999</c:v>
                </c:pt>
                <c:pt idx="13939">
                  <c:v>0.22570000000000001</c:v>
                </c:pt>
                <c:pt idx="13940">
                  <c:v>0.22580514858506301</c:v>
                </c:pt>
                <c:pt idx="13941">
                  <c:v>0.22589259294080599</c:v>
                </c:pt>
                <c:pt idx="13942">
                  <c:v>0.22611203226840501</c:v>
                </c:pt>
                <c:pt idx="13943">
                  <c:v>0.22611203226840501</c:v>
                </c:pt>
                <c:pt idx="13944">
                  <c:v>0.22620000000000001</c:v>
                </c:pt>
                <c:pt idx="13945" formatCode="0.0000">
                  <c:v>0.226700005199309</c:v>
                </c:pt>
                <c:pt idx="13946">
                  <c:v>0.22720000000000001</c:v>
                </c:pt>
                <c:pt idx="13947">
                  <c:v>0.22748966678914301</c:v>
                </c:pt>
                <c:pt idx="13948">
                  <c:v>0.2276</c:v>
                </c:pt>
                <c:pt idx="13949" formatCode="0.0000">
                  <c:v>0.228000356559168</c:v>
                </c:pt>
                <c:pt idx="13950">
                  <c:v>0.22844059665293501</c:v>
                </c:pt>
                <c:pt idx="13951">
                  <c:v>0.22864041233695301</c:v>
                </c:pt>
                <c:pt idx="13952">
                  <c:v>0.22923985190941601</c:v>
                </c:pt>
                <c:pt idx="13953">
                  <c:v>0.22969999999999999</c:v>
                </c:pt>
                <c:pt idx="13954">
                  <c:v>0.2298</c:v>
                </c:pt>
                <c:pt idx="13955">
                  <c:v>0.23</c:v>
                </c:pt>
                <c:pt idx="13956">
                  <c:v>0.23012091950646801</c:v>
                </c:pt>
                <c:pt idx="13957">
                  <c:v>0.23014659869338699</c:v>
                </c:pt>
                <c:pt idx="13958">
                  <c:v>0.23014659869338699</c:v>
                </c:pt>
                <c:pt idx="13959">
                  <c:v>0.23038228096569299</c:v>
                </c:pt>
                <c:pt idx="13960">
                  <c:v>0.23074471573724101</c:v>
                </c:pt>
                <c:pt idx="13961">
                  <c:v>0.23116106618194901</c:v>
                </c:pt>
                <c:pt idx="13962">
                  <c:v>0.231467486968994</c:v>
                </c:pt>
                <c:pt idx="13963">
                  <c:v>0.23149580873224099</c:v>
                </c:pt>
                <c:pt idx="13964">
                  <c:v>0.23200000000000001</c:v>
                </c:pt>
                <c:pt idx="13965">
                  <c:v>0.2321</c:v>
                </c:pt>
                <c:pt idx="13966">
                  <c:v>0.23231818846917601</c:v>
                </c:pt>
                <c:pt idx="13967">
                  <c:v>0.23241175321312199</c:v>
                </c:pt>
                <c:pt idx="13968">
                  <c:v>0.23280000000000001</c:v>
                </c:pt>
                <c:pt idx="13969">
                  <c:v>0.2331</c:v>
                </c:pt>
                <c:pt idx="13970">
                  <c:v>0.23333954761855799</c:v>
                </c:pt>
                <c:pt idx="13971">
                  <c:v>0.23338032643090201</c:v>
                </c:pt>
                <c:pt idx="13972">
                  <c:v>0.233400136574301</c:v>
                </c:pt>
                <c:pt idx="13973">
                  <c:v>0.23350000000000001</c:v>
                </c:pt>
                <c:pt idx="13974">
                  <c:v>0.23350758026507001</c:v>
                </c:pt>
                <c:pt idx="13975">
                  <c:v>0.23350758026507001</c:v>
                </c:pt>
                <c:pt idx="13976">
                  <c:v>0.23376721171226</c:v>
                </c:pt>
                <c:pt idx="13977">
                  <c:v>0.234340595920807</c:v>
                </c:pt>
                <c:pt idx="13978">
                  <c:v>0.23440467460408099</c:v>
                </c:pt>
                <c:pt idx="13979">
                  <c:v>0.23496244859486401</c:v>
                </c:pt>
                <c:pt idx="13980">
                  <c:v>0.235013942177247</c:v>
                </c:pt>
                <c:pt idx="13981">
                  <c:v>0.235230873368513</c:v>
                </c:pt>
                <c:pt idx="13982">
                  <c:v>0.23542539538158</c:v>
                </c:pt>
                <c:pt idx="13983">
                  <c:v>0.236447396040083</c:v>
                </c:pt>
                <c:pt idx="13984">
                  <c:v>0.23680000000000001</c:v>
                </c:pt>
                <c:pt idx="13985">
                  <c:v>0.23699999999999999</c:v>
                </c:pt>
                <c:pt idx="13986">
                  <c:v>0.23710892422165</c:v>
                </c:pt>
                <c:pt idx="13987">
                  <c:v>0.23715007318612899</c:v>
                </c:pt>
                <c:pt idx="13988">
                  <c:v>0.237238318768658</c:v>
                </c:pt>
                <c:pt idx="13989">
                  <c:v>0.23730221950729199</c:v>
                </c:pt>
                <c:pt idx="13990">
                  <c:v>0.23760000000000001</c:v>
                </c:pt>
                <c:pt idx="13991">
                  <c:v>0.23760000000000001</c:v>
                </c:pt>
                <c:pt idx="13992">
                  <c:v>0.237776989648116</c:v>
                </c:pt>
                <c:pt idx="13993" formatCode="0.0000">
                  <c:v>0.238444876425317</c:v>
                </c:pt>
                <c:pt idx="13994">
                  <c:v>0.2389</c:v>
                </c:pt>
                <c:pt idx="13995">
                  <c:v>0.23905528244079399</c:v>
                </c:pt>
                <c:pt idx="13996">
                  <c:v>0.239478598642695</c:v>
                </c:pt>
                <c:pt idx="13997">
                  <c:v>0.23949999999999999</c:v>
                </c:pt>
                <c:pt idx="13998">
                  <c:v>0.23955476726824201</c:v>
                </c:pt>
                <c:pt idx="13999">
                  <c:v>0.2397</c:v>
                </c:pt>
                <c:pt idx="14000">
                  <c:v>0.23980000000000001</c:v>
                </c:pt>
                <c:pt idx="14001">
                  <c:v>0.2399</c:v>
                </c:pt>
                <c:pt idx="14002">
                  <c:v>0.24049999999999999</c:v>
                </c:pt>
                <c:pt idx="14003" formatCode="0.0000">
                  <c:v>0.240808818958441</c:v>
                </c:pt>
                <c:pt idx="14004">
                  <c:v>0.24095195086876101</c:v>
                </c:pt>
                <c:pt idx="14005">
                  <c:v>0.24111561050858299</c:v>
                </c:pt>
                <c:pt idx="14006">
                  <c:v>0.241241575563517</c:v>
                </c:pt>
                <c:pt idx="14007">
                  <c:v>0.241393442154269</c:v>
                </c:pt>
                <c:pt idx="14008">
                  <c:v>0.241574551595679</c:v>
                </c:pt>
                <c:pt idx="14009">
                  <c:v>0.24179999999999999</c:v>
                </c:pt>
                <c:pt idx="14010">
                  <c:v>0.24181303604246601</c:v>
                </c:pt>
                <c:pt idx="14011">
                  <c:v>0.2422</c:v>
                </c:pt>
                <c:pt idx="14012">
                  <c:v>0.2424</c:v>
                </c:pt>
                <c:pt idx="14013">
                  <c:v>0.24242600600866501</c:v>
                </c:pt>
                <c:pt idx="14014">
                  <c:v>0.24260000000000001</c:v>
                </c:pt>
                <c:pt idx="14015">
                  <c:v>0.24269410502018099</c:v>
                </c:pt>
                <c:pt idx="14016">
                  <c:v>0.24274807925324399</c:v>
                </c:pt>
                <c:pt idx="14017">
                  <c:v>0.24302887654020799</c:v>
                </c:pt>
                <c:pt idx="14018">
                  <c:v>0.24390000000000001</c:v>
                </c:pt>
                <c:pt idx="14019">
                  <c:v>0.24399266113674301</c:v>
                </c:pt>
                <c:pt idx="14020">
                  <c:v>0.24399999999999999</c:v>
                </c:pt>
                <c:pt idx="14021">
                  <c:v>0.244253660326188</c:v>
                </c:pt>
                <c:pt idx="14022">
                  <c:v>0.24438059443288099</c:v>
                </c:pt>
                <c:pt idx="14023">
                  <c:v>0.24455145786472399</c:v>
                </c:pt>
                <c:pt idx="14024">
                  <c:v>0.24456473530195899</c:v>
                </c:pt>
                <c:pt idx="14025">
                  <c:v>0.2447</c:v>
                </c:pt>
                <c:pt idx="14026">
                  <c:v>0.24493549744486801</c:v>
                </c:pt>
                <c:pt idx="14027">
                  <c:v>0.24505566925702801</c:v>
                </c:pt>
                <c:pt idx="14028">
                  <c:v>0.24510000000000001</c:v>
                </c:pt>
                <c:pt idx="14029">
                  <c:v>0.24510000000000001</c:v>
                </c:pt>
                <c:pt idx="14030">
                  <c:v>0.24560000000000001</c:v>
                </c:pt>
                <c:pt idx="14031">
                  <c:v>0.24592291160405999</c:v>
                </c:pt>
                <c:pt idx="14032">
                  <c:v>0.245947391886078</c:v>
                </c:pt>
                <c:pt idx="14033">
                  <c:v>0.2462</c:v>
                </c:pt>
                <c:pt idx="14034">
                  <c:v>0.24627986753317199</c:v>
                </c:pt>
                <c:pt idx="14035">
                  <c:v>0.24646261283608201</c:v>
                </c:pt>
                <c:pt idx="14036">
                  <c:v>0.24673199659053199</c:v>
                </c:pt>
                <c:pt idx="14037">
                  <c:v>0.24679999999999999</c:v>
                </c:pt>
                <c:pt idx="14038">
                  <c:v>0.247696636982013</c:v>
                </c:pt>
                <c:pt idx="14039">
                  <c:v>0.2477</c:v>
                </c:pt>
                <c:pt idx="14040">
                  <c:v>0.24790000000000001</c:v>
                </c:pt>
                <c:pt idx="14041">
                  <c:v>0.248499218545981</c:v>
                </c:pt>
                <c:pt idx="14042">
                  <c:v>0.248579014393947</c:v>
                </c:pt>
                <c:pt idx="14043">
                  <c:v>0.24859999999999999</c:v>
                </c:pt>
                <c:pt idx="14044">
                  <c:v>0.24887419690478399</c:v>
                </c:pt>
                <c:pt idx="14045">
                  <c:v>0.24903300311420901</c:v>
                </c:pt>
                <c:pt idx="14046" formatCode="0.0000">
                  <c:v>0.249067754183319</c:v>
                </c:pt>
                <c:pt idx="14047">
                  <c:v>0.249231057361816</c:v>
                </c:pt>
                <c:pt idx="14048">
                  <c:v>0.249837164018824</c:v>
                </c:pt>
                <c:pt idx="14049">
                  <c:v>0.24990000000000001</c:v>
                </c:pt>
                <c:pt idx="14050">
                  <c:v>0.25040000000000001</c:v>
                </c:pt>
                <c:pt idx="14051">
                  <c:v>0.2505</c:v>
                </c:pt>
                <c:pt idx="14052">
                  <c:v>0.25082039595439498</c:v>
                </c:pt>
                <c:pt idx="14053">
                  <c:v>0.25090000000000001</c:v>
                </c:pt>
                <c:pt idx="14054">
                  <c:v>0.251</c:v>
                </c:pt>
                <c:pt idx="14055">
                  <c:v>0.251</c:v>
                </c:pt>
                <c:pt idx="14056">
                  <c:v>0.25112451283339399</c:v>
                </c:pt>
                <c:pt idx="14057">
                  <c:v>0.25119999999999998</c:v>
                </c:pt>
                <c:pt idx="14058">
                  <c:v>0.25136936949199601</c:v>
                </c:pt>
                <c:pt idx="14059">
                  <c:v>0.252</c:v>
                </c:pt>
                <c:pt idx="14060">
                  <c:v>0.25261071414094899</c:v>
                </c:pt>
                <c:pt idx="14061">
                  <c:v>0.25289761152884499</c:v>
                </c:pt>
                <c:pt idx="14062">
                  <c:v>0.25340000000000001</c:v>
                </c:pt>
                <c:pt idx="14063">
                  <c:v>0.253646258501602</c:v>
                </c:pt>
                <c:pt idx="14064">
                  <c:v>0.25401673299503602</c:v>
                </c:pt>
                <c:pt idx="14065">
                  <c:v>0.25425190261706199</c:v>
                </c:pt>
                <c:pt idx="14066">
                  <c:v>0.25427760536983901</c:v>
                </c:pt>
                <c:pt idx="14067" formatCode="0.0000">
                  <c:v>0.25440262860412999</c:v>
                </c:pt>
                <c:pt idx="14068">
                  <c:v>0.25490000000000002</c:v>
                </c:pt>
                <c:pt idx="14069">
                  <c:v>0.25492899734421498</c:v>
                </c:pt>
                <c:pt idx="14070">
                  <c:v>0.25540000000000002</c:v>
                </c:pt>
                <c:pt idx="14071">
                  <c:v>0.25543268771009597</c:v>
                </c:pt>
                <c:pt idx="14072">
                  <c:v>0.25548773801348901</c:v>
                </c:pt>
                <c:pt idx="14073">
                  <c:v>0.25559999999999999</c:v>
                </c:pt>
                <c:pt idx="14074">
                  <c:v>0.25578271699555799</c:v>
                </c:pt>
                <c:pt idx="14075">
                  <c:v>0.25589847062024101</c:v>
                </c:pt>
                <c:pt idx="14076">
                  <c:v>0.25600000000000001</c:v>
                </c:pt>
                <c:pt idx="14077">
                  <c:v>0.25619999999999998</c:v>
                </c:pt>
                <c:pt idx="14078">
                  <c:v>0.25631631427207202</c:v>
                </c:pt>
                <c:pt idx="14079">
                  <c:v>0.25645894445593298</c:v>
                </c:pt>
                <c:pt idx="14080">
                  <c:v>0.257263511971909</c:v>
                </c:pt>
                <c:pt idx="14081">
                  <c:v>0.25767434606537398</c:v>
                </c:pt>
                <c:pt idx="14082">
                  <c:v>0.25779999999999997</c:v>
                </c:pt>
                <c:pt idx="14083">
                  <c:v>0.2581</c:v>
                </c:pt>
                <c:pt idx="14084">
                  <c:v>0.25830934294653901</c:v>
                </c:pt>
                <c:pt idx="14085">
                  <c:v>0.25867307546831603</c:v>
                </c:pt>
                <c:pt idx="14086">
                  <c:v>0.25869999999999999</c:v>
                </c:pt>
                <c:pt idx="14087">
                  <c:v>0.2591</c:v>
                </c:pt>
                <c:pt idx="14088">
                  <c:v>0.25932429238461502</c:v>
                </c:pt>
                <c:pt idx="14089">
                  <c:v>0.25951214780280701</c:v>
                </c:pt>
                <c:pt idx="14090">
                  <c:v>0.25955091812432302</c:v>
                </c:pt>
                <c:pt idx="14091">
                  <c:v>0.2596</c:v>
                </c:pt>
                <c:pt idx="14092">
                  <c:v>0.259998836192945</c:v>
                </c:pt>
                <c:pt idx="14093">
                  <c:v>0.26007477412542401</c:v>
                </c:pt>
                <c:pt idx="14094">
                  <c:v>0.26045035699359798</c:v>
                </c:pt>
                <c:pt idx="14095">
                  <c:v>0.26060311518894003</c:v>
                </c:pt>
                <c:pt idx="14096">
                  <c:v>0.26099359157116098</c:v>
                </c:pt>
                <c:pt idx="14097">
                  <c:v>0.26125426273178098</c:v>
                </c:pt>
                <c:pt idx="14098">
                  <c:v>0.26144084369010601</c:v>
                </c:pt>
                <c:pt idx="14099">
                  <c:v>0.26219156127704601</c:v>
                </c:pt>
                <c:pt idx="14100">
                  <c:v>0.26242138995650699</c:v>
                </c:pt>
                <c:pt idx="14101">
                  <c:v>0.26246221100011602</c:v>
                </c:pt>
                <c:pt idx="14102">
                  <c:v>0.26254962313878599</c:v>
                </c:pt>
                <c:pt idx="14103">
                  <c:v>0.262613310998495</c:v>
                </c:pt>
                <c:pt idx="14104" formatCode="0.0000">
                  <c:v>0.26267639282205701</c:v>
                </c:pt>
                <c:pt idx="14105">
                  <c:v>0.26323547885037302</c:v>
                </c:pt>
                <c:pt idx="14106">
                  <c:v>0.26340000000000002</c:v>
                </c:pt>
                <c:pt idx="14107">
                  <c:v>0.26340000000000002</c:v>
                </c:pt>
                <c:pt idx="14108">
                  <c:v>0.26437840085196102</c:v>
                </c:pt>
                <c:pt idx="14109">
                  <c:v>0.26438372378702302</c:v>
                </c:pt>
                <c:pt idx="14110">
                  <c:v>0.26463075609228398</c:v>
                </c:pt>
                <c:pt idx="14111">
                  <c:v>0.26473887693136799</c:v>
                </c:pt>
                <c:pt idx="14112" formatCode="0.0000">
                  <c:v>0.26484364508848801</c:v>
                </c:pt>
                <c:pt idx="14113">
                  <c:v>0.26547574932639401</c:v>
                </c:pt>
                <c:pt idx="14114">
                  <c:v>0.26568395233765202</c:v>
                </c:pt>
                <c:pt idx="14115">
                  <c:v>0.26590000000000003</c:v>
                </c:pt>
                <c:pt idx="14116">
                  <c:v>0.26590000000000003</c:v>
                </c:pt>
                <c:pt idx="14117">
                  <c:v>0.26599228554693499</c:v>
                </c:pt>
                <c:pt idx="14118">
                  <c:v>0.2661</c:v>
                </c:pt>
                <c:pt idx="14119">
                  <c:v>0.26630651986152598</c:v>
                </c:pt>
                <c:pt idx="14120">
                  <c:v>0.2666</c:v>
                </c:pt>
                <c:pt idx="14121">
                  <c:v>0.26660437192597097</c:v>
                </c:pt>
                <c:pt idx="14122">
                  <c:v>0.26669999999999999</c:v>
                </c:pt>
                <c:pt idx="14123">
                  <c:v>0.267070636091578</c:v>
                </c:pt>
                <c:pt idx="14124">
                  <c:v>0.26719999999999999</c:v>
                </c:pt>
                <c:pt idx="14125">
                  <c:v>0.26752809180258902</c:v>
                </c:pt>
                <c:pt idx="14126">
                  <c:v>0.26753537633376401</c:v>
                </c:pt>
                <c:pt idx="14127">
                  <c:v>0.2676</c:v>
                </c:pt>
                <c:pt idx="14128" formatCode="0.0000">
                  <c:v>0.26794658597032001</c:v>
                </c:pt>
                <c:pt idx="14129">
                  <c:v>0.26864233814814398</c:v>
                </c:pt>
                <c:pt idx="14130">
                  <c:v>0.26875385266381402</c:v>
                </c:pt>
                <c:pt idx="14131">
                  <c:v>0.26879999999999998</c:v>
                </c:pt>
                <c:pt idx="14132">
                  <c:v>0.26906203578043703</c:v>
                </c:pt>
                <c:pt idx="14133">
                  <c:v>0.26923181362089599</c:v>
                </c:pt>
                <c:pt idx="14134">
                  <c:v>0.269318560718731</c:v>
                </c:pt>
                <c:pt idx="14135">
                  <c:v>0.26945769878335202</c:v>
                </c:pt>
                <c:pt idx="14136">
                  <c:v>0.26962513381289499</c:v>
                </c:pt>
                <c:pt idx="14137">
                  <c:v>0.26989999999999997</c:v>
                </c:pt>
                <c:pt idx="14138">
                  <c:v>0.27008289822947501</c:v>
                </c:pt>
                <c:pt idx="14139">
                  <c:v>0.27014469667878199</c:v>
                </c:pt>
                <c:pt idx="14140">
                  <c:v>0.27033010746099101</c:v>
                </c:pt>
                <c:pt idx="14141" formatCode="0.0000">
                  <c:v>0.27063423960102201</c:v>
                </c:pt>
                <c:pt idx="14142">
                  <c:v>0.27127044151039797</c:v>
                </c:pt>
                <c:pt idx="14143">
                  <c:v>0.272061650935286</c:v>
                </c:pt>
                <c:pt idx="14144">
                  <c:v>0.27209815454966702</c:v>
                </c:pt>
                <c:pt idx="14145">
                  <c:v>0.272402094065818</c:v>
                </c:pt>
                <c:pt idx="14146">
                  <c:v>0.272608232214753</c:v>
                </c:pt>
                <c:pt idx="14147">
                  <c:v>0.27264323356579001</c:v>
                </c:pt>
                <c:pt idx="14148">
                  <c:v>0.27330698832620198</c:v>
                </c:pt>
                <c:pt idx="14149">
                  <c:v>0.27351642841468199</c:v>
                </c:pt>
                <c:pt idx="14150">
                  <c:v>0.27360000000000001</c:v>
                </c:pt>
                <c:pt idx="14151">
                  <c:v>0.27389999999999998</c:v>
                </c:pt>
                <c:pt idx="14152">
                  <c:v>0.27389999999999998</c:v>
                </c:pt>
                <c:pt idx="14153">
                  <c:v>0.27429999999999999</c:v>
                </c:pt>
                <c:pt idx="14154">
                  <c:v>0.27489999999999998</c:v>
                </c:pt>
                <c:pt idx="14155">
                  <c:v>0.27510325253149198</c:v>
                </c:pt>
                <c:pt idx="14156">
                  <c:v>0.27553069883095999</c:v>
                </c:pt>
                <c:pt idx="14157">
                  <c:v>0.27579999999999999</c:v>
                </c:pt>
                <c:pt idx="14158">
                  <c:v>0.27579999999999999</c:v>
                </c:pt>
                <c:pt idx="14159">
                  <c:v>0.27600000000000002</c:v>
                </c:pt>
                <c:pt idx="14160">
                  <c:v>0.276281508318374</c:v>
                </c:pt>
                <c:pt idx="14161">
                  <c:v>0.27660000000000001</c:v>
                </c:pt>
                <c:pt idx="14162">
                  <c:v>0.27663998338177098</c:v>
                </c:pt>
                <c:pt idx="14163">
                  <c:v>0.276799312483819</c:v>
                </c:pt>
                <c:pt idx="14164" formatCode="0.0000">
                  <c:v>0.27726245575911301</c:v>
                </c:pt>
                <c:pt idx="14165">
                  <c:v>0.27744818184872</c:v>
                </c:pt>
                <c:pt idx="14166">
                  <c:v>0.27754621504515398</c:v>
                </c:pt>
                <c:pt idx="14167">
                  <c:v>0.27779999999999999</c:v>
                </c:pt>
                <c:pt idx="14168">
                  <c:v>0.27782074988269501</c:v>
                </c:pt>
                <c:pt idx="14169">
                  <c:v>0.27824320284412302</c:v>
                </c:pt>
                <c:pt idx="14170" formatCode="0.0000">
                  <c:v>0.278343930393538</c:v>
                </c:pt>
                <c:pt idx="14171">
                  <c:v>0.27874261059496103</c:v>
                </c:pt>
                <c:pt idx="14172">
                  <c:v>0.27900508403348701</c:v>
                </c:pt>
                <c:pt idx="14173">
                  <c:v>0.27910000000000001</c:v>
                </c:pt>
                <c:pt idx="14174">
                  <c:v>0.27962437494804099</c:v>
                </c:pt>
                <c:pt idx="14175">
                  <c:v>0.27967470839943598</c:v>
                </c:pt>
                <c:pt idx="14176">
                  <c:v>0.28008838434663802</c:v>
                </c:pt>
                <c:pt idx="14177">
                  <c:v>0.28010000000000002</c:v>
                </c:pt>
                <c:pt idx="14178">
                  <c:v>0.280147769558107</c:v>
                </c:pt>
                <c:pt idx="14179">
                  <c:v>0.28039964134592699</c:v>
                </c:pt>
                <c:pt idx="14180">
                  <c:v>0.28042718797537303</c:v>
                </c:pt>
                <c:pt idx="14181">
                  <c:v>0.28046199143129402</c:v>
                </c:pt>
                <c:pt idx="14182">
                  <c:v>0.28063535685598001</c:v>
                </c:pt>
                <c:pt idx="14183">
                  <c:v>0.28079999999999999</c:v>
                </c:pt>
                <c:pt idx="14184">
                  <c:v>0.28079999999999999</c:v>
                </c:pt>
                <c:pt idx="14185">
                  <c:v>0.28100000000000003</c:v>
                </c:pt>
                <c:pt idx="14186">
                  <c:v>0.28107802796933601</c:v>
                </c:pt>
                <c:pt idx="14187">
                  <c:v>0.28135878975691597</c:v>
                </c:pt>
                <c:pt idx="14188">
                  <c:v>0.28143691290904499</c:v>
                </c:pt>
                <c:pt idx="14189">
                  <c:v>0.28149999999999997</c:v>
                </c:pt>
                <c:pt idx="14190">
                  <c:v>0.281542464099929</c:v>
                </c:pt>
                <c:pt idx="14191">
                  <c:v>0.28176856707852699</c:v>
                </c:pt>
                <c:pt idx="14192">
                  <c:v>0.28196465710311402</c:v>
                </c:pt>
                <c:pt idx="14193">
                  <c:v>0.28222972193685403</c:v>
                </c:pt>
                <c:pt idx="14194">
                  <c:v>0.28226802442138499</c:v>
                </c:pt>
                <c:pt idx="14195">
                  <c:v>0.282709989180014</c:v>
                </c:pt>
                <c:pt idx="14196">
                  <c:v>0.28289999999999998</c:v>
                </c:pt>
                <c:pt idx="14197">
                  <c:v>0.28299999999999997</c:v>
                </c:pt>
                <c:pt idx="14198">
                  <c:v>0.28371168079911502</c:v>
                </c:pt>
                <c:pt idx="14199">
                  <c:v>0.28399036834461699</c:v>
                </c:pt>
                <c:pt idx="14200">
                  <c:v>0.28439999999999999</c:v>
                </c:pt>
                <c:pt idx="14201">
                  <c:v>0.28449999999999998</c:v>
                </c:pt>
                <c:pt idx="14202" formatCode="0.0000">
                  <c:v>0.28478236593965001</c:v>
                </c:pt>
                <c:pt idx="14203">
                  <c:v>0.28540501884375402</c:v>
                </c:pt>
                <c:pt idx="14204">
                  <c:v>0.28649999999999998</c:v>
                </c:pt>
                <c:pt idx="14205" formatCode="0.0000">
                  <c:v>0.28659839684733102</c:v>
                </c:pt>
                <c:pt idx="14206" formatCode="0.0000">
                  <c:v>0.28669044624290901</c:v>
                </c:pt>
                <c:pt idx="14207">
                  <c:v>0.28680831141296498</c:v>
                </c:pt>
                <c:pt idx="14208">
                  <c:v>0.28689999999999999</c:v>
                </c:pt>
                <c:pt idx="14209">
                  <c:v>0.28739999999999999</c:v>
                </c:pt>
                <c:pt idx="14210">
                  <c:v>0.28779352939590902</c:v>
                </c:pt>
                <c:pt idx="14211">
                  <c:v>0.28889999999999999</c:v>
                </c:pt>
                <c:pt idx="14212">
                  <c:v>0.28889999999999999</c:v>
                </c:pt>
                <c:pt idx="14213">
                  <c:v>0.289127926133737</c:v>
                </c:pt>
                <c:pt idx="14214">
                  <c:v>0.29006112903385001</c:v>
                </c:pt>
                <c:pt idx="14215">
                  <c:v>0.29020000000000001</c:v>
                </c:pt>
                <c:pt idx="14216">
                  <c:v>0.29024938203912298</c:v>
                </c:pt>
                <c:pt idx="14217">
                  <c:v>0.29117909614098803</c:v>
                </c:pt>
                <c:pt idx="14218">
                  <c:v>0.29159650988171998</c:v>
                </c:pt>
                <c:pt idx="14219">
                  <c:v>0.29163486918686399</c:v>
                </c:pt>
                <c:pt idx="14220">
                  <c:v>0.291750154438498</c:v>
                </c:pt>
                <c:pt idx="14221">
                  <c:v>0.29260000000000003</c:v>
                </c:pt>
                <c:pt idx="14222">
                  <c:v>0.29282168411599202</c:v>
                </c:pt>
                <c:pt idx="14223">
                  <c:v>0.29287232694847198</c:v>
                </c:pt>
                <c:pt idx="14224">
                  <c:v>0.29310000000000003</c:v>
                </c:pt>
                <c:pt idx="14225">
                  <c:v>0.29339999999999999</c:v>
                </c:pt>
                <c:pt idx="14226">
                  <c:v>0.29399999999999998</c:v>
                </c:pt>
                <c:pt idx="14227">
                  <c:v>0.29430000000000001</c:v>
                </c:pt>
                <c:pt idx="14228">
                  <c:v>0.29499725697685403</c:v>
                </c:pt>
                <c:pt idx="14229">
                  <c:v>0.29530000000000001</c:v>
                </c:pt>
                <c:pt idx="14230">
                  <c:v>0.29547382247981002</c:v>
                </c:pt>
                <c:pt idx="14231">
                  <c:v>0.29570000000000002</c:v>
                </c:pt>
                <c:pt idx="14232">
                  <c:v>0.29644772212134202</c:v>
                </c:pt>
                <c:pt idx="14233">
                  <c:v>0.29660257151096397</c:v>
                </c:pt>
                <c:pt idx="14234">
                  <c:v>0.29680000000000001</c:v>
                </c:pt>
                <c:pt idx="14235" formatCode="0.0000">
                  <c:v>0.296918978631661</c:v>
                </c:pt>
                <c:pt idx="14236">
                  <c:v>0.29699999999999999</c:v>
                </c:pt>
                <c:pt idx="14237">
                  <c:v>0.29720000000000002</c:v>
                </c:pt>
                <c:pt idx="14238">
                  <c:v>0.29764215092663898</c:v>
                </c:pt>
                <c:pt idx="14239">
                  <c:v>0.29767699409750398</c:v>
                </c:pt>
                <c:pt idx="14240">
                  <c:v>0.29820000000000002</c:v>
                </c:pt>
                <c:pt idx="14241">
                  <c:v>0.29827982305240203</c:v>
                </c:pt>
                <c:pt idx="14242">
                  <c:v>0.29833655775226198</c:v>
                </c:pt>
                <c:pt idx="14243">
                  <c:v>0.29843462376105401</c:v>
                </c:pt>
                <c:pt idx="14244">
                  <c:v>0.29849999999999999</c:v>
                </c:pt>
                <c:pt idx="14245">
                  <c:v>0.29860877381297102</c:v>
                </c:pt>
                <c:pt idx="14246">
                  <c:v>0.29880000000000001</c:v>
                </c:pt>
                <c:pt idx="14247">
                  <c:v>0.29883324890722601</c:v>
                </c:pt>
                <c:pt idx="14248">
                  <c:v>0.29959999999999998</c:v>
                </c:pt>
                <c:pt idx="14249">
                  <c:v>0.299609337821646</c:v>
                </c:pt>
                <c:pt idx="14250">
                  <c:v>0.29984069331836199</c:v>
                </c:pt>
                <c:pt idx="14251">
                  <c:v>0.3</c:v>
                </c:pt>
                <c:pt idx="14252">
                  <c:v>0.30046242960147801</c:v>
                </c:pt>
                <c:pt idx="14253">
                  <c:v>0.300530883693157</c:v>
                </c:pt>
                <c:pt idx="14254">
                  <c:v>0.30070000000000002</c:v>
                </c:pt>
                <c:pt idx="14255">
                  <c:v>0.300850516881356</c:v>
                </c:pt>
                <c:pt idx="14256">
                  <c:v>0.30092731083404201</c:v>
                </c:pt>
                <c:pt idx="14257">
                  <c:v>0.30097783803093298</c:v>
                </c:pt>
                <c:pt idx="14258">
                  <c:v>0.30107236268551002</c:v>
                </c:pt>
                <c:pt idx="14259">
                  <c:v>0.30209184453334098</c:v>
                </c:pt>
                <c:pt idx="14260">
                  <c:v>0.30215323734035698</c:v>
                </c:pt>
                <c:pt idx="14261">
                  <c:v>0.30219872870979297</c:v>
                </c:pt>
                <c:pt idx="14262">
                  <c:v>0.30224143116225299</c:v>
                </c:pt>
                <c:pt idx="14263">
                  <c:v>0.30230000000000001</c:v>
                </c:pt>
                <c:pt idx="14264">
                  <c:v>0.30291461303962097</c:v>
                </c:pt>
                <c:pt idx="14265">
                  <c:v>0.303384122010461</c:v>
                </c:pt>
                <c:pt idx="14266">
                  <c:v>0.30350255014803001</c:v>
                </c:pt>
                <c:pt idx="14267">
                  <c:v>0.30354111398065498</c:v>
                </c:pt>
                <c:pt idx="14268">
                  <c:v>0.30409999999999998</c:v>
                </c:pt>
                <c:pt idx="14269">
                  <c:v>0.30425949162232002</c:v>
                </c:pt>
                <c:pt idx="14270">
                  <c:v>0.30470990919282598</c:v>
                </c:pt>
                <c:pt idx="14271">
                  <c:v>0.30477183718103401</c:v>
                </c:pt>
                <c:pt idx="14272">
                  <c:v>0.30480000000000002</c:v>
                </c:pt>
                <c:pt idx="14273">
                  <c:v>0.30484528877892703</c:v>
                </c:pt>
                <c:pt idx="14274">
                  <c:v>0.3049</c:v>
                </c:pt>
                <c:pt idx="14275">
                  <c:v>0.305076889903171</c:v>
                </c:pt>
                <c:pt idx="14276">
                  <c:v>0.30516778877557699</c:v>
                </c:pt>
                <c:pt idx="14277">
                  <c:v>0.30525710603287298</c:v>
                </c:pt>
                <c:pt idx="14278">
                  <c:v>0.305456478948747</c:v>
                </c:pt>
                <c:pt idx="14279">
                  <c:v>0.30587082851781899</c:v>
                </c:pt>
                <c:pt idx="14280">
                  <c:v>0.30650111234913702</c:v>
                </c:pt>
                <c:pt idx="14281">
                  <c:v>0.30680000000000002</c:v>
                </c:pt>
                <c:pt idx="14282">
                  <c:v>0.30685235289400098</c:v>
                </c:pt>
                <c:pt idx="14283">
                  <c:v>0.30690000000000001</c:v>
                </c:pt>
                <c:pt idx="14284">
                  <c:v>0.3075</c:v>
                </c:pt>
                <c:pt idx="14285">
                  <c:v>0.30751996747739802</c:v>
                </c:pt>
                <c:pt idx="14286">
                  <c:v>0.308118014312252</c:v>
                </c:pt>
                <c:pt idx="14287">
                  <c:v>0.30825844754641102</c:v>
                </c:pt>
                <c:pt idx="14288">
                  <c:v>0.308304728146367</c:v>
                </c:pt>
                <c:pt idx="14289">
                  <c:v>0.30849435792607199</c:v>
                </c:pt>
                <c:pt idx="14290">
                  <c:v>0.308639331192883</c:v>
                </c:pt>
                <c:pt idx="14291">
                  <c:v>0.30882808667769701</c:v>
                </c:pt>
                <c:pt idx="14292">
                  <c:v>0.30931356205160598</c:v>
                </c:pt>
                <c:pt idx="14293">
                  <c:v>0.309628414510696</c:v>
                </c:pt>
                <c:pt idx="14294">
                  <c:v>0.31016356833265701</c:v>
                </c:pt>
                <c:pt idx="14295">
                  <c:v>0.31030000000000002</c:v>
                </c:pt>
                <c:pt idx="14296">
                  <c:v>0.31030000000000002</c:v>
                </c:pt>
                <c:pt idx="14297">
                  <c:v>0.31060551808148901</c:v>
                </c:pt>
                <c:pt idx="14298">
                  <c:v>0.31072389694610802</c:v>
                </c:pt>
                <c:pt idx="14299">
                  <c:v>0.31078020979615201</c:v>
                </c:pt>
                <c:pt idx="14300">
                  <c:v>0.31114613161867699</c:v>
                </c:pt>
                <c:pt idx="14301">
                  <c:v>0.31118349295826198</c:v>
                </c:pt>
                <c:pt idx="14302">
                  <c:v>0.311653682444054</c:v>
                </c:pt>
                <c:pt idx="14303">
                  <c:v>0.311860871134991</c:v>
                </c:pt>
                <c:pt idx="14304">
                  <c:v>0.312031482959989</c:v>
                </c:pt>
                <c:pt idx="14305" formatCode="0.0000">
                  <c:v>0.31213190552085801</c:v>
                </c:pt>
                <c:pt idx="14306">
                  <c:v>0.31240000000000001</c:v>
                </c:pt>
                <c:pt idx="14307">
                  <c:v>0.31243030637483699</c:v>
                </c:pt>
                <c:pt idx="14308">
                  <c:v>0.31259999999999999</c:v>
                </c:pt>
                <c:pt idx="14309">
                  <c:v>0.31319999999999998</c:v>
                </c:pt>
                <c:pt idx="14310" formatCode="0.0000">
                  <c:v>0.31324764063791499</c:v>
                </c:pt>
                <c:pt idx="14311">
                  <c:v>0.31333998312420602</c:v>
                </c:pt>
                <c:pt idx="14312" formatCode="0.0000">
                  <c:v>0.31356838668019799</c:v>
                </c:pt>
                <c:pt idx="14313">
                  <c:v>0.31397438798345101</c:v>
                </c:pt>
                <c:pt idx="14314">
                  <c:v>0.314454693912532</c:v>
                </c:pt>
                <c:pt idx="14315">
                  <c:v>0.314709954319014</c:v>
                </c:pt>
                <c:pt idx="14316">
                  <c:v>0.31486439396891303</c:v>
                </c:pt>
                <c:pt idx="14317">
                  <c:v>0.31509085964824102</c:v>
                </c:pt>
                <c:pt idx="14318">
                  <c:v>0.315462337319391</c:v>
                </c:pt>
                <c:pt idx="14319">
                  <c:v>0.31589890828421702</c:v>
                </c:pt>
                <c:pt idx="14320">
                  <c:v>0.31625111215602902</c:v>
                </c:pt>
                <c:pt idx="14321">
                  <c:v>0.316533373919137</c:v>
                </c:pt>
                <c:pt idx="14322">
                  <c:v>0.31680000000000003</c:v>
                </c:pt>
                <c:pt idx="14323">
                  <c:v>0.31723615459090498</c:v>
                </c:pt>
                <c:pt idx="14324">
                  <c:v>0.31758256808173302</c:v>
                </c:pt>
                <c:pt idx="14325">
                  <c:v>0.31768860521081199</c:v>
                </c:pt>
                <c:pt idx="14326">
                  <c:v>0.31789078927790099</c:v>
                </c:pt>
                <c:pt idx="14327">
                  <c:v>0.31819681861237298</c:v>
                </c:pt>
                <c:pt idx="14328">
                  <c:v>0.31829835006101398</c:v>
                </c:pt>
                <c:pt idx="14329">
                  <c:v>0.31830000000000003</c:v>
                </c:pt>
                <c:pt idx="14330">
                  <c:v>0.31852397306567498</c:v>
                </c:pt>
                <c:pt idx="14331">
                  <c:v>0.31854555089380199</c:v>
                </c:pt>
                <c:pt idx="14332">
                  <c:v>0.31950000000000001</c:v>
                </c:pt>
                <c:pt idx="14333">
                  <c:v>0.31979999999999997</c:v>
                </c:pt>
                <c:pt idx="14334">
                  <c:v>0.31996118775432197</c:v>
                </c:pt>
                <c:pt idx="14335">
                  <c:v>0.32012930876028101</c:v>
                </c:pt>
                <c:pt idx="14336">
                  <c:v>0.32019235853191802</c:v>
                </c:pt>
                <c:pt idx="14337">
                  <c:v>0.320418393109696</c:v>
                </c:pt>
                <c:pt idx="14338">
                  <c:v>0.32066728656929899</c:v>
                </c:pt>
                <c:pt idx="14339">
                  <c:v>0.320855172024886</c:v>
                </c:pt>
                <c:pt idx="14340">
                  <c:v>0.32086354168936199</c:v>
                </c:pt>
                <c:pt idx="14341">
                  <c:v>0.32097526068507998</c:v>
                </c:pt>
                <c:pt idx="14342">
                  <c:v>0.3211</c:v>
                </c:pt>
                <c:pt idx="14343" formatCode="0.0000">
                  <c:v>0.32121479895641503</c:v>
                </c:pt>
                <c:pt idx="14344">
                  <c:v>0.32122665831663899</c:v>
                </c:pt>
                <c:pt idx="14345">
                  <c:v>0.32148920540399201</c:v>
                </c:pt>
                <c:pt idx="14346">
                  <c:v>0.321837943243932</c:v>
                </c:pt>
                <c:pt idx="14347">
                  <c:v>0.32228335294149801</c:v>
                </c:pt>
                <c:pt idx="14348">
                  <c:v>0.322813065658971</c:v>
                </c:pt>
                <c:pt idx="14349" formatCode="0.0000">
                  <c:v>0.32288901980176998</c:v>
                </c:pt>
                <c:pt idx="14350">
                  <c:v>0.323330275935657</c:v>
                </c:pt>
                <c:pt idx="14351">
                  <c:v>0.32359415365091498</c:v>
                </c:pt>
                <c:pt idx="14352">
                  <c:v>0.32361331097012203</c:v>
                </c:pt>
                <c:pt idx="14353">
                  <c:v>0.32363005457400001</c:v>
                </c:pt>
                <c:pt idx="14354">
                  <c:v>0.323744774090793</c:v>
                </c:pt>
                <c:pt idx="14355">
                  <c:v>0.32375356949210998</c:v>
                </c:pt>
                <c:pt idx="14356">
                  <c:v>0.32377450436581601</c:v>
                </c:pt>
                <c:pt idx="14357">
                  <c:v>0.32400000000000001</c:v>
                </c:pt>
                <c:pt idx="14358">
                  <c:v>0.32428941586656601</c:v>
                </c:pt>
                <c:pt idx="14359">
                  <c:v>0.32429834753905801</c:v>
                </c:pt>
                <c:pt idx="14360">
                  <c:v>0.32433200624136899</c:v>
                </c:pt>
                <c:pt idx="14361">
                  <c:v>0.32462431656876001</c:v>
                </c:pt>
                <c:pt idx="14362">
                  <c:v>0.32462431656876001</c:v>
                </c:pt>
                <c:pt idx="14363">
                  <c:v>0.32474706374641799</c:v>
                </c:pt>
                <c:pt idx="14364">
                  <c:v>0.32479999999999998</c:v>
                </c:pt>
                <c:pt idx="14365">
                  <c:v>0.32519963586360501</c:v>
                </c:pt>
                <c:pt idx="14366">
                  <c:v>0.32551055039877502</c:v>
                </c:pt>
                <c:pt idx="14367">
                  <c:v>0.325707505300731</c:v>
                </c:pt>
                <c:pt idx="14368">
                  <c:v>0.32578318682795399</c:v>
                </c:pt>
                <c:pt idx="14369">
                  <c:v>0.32582071230323101</c:v>
                </c:pt>
                <c:pt idx="14370">
                  <c:v>0.32585432400382802</c:v>
                </c:pt>
                <c:pt idx="14371">
                  <c:v>0.3261</c:v>
                </c:pt>
                <c:pt idx="14372">
                  <c:v>0.32653389422277901</c:v>
                </c:pt>
                <c:pt idx="14373">
                  <c:v>0.32693752487667799</c:v>
                </c:pt>
                <c:pt idx="14374">
                  <c:v>0.3271</c:v>
                </c:pt>
                <c:pt idx="14375">
                  <c:v>0.32723556648803398</c:v>
                </c:pt>
                <c:pt idx="14376">
                  <c:v>0.32727666236976</c:v>
                </c:pt>
                <c:pt idx="14377">
                  <c:v>0.32779999999999998</c:v>
                </c:pt>
                <c:pt idx="14378">
                  <c:v>0.32779999999999998</c:v>
                </c:pt>
                <c:pt idx="14379">
                  <c:v>0.327816633101505</c:v>
                </c:pt>
                <c:pt idx="14380">
                  <c:v>0.32782029796766099</c:v>
                </c:pt>
                <c:pt idx="14381">
                  <c:v>0.32826931113264501</c:v>
                </c:pt>
                <c:pt idx="14382">
                  <c:v>0.329090241125859</c:v>
                </c:pt>
                <c:pt idx="14383">
                  <c:v>0.329416924702647</c:v>
                </c:pt>
                <c:pt idx="14384">
                  <c:v>0.329416924702647</c:v>
                </c:pt>
                <c:pt idx="14385">
                  <c:v>0.33029999999999998</c:v>
                </c:pt>
                <c:pt idx="14386">
                  <c:v>0.330553807675531</c:v>
                </c:pt>
                <c:pt idx="14387">
                  <c:v>0.33150263271236602</c:v>
                </c:pt>
                <c:pt idx="14388">
                  <c:v>0.33166017869596198</c:v>
                </c:pt>
                <c:pt idx="14389">
                  <c:v>0.33179999999999998</c:v>
                </c:pt>
                <c:pt idx="14390">
                  <c:v>0.33189999999999997</c:v>
                </c:pt>
                <c:pt idx="14391" formatCode="0.0000">
                  <c:v>0.33233688037929499</c:v>
                </c:pt>
                <c:pt idx="14392">
                  <c:v>0.33244247343454703</c:v>
                </c:pt>
                <c:pt idx="14393">
                  <c:v>0.33246578971859703</c:v>
                </c:pt>
                <c:pt idx="14394">
                  <c:v>0.33266833444643401</c:v>
                </c:pt>
                <c:pt idx="14395">
                  <c:v>0.33310000000000001</c:v>
                </c:pt>
                <c:pt idx="14396">
                  <c:v>0.33324441688626599</c:v>
                </c:pt>
                <c:pt idx="14397">
                  <c:v>0.33368926584395397</c:v>
                </c:pt>
                <c:pt idx="14398">
                  <c:v>0.33372460297249001</c:v>
                </c:pt>
                <c:pt idx="14399" formatCode="0.0000">
                  <c:v>0.33375733296474303</c:v>
                </c:pt>
                <c:pt idx="14400">
                  <c:v>0.33426074935038302</c:v>
                </c:pt>
                <c:pt idx="14401">
                  <c:v>0.33432684821511299</c:v>
                </c:pt>
                <c:pt idx="14402" formatCode="0.0000">
                  <c:v>0.33461433030479898</c:v>
                </c:pt>
                <c:pt idx="14403">
                  <c:v>0.33476939761135799</c:v>
                </c:pt>
                <c:pt idx="14404">
                  <c:v>0.33600676088674197</c:v>
                </c:pt>
                <c:pt idx="14405">
                  <c:v>0.33600676088674197</c:v>
                </c:pt>
                <c:pt idx="14406" formatCode="0.0000">
                  <c:v>0.33626210210663399</c:v>
                </c:pt>
                <c:pt idx="14407" formatCode="0.0000">
                  <c:v>0.33664846701193701</c:v>
                </c:pt>
                <c:pt idx="14408">
                  <c:v>0.33666843476394098</c:v>
                </c:pt>
                <c:pt idx="14409">
                  <c:v>0.33734541694620002</c:v>
                </c:pt>
                <c:pt idx="14410">
                  <c:v>0.33735347242085201</c:v>
                </c:pt>
                <c:pt idx="14411">
                  <c:v>0.33751249327095001</c:v>
                </c:pt>
                <c:pt idx="14412" formatCode="0.0000">
                  <c:v>0.33766332124055698</c:v>
                </c:pt>
                <c:pt idx="14413">
                  <c:v>0.3377</c:v>
                </c:pt>
                <c:pt idx="14414">
                  <c:v>0.33795553798803102</c:v>
                </c:pt>
                <c:pt idx="14415">
                  <c:v>0.33810000000000001</c:v>
                </c:pt>
                <c:pt idx="14416">
                  <c:v>0.3382</c:v>
                </c:pt>
                <c:pt idx="14417">
                  <c:v>0.33824609819518803</c:v>
                </c:pt>
                <c:pt idx="14418">
                  <c:v>0.33875105349187101</c:v>
                </c:pt>
                <c:pt idx="14419">
                  <c:v>0.33885941002097703</c:v>
                </c:pt>
                <c:pt idx="14420">
                  <c:v>0.33888623618402802</c:v>
                </c:pt>
                <c:pt idx="14421">
                  <c:v>0.33899016069393201</c:v>
                </c:pt>
                <c:pt idx="14422">
                  <c:v>0.33900000000000002</c:v>
                </c:pt>
                <c:pt idx="14423">
                  <c:v>0.33906558292554301</c:v>
                </c:pt>
                <c:pt idx="14424">
                  <c:v>0.33970458057637098</c:v>
                </c:pt>
                <c:pt idx="14425">
                  <c:v>0.34020846106184299</c:v>
                </c:pt>
                <c:pt idx="14426">
                  <c:v>0.340381317397765</c:v>
                </c:pt>
                <c:pt idx="14427">
                  <c:v>0.34049270988788499</c:v>
                </c:pt>
                <c:pt idx="14428">
                  <c:v>0.34079999999999999</c:v>
                </c:pt>
                <c:pt idx="14429">
                  <c:v>0.34092907602100198</c:v>
                </c:pt>
                <c:pt idx="14430">
                  <c:v>0.34125150647914398</c:v>
                </c:pt>
                <c:pt idx="14431">
                  <c:v>0.34129999999999999</c:v>
                </c:pt>
                <c:pt idx="14432">
                  <c:v>0.34148897439171499</c:v>
                </c:pt>
                <c:pt idx="14433">
                  <c:v>0.34196321218305498</c:v>
                </c:pt>
                <c:pt idx="14434">
                  <c:v>0.34207705450515602</c:v>
                </c:pt>
                <c:pt idx="14435">
                  <c:v>0.3422</c:v>
                </c:pt>
                <c:pt idx="14436">
                  <c:v>0.34279999999999999</c:v>
                </c:pt>
                <c:pt idx="14437">
                  <c:v>0.34293072319089102</c:v>
                </c:pt>
                <c:pt idx="14438">
                  <c:v>0.34300000000000003</c:v>
                </c:pt>
                <c:pt idx="14439">
                  <c:v>0.34369007471160001</c:v>
                </c:pt>
                <c:pt idx="14440">
                  <c:v>0.34441845535653998</c:v>
                </c:pt>
                <c:pt idx="14441">
                  <c:v>0.34443108317652199</c:v>
                </c:pt>
                <c:pt idx="14442">
                  <c:v>0.34482231763975202</c:v>
                </c:pt>
                <c:pt idx="14443" formatCode="0.0000">
                  <c:v>0.34521837388936699</c:v>
                </c:pt>
                <c:pt idx="14444">
                  <c:v>0.3453</c:v>
                </c:pt>
                <c:pt idx="14445">
                  <c:v>0.34559266736318001</c:v>
                </c:pt>
                <c:pt idx="14446">
                  <c:v>0.34560000000000002</c:v>
                </c:pt>
                <c:pt idx="14447">
                  <c:v>0.34620000000000001</c:v>
                </c:pt>
                <c:pt idx="14448">
                  <c:v>0.34620812248314398</c:v>
                </c:pt>
                <c:pt idx="14449">
                  <c:v>0.34628839982172399</c:v>
                </c:pt>
                <c:pt idx="14450">
                  <c:v>0.34687420079089498</c:v>
                </c:pt>
                <c:pt idx="14451">
                  <c:v>0.34766751668514101</c:v>
                </c:pt>
                <c:pt idx="14452">
                  <c:v>0.34789999999999999</c:v>
                </c:pt>
                <c:pt idx="14453">
                  <c:v>0.347977888712454</c:v>
                </c:pt>
                <c:pt idx="14454">
                  <c:v>0.34829135986939302</c:v>
                </c:pt>
                <c:pt idx="14455">
                  <c:v>0.34930191599145499</c:v>
                </c:pt>
                <c:pt idx="14456">
                  <c:v>0.34949999999999998</c:v>
                </c:pt>
                <c:pt idx="14457">
                  <c:v>0.34949999999999998</c:v>
                </c:pt>
                <c:pt idx="14458">
                  <c:v>0.34964507473121698</c:v>
                </c:pt>
                <c:pt idx="14459">
                  <c:v>0.34964507473121698</c:v>
                </c:pt>
                <c:pt idx="14460">
                  <c:v>0.3498</c:v>
                </c:pt>
                <c:pt idx="14461">
                  <c:v>0.34990236875116398</c:v>
                </c:pt>
                <c:pt idx="14462">
                  <c:v>0.350264584198892</c:v>
                </c:pt>
                <c:pt idx="14463">
                  <c:v>0.350371386566107</c:v>
                </c:pt>
                <c:pt idx="14464">
                  <c:v>0.35051004876617298</c:v>
                </c:pt>
                <c:pt idx="14465" formatCode="0.0000">
                  <c:v>0.350690495600467</c:v>
                </c:pt>
                <c:pt idx="14466">
                  <c:v>0.35170000000000001</c:v>
                </c:pt>
                <c:pt idx="14467">
                  <c:v>0.35175887821539698</c:v>
                </c:pt>
                <c:pt idx="14468">
                  <c:v>0.353020360545512</c:v>
                </c:pt>
                <c:pt idx="14469" formatCode="0.0000">
                  <c:v>0.353526052137005</c:v>
                </c:pt>
                <c:pt idx="14470">
                  <c:v>0.35395959979112102</c:v>
                </c:pt>
                <c:pt idx="14471">
                  <c:v>0.35477305815805799</c:v>
                </c:pt>
                <c:pt idx="14472">
                  <c:v>0.35525602770555298</c:v>
                </c:pt>
                <c:pt idx="14473">
                  <c:v>0.3553</c:v>
                </c:pt>
                <c:pt idx="14474">
                  <c:v>0.35572603359935201</c:v>
                </c:pt>
                <c:pt idx="14475">
                  <c:v>0.35589002537612502</c:v>
                </c:pt>
                <c:pt idx="14476">
                  <c:v>0.35597058407200799</c:v>
                </c:pt>
                <c:pt idx="14477">
                  <c:v>0.35599999999999998</c:v>
                </c:pt>
                <c:pt idx="14478">
                  <c:v>0.35610000000000003</c:v>
                </c:pt>
                <c:pt idx="14479">
                  <c:v>0.35630481294113098</c:v>
                </c:pt>
                <c:pt idx="14480">
                  <c:v>0.35669971454173999</c:v>
                </c:pt>
                <c:pt idx="14481">
                  <c:v>0.35690150539298898</c:v>
                </c:pt>
                <c:pt idx="14482">
                  <c:v>0.35718541497008299</c:v>
                </c:pt>
                <c:pt idx="14483">
                  <c:v>0.35730000000000001</c:v>
                </c:pt>
                <c:pt idx="14484">
                  <c:v>0.35759408261617498</c:v>
                </c:pt>
                <c:pt idx="14485">
                  <c:v>0.357742661848855</c:v>
                </c:pt>
                <c:pt idx="14486">
                  <c:v>0.35798533422794099</c:v>
                </c:pt>
                <c:pt idx="14487" formatCode="0.0000">
                  <c:v>0.35839487110942297</c:v>
                </c:pt>
                <c:pt idx="14488">
                  <c:v>0.35847954721141301</c:v>
                </c:pt>
                <c:pt idx="14489">
                  <c:v>0.35849999999999999</c:v>
                </c:pt>
                <c:pt idx="14490">
                  <c:v>0.35859999999999997</c:v>
                </c:pt>
                <c:pt idx="14491">
                  <c:v>0.35913424377928099</c:v>
                </c:pt>
                <c:pt idx="14492">
                  <c:v>0.3594</c:v>
                </c:pt>
                <c:pt idx="14493">
                  <c:v>0.35970000000000002</c:v>
                </c:pt>
                <c:pt idx="14494">
                  <c:v>0.35970000000000002</c:v>
                </c:pt>
                <c:pt idx="14495">
                  <c:v>0.35983969654165598</c:v>
                </c:pt>
                <c:pt idx="14496">
                  <c:v>0.35991285627833902</c:v>
                </c:pt>
                <c:pt idx="14497">
                  <c:v>0.36019102792993901</c:v>
                </c:pt>
                <c:pt idx="14498">
                  <c:v>0.36020000000000002</c:v>
                </c:pt>
                <c:pt idx="14499">
                  <c:v>0.36043280762250701</c:v>
                </c:pt>
                <c:pt idx="14500">
                  <c:v>0.36072097082573201</c:v>
                </c:pt>
                <c:pt idx="14501">
                  <c:v>0.3609</c:v>
                </c:pt>
                <c:pt idx="14502">
                  <c:v>0.36109999999999998</c:v>
                </c:pt>
                <c:pt idx="14503">
                  <c:v>0.36180000000000001</c:v>
                </c:pt>
                <c:pt idx="14504">
                  <c:v>0.361932516608023</c:v>
                </c:pt>
                <c:pt idx="14505">
                  <c:v>0.36196689556535999</c:v>
                </c:pt>
                <c:pt idx="14506">
                  <c:v>0.36244621066691801</c:v>
                </c:pt>
                <c:pt idx="14507">
                  <c:v>0.36276077983635802</c:v>
                </c:pt>
                <c:pt idx="14508">
                  <c:v>0.36281884031661099</c:v>
                </c:pt>
                <c:pt idx="14509">
                  <c:v>0.36287699197654599</c:v>
                </c:pt>
                <c:pt idx="14510">
                  <c:v>0.36299999999999999</c:v>
                </c:pt>
                <c:pt idx="14511">
                  <c:v>0.36401707884328199</c:v>
                </c:pt>
                <c:pt idx="14512">
                  <c:v>0.36407241311590899</c:v>
                </c:pt>
                <c:pt idx="14513">
                  <c:v>0.36410208275643902</c:v>
                </c:pt>
                <c:pt idx="14514">
                  <c:v>0.36429254194447402</c:v>
                </c:pt>
                <c:pt idx="14515">
                  <c:v>0.36502864024617598</c:v>
                </c:pt>
                <c:pt idx="14516">
                  <c:v>0.36503508573466997</c:v>
                </c:pt>
                <c:pt idx="14517">
                  <c:v>0.36506273933268801</c:v>
                </c:pt>
                <c:pt idx="14518">
                  <c:v>0.36562940383088299</c:v>
                </c:pt>
                <c:pt idx="14519">
                  <c:v>0.365849999790339</c:v>
                </c:pt>
                <c:pt idx="14520">
                  <c:v>0.3664</c:v>
                </c:pt>
                <c:pt idx="14521">
                  <c:v>0.36641554587988701</c:v>
                </c:pt>
                <c:pt idx="14522">
                  <c:v>0.366701972683037</c:v>
                </c:pt>
                <c:pt idx="14523">
                  <c:v>0.3669</c:v>
                </c:pt>
                <c:pt idx="14524">
                  <c:v>0.36731266374938798</c:v>
                </c:pt>
                <c:pt idx="14525">
                  <c:v>0.36757610096555299</c:v>
                </c:pt>
                <c:pt idx="14526">
                  <c:v>0.36758329750744501</c:v>
                </c:pt>
                <c:pt idx="14527" formatCode="0.0000">
                  <c:v>0.36760080444628801</c:v>
                </c:pt>
                <c:pt idx="14528">
                  <c:v>0.36775586321935699</c:v>
                </c:pt>
                <c:pt idx="14529">
                  <c:v>0.36806593065096499</c:v>
                </c:pt>
                <c:pt idx="14530">
                  <c:v>0.36849999999999999</c:v>
                </c:pt>
                <c:pt idx="14531">
                  <c:v>0.36860281539559298</c:v>
                </c:pt>
                <c:pt idx="14532">
                  <c:v>0.36959999999999998</c:v>
                </c:pt>
                <c:pt idx="14533">
                  <c:v>0.36982629832490299</c:v>
                </c:pt>
                <c:pt idx="14534">
                  <c:v>0.36999682749387802</c:v>
                </c:pt>
                <c:pt idx="14535">
                  <c:v>0.37</c:v>
                </c:pt>
                <c:pt idx="14536">
                  <c:v>0.37011297582098501</c:v>
                </c:pt>
                <c:pt idx="14537">
                  <c:v>0.37015440115036902</c:v>
                </c:pt>
                <c:pt idx="14538">
                  <c:v>0.37019999999999997</c:v>
                </c:pt>
                <c:pt idx="14539">
                  <c:v>0.37032423464986303</c:v>
                </c:pt>
                <c:pt idx="14540">
                  <c:v>0.370357362571055</c:v>
                </c:pt>
                <c:pt idx="14541" formatCode="0.0000">
                  <c:v>0.37070792016461901</c:v>
                </c:pt>
                <c:pt idx="14542">
                  <c:v>0.37105849542048402</c:v>
                </c:pt>
                <c:pt idx="14543">
                  <c:v>0.37108495415455001</c:v>
                </c:pt>
                <c:pt idx="14544">
                  <c:v>0.37119915315480001</c:v>
                </c:pt>
                <c:pt idx="14545">
                  <c:v>0.3715</c:v>
                </c:pt>
                <c:pt idx="14546">
                  <c:v>0.37230000000000002</c:v>
                </c:pt>
                <c:pt idx="14547">
                  <c:v>0.3725</c:v>
                </c:pt>
                <c:pt idx="14548">
                  <c:v>0.37279423515018401</c:v>
                </c:pt>
                <c:pt idx="14549">
                  <c:v>0.37409999999999999</c:v>
                </c:pt>
                <c:pt idx="14550">
                  <c:v>0.37426945434439102</c:v>
                </c:pt>
                <c:pt idx="14551">
                  <c:v>0.374321862909475</c:v>
                </c:pt>
                <c:pt idx="14552">
                  <c:v>0.37540382418824603</c:v>
                </c:pt>
                <c:pt idx="14553">
                  <c:v>0.37569999999999998</c:v>
                </c:pt>
                <c:pt idx="14554">
                  <c:v>0.376</c:v>
                </c:pt>
                <c:pt idx="14555">
                  <c:v>0.37621978742564099</c:v>
                </c:pt>
                <c:pt idx="14556">
                  <c:v>0.37621978742564099</c:v>
                </c:pt>
                <c:pt idx="14557">
                  <c:v>0.376316777227306</c:v>
                </c:pt>
                <c:pt idx="14558">
                  <c:v>0.37642360393007102</c:v>
                </c:pt>
                <c:pt idx="14559" formatCode="0.0000">
                  <c:v>0.37669406656521198</c:v>
                </c:pt>
                <c:pt idx="14560">
                  <c:v>0.37690000000000001</c:v>
                </c:pt>
                <c:pt idx="14561">
                  <c:v>0.37730000000000002</c:v>
                </c:pt>
                <c:pt idx="14562">
                  <c:v>0.37740770238851801</c:v>
                </c:pt>
                <c:pt idx="14563">
                  <c:v>0.37780000000000002</c:v>
                </c:pt>
                <c:pt idx="14564">
                  <c:v>0.37835591821930398</c:v>
                </c:pt>
                <c:pt idx="14565">
                  <c:v>0.37837919709971002</c:v>
                </c:pt>
                <c:pt idx="14566">
                  <c:v>0.37840000000000001</c:v>
                </c:pt>
                <c:pt idx="14567">
                  <c:v>0.37840952322441501</c:v>
                </c:pt>
                <c:pt idx="14568">
                  <c:v>0.37919999999999998</c:v>
                </c:pt>
                <c:pt idx="14569">
                  <c:v>0.37930000000000003</c:v>
                </c:pt>
                <c:pt idx="14570">
                  <c:v>0.37995651410078601</c:v>
                </c:pt>
                <c:pt idx="14571" formatCode="0.0000">
                  <c:v>0.38023117574535598</c:v>
                </c:pt>
                <c:pt idx="14572">
                  <c:v>0.38035836071017298</c:v>
                </c:pt>
                <c:pt idx="14573">
                  <c:v>0.38069999999999998</c:v>
                </c:pt>
                <c:pt idx="14574">
                  <c:v>0.38103322161050102</c:v>
                </c:pt>
                <c:pt idx="14575">
                  <c:v>0.38119999999999998</c:v>
                </c:pt>
                <c:pt idx="14576">
                  <c:v>0.38159999999999999</c:v>
                </c:pt>
                <c:pt idx="14577">
                  <c:v>0.38160193190125602</c:v>
                </c:pt>
                <c:pt idx="14578">
                  <c:v>0.38179999999999997</c:v>
                </c:pt>
                <c:pt idx="14579">
                  <c:v>0.38261335783612899</c:v>
                </c:pt>
                <c:pt idx="14580">
                  <c:v>0.38269999999999998</c:v>
                </c:pt>
                <c:pt idx="14581">
                  <c:v>0.38272769349729702</c:v>
                </c:pt>
                <c:pt idx="14582">
                  <c:v>0.38280568702007101</c:v>
                </c:pt>
                <c:pt idx="14583">
                  <c:v>0.38285636275542101</c:v>
                </c:pt>
                <c:pt idx="14584">
                  <c:v>0.38309196613101498</c:v>
                </c:pt>
                <c:pt idx="14585">
                  <c:v>0.3836</c:v>
                </c:pt>
                <c:pt idx="14586">
                  <c:v>0.38443198635578302</c:v>
                </c:pt>
                <c:pt idx="14587" formatCode="0.0000">
                  <c:v>0.38465363117218998</c:v>
                </c:pt>
                <c:pt idx="14588">
                  <c:v>0.38491323837959701</c:v>
                </c:pt>
                <c:pt idx="14589">
                  <c:v>0.38546478856996202</c:v>
                </c:pt>
                <c:pt idx="14590">
                  <c:v>0.38550000000000001</c:v>
                </c:pt>
                <c:pt idx="14591">
                  <c:v>0.38614943981577998</c:v>
                </c:pt>
                <c:pt idx="14592">
                  <c:v>0.38659562234617101</c:v>
                </c:pt>
                <c:pt idx="14593">
                  <c:v>0.38662281471454202</c:v>
                </c:pt>
                <c:pt idx="14594">
                  <c:v>0.38662281471454202</c:v>
                </c:pt>
                <c:pt idx="14595">
                  <c:v>0.38677792290415097</c:v>
                </c:pt>
                <c:pt idx="14596">
                  <c:v>0.38679999999999998</c:v>
                </c:pt>
                <c:pt idx="14597">
                  <c:v>0.38679999999999998</c:v>
                </c:pt>
                <c:pt idx="14598">
                  <c:v>0.38716499033291402</c:v>
                </c:pt>
                <c:pt idx="14599">
                  <c:v>0.38727204308334101</c:v>
                </c:pt>
                <c:pt idx="14600">
                  <c:v>0.387315991224081</c:v>
                </c:pt>
                <c:pt idx="14601">
                  <c:v>0.38740000000000002</c:v>
                </c:pt>
                <c:pt idx="14602">
                  <c:v>0.387962033396127</c:v>
                </c:pt>
                <c:pt idx="14603">
                  <c:v>0.38819999999999999</c:v>
                </c:pt>
                <c:pt idx="14604">
                  <c:v>0.38850000000000001</c:v>
                </c:pt>
                <c:pt idx="14605">
                  <c:v>0.38866535227896798</c:v>
                </c:pt>
                <c:pt idx="14606">
                  <c:v>0.38880445238040701</c:v>
                </c:pt>
                <c:pt idx="14607">
                  <c:v>0.38890000000000002</c:v>
                </c:pt>
                <c:pt idx="14608">
                  <c:v>0.38919110298370801</c:v>
                </c:pt>
                <c:pt idx="14609">
                  <c:v>0.38928007908982698</c:v>
                </c:pt>
                <c:pt idx="14610" formatCode="0.0000">
                  <c:v>0.38955180886692797</c:v>
                </c:pt>
                <c:pt idx="14611">
                  <c:v>0.38970040668281097</c:v>
                </c:pt>
                <c:pt idx="14612">
                  <c:v>0.39030096873477799</c:v>
                </c:pt>
                <c:pt idx="14613">
                  <c:v>0.39043876207089501</c:v>
                </c:pt>
                <c:pt idx="14614">
                  <c:v>0.3911</c:v>
                </c:pt>
                <c:pt idx="14615">
                  <c:v>0.391305597693764</c:v>
                </c:pt>
                <c:pt idx="14616" formatCode="0.0000">
                  <c:v>0.39131026232121702</c:v>
                </c:pt>
                <c:pt idx="14617">
                  <c:v>0.39237490760083699</c:v>
                </c:pt>
                <c:pt idx="14618">
                  <c:v>0.39237490760083699</c:v>
                </c:pt>
                <c:pt idx="14619">
                  <c:v>0.39291898247665102</c:v>
                </c:pt>
                <c:pt idx="14620">
                  <c:v>0.39291898247665102</c:v>
                </c:pt>
                <c:pt idx="14621">
                  <c:v>0.39347342533374302</c:v>
                </c:pt>
                <c:pt idx="14622">
                  <c:v>0.39353361078458099</c:v>
                </c:pt>
                <c:pt idx="14623">
                  <c:v>0.39375540750422899</c:v>
                </c:pt>
                <c:pt idx="14624">
                  <c:v>0.39400932610760397</c:v>
                </c:pt>
                <c:pt idx="14625">
                  <c:v>0.394421024842184</c:v>
                </c:pt>
                <c:pt idx="14626">
                  <c:v>0.39484929129246799</c:v>
                </c:pt>
                <c:pt idx="14627">
                  <c:v>0.395054045068232</c:v>
                </c:pt>
                <c:pt idx="14628">
                  <c:v>0.39529999999999998</c:v>
                </c:pt>
                <c:pt idx="14629">
                  <c:v>0.3957</c:v>
                </c:pt>
                <c:pt idx="14630">
                  <c:v>0.39583795537045002</c:v>
                </c:pt>
                <c:pt idx="14631">
                  <c:v>0.39599509190439902</c:v>
                </c:pt>
                <c:pt idx="14632">
                  <c:v>0.3962</c:v>
                </c:pt>
                <c:pt idx="14633">
                  <c:v>0.39800000000000002</c:v>
                </c:pt>
                <c:pt idx="14634">
                  <c:v>0.39830056250484402</c:v>
                </c:pt>
                <c:pt idx="14635">
                  <c:v>0.398769226929165</c:v>
                </c:pt>
                <c:pt idx="14636">
                  <c:v>0.39900000000000002</c:v>
                </c:pt>
                <c:pt idx="14637">
                  <c:v>0.3992</c:v>
                </c:pt>
                <c:pt idx="14638">
                  <c:v>0.399340615601046</c:v>
                </c:pt>
                <c:pt idx="14639">
                  <c:v>0.39937386673165598</c:v>
                </c:pt>
                <c:pt idx="14640">
                  <c:v>0.39938198788472001</c:v>
                </c:pt>
                <c:pt idx="14641">
                  <c:v>0.39940363821214497</c:v>
                </c:pt>
                <c:pt idx="14642">
                  <c:v>0.39964942506642998</c:v>
                </c:pt>
                <c:pt idx="14643">
                  <c:v>0.39980576719349697</c:v>
                </c:pt>
                <c:pt idx="14644" formatCode="0.0000">
                  <c:v>0.400001142328264</c:v>
                </c:pt>
                <c:pt idx="14645">
                  <c:v>0.40011778468653703</c:v>
                </c:pt>
                <c:pt idx="14646">
                  <c:v>0.40012795478671997</c:v>
                </c:pt>
                <c:pt idx="14647">
                  <c:v>0.40013112761666603</c:v>
                </c:pt>
                <c:pt idx="14648">
                  <c:v>0.400657250191299</c:v>
                </c:pt>
                <c:pt idx="14649">
                  <c:v>0.40071778780015799</c:v>
                </c:pt>
                <c:pt idx="14650">
                  <c:v>0.40077770005048402</c:v>
                </c:pt>
                <c:pt idx="14651" formatCode="0.0000">
                  <c:v>0.40120482088139903</c:v>
                </c:pt>
                <c:pt idx="14652">
                  <c:v>0.40137867599792998</c:v>
                </c:pt>
                <c:pt idx="14653" formatCode="0.0000">
                  <c:v>0.401509455448605</c:v>
                </c:pt>
                <c:pt idx="14654">
                  <c:v>0.401536515963415</c:v>
                </c:pt>
                <c:pt idx="14655" formatCode="0.0000">
                  <c:v>0.40170053739224998</c:v>
                </c:pt>
                <c:pt idx="14656">
                  <c:v>0.40177532330418197</c:v>
                </c:pt>
                <c:pt idx="14657">
                  <c:v>0.401995539128919</c:v>
                </c:pt>
                <c:pt idx="14658">
                  <c:v>0.40220466073605698</c:v>
                </c:pt>
                <c:pt idx="14659">
                  <c:v>0.40220466073605698</c:v>
                </c:pt>
                <c:pt idx="14660">
                  <c:v>0.40249403418608098</c:v>
                </c:pt>
                <c:pt idx="14661">
                  <c:v>0.40277489852007298</c:v>
                </c:pt>
                <c:pt idx="14662" formatCode="0.0000">
                  <c:v>0.40302627490777099</c:v>
                </c:pt>
                <c:pt idx="14663">
                  <c:v>0.40310000000000001</c:v>
                </c:pt>
                <c:pt idx="14664">
                  <c:v>0.40348478497859402</c:v>
                </c:pt>
                <c:pt idx="14665">
                  <c:v>0.40350000000000003</c:v>
                </c:pt>
                <c:pt idx="14666">
                  <c:v>0.40360000000000001</c:v>
                </c:pt>
                <c:pt idx="14667">
                  <c:v>0.40370777543187197</c:v>
                </c:pt>
                <c:pt idx="14668">
                  <c:v>0.40376912331319398</c:v>
                </c:pt>
                <c:pt idx="14669">
                  <c:v>0.40399652648624002</c:v>
                </c:pt>
                <c:pt idx="14670">
                  <c:v>0.40410000000000001</c:v>
                </c:pt>
                <c:pt idx="14671">
                  <c:v>0.40429999999999999</c:v>
                </c:pt>
                <c:pt idx="14672">
                  <c:v>0.40445927553973299</c:v>
                </c:pt>
                <c:pt idx="14673">
                  <c:v>0.40457138497941703</c:v>
                </c:pt>
                <c:pt idx="14674">
                  <c:v>0.4052</c:v>
                </c:pt>
                <c:pt idx="14675" formatCode="0.0000">
                  <c:v>0.405356360681768</c:v>
                </c:pt>
                <c:pt idx="14676">
                  <c:v>0.40544911528441901</c:v>
                </c:pt>
                <c:pt idx="14677">
                  <c:v>0.40557751815180398</c:v>
                </c:pt>
                <c:pt idx="14678">
                  <c:v>0.40557751815180398</c:v>
                </c:pt>
                <c:pt idx="14679">
                  <c:v>0.40583829629670098</c:v>
                </c:pt>
                <c:pt idx="14680">
                  <c:v>0.40616712280564798</c:v>
                </c:pt>
                <c:pt idx="14681">
                  <c:v>0.40632692582020402</c:v>
                </c:pt>
                <c:pt idx="14682">
                  <c:v>0.40639957885843297</c:v>
                </c:pt>
                <c:pt idx="14683">
                  <c:v>0.40667250870212301</c:v>
                </c:pt>
                <c:pt idx="14684">
                  <c:v>0.40679035690973397</c:v>
                </c:pt>
                <c:pt idx="14685">
                  <c:v>0.406994540403601</c:v>
                </c:pt>
                <c:pt idx="14686">
                  <c:v>0.40700092153993001</c:v>
                </c:pt>
                <c:pt idx="14687">
                  <c:v>0.40760000000000002</c:v>
                </c:pt>
                <c:pt idx="14688">
                  <c:v>0.40829361349582899</c:v>
                </c:pt>
                <c:pt idx="14689">
                  <c:v>0.408844162518752</c:v>
                </c:pt>
                <c:pt idx="14690">
                  <c:v>0.40889999999999999</c:v>
                </c:pt>
                <c:pt idx="14691">
                  <c:v>0.409018549460411</c:v>
                </c:pt>
                <c:pt idx="14692">
                  <c:v>0.40931890062892101</c:v>
                </c:pt>
                <c:pt idx="14693">
                  <c:v>0.40939459431443398</c:v>
                </c:pt>
                <c:pt idx="14694">
                  <c:v>0.40971613163987902</c:v>
                </c:pt>
                <c:pt idx="14695">
                  <c:v>0.41010000000000002</c:v>
                </c:pt>
                <c:pt idx="14696">
                  <c:v>0.41043713837590001</c:v>
                </c:pt>
                <c:pt idx="14697" formatCode="0.0000">
                  <c:v>0.411248462617119</c:v>
                </c:pt>
                <c:pt idx="14698">
                  <c:v>0.4113</c:v>
                </c:pt>
                <c:pt idx="14699" formatCode="0.0000">
                  <c:v>0.41133609656443099</c:v>
                </c:pt>
                <c:pt idx="14700">
                  <c:v>0.41138108233135401</c:v>
                </c:pt>
                <c:pt idx="14701" formatCode="0.0000">
                  <c:v>0.41183198416440597</c:v>
                </c:pt>
                <c:pt idx="14702">
                  <c:v>0.412298898806228</c:v>
                </c:pt>
                <c:pt idx="14703">
                  <c:v>0.4123</c:v>
                </c:pt>
                <c:pt idx="14704">
                  <c:v>0.41328756704567199</c:v>
                </c:pt>
                <c:pt idx="14705">
                  <c:v>0.41328756704567199</c:v>
                </c:pt>
                <c:pt idx="14706">
                  <c:v>0.4133</c:v>
                </c:pt>
                <c:pt idx="14707">
                  <c:v>0.4133</c:v>
                </c:pt>
                <c:pt idx="14708">
                  <c:v>0.413342036293042</c:v>
                </c:pt>
                <c:pt idx="14709">
                  <c:v>0.41389303381600301</c:v>
                </c:pt>
                <c:pt idx="14710">
                  <c:v>0.413956941161718</c:v>
                </c:pt>
                <c:pt idx="14711">
                  <c:v>0.41396320614509702</c:v>
                </c:pt>
                <c:pt idx="14712">
                  <c:v>0.414999866569918</c:v>
                </c:pt>
                <c:pt idx="14713">
                  <c:v>0.41520000000000001</c:v>
                </c:pt>
                <c:pt idx="14714">
                  <c:v>0.41560000000000002</c:v>
                </c:pt>
                <c:pt idx="14715">
                  <c:v>0.41621401556960003</c:v>
                </c:pt>
                <c:pt idx="14716">
                  <c:v>0.41626695498143401</c:v>
                </c:pt>
                <c:pt idx="14717">
                  <c:v>0.41644844783386997</c:v>
                </c:pt>
                <c:pt idx="14718">
                  <c:v>0.41667606823968301</c:v>
                </c:pt>
                <c:pt idx="14719">
                  <c:v>0.41693122847855002</c:v>
                </c:pt>
                <c:pt idx="14720">
                  <c:v>0.41710000000000003</c:v>
                </c:pt>
                <c:pt idx="14721">
                  <c:v>0.41711830844954201</c:v>
                </c:pt>
                <c:pt idx="14722">
                  <c:v>0.417121596991538</c:v>
                </c:pt>
                <c:pt idx="14723">
                  <c:v>0.41716485281367199</c:v>
                </c:pt>
                <c:pt idx="14724">
                  <c:v>0.41739999999999999</c:v>
                </c:pt>
                <c:pt idx="14725">
                  <c:v>0.41749999999999998</c:v>
                </c:pt>
                <c:pt idx="14726">
                  <c:v>0.41784047891493897</c:v>
                </c:pt>
                <c:pt idx="14727">
                  <c:v>0.41789999999999999</c:v>
                </c:pt>
                <c:pt idx="14728">
                  <c:v>0.41870000000000002</c:v>
                </c:pt>
                <c:pt idx="14729">
                  <c:v>0.41889999999999999</c:v>
                </c:pt>
                <c:pt idx="14730">
                  <c:v>0.41896663751068702</c:v>
                </c:pt>
                <c:pt idx="14731">
                  <c:v>0.41930000000000001</c:v>
                </c:pt>
                <c:pt idx="14732">
                  <c:v>0.419566071188126</c:v>
                </c:pt>
                <c:pt idx="14733">
                  <c:v>0.41973751335409498</c:v>
                </c:pt>
                <c:pt idx="14734">
                  <c:v>0.41980000000000001</c:v>
                </c:pt>
                <c:pt idx="14735">
                  <c:v>0.42021558360626998</c:v>
                </c:pt>
                <c:pt idx="14736">
                  <c:v>0.42042838222361201</c:v>
                </c:pt>
                <c:pt idx="14737">
                  <c:v>0.42099999999999999</c:v>
                </c:pt>
                <c:pt idx="14738">
                  <c:v>0.42156988789536198</c:v>
                </c:pt>
                <c:pt idx="14739">
                  <c:v>0.42168438870989999</c:v>
                </c:pt>
                <c:pt idx="14740">
                  <c:v>0.42249629076577699</c:v>
                </c:pt>
                <c:pt idx="14741">
                  <c:v>0.42265599883450999</c:v>
                </c:pt>
                <c:pt idx="14742">
                  <c:v>0.42369959167055199</c:v>
                </c:pt>
                <c:pt idx="14743">
                  <c:v>0.42379920253074099</c:v>
                </c:pt>
                <c:pt idx="14744">
                  <c:v>0.42420000000000002</c:v>
                </c:pt>
                <c:pt idx="14745">
                  <c:v>0.424395881237216</c:v>
                </c:pt>
                <c:pt idx="14746">
                  <c:v>0.42440512497789401</c:v>
                </c:pt>
                <c:pt idx="14747">
                  <c:v>0.42470000000000002</c:v>
                </c:pt>
                <c:pt idx="14748">
                  <c:v>0.42480553616307998</c:v>
                </c:pt>
                <c:pt idx="14749">
                  <c:v>0.42509999999999998</c:v>
                </c:pt>
                <c:pt idx="14750">
                  <c:v>0.42539095541241601</c:v>
                </c:pt>
                <c:pt idx="14751">
                  <c:v>0.42587931443011301</c:v>
                </c:pt>
                <c:pt idx="14752">
                  <c:v>0.426495920249296</c:v>
                </c:pt>
                <c:pt idx="14753">
                  <c:v>0.42652495311778299</c:v>
                </c:pt>
                <c:pt idx="14754">
                  <c:v>0.42692096220579101</c:v>
                </c:pt>
                <c:pt idx="14755">
                  <c:v>0.42699693981263298</c:v>
                </c:pt>
                <c:pt idx="14756">
                  <c:v>0.42730000000000001</c:v>
                </c:pt>
                <c:pt idx="14757">
                  <c:v>0.4279</c:v>
                </c:pt>
                <c:pt idx="14758">
                  <c:v>0.42794394148822501</c:v>
                </c:pt>
                <c:pt idx="14759">
                  <c:v>0.42849999999999999</c:v>
                </c:pt>
                <c:pt idx="14760">
                  <c:v>0.42970000000000003</c:v>
                </c:pt>
                <c:pt idx="14761">
                  <c:v>0.429804623231827</c:v>
                </c:pt>
                <c:pt idx="14762" formatCode="0.0000">
                  <c:v>0.43083658965737898</c:v>
                </c:pt>
                <c:pt idx="14763">
                  <c:v>0.43120000000000003</c:v>
                </c:pt>
                <c:pt idx="14764">
                  <c:v>0.43120000000000003</c:v>
                </c:pt>
                <c:pt idx="14765">
                  <c:v>0.43120338073109599</c:v>
                </c:pt>
                <c:pt idx="14766">
                  <c:v>0.43142902967486302</c:v>
                </c:pt>
                <c:pt idx="14767" formatCode="0.0000">
                  <c:v>0.43164695397353597</c:v>
                </c:pt>
                <c:pt idx="14768">
                  <c:v>0.43169999999999997</c:v>
                </c:pt>
                <c:pt idx="14769">
                  <c:v>0.43209618354060703</c:v>
                </c:pt>
                <c:pt idx="14770">
                  <c:v>0.43319999999999997</c:v>
                </c:pt>
                <c:pt idx="14771">
                  <c:v>0.43340000000000001</c:v>
                </c:pt>
                <c:pt idx="14772">
                  <c:v>0.43358829000605897</c:v>
                </c:pt>
                <c:pt idx="14773">
                  <c:v>0.43380000000000002</c:v>
                </c:pt>
                <c:pt idx="14774">
                  <c:v>0.43430000000000002</c:v>
                </c:pt>
                <c:pt idx="14775">
                  <c:v>0.43440000000000001</c:v>
                </c:pt>
                <c:pt idx="14776">
                  <c:v>0.43556835203514199</c:v>
                </c:pt>
                <c:pt idx="14777">
                  <c:v>0.43559999999999999</c:v>
                </c:pt>
                <c:pt idx="14778">
                  <c:v>0.43561272777745103</c:v>
                </c:pt>
                <c:pt idx="14779">
                  <c:v>0.43574188599948499</c:v>
                </c:pt>
                <c:pt idx="14780">
                  <c:v>0.435789797523921</c:v>
                </c:pt>
                <c:pt idx="14781">
                  <c:v>0.43616739714702901</c:v>
                </c:pt>
                <c:pt idx="14782">
                  <c:v>0.43630000000000002</c:v>
                </c:pt>
                <c:pt idx="14783">
                  <c:v>0.43652535302801798</c:v>
                </c:pt>
                <c:pt idx="14784">
                  <c:v>0.436584267605583</c:v>
                </c:pt>
                <c:pt idx="14785">
                  <c:v>0.43661075017727502</c:v>
                </c:pt>
                <c:pt idx="14786">
                  <c:v>0.43669999999999998</c:v>
                </c:pt>
                <c:pt idx="14787">
                  <c:v>0.43678897815435802</c:v>
                </c:pt>
                <c:pt idx="14788">
                  <c:v>0.43680000000000002</c:v>
                </c:pt>
                <c:pt idx="14789">
                  <c:v>0.43692285260408498</c:v>
                </c:pt>
                <c:pt idx="14790" formatCode="0.0000">
                  <c:v>0.43779037594965198</c:v>
                </c:pt>
                <c:pt idx="14791">
                  <c:v>0.43843642989284098</c:v>
                </c:pt>
                <c:pt idx="14792">
                  <c:v>0.43862995323725601</c:v>
                </c:pt>
                <c:pt idx="14793">
                  <c:v>0.43877157532319699</c:v>
                </c:pt>
                <c:pt idx="14794">
                  <c:v>0.43880000000000002</c:v>
                </c:pt>
                <c:pt idx="14795">
                  <c:v>0.43892479444187099</c:v>
                </c:pt>
                <c:pt idx="14796" formatCode="0.0000">
                  <c:v>0.43895169410760398</c:v>
                </c:pt>
                <c:pt idx="14797">
                  <c:v>0.43922530584886899</c:v>
                </c:pt>
                <c:pt idx="14798">
                  <c:v>0.43940000000000001</c:v>
                </c:pt>
                <c:pt idx="14799">
                  <c:v>0.43942284968593098</c:v>
                </c:pt>
                <c:pt idx="14800">
                  <c:v>0.44019377400961102</c:v>
                </c:pt>
                <c:pt idx="14801">
                  <c:v>0.44030000000000002</c:v>
                </c:pt>
                <c:pt idx="14802">
                  <c:v>0.44090000000000001</c:v>
                </c:pt>
                <c:pt idx="14803">
                  <c:v>0.44192928148258698</c:v>
                </c:pt>
                <c:pt idx="14804">
                  <c:v>0.44196786996507997</c:v>
                </c:pt>
                <c:pt idx="14805">
                  <c:v>0.44250991417185198</c:v>
                </c:pt>
                <c:pt idx="14806">
                  <c:v>0.443143186197136</c:v>
                </c:pt>
                <c:pt idx="14807">
                  <c:v>0.44333172186626402</c:v>
                </c:pt>
                <c:pt idx="14808">
                  <c:v>0.44339030037420002</c:v>
                </c:pt>
                <c:pt idx="14809">
                  <c:v>0.443967571596248</c:v>
                </c:pt>
                <c:pt idx="14810">
                  <c:v>0.44438263254618998</c:v>
                </c:pt>
                <c:pt idx="14811">
                  <c:v>0.4446</c:v>
                </c:pt>
                <c:pt idx="14812">
                  <c:v>0.44545092361528799</c:v>
                </c:pt>
                <c:pt idx="14813">
                  <c:v>0.44551943830220297</c:v>
                </c:pt>
                <c:pt idx="14814">
                  <c:v>0.44600000000000001</c:v>
                </c:pt>
                <c:pt idx="14815">
                  <c:v>0.44619999999999999</c:v>
                </c:pt>
                <c:pt idx="14816">
                  <c:v>0.44619999999999999</c:v>
                </c:pt>
                <c:pt idx="14817">
                  <c:v>0.44619999999999999</c:v>
                </c:pt>
                <c:pt idx="14818">
                  <c:v>0.44629999999999997</c:v>
                </c:pt>
                <c:pt idx="14819">
                  <c:v>0.44666916046605498</c:v>
                </c:pt>
                <c:pt idx="14820">
                  <c:v>0.447034576283311</c:v>
                </c:pt>
                <c:pt idx="14821">
                  <c:v>0.44841678451112899</c:v>
                </c:pt>
                <c:pt idx="14822">
                  <c:v>0.448544156233805</c:v>
                </c:pt>
                <c:pt idx="14823" formatCode="0.0000">
                  <c:v>0.44860269703622802</c:v>
                </c:pt>
                <c:pt idx="14824">
                  <c:v>0.44879999999999998</c:v>
                </c:pt>
                <c:pt idx="14825">
                  <c:v>0.44889033232070302</c:v>
                </c:pt>
                <c:pt idx="14826">
                  <c:v>0.44892580067382398</c:v>
                </c:pt>
                <c:pt idx="14827">
                  <c:v>0.44902162772673698</c:v>
                </c:pt>
                <c:pt idx="14828">
                  <c:v>0.449620100628085</c:v>
                </c:pt>
                <c:pt idx="14829">
                  <c:v>0.44972900902032897</c:v>
                </c:pt>
                <c:pt idx="14830">
                  <c:v>0.44981002490542898</c:v>
                </c:pt>
                <c:pt idx="14831">
                  <c:v>0.45019999999999999</c:v>
                </c:pt>
                <c:pt idx="14832">
                  <c:v>0.450453138883602</c:v>
                </c:pt>
                <c:pt idx="14833">
                  <c:v>0.45048164308581001</c:v>
                </c:pt>
                <c:pt idx="14834">
                  <c:v>0.4506</c:v>
                </c:pt>
                <c:pt idx="14835">
                  <c:v>0.45060795196729198</c:v>
                </c:pt>
                <c:pt idx="14836">
                  <c:v>0.45085286479224101</c:v>
                </c:pt>
                <c:pt idx="14837" formatCode="0.0000">
                  <c:v>0.450883508569424</c:v>
                </c:pt>
                <c:pt idx="14838">
                  <c:v>0.451117598034048</c:v>
                </c:pt>
                <c:pt idx="14839">
                  <c:v>0.45117738448260097</c:v>
                </c:pt>
                <c:pt idx="14840">
                  <c:v>0.45139347789210799</c:v>
                </c:pt>
                <c:pt idx="14841">
                  <c:v>0.45150000000000001</c:v>
                </c:pt>
                <c:pt idx="14842">
                  <c:v>0.45169999999999999</c:v>
                </c:pt>
                <c:pt idx="14843">
                  <c:v>0.45203547914971598</c:v>
                </c:pt>
                <c:pt idx="14844">
                  <c:v>0.45207744901231101</c:v>
                </c:pt>
                <c:pt idx="14845">
                  <c:v>0.45229999999999998</c:v>
                </c:pt>
                <c:pt idx="14846" formatCode="0.0000">
                  <c:v>0.45247236394967599</c:v>
                </c:pt>
                <c:pt idx="14847">
                  <c:v>0.45267275565259901</c:v>
                </c:pt>
                <c:pt idx="14848">
                  <c:v>0.45300027836904699</c:v>
                </c:pt>
                <c:pt idx="14849">
                  <c:v>0.4531</c:v>
                </c:pt>
                <c:pt idx="14850">
                  <c:v>0.45335522951549101</c:v>
                </c:pt>
                <c:pt idx="14851">
                  <c:v>0.45360670811723097</c:v>
                </c:pt>
                <c:pt idx="14852">
                  <c:v>0.45362118965910703</c:v>
                </c:pt>
                <c:pt idx="14853">
                  <c:v>0.45373053330707402</c:v>
                </c:pt>
                <c:pt idx="14854">
                  <c:v>0.45420441427358699</c:v>
                </c:pt>
                <c:pt idx="14855">
                  <c:v>0.45438215113737102</c:v>
                </c:pt>
                <c:pt idx="14856">
                  <c:v>0.45519999999999999</c:v>
                </c:pt>
                <c:pt idx="14857">
                  <c:v>0.45535876081181198</c:v>
                </c:pt>
                <c:pt idx="14858">
                  <c:v>0.45552867297819799</c:v>
                </c:pt>
                <c:pt idx="14859">
                  <c:v>0.45569999999999999</c:v>
                </c:pt>
                <c:pt idx="14860">
                  <c:v>0.45574319439632799</c:v>
                </c:pt>
                <c:pt idx="14861">
                  <c:v>0.45590000000000003</c:v>
                </c:pt>
                <c:pt idx="14862">
                  <c:v>0.455961207657266</c:v>
                </c:pt>
                <c:pt idx="14863">
                  <c:v>0.45605283917947698</c:v>
                </c:pt>
                <c:pt idx="14864">
                  <c:v>0.45612150224228698</c:v>
                </c:pt>
                <c:pt idx="14865">
                  <c:v>0.45612150224228698</c:v>
                </c:pt>
                <c:pt idx="14866">
                  <c:v>0.45619999999999999</c:v>
                </c:pt>
                <c:pt idx="14867">
                  <c:v>0.45711693176650903</c:v>
                </c:pt>
                <c:pt idx="14868">
                  <c:v>0.45733141556530799</c:v>
                </c:pt>
                <c:pt idx="14869">
                  <c:v>0.45789999999999997</c:v>
                </c:pt>
                <c:pt idx="14870">
                  <c:v>0.45797100558097198</c:v>
                </c:pt>
                <c:pt idx="14871">
                  <c:v>0.45810000000000001</c:v>
                </c:pt>
                <c:pt idx="14872">
                  <c:v>0.45817226610839501</c:v>
                </c:pt>
                <c:pt idx="14873">
                  <c:v>0.45839999999999997</c:v>
                </c:pt>
                <c:pt idx="14874">
                  <c:v>0.4587</c:v>
                </c:pt>
                <c:pt idx="14875">
                  <c:v>0.45906429122879699</c:v>
                </c:pt>
                <c:pt idx="14876">
                  <c:v>0.45924166720440102</c:v>
                </c:pt>
                <c:pt idx="14877">
                  <c:v>0.459840828450849</c:v>
                </c:pt>
                <c:pt idx="14878">
                  <c:v>0.46029999999999999</c:v>
                </c:pt>
                <c:pt idx="14879">
                  <c:v>0.46040199234448798</c:v>
                </c:pt>
                <c:pt idx="14880">
                  <c:v>0.46057829468119199</c:v>
                </c:pt>
                <c:pt idx="14881">
                  <c:v>0.46057829468119199</c:v>
                </c:pt>
                <c:pt idx="14882">
                  <c:v>0.46084846089276998</c:v>
                </c:pt>
                <c:pt idx="14883">
                  <c:v>0.46089999999999998</c:v>
                </c:pt>
                <c:pt idx="14884">
                  <c:v>0.46126927622167802</c:v>
                </c:pt>
                <c:pt idx="14885">
                  <c:v>0.46132217477490101</c:v>
                </c:pt>
                <c:pt idx="14886">
                  <c:v>0.46167012428241999</c:v>
                </c:pt>
                <c:pt idx="14887">
                  <c:v>0.46183353363761398</c:v>
                </c:pt>
                <c:pt idx="14888">
                  <c:v>0.46183468533334898</c:v>
                </c:pt>
                <c:pt idx="14889">
                  <c:v>0.46210000000000001</c:v>
                </c:pt>
                <c:pt idx="14890">
                  <c:v>0.46251758170609603</c:v>
                </c:pt>
                <c:pt idx="14891">
                  <c:v>0.46260000000000001</c:v>
                </c:pt>
                <c:pt idx="14892">
                  <c:v>0.462796387288264</c:v>
                </c:pt>
                <c:pt idx="14893">
                  <c:v>0.46364438225522298</c:v>
                </c:pt>
                <c:pt idx="14894">
                  <c:v>0.46374619314056398</c:v>
                </c:pt>
                <c:pt idx="14895">
                  <c:v>0.46388467273286699</c:v>
                </c:pt>
                <c:pt idx="14896">
                  <c:v>0.46503531383669899</c:v>
                </c:pt>
                <c:pt idx="14897">
                  <c:v>0.46530638427694898</c:v>
                </c:pt>
                <c:pt idx="14898">
                  <c:v>0.46556613875785502</c:v>
                </c:pt>
                <c:pt idx="14899">
                  <c:v>0.46605440842582802</c:v>
                </c:pt>
                <c:pt idx="14900">
                  <c:v>0.46629999999999999</c:v>
                </c:pt>
                <c:pt idx="14901">
                  <c:v>0.46629999999999999</c:v>
                </c:pt>
                <c:pt idx="14902">
                  <c:v>0.46739999999999998</c:v>
                </c:pt>
                <c:pt idx="14903">
                  <c:v>0.467650652191276</c:v>
                </c:pt>
                <c:pt idx="14904">
                  <c:v>0.46766015400765298</c:v>
                </c:pt>
                <c:pt idx="14905">
                  <c:v>0.46816479379909398</c:v>
                </c:pt>
                <c:pt idx="14906">
                  <c:v>0.46824495014149298</c:v>
                </c:pt>
                <c:pt idx="14907">
                  <c:v>0.46860000000000002</c:v>
                </c:pt>
                <c:pt idx="14908">
                  <c:v>0.46917463089376799</c:v>
                </c:pt>
                <c:pt idx="14909">
                  <c:v>0.46918487470984399</c:v>
                </c:pt>
                <c:pt idx="14910">
                  <c:v>0.46931994375539199</c:v>
                </c:pt>
                <c:pt idx="14911">
                  <c:v>0.47060000000000002</c:v>
                </c:pt>
                <c:pt idx="14912">
                  <c:v>0.47069982955369599</c:v>
                </c:pt>
                <c:pt idx="14913">
                  <c:v>0.47088064881576602</c:v>
                </c:pt>
                <c:pt idx="14914">
                  <c:v>0.470973471532385</c:v>
                </c:pt>
                <c:pt idx="14915">
                  <c:v>0.47107239430883402</c:v>
                </c:pt>
                <c:pt idx="14916">
                  <c:v>0.47124843324507498</c:v>
                </c:pt>
                <c:pt idx="14917">
                  <c:v>0.47143953537128203</c:v>
                </c:pt>
                <c:pt idx="14918">
                  <c:v>0.47165887115868599</c:v>
                </c:pt>
                <c:pt idx="14919">
                  <c:v>0.47179118682132598</c:v>
                </c:pt>
                <c:pt idx="14920">
                  <c:v>0.47188789700476702</c:v>
                </c:pt>
                <c:pt idx="14921">
                  <c:v>0.47206344819881901</c:v>
                </c:pt>
                <c:pt idx="14922">
                  <c:v>0.47220000000000001</c:v>
                </c:pt>
                <c:pt idx="14923">
                  <c:v>0.47220000000000001</c:v>
                </c:pt>
                <c:pt idx="14924">
                  <c:v>0.47220000000000001</c:v>
                </c:pt>
                <c:pt idx="14925">
                  <c:v>0.47244838727918498</c:v>
                </c:pt>
                <c:pt idx="14926">
                  <c:v>0.47246632664135702</c:v>
                </c:pt>
                <c:pt idx="14927">
                  <c:v>0.47270000000000001</c:v>
                </c:pt>
                <c:pt idx="14928">
                  <c:v>0.473626513119907</c:v>
                </c:pt>
                <c:pt idx="14929">
                  <c:v>0.47375891752666299</c:v>
                </c:pt>
                <c:pt idx="14930">
                  <c:v>0.4738</c:v>
                </c:pt>
                <c:pt idx="14931">
                  <c:v>0.47389999999999999</c:v>
                </c:pt>
                <c:pt idx="14932">
                  <c:v>0.47399999999999998</c:v>
                </c:pt>
                <c:pt idx="14933">
                  <c:v>0.47435882273777202</c:v>
                </c:pt>
                <c:pt idx="14934">
                  <c:v>0.47465850620703598</c:v>
                </c:pt>
                <c:pt idx="14935">
                  <c:v>0.475144541642121</c:v>
                </c:pt>
                <c:pt idx="14936">
                  <c:v>0.47589999999999999</c:v>
                </c:pt>
                <c:pt idx="14937">
                  <c:v>0.4763</c:v>
                </c:pt>
                <c:pt idx="14938">
                  <c:v>0.47664711767779899</c:v>
                </c:pt>
                <c:pt idx="14939">
                  <c:v>0.47666322769783398</c:v>
                </c:pt>
                <c:pt idx="14940">
                  <c:v>0.47681028952194698</c:v>
                </c:pt>
                <c:pt idx="14941">
                  <c:v>0.47692902079119198</c:v>
                </c:pt>
                <c:pt idx="14942">
                  <c:v>0.47695588182655901</c:v>
                </c:pt>
                <c:pt idx="14943">
                  <c:v>0.47860000000000003</c:v>
                </c:pt>
                <c:pt idx="14944">
                  <c:v>0.47879249733472201</c:v>
                </c:pt>
                <c:pt idx="14945">
                  <c:v>0.47911855176423002</c:v>
                </c:pt>
                <c:pt idx="14946">
                  <c:v>0.47928353960998599</c:v>
                </c:pt>
                <c:pt idx="14947">
                  <c:v>0.47960000000000003</c:v>
                </c:pt>
                <c:pt idx="14948">
                  <c:v>0.48036929086895402</c:v>
                </c:pt>
                <c:pt idx="14949">
                  <c:v>0.480694712378751</c:v>
                </c:pt>
                <c:pt idx="14950">
                  <c:v>0.48076758998277502</c:v>
                </c:pt>
                <c:pt idx="14951">
                  <c:v>0.48078602474314702</c:v>
                </c:pt>
                <c:pt idx="14952">
                  <c:v>0.48084233668840198</c:v>
                </c:pt>
                <c:pt idx="14953">
                  <c:v>0.48099999999999998</c:v>
                </c:pt>
                <c:pt idx="14954">
                  <c:v>0.48105438673643203</c:v>
                </c:pt>
                <c:pt idx="14955">
                  <c:v>0.48121917048853902</c:v>
                </c:pt>
                <c:pt idx="14956">
                  <c:v>0.481708152244403</c:v>
                </c:pt>
                <c:pt idx="14957">
                  <c:v>0.48197601365300502</c:v>
                </c:pt>
                <c:pt idx="14958">
                  <c:v>0.48247061427530002</c:v>
                </c:pt>
                <c:pt idx="14959">
                  <c:v>0.48284849130651403</c:v>
                </c:pt>
                <c:pt idx="14960">
                  <c:v>0.48297679504659502</c:v>
                </c:pt>
                <c:pt idx="14961">
                  <c:v>0.48349999999999999</c:v>
                </c:pt>
                <c:pt idx="14962">
                  <c:v>0.48366108508611499</c:v>
                </c:pt>
                <c:pt idx="14963">
                  <c:v>0.48399999999999999</c:v>
                </c:pt>
                <c:pt idx="14964">
                  <c:v>0.48426631543996301</c:v>
                </c:pt>
                <c:pt idx="14965">
                  <c:v>0.484495489933573</c:v>
                </c:pt>
                <c:pt idx="14966">
                  <c:v>0.48464116103774901</c:v>
                </c:pt>
                <c:pt idx="14967">
                  <c:v>0.48502741571645502</c:v>
                </c:pt>
                <c:pt idx="14968">
                  <c:v>0.48570000000000002</c:v>
                </c:pt>
                <c:pt idx="14969">
                  <c:v>0.48648593372533899</c:v>
                </c:pt>
                <c:pt idx="14970">
                  <c:v>0.48649930535532399</c:v>
                </c:pt>
                <c:pt idx="14971">
                  <c:v>0.48654662412101801</c:v>
                </c:pt>
                <c:pt idx="14972">
                  <c:v>0.48775102979687202</c:v>
                </c:pt>
                <c:pt idx="14973">
                  <c:v>0.48775118772521697</c:v>
                </c:pt>
                <c:pt idx="14974">
                  <c:v>0.487820795160335</c:v>
                </c:pt>
                <c:pt idx="14975">
                  <c:v>0.48825678131324801</c:v>
                </c:pt>
                <c:pt idx="14976">
                  <c:v>0.488599512642237</c:v>
                </c:pt>
                <c:pt idx="14977">
                  <c:v>0.48974695710872501</c:v>
                </c:pt>
                <c:pt idx="14978">
                  <c:v>0.49004821015648897</c:v>
                </c:pt>
                <c:pt idx="14979">
                  <c:v>0.4904</c:v>
                </c:pt>
                <c:pt idx="14980">
                  <c:v>0.49041321400466797</c:v>
                </c:pt>
                <c:pt idx="14981">
                  <c:v>0.49048573651640898</c:v>
                </c:pt>
                <c:pt idx="14982">
                  <c:v>0.49049999999999999</c:v>
                </c:pt>
                <c:pt idx="14983">
                  <c:v>0.49059512916051501</c:v>
                </c:pt>
                <c:pt idx="14984">
                  <c:v>0.49070000000000003</c:v>
                </c:pt>
                <c:pt idx="14985">
                  <c:v>0.49108606792973403</c:v>
                </c:pt>
                <c:pt idx="14986">
                  <c:v>0.49164042130596702</c:v>
                </c:pt>
                <c:pt idx="14987">
                  <c:v>0.49215627402224699</c:v>
                </c:pt>
                <c:pt idx="14988">
                  <c:v>0.49232148912713602</c:v>
                </c:pt>
                <c:pt idx="14989">
                  <c:v>0.49249999999999999</c:v>
                </c:pt>
                <c:pt idx="14990">
                  <c:v>0.49250207395471801</c:v>
                </c:pt>
                <c:pt idx="14991">
                  <c:v>0.49270000000000003</c:v>
                </c:pt>
                <c:pt idx="14992">
                  <c:v>0.49320000000000003</c:v>
                </c:pt>
                <c:pt idx="14993">
                  <c:v>0.49370000000000003</c:v>
                </c:pt>
                <c:pt idx="14994">
                  <c:v>0.49376574060920497</c:v>
                </c:pt>
                <c:pt idx="14995">
                  <c:v>0.49409999999999998</c:v>
                </c:pt>
                <c:pt idx="14996">
                  <c:v>0.49443207061282002</c:v>
                </c:pt>
                <c:pt idx="14997">
                  <c:v>0.4945</c:v>
                </c:pt>
                <c:pt idx="14998">
                  <c:v>0.49476801742105597</c:v>
                </c:pt>
                <c:pt idx="14999">
                  <c:v>0.494833038281628</c:v>
                </c:pt>
                <c:pt idx="15000">
                  <c:v>0.49531252575561102</c:v>
                </c:pt>
                <c:pt idx="15001">
                  <c:v>0.49547265993293099</c:v>
                </c:pt>
                <c:pt idx="15002">
                  <c:v>0.49554884032334001</c:v>
                </c:pt>
                <c:pt idx="15003" formatCode="0.0000">
                  <c:v>0.49587273668999299</c:v>
                </c:pt>
                <c:pt idx="15004">
                  <c:v>0.495995089409831</c:v>
                </c:pt>
                <c:pt idx="15005">
                  <c:v>0.49617609825970599</c:v>
                </c:pt>
                <c:pt idx="15006">
                  <c:v>0.4965</c:v>
                </c:pt>
                <c:pt idx="15007">
                  <c:v>0.49651872225306498</c:v>
                </c:pt>
                <c:pt idx="15008">
                  <c:v>0.497</c:v>
                </c:pt>
                <c:pt idx="15009" formatCode="0.0000">
                  <c:v>0.49702580904316601</c:v>
                </c:pt>
                <c:pt idx="15010">
                  <c:v>0.49718736575829497</c:v>
                </c:pt>
                <c:pt idx="15011">
                  <c:v>0.497892903865848</c:v>
                </c:pt>
                <c:pt idx="15012">
                  <c:v>0.49830000000000002</c:v>
                </c:pt>
                <c:pt idx="15013">
                  <c:v>0.498759351047462</c:v>
                </c:pt>
                <c:pt idx="15014">
                  <c:v>0.49879565574429202</c:v>
                </c:pt>
                <c:pt idx="15015">
                  <c:v>0.49898055457898099</c:v>
                </c:pt>
                <c:pt idx="15016">
                  <c:v>0.49990000000000001</c:v>
                </c:pt>
                <c:pt idx="15017">
                  <c:v>0.50093588234736497</c:v>
                </c:pt>
                <c:pt idx="15018">
                  <c:v>0.50122886164298197</c:v>
                </c:pt>
                <c:pt idx="15019">
                  <c:v>0.50123931412516698</c:v>
                </c:pt>
                <c:pt idx="15020">
                  <c:v>0.50129999999999997</c:v>
                </c:pt>
                <c:pt idx="15021">
                  <c:v>0.50181230575348601</c:v>
                </c:pt>
                <c:pt idx="15022">
                  <c:v>0.50220330612824104</c:v>
                </c:pt>
                <c:pt idx="15023" formatCode="0.0000">
                  <c:v>0.50223347144326203</c:v>
                </c:pt>
                <c:pt idx="15024">
                  <c:v>0.50291884811120102</c:v>
                </c:pt>
                <c:pt idx="15025">
                  <c:v>0.50334134472825598</c:v>
                </c:pt>
                <c:pt idx="15026">
                  <c:v>0.50338685355462098</c:v>
                </c:pt>
                <c:pt idx="15027">
                  <c:v>0.50363066938510004</c:v>
                </c:pt>
                <c:pt idx="15028">
                  <c:v>0.50393087218496002</c:v>
                </c:pt>
                <c:pt idx="15029">
                  <c:v>0.50404560853180702</c:v>
                </c:pt>
                <c:pt idx="15030">
                  <c:v>0.50439999999999996</c:v>
                </c:pt>
                <c:pt idx="15031">
                  <c:v>0.50505897418329504</c:v>
                </c:pt>
                <c:pt idx="15032">
                  <c:v>0.50515998962962105</c:v>
                </c:pt>
                <c:pt idx="15033">
                  <c:v>0.50534746483491</c:v>
                </c:pt>
                <c:pt idx="15034" formatCode="0.0000">
                  <c:v>0.50584209711557304</c:v>
                </c:pt>
                <c:pt idx="15035">
                  <c:v>0.50590000000000002</c:v>
                </c:pt>
                <c:pt idx="15036">
                  <c:v>0.50597005880913803</c:v>
                </c:pt>
                <c:pt idx="15037">
                  <c:v>0.50643527685873102</c:v>
                </c:pt>
                <c:pt idx="15038">
                  <c:v>0.50649999999999995</c:v>
                </c:pt>
                <c:pt idx="15039">
                  <c:v>0.50656470602417902</c:v>
                </c:pt>
                <c:pt idx="15040">
                  <c:v>0.50668845113970695</c:v>
                </c:pt>
                <c:pt idx="15041">
                  <c:v>0.50702875524234003</c:v>
                </c:pt>
                <c:pt idx="15042">
                  <c:v>0.5071</c:v>
                </c:pt>
                <c:pt idx="15043">
                  <c:v>0.50723996708099905</c:v>
                </c:pt>
                <c:pt idx="15044">
                  <c:v>0.50732478080295595</c:v>
                </c:pt>
                <c:pt idx="15045">
                  <c:v>0.50747053520490004</c:v>
                </c:pt>
                <c:pt idx="15046">
                  <c:v>0.50839263242579003</c:v>
                </c:pt>
                <c:pt idx="15047">
                  <c:v>0.50850871786193796</c:v>
                </c:pt>
                <c:pt idx="15048">
                  <c:v>0.50906624330651096</c:v>
                </c:pt>
                <c:pt idx="15049">
                  <c:v>0.50908898382277701</c:v>
                </c:pt>
                <c:pt idx="15050">
                  <c:v>0.50939999999999996</c:v>
                </c:pt>
                <c:pt idx="15051">
                  <c:v>0.50962766888854605</c:v>
                </c:pt>
                <c:pt idx="15052">
                  <c:v>0.51024279898300795</c:v>
                </c:pt>
                <c:pt idx="15053">
                  <c:v>0.51090306160232601</c:v>
                </c:pt>
                <c:pt idx="15054">
                  <c:v>0.5111</c:v>
                </c:pt>
                <c:pt idx="15055">
                  <c:v>0.51116307922712101</c:v>
                </c:pt>
                <c:pt idx="15056">
                  <c:v>0.51279455636728999</c:v>
                </c:pt>
                <c:pt idx="15057">
                  <c:v>0.51330402979472201</c:v>
                </c:pt>
                <c:pt idx="15058">
                  <c:v>0.51339999999999997</c:v>
                </c:pt>
                <c:pt idx="15059" formatCode="0.0000">
                  <c:v>0.51355675387567101</c:v>
                </c:pt>
                <c:pt idx="15060">
                  <c:v>0.51414037717394001</c:v>
                </c:pt>
                <c:pt idx="15061">
                  <c:v>0.51419999999999999</c:v>
                </c:pt>
                <c:pt idx="15062">
                  <c:v>0.51474875338873605</c:v>
                </c:pt>
                <c:pt idx="15063">
                  <c:v>0.51528834611806695</c:v>
                </c:pt>
                <c:pt idx="15064">
                  <c:v>0.51529999999999998</c:v>
                </c:pt>
                <c:pt idx="15065">
                  <c:v>0.51550365979562596</c:v>
                </c:pt>
                <c:pt idx="15066">
                  <c:v>0.51573611907072203</c:v>
                </c:pt>
                <c:pt idx="15067">
                  <c:v>0.51591507763453603</c:v>
                </c:pt>
                <c:pt idx="15068">
                  <c:v>0.51592412665757703</c:v>
                </c:pt>
                <c:pt idx="15069">
                  <c:v>0.51619999999999999</c:v>
                </c:pt>
                <c:pt idx="15070">
                  <c:v>0.51649999999999996</c:v>
                </c:pt>
                <c:pt idx="15071">
                  <c:v>0.51665423982831904</c:v>
                </c:pt>
                <c:pt idx="15072">
                  <c:v>0.51675865052435199</c:v>
                </c:pt>
                <c:pt idx="15073">
                  <c:v>0.51731110749977904</c:v>
                </c:pt>
                <c:pt idx="15074">
                  <c:v>0.51780000000000004</c:v>
                </c:pt>
                <c:pt idx="15075">
                  <c:v>0.51839999999999997</c:v>
                </c:pt>
                <c:pt idx="15076">
                  <c:v>0.51847321990876405</c:v>
                </c:pt>
                <c:pt idx="15077">
                  <c:v>0.51849610921253697</c:v>
                </c:pt>
                <c:pt idx="15078">
                  <c:v>0.51870000000000005</c:v>
                </c:pt>
                <c:pt idx="15079">
                  <c:v>0.51883876441538301</c:v>
                </c:pt>
                <c:pt idx="15080">
                  <c:v>0.51940010275645299</c:v>
                </c:pt>
                <c:pt idx="15081" formatCode="0.0000">
                  <c:v>0.51965713675206804</c:v>
                </c:pt>
                <c:pt idx="15082">
                  <c:v>0.52057069576266501</c:v>
                </c:pt>
                <c:pt idx="15083">
                  <c:v>0.52073882823213702</c:v>
                </c:pt>
                <c:pt idx="15084">
                  <c:v>0.52085931036686195</c:v>
                </c:pt>
                <c:pt idx="15085">
                  <c:v>0.52087134431045701</c:v>
                </c:pt>
                <c:pt idx="15086">
                  <c:v>0.52117281348505196</c:v>
                </c:pt>
                <c:pt idx="15087">
                  <c:v>0.52137926255057998</c:v>
                </c:pt>
                <c:pt idx="15088">
                  <c:v>0.52142698499392304</c:v>
                </c:pt>
                <c:pt idx="15089">
                  <c:v>0.52176159584333603</c:v>
                </c:pt>
                <c:pt idx="15090">
                  <c:v>0.52249999999999996</c:v>
                </c:pt>
                <c:pt idx="15091">
                  <c:v>0.52261589556855503</c:v>
                </c:pt>
                <c:pt idx="15092">
                  <c:v>0.52272541501201697</c:v>
                </c:pt>
                <c:pt idx="15093">
                  <c:v>0.52355591306543303</c:v>
                </c:pt>
                <c:pt idx="15094">
                  <c:v>0.52356223515147604</c:v>
                </c:pt>
                <c:pt idx="15095">
                  <c:v>0.52411028868561005</c:v>
                </c:pt>
                <c:pt idx="15096">
                  <c:v>0.52429828778476795</c:v>
                </c:pt>
                <c:pt idx="15097">
                  <c:v>0.52444295456185597</c:v>
                </c:pt>
                <c:pt idx="15098">
                  <c:v>0.52449999999999997</c:v>
                </c:pt>
                <c:pt idx="15099">
                  <c:v>0.5252</c:v>
                </c:pt>
                <c:pt idx="15100">
                  <c:v>0.52532745494492705</c:v>
                </c:pt>
                <c:pt idx="15101" formatCode="0.0000">
                  <c:v>0.52544641191753105</c:v>
                </c:pt>
                <c:pt idx="15102" formatCode="0.0000">
                  <c:v>0.52570519579795305</c:v>
                </c:pt>
                <c:pt idx="15103">
                  <c:v>0.52571353676446897</c:v>
                </c:pt>
                <c:pt idx="15104">
                  <c:v>0.52571353676446897</c:v>
                </c:pt>
                <c:pt idx="15105">
                  <c:v>0.52596063555491201</c:v>
                </c:pt>
                <c:pt idx="15106">
                  <c:v>0.52610000000000001</c:v>
                </c:pt>
                <c:pt idx="15107">
                  <c:v>0.52630988256092104</c:v>
                </c:pt>
                <c:pt idx="15108">
                  <c:v>0.52649999999999997</c:v>
                </c:pt>
                <c:pt idx="15109">
                  <c:v>0.52672156025037398</c:v>
                </c:pt>
                <c:pt idx="15110">
                  <c:v>0.52780369198784605</c:v>
                </c:pt>
                <c:pt idx="15111">
                  <c:v>0.52783375732167503</c:v>
                </c:pt>
                <c:pt idx="15112">
                  <c:v>0.52786969144004703</c:v>
                </c:pt>
                <c:pt idx="15113">
                  <c:v>0.52805624846395605</c:v>
                </c:pt>
                <c:pt idx="15114">
                  <c:v>0.52808377839831599</c:v>
                </c:pt>
                <c:pt idx="15115">
                  <c:v>0.528166221670195</c:v>
                </c:pt>
                <c:pt idx="15116">
                  <c:v>0.52880000000000005</c:v>
                </c:pt>
                <c:pt idx="15117">
                  <c:v>0.5292</c:v>
                </c:pt>
                <c:pt idx="15118">
                  <c:v>0.52980065537002896</c:v>
                </c:pt>
                <c:pt idx="15119">
                  <c:v>0.529894968249912</c:v>
                </c:pt>
                <c:pt idx="15120">
                  <c:v>0.53059999999999996</c:v>
                </c:pt>
                <c:pt idx="15121">
                  <c:v>0.530815559131396</c:v>
                </c:pt>
                <c:pt idx="15122">
                  <c:v>0.53088894562818101</c:v>
                </c:pt>
                <c:pt idx="15123">
                  <c:v>0.531386674800015</c:v>
                </c:pt>
                <c:pt idx="15124">
                  <c:v>0.53148367263129803</c:v>
                </c:pt>
                <c:pt idx="15125" formatCode="0.0000">
                  <c:v>0.53161374886096802</c:v>
                </c:pt>
                <c:pt idx="15126">
                  <c:v>0.53199854494571597</c:v>
                </c:pt>
                <c:pt idx="15127">
                  <c:v>0.53239999999999998</c:v>
                </c:pt>
                <c:pt idx="15128">
                  <c:v>0.53263071416523999</c:v>
                </c:pt>
                <c:pt idx="15129">
                  <c:v>0.53310000000000002</c:v>
                </c:pt>
                <c:pt idx="15130">
                  <c:v>0.53310277039284903</c:v>
                </c:pt>
                <c:pt idx="15131">
                  <c:v>0.53310277039284903</c:v>
                </c:pt>
                <c:pt idx="15132">
                  <c:v>0.53349999999999997</c:v>
                </c:pt>
                <c:pt idx="15133">
                  <c:v>0.53371625595047201</c:v>
                </c:pt>
                <c:pt idx="15134">
                  <c:v>0.53404265122432604</c:v>
                </c:pt>
                <c:pt idx="15135">
                  <c:v>0.53407909811971499</c:v>
                </c:pt>
                <c:pt idx="15136">
                  <c:v>0.53484286497405398</c:v>
                </c:pt>
                <c:pt idx="15137">
                  <c:v>0.53539999999999999</c:v>
                </c:pt>
                <c:pt idx="15138">
                  <c:v>0.53549999999999998</c:v>
                </c:pt>
                <c:pt idx="15139">
                  <c:v>0.53582607484057898</c:v>
                </c:pt>
                <c:pt idx="15140">
                  <c:v>0.53610361015768504</c:v>
                </c:pt>
                <c:pt idx="15141">
                  <c:v>0.53619617191698099</c:v>
                </c:pt>
                <c:pt idx="15142">
                  <c:v>0.53638822601428504</c:v>
                </c:pt>
                <c:pt idx="15143">
                  <c:v>0.53660841399230497</c:v>
                </c:pt>
                <c:pt idx="15144">
                  <c:v>0.53669945938432195</c:v>
                </c:pt>
                <c:pt idx="15145" formatCode="0.0000">
                  <c:v>0.53712480952390596</c:v>
                </c:pt>
                <c:pt idx="15146">
                  <c:v>0.53713745312992101</c:v>
                </c:pt>
                <c:pt idx="15147">
                  <c:v>0.5373</c:v>
                </c:pt>
                <c:pt idx="15148">
                  <c:v>0.53773782609776899</c:v>
                </c:pt>
                <c:pt idx="15149">
                  <c:v>0.53779999999999994</c:v>
                </c:pt>
                <c:pt idx="15150">
                  <c:v>0.53779999999999994</c:v>
                </c:pt>
                <c:pt idx="15151">
                  <c:v>0.53811726162777995</c:v>
                </c:pt>
                <c:pt idx="15152">
                  <c:v>0.53834765691497999</c:v>
                </c:pt>
                <c:pt idx="15153">
                  <c:v>0.53853191336445905</c:v>
                </c:pt>
                <c:pt idx="15154">
                  <c:v>0.53869999999999996</c:v>
                </c:pt>
                <c:pt idx="15155">
                  <c:v>0.53909239932405695</c:v>
                </c:pt>
                <c:pt idx="15156">
                  <c:v>0.53959999999999997</c:v>
                </c:pt>
                <c:pt idx="15157">
                  <c:v>0.54032867799632101</c:v>
                </c:pt>
                <c:pt idx="15158">
                  <c:v>0.54074705944277801</c:v>
                </c:pt>
                <c:pt idx="15159" formatCode="0.0000">
                  <c:v>0.54077017320397203</c:v>
                </c:pt>
                <c:pt idx="15160">
                  <c:v>0.54135178784283999</c:v>
                </c:pt>
                <c:pt idx="15161">
                  <c:v>0.54210000000000003</c:v>
                </c:pt>
                <c:pt idx="15162">
                  <c:v>0.54229961972516705</c:v>
                </c:pt>
                <c:pt idx="15163">
                  <c:v>0.5423</c:v>
                </c:pt>
                <c:pt idx="15164">
                  <c:v>0.54258667935383598</c:v>
                </c:pt>
                <c:pt idx="15165">
                  <c:v>0.54295411263097604</c:v>
                </c:pt>
                <c:pt idx="15166">
                  <c:v>0.54300933053137601</c:v>
                </c:pt>
                <c:pt idx="15167">
                  <c:v>0.54320000000000002</c:v>
                </c:pt>
                <c:pt idx="15168">
                  <c:v>0.543512551302194</c:v>
                </c:pt>
                <c:pt idx="15169">
                  <c:v>0.54387979916372298</c:v>
                </c:pt>
                <c:pt idx="15170">
                  <c:v>0.54511773761342497</c:v>
                </c:pt>
                <c:pt idx="15171">
                  <c:v>0.54535751061290105</c:v>
                </c:pt>
                <c:pt idx="15172" formatCode="0.0000">
                  <c:v>0.54584781089537404</c:v>
                </c:pt>
                <c:pt idx="15173">
                  <c:v>0.54644596434510095</c:v>
                </c:pt>
                <c:pt idx="15174">
                  <c:v>0.54678467857113899</c:v>
                </c:pt>
                <c:pt idx="15175">
                  <c:v>0.54696663211086805</c:v>
                </c:pt>
                <c:pt idx="15176">
                  <c:v>0.54741253290617298</c:v>
                </c:pt>
                <c:pt idx="15177">
                  <c:v>0.54750278230348504</c:v>
                </c:pt>
                <c:pt idx="15178">
                  <c:v>0.54775102215862903</c:v>
                </c:pt>
                <c:pt idx="15179">
                  <c:v>0.54779999999999995</c:v>
                </c:pt>
                <c:pt idx="15180">
                  <c:v>0.548157247900111</c:v>
                </c:pt>
                <c:pt idx="15181">
                  <c:v>0.54890000000000005</c:v>
                </c:pt>
                <c:pt idx="15182">
                  <c:v>0.549145837302217</c:v>
                </c:pt>
                <c:pt idx="15183">
                  <c:v>0.54919655827000302</c:v>
                </c:pt>
                <c:pt idx="15184">
                  <c:v>0.54920000000000002</c:v>
                </c:pt>
                <c:pt idx="15185">
                  <c:v>0.54928354063737606</c:v>
                </c:pt>
                <c:pt idx="15186">
                  <c:v>0.55000000000000004</c:v>
                </c:pt>
                <c:pt idx="15187">
                  <c:v>0.5504</c:v>
                </c:pt>
                <c:pt idx="15188" formatCode="0.0000">
                  <c:v>0.55040271074638303</c:v>
                </c:pt>
                <c:pt idx="15189" formatCode="0.0000">
                  <c:v>0.55048749380404405</c:v>
                </c:pt>
                <c:pt idx="15190">
                  <c:v>0.55129375701982897</c:v>
                </c:pt>
                <c:pt idx="15191">
                  <c:v>0.551398897914395</c:v>
                </c:pt>
                <c:pt idx="15192">
                  <c:v>0.55151422329211397</c:v>
                </c:pt>
                <c:pt idx="15193">
                  <c:v>0.55186648145708095</c:v>
                </c:pt>
                <c:pt idx="15194">
                  <c:v>0.5524</c:v>
                </c:pt>
                <c:pt idx="15195">
                  <c:v>0.55255161401536701</c:v>
                </c:pt>
                <c:pt idx="15196">
                  <c:v>0.55261651082765695</c:v>
                </c:pt>
                <c:pt idx="15197">
                  <c:v>0.55269999999999997</c:v>
                </c:pt>
                <c:pt idx="15198">
                  <c:v>0.55271740040545203</c:v>
                </c:pt>
                <c:pt idx="15199">
                  <c:v>0.55320000000000003</c:v>
                </c:pt>
                <c:pt idx="15200">
                  <c:v>0.55320213416761699</c:v>
                </c:pt>
                <c:pt idx="15201">
                  <c:v>0.55328858359750799</c:v>
                </c:pt>
                <c:pt idx="15202">
                  <c:v>0.55349999999999999</c:v>
                </c:pt>
                <c:pt idx="15203">
                  <c:v>0.55369999999999997</c:v>
                </c:pt>
                <c:pt idx="15204">
                  <c:v>0.55389999999999995</c:v>
                </c:pt>
                <c:pt idx="15205">
                  <c:v>0.55398132678722001</c:v>
                </c:pt>
                <c:pt idx="15206">
                  <c:v>0.55398132678722001</c:v>
                </c:pt>
                <c:pt idx="15207">
                  <c:v>0.55410270583699295</c:v>
                </c:pt>
                <c:pt idx="15208">
                  <c:v>0.55430950803647705</c:v>
                </c:pt>
                <c:pt idx="15209">
                  <c:v>0.55449999999999999</c:v>
                </c:pt>
                <c:pt idx="15210">
                  <c:v>0.55558816871272598</c:v>
                </c:pt>
                <c:pt idx="15211" formatCode="0.0000">
                  <c:v>0.555717382358492</c:v>
                </c:pt>
                <c:pt idx="15212">
                  <c:v>0.55585045963464796</c:v>
                </c:pt>
                <c:pt idx="15213">
                  <c:v>0.55588923714012495</c:v>
                </c:pt>
                <c:pt idx="15214">
                  <c:v>0.55658673574781403</c:v>
                </c:pt>
                <c:pt idx="15215">
                  <c:v>0.55659999999999998</c:v>
                </c:pt>
                <c:pt idx="15216">
                  <c:v>0.556845276321836</c:v>
                </c:pt>
                <c:pt idx="15217">
                  <c:v>0.55705595056579504</c:v>
                </c:pt>
                <c:pt idx="15218">
                  <c:v>0.55709756247315101</c:v>
                </c:pt>
                <c:pt idx="15219">
                  <c:v>0.55756346327821305</c:v>
                </c:pt>
                <c:pt idx="15220">
                  <c:v>0.55779999999999996</c:v>
                </c:pt>
                <c:pt idx="15221">
                  <c:v>0.55780281291961098</c:v>
                </c:pt>
                <c:pt idx="15222">
                  <c:v>0.55910000000000004</c:v>
                </c:pt>
                <c:pt idx="15223">
                  <c:v>0.559110898179492</c:v>
                </c:pt>
                <c:pt idx="15224">
                  <c:v>0.55920000000000003</c:v>
                </c:pt>
                <c:pt idx="15225">
                  <c:v>0.55925799666841602</c:v>
                </c:pt>
                <c:pt idx="15226">
                  <c:v>0.5595</c:v>
                </c:pt>
                <c:pt idx="15227">
                  <c:v>0.560286038314043</c:v>
                </c:pt>
                <c:pt idx="15228">
                  <c:v>0.56079999999999997</c:v>
                </c:pt>
                <c:pt idx="15229">
                  <c:v>0.56107243564935905</c:v>
                </c:pt>
                <c:pt idx="15230">
                  <c:v>0.56120000000000003</c:v>
                </c:pt>
                <c:pt idx="15231" formatCode="0.0000">
                  <c:v>0.56178089915684903</c:v>
                </c:pt>
                <c:pt idx="15232">
                  <c:v>0.56259999999999999</c:v>
                </c:pt>
                <c:pt idx="15233">
                  <c:v>0.56284508328497695</c:v>
                </c:pt>
                <c:pt idx="15234">
                  <c:v>0.56446819580408103</c:v>
                </c:pt>
                <c:pt idx="15235">
                  <c:v>0.56533696986659498</c:v>
                </c:pt>
                <c:pt idx="15236">
                  <c:v>0.56561873232015103</c:v>
                </c:pt>
                <c:pt idx="15237">
                  <c:v>0.56610000000000005</c:v>
                </c:pt>
                <c:pt idx="15238">
                  <c:v>0.56658254804955699</c:v>
                </c:pt>
                <c:pt idx="15239">
                  <c:v>0.56669999999999998</c:v>
                </c:pt>
                <c:pt idx="15240">
                  <c:v>0.56730000000000003</c:v>
                </c:pt>
                <c:pt idx="15241">
                  <c:v>0.56744803308977299</c:v>
                </c:pt>
                <c:pt idx="15242">
                  <c:v>0.56772390784937599</c:v>
                </c:pt>
                <c:pt idx="15243" formatCode="0.0000">
                  <c:v>0.56775408692337803</c:v>
                </c:pt>
                <c:pt idx="15244">
                  <c:v>0.56820044996714303</c:v>
                </c:pt>
                <c:pt idx="15245">
                  <c:v>0.56840000000000002</c:v>
                </c:pt>
                <c:pt idx="15246">
                  <c:v>0.56862129156192298</c:v>
                </c:pt>
                <c:pt idx="15247">
                  <c:v>0.569282524321025</c:v>
                </c:pt>
                <c:pt idx="15248">
                  <c:v>0.56931783188809704</c:v>
                </c:pt>
                <c:pt idx="15249">
                  <c:v>0.569420937231914</c:v>
                </c:pt>
                <c:pt idx="15250">
                  <c:v>0.56987073601057103</c:v>
                </c:pt>
                <c:pt idx="15251">
                  <c:v>0.56999999999999995</c:v>
                </c:pt>
                <c:pt idx="15252">
                  <c:v>0.57029354660278997</c:v>
                </c:pt>
                <c:pt idx="15253">
                  <c:v>0.57084244720874999</c:v>
                </c:pt>
                <c:pt idx="15254">
                  <c:v>0.57120807164451703</c:v>
                </c:pt>
                <c:pt idx="15255">
                  <c:v>0.57180597481632101</c:v>
                </c:pt>
                <c:pt idx="15256">
                  <c:v>0.57255609814808806</c:v>
                </c:pt>
                <c:pt idx="15257">
                  <c:v>0.57342022542186599</c:v>
                </c:pt>
                <c:pt idx="15258">
                  <c:v>0.573590244024483</c:v>
                </c:pt>
                <c:pt idx="15259">
                  <c:v>0.57479999999999998</c:v>
                </c:pt>
                <c:pt idx="15260">
                  <c:v>0.57520000000000004</c:v>
                </c:pt>
                <c:pt idx="15261">
                  <c:v>0.57592475865217696</c:v>
                </c:pt>
                <c:pt idx="15262">
                  <c:v>0.57599999999999996</c:v>
                </c:pt>
                <c:pt idx="15263">
                  <c:v>0.57642114234953601</c:v>
                </c:pt>
                <c:pt idx="15264">
                  <c:v>0.57662226921519599</c:v>
                </c:pt>
                <c:pt idx="15265">
                  <c:v>0.57689999999999997</c:v>
                </c:pt>
                <c:pt idx="15266">
                  <c:v>0.57720000000000005</c:v>
                </c:pt>
                <c:pt idx="15267">
                  <c:v>0.57769999999999999</c:v>
                </c:pt>
                <c:pt idx="15268">
                  <c:v>0.57850000000000001</c:v>
                </c:pt>
                <c:pt idx="15269">
                  <c:v>0.57852838718920896</c:v>
                </c:pt>
                <c:pt idx="15270">
                  <c:v>0.57931588086516606</c:v>
                </c:pt>
                <c:pt idx="15271">
                  <c:v>0.57940000000000003</c:v>
                </c:pt>
                <c:pt idx="15272">
                  <c:v>0.57940000000000003</c:v>
                </c:pt>
                <c:pt idx="15273">
                  <c:v>0.57940000000000003</c:v>
                </c:pt>
                <c:pt idx="15274">
                  <c:v>0.57989999999999997</c:v>
                </c:pt>
                <c:pt idx="15275">
                  <c:v>0.58040943328350902</c:v>
                </c:pt>
                <c:pt idx="15276">
                  <c:v>0.58114130841518796</c:v>
                </c:pt>
                <c:pt idx="15277">
                  <c:v>0.58230857895250898</c:v>
                </c:pt>
                <c:pt idx="15278">
                  <c:v>0.58270777046068301</c:v>
                </c:pt>
                <c:pt idx="15279">
                  <c:v>0.58290384972650899</c:v>
                </c:pt>
                <c:pt idx="15280">
                  <c:v>0.58299999999999996</c:v>
                </c:pt>
                <c:pt idx="15281">
                  <c:v>0.58322708121905098</c:v>
                </c:pt>
                <c:pt idx="15282">
                  <c:v>0.58330000000000004</c:v>
                </c:pt>
                <c:pt idx="15283">
                  <c:v>0.58331173154894</c:v>
                </c:pt>
                <c:pt idx="15284">
                  <c:v>0.58340000000000003</c:v>
                </c:pt>
                <c:pt idx="15285">
                  <c:v>0.58350335776159401</c:v>
                </c:pt>
                <c:pt idx="15286">
                  <c:v>0.58460432357741599</c:v>
                </c:pt>
                <c:pt idx="15287">
                  <c:v>0.58461330902061104</c:v>
                </c:pt>
                <c:pt idx="15288">
                  <c:v>0.58476630465747304</c:v>
                </c:pt>
                <c:pt idx="15289">
                  <c:v>0.58542646541841903</c:v>
                </c:pt>
                <c:pt idx="15290">
                  <c:v>0.58560000000000001</c:v>
                </c:pt>
                <c:pt idx="15291">
                  <c:v>0.58565895353101804</c:v>
                </c:pt>
                <c:pt idx="15292">
                  <c:v>0.58630000000000004</c:v>
                </c:pt>
                <c:pt idx="15293">
                  <c:v>0.58656039222484202</c:v>
                </c:pt>
                <c:pt idx="15294">
                  <c:v>0.58699759991382505</c:v>
                </c:pt>
                <c:pt idx="15295">
                  <c:v>0.58720000000000006</c:v>
                </c:pt>
                <c:pt idx="15296">
                  <c:v>0.58760000000000001</c:v>
                </c:pt>
                <c:pt idx="15297">
                  <c:v>0.58761373387700699</c:v>
                </c:pt>
                <c:pt idx="15298">
                  <c:v>0.58793608970970501</c:v>
                </c:pt>
                <c:pt idx="15299" formatCode="0.0000">
                  <c:v>0.58822482417271205</c:v>
                </c:pt>
                <c:pt idx="15300">
                  <c:v>0.58849879192404797</c:v>
                </c:pt>
                <c:pt idx="15301">
                  <c:v>0.588569970914671</c:v>
                </c:pt>
                <c:pt idx="15302" formatCode="0.0000">
                  <c:v>0.58868066728485602</c:v>
                </c:pt>
                <c:pt idx="15303">
                  <c:v>0.58881347470717305</c:v>
                </c:pt>
                <c:pt idx="15304">
                  <c:v>0.58924576105709503</c:v>
                </c:pt>
                <c:pt idx="15305">
                  <c:v>0.59009999999999996</c:v>
                </c:pt>
                <c:pt idx="15306">
                  <c:v>0.59035150240131096</c:v>
                </c:pt>
                <c:pt idx="15307">
                  <c:v>0.59061644422755</c:v>
                </c:pt>
                <c:pt idx="15308">
                  <c:v>0.59127804160250097</c:v>
                </c:pt>
                <c:pt idx="15309" formatCode="0.0000">
                  <c:v>0.59142227746591403</c:v>
                </c:pt>
                <c:pt idx="15310">
                  <c:v>0.59200674598806502</c:v>
                </c:pt>
                <c:pt idx="15311">
                  <c:v>0.59205192849607902</c:v>
                </c:pt>
                <c:pt idx="15312">
                  <c:v>0.59209999999999996</c:v>
                </c:pt>
                <c:pt idx="15313">
                  <c:v>0.59256798207476802</c:v>
                </c:pt>
                <c:pt idx="15314">
                  <c:v>0.59279999999999999</c:v>
                </c:pt>
                <c:pt idx="15315">
                  <c:v>0.59283334397781595</c:v>
                </c:pt>
                <c:pt idx="15316">
                  <c:v>0.59308367938825102</c:v>
                </c:pt>
                <c:pt idx="15317">
                  <c:v>0.59317498715760697</c:v>
                </c:pt>
                <c:pt idx="15318">
                  <c:v>0.59319999999999995</c:v>
                </c:pt>
                <c:pt idx="15319">
                  <c:v>0.59335439159581405</c:v>
                </c:pt>
                <c:pt idx="15320">
                  <c:v>0.59369321786383</c:v>
                </c:pt>
                <c:pt idx="15321">
                  <c:v>0.59384590132952997</c:v>
                </c:pt>
                <c:pt idx="15322">
                  <c:v>0.59401949103519602</c:v>
                </c:pt>
                <c:pt idx="15323">
                  <c:v>0.59412756509894704</c:v>
                </c:pt>
                <c:pt idx="15324">
                  <c:v>0.59488585439832997</c:v>
                </c:pt>
                <c:pt idx="15325">
                  <c:v>0.59495369251166697</c:v>
                </c:pt>
                <c:pt idx="15326">
                  <c:v>0.59502141654090301</c:v>
                </c:pt>
                <c:pt idx="15327">
                  <c:v>0.59529073041215497</c:v>
                </c:pt>
                <c:pt idx="15328">
                  <c:v>0.59540000000000004</c:v>
                </c:pt>
                <c:pt idx="15329">
                  <c:v>0.59540000000000004</c:v>
                </c:pt>
                <c:pt idx="15330">
                  <c:v>0.5958</c:v>
                </c:pt>
                <c:pt idx="15331">
                  <c:v>0.59583284564455097</c:v>
                </c:pt>
                <c:pt idx="15332">
                  <c:v>0.59609999999999996</c:v>
                </c:pt>
                <c:pt idx="15333">
                  <c:v>0.59662357941062405</c:v>
                </c:pt>
                <c:pt idx="15334">
                  <c:v>0.59679437985110095</c:v>
                </c:pt>
                <c:pt idx="15335">
                  <c:v>0.59720418000561104</c:v>
                </c:pt>
                <c:pt idx="15336">
                  <c:v>0.59720477179662801</c:v>
                </c:pt>
                <c:pt idx="15337">
                  <c:v>0.59730000000000005</c:v>
                </c:pt>
                <c:pt idx="15338">
                  <c:v>0.59765964432765495</c:v>
                </c:pt>
                <c:pt idx="15339">
                  <c:v>0.59791274866016797</c:v>
                </c:pt>
                <c:pt idx="15340">
                  <c:v>0.59830000000000005</c:v>
                </c:pt>
                <c:pt idx="15341">
                  <c:v>0.59840000000000004</c:v>
                </c:pt>
                <c:pt idx="15342">
                  <c:v>0.59892859002392196</c:v>
                </c:pt>
                <c:pt idx="15343">
                  <c:v>0.59897305998999595</c:v>
                </c:pt>
                <c:pt idx="15344">
                  <c:v>0.59921252208173004</c:v>
                </c:pt>
                <c:pt idx="15345" formatCode="0.0000">
                  <c:v>0.59936788414473696</c:v>
                </c:pt>
                <c:pt idx="15346">
                  <c:v>0.5998</c:v>
                </c:pt>
                <c:pt idx="15347">
                  <c:v>0.60007478771110101</c:v>
                </c:pt>
                <c:pt idx="15348">
                  <c:v>0.60009774625214896</c:v>
                </c:pt>
                <c:pt idx="15349">
                  <c:v>0.60032698481586699</c:v>
                </c:pt>
                <c:pt idx="15350">
                  <c:v>0.60047847848336999</c:v>
                </c:pt>
                <c:pt idx="15351">
                  <c:v>0.60069503311901096</c:v>
                </c:pt>
                <c:pt idx="15352">
                  <c:v>0.60182294031208805</c:v>
                </c:pt>
                <c:pt idx="15353">
                  <c:v>0.60189999999999999</c:v>
                </c:pt>
                <c:pt idx="15354">
                  <c:v>0.60246092682601904</c:v>
                </c:pt>
                <c:pt idx="15355">
                  <c:v>0.60260901401552602</c:v>
                </c:pt>
                <c:pt idx="15356">
                  <c:v>0.60298934169153695</c:v>
                </c:pt>
                <c:pt idx="15357">
                  <c:v>0.60335645376970903</c:v>
                </c:pt>
                <c:pt idx="15358">
                  <c:v>0.603434604689984</c:v>
                </c:pt>
                <c:pt idx="15359">
                  <c:v>0.60348169195883405</c:v>
                </c:pt>
                <c:pt idx="15360">
                  <c:v>0.60367606996767698</c:v>
                </c:pt>
                <c:pt idx="15361" formatCode="0.0000">
                  <c:v>0.60378288824513404</c:v>
                </c:pt>
                <c:pt idx="15362">
                  <c:v>0.60390144731556605</c:v>
                </c:pt>
                <c:pt idx="15363">
                  <c:v>0.60409999999999997</c:v>
                </c:pt>
                <c:pt idx="15364">
                  <c:v>0.60470000000000002</c:v>
                </c:pt>
                <c:pt idx="15365">
                  <c:v>0.60527983240031302</c:v>
                </c:pt>
                <c:pt idx="15366">
                  <c:v>0.60540569177138004</c:v>
                </c:pt>
                <c:pt idx="15367">
                  <c:v>0.60667919570093398</c:v>
                </c:pt>
                <c:pt idx="15368">
                  <c:v>0.60670000000000002</c:v>
                </c:pt>
                <c:pt idx="15369">
                  <c:v>0.60720725466327996</c:v>
                </c:pt>
                <c:pt idx="15370">
                  <c:v>0.60729999999999995</c:v>
                </c:pt>
                <c:pt idx="15371">
                  <c:v>0.60780000000000001</c:v>
                </c:pt>
                <c:pt idx="15372">
                  <c:v>0.60799999999999998</c:v>
                </c:pt>
                <c:pt idx="15373">
                  <c:v>0.60830705010281205</c:v>
                </c:pt>
                <c:pt idx="15374">
                  <c:v>0.60880000000000001</c:v>
                </c:pt>
                <c:pt idx="15375">
                  <c:v>0.60880000000000001</c:v>
                </c:pt>
                <c:pt idx="15376">
                  <c:v>0.60908254388192795</c:v>
                </c:pt>
                <c:pt idx="15377">
                  <c:v>0.60909569853600298</c:v>
                </c:pt>
                <c:pt idx="15378">
                  <c:v>0.60956091922364197</c:v>
                </c:pt>
                <c:pt idx="15379">
                  <c:v>0.60985923035596101</c:v>
                </c:pt>
                <c:pt idx="15380">
                  <c:v>0.61001852562612002</c:v>
                </c:pt>
                <c:pt idx="15381">
                  <c:v>0.61006295744842998</c:v>
                </c:pt>
                <c:pt idx="15382">
                  <c:v>0.61040000000000005</c:v>
                </c:pt>
                <c:pt idx="15383">
                  <c:v>0.61071954404402995</c:v>
                </c:pt>
                <c:pt idx="15384">
                  <c:v>0.61080000000000001</c:v>
                </c:pt>
                <c:pt idx="15385">
                  <c:v>0.61080309456245596</c:v>
                </c:pt>
                <c:pt idx="15386">
                  <c:v>0.61090817988410595</c:v>
                </c:pt>
                <c:pt idx="15387">
                  <c:v>0.61108701245536201</c:v>
                </c:pt>
                <c:pt idx="15388">
                  <c:v>0.61119697092986602</c:v>
                </c:pt>
                <c:pt idx="15389">
                  <c:v>0.61170000000000002</c:v>
                </c:pt>
                <c:pt idx="15390">
                  <c:v>0.61181774499668995</c:v>
                </c:pt>
                <c:pt idx="15391">
                  <c:v>0.61220574369463099</c:v>
                </c:pt>
                <c:pt idx="15392">
                  <c:v>0.61286731652646997</c:v>
                </c:pt>
                <c:pt idx="15393">
                  <c:v>0.61319999999999997</c:v>
                </c:pt>
                <c:pt idx="15394">
                  <c:v>0.61323594762049805</c:v>
                </c:pt>
                <c:pt idx="15395">
                  <c:v>0.613769450734169</c:v>
                </c:pt>
                <c:pt idx="15396">
                  <c:v>0.61421276367250599</c:v>
                </c:pt>
                <c:pt idx="15397">
                  <c:v>0.61439999999999995</c:v>
                </c:pt>
                <c:pt idx="15398">
                  <c:v>0.61439999999999995</c:v>
                </c:pt>
                <c:pt idx="15399" formatCode="0.0000">
                  <c:v>0.61474067114189601</c:v>
                </c:pt>
                <c:pt idx="15400">
                  <c:v>0.61480000000000001</c:v>
                </c:pt>
                <c:pt idx="15401" formatCode="0.0000">
                  <c:v>0.61493753408099605</c:v>
                </c:pt>
                <c:pt idx="15402">
                  <c:v>0.61501542156181499</c:v>
                </c:pt>
                <c:pt idx="15403">
                  <c:v>0.61530539599867795</c:v>
                </c:pt>
                <c:pt idx="15404">
                  <c:v>0.61562626836596201</c:v>
                </c:pt>
                <c:pt idx="15405" formatCode="0.0000">
                  <c:v>0.61644875858602399</c:v>
                </c:pt>
                <c:pt idx="15406">
                  <c:v>0.61666711686255304</c:v>
                </c:pt>
                <c:pt idx="15407">
                  <c:v>0.617042143837916</c:v>
                </c:pt>
                <c:pt idx="15408">
                  <c:v>0.61790815167097501</c:v>
                </c:pt>
                <c:pt idx="15409">
                  <c:v>0.61831681791945203</c:v>
                </c:pt>
                <c:pt idx="15410">
                  <c:v>0.61843003085708403</c:v>
                </c:pt>
                <c:pt idx="15411">
                  <c:v>0.61909999999999998</c:v>
                </c:pt>
                <c:pt idx="15412">
                  <c:v>0.61919999999999997</c:v>
                </c:pt>
                <c:pt idx="15413">
                  <c:v>0.61929597792395397</c:v>
                </c:pt>
                <c:pt idx="15414" formatCode="0.0000">
                  <c:v>0.61966644822253103</c:v>
                </c:pt>
                <c:pt idx="15415">
                  <c:v>0.620173304274795</c:v>
                </c:pt>
                <c:pt idx="15416">
                  <c:v>0.620567868836289</c:v>
                </c:pt>
                <c:pt idx="15417">
                  <c:v>0.620567868836289</c:v>
                </c:pt>
                <c:pt idx="15418">
                  <c:v>0.62109999999999999</c:v>
                </c:pt>
                <c:pt idx="15419">
                  <c:v>0.62116694485302604</c:v>
                </c:pt>
                <c:pt idx="15420">
                  <c:v>0.62116694485302604</c:v>
                </c:pt>
                <c:pt idx="15421">
                  <c:v>0.62150000000000005</c:v>
                </c:pt>
                <c:pt idx="15422">
                  <c:v>0.622193180861489</c:v>
                </c:pt>
                <c:pt idx="15423">
                  <c:v>0.62222202539836202</c:v>
                </c:pt>
                <c:pt idx="15424">
                  <c:v>0.62258384164680303</c:v>
                </c:pt>
                <c:pt idx="15425">
                  <c:v>0.62273021899243197</c:v>
                </c:pt>
                <c:pt idx="15426">
                  <c:v>0.62284810896340503</c:v>
                </c:pt>
                <c:pt idx="15427">
                  <c:v>0.62329999999999997</c:v>
                </c:pt>
                <c:pt idx="15428">
                  <c:v>0.62367181593010401</c:v>
                </c:pt>
                <c:pt idx="15429">
                  <c:v>0.62370000000000003</c:v>
                </c:pt>
                <c:pt idx="15430">
                  <c:v>0.62402084153620596</c:v>
                </c:pt>
                <c:pt idx="15431">
                  <c:v>0.62495033590410798</c:v>
                </c:pt>
                <c:pt idx="15432">
                  <c:v>0.62539999999999996</c:v>
                </c:pt>
                <c:pt idx="15433">
                  <c:v>0.62617640577892097</c:v>
                </c:pt>
                <c:pt idx="15434">
                  <c:v>0.62646289188141902</c:v>
                </c:pt>
                <c:pt idx="15435">
                  <c:v>0.62660317816682998</c:v>
                </c:pt>
                <c:pt idx="15436">
                  <c:v>0.62672414635292895</c:v>
                </c:pt>
                <c:pt idx="15437">
                  <c:v>0.62681244428299898</c:v>
                </c:pt>
                <c:pt idx="15438" formatCode="0.0000">
                  <c:v>0.627507774312139</c:v>
                </c:pt>
                <c:pt idx="15439">
                  <c:v>0.62765272073474798</c:v>
                </c:pt>
                <c:pt idx="15440">
                  <c:v>0.62768955901496004</c:v>
                </c:pt>
                <c:pt idx="15441">
                  <c:v>0.62900534708461497</c:v>
                </c:pt>
                <c:pt idx="15442">
                  <c:v>0.62916174448713702</c:v>
                </c:pt>
                <c:pt idx="15443">
                  <c:v>0.63068906809376302</c:v>
                </c:pt>
                <c:pt idx="15444">
                  <c:v>0.63169374104269804</c:v>
                </c:pt>
                <c:pt idx="15445">
                  <c:v>0.63175448588319105</c:v>
                </c:pt>
                <c:pt idx="15446">
                  <c:v>0.632625309547029</c:v>
                </c:pt>
                <c:pt idx="15447">
                  <c:v>0.63270000000000004</c:v>
                </c:pt>
                <c:pt idx="15448">
                  <c:v>0.63335381849345596</c:v>
                </c:pt>
                <c:pt idx="15449">
                  <c:v>0.63365892530129098</c:v>
                </c:pt>
                <c:pt idx="15450">
                  <c:v>0.63407098952729102</c:v>
                </c:pt>
                <c:pt idx="15451">
                  <c:v>0.63442873721347104</c:v>
                </c:pt>
                <c:pt idx="15452">
                  <c:v>0.634658923954599</c:v>
                </c:pt>
                <c:pt idx="15453">
                  <c:v>0.63579212961947695</c:v>
                </c:pt>
                <c:pt idx="15454">
                  <c:v>0.63588802878086204</c:v>
                </c:pt>
                <c:pt idx="15455">
                  <c:v>0.63639999999999997</c:v>
                </c:pt>
                <c:pt idx="15456">
                  <c:v>0.63642847708559402</c:v>
                </c:pt>
                <c:pt idx="15457">
                  <c:v>0.63680000000000003</c:v>
                </c:pt>
                <c:pt idx="15458">
                  <c:v>0.6371</c:v>
                </c:pt>
                <c:pt idx="15459">
                  <c:v>0.63739999999999997</c:v>
                </c:pt>
                <c:pt idx="15460">
                  <c:v>0.63759999999999994</c:v>
                </c:pt>
                <c:pt idx="15461">
                  <c:v>0.63763347014899496</c:v>
                </c:pt>
                <c:pt idx="15462">
                  <c:v>0.63769535105415598</c:v>
                </c:pt>
                <c:pt idx="15463" formatCode="0.0000">
                  <c:v>0.63778535021734195</c:v>
                </c:pt>
                <c:pt idx="15464">
                  <c:v>0.63780000000000003</c:v>
                </c:pt>
                <c:pt idx="15465">
                  <c:v>0.63819999999999999</c:v>
                </c:pt>
                <c:pt idx="15466">
                  <c:v>0.63820446363044303</c:v>
                </c:pt>
                <c:pt idx="15467">
                  <c:v>0.63834535578621299</c:v>
                </c:pt>
                <c:pt idx="15468">
                  <c:v>0.63834535578621299</c:v>
                </c:pt>
                <c:pt idx="15469">
                  <c:v>0.63844991227349901</c:v>
                </c:pt>
                <c:pt idx="15470">
                  <c:v>0.63846304695192002</c:v>
                </c:pt>
                <c:pt idx="15471">
                  <c:v>0.63887783535338405</c:v>
                </c:pt>
                <c:pt idx="15472">
                  <c:v>0.63919383635714799</c:v>
                </c:pt>
                <c:pt idx="15473">
                  <c:v>0.63959999999999995</c:v>
                </c:pt>
                <c:pt idx="15474">
                  <c:v>0.64073805375341697</c:v>
                </c:pt>
                <c:pt idx="15475">
                  <c:v>0.6411</c:v>
                </c:pt>
                <c:pt idx="15476">
                  <c:v>0.64129336350322197</c:v>
                </c:pt>
                <c:pt idx="15477">
                  <c:v>0.64137388420418895</c:v>
                </c:pt>
                <c:pt idx="15478">
                  <c:v>0.64139999999999997</c:v>
                </c:pt>
                <c:pt idx="15479">
                  <c:v>0.64319999999999999</c:v>
                </c:pt>
                <c:pt idx="15480">
                  <c:v>0.64319999999999999</c:v>
                </c:pt>
                <c:pt idx="15481">
                  <c:v>0.64320759883721301</c:v>
                </c:pt>
                <c:pt idx="15482">
                  <c:v>0.64337321637082601</c:v>
                </c:pt>
                <c:pt idx="15483">
                  <c:v>0.64349682536927</c:v>
                </c:pt>
                <c:pt idx="15484">
                  <c:v>0.64349999999999996</c:v>
                </c:pt>
                <c:pt idx="15485">
                  <c:v>0.64356270105855595</c:v>
                </c:pt>
                <c:pt idx="15486">
                  <c:v>0.64357857905160498</c:v>
                </c:pt>
                <c:pt idx="15487">
                  <c:v>0.64359975504714795</c:v>
                </c:pt>
                <c:pt idx="15488">
                  <c:v>0.64379346537972404</c:v>
                </c:pt>
                <c:pt idx="15489">
                  <c:v>0.64400000000000002</c:v>
                </c:pt>
                <c:pt idx="15490">
                  <c:v>0.64519836214838</c:v>
                </c:pt>
                <c:pt idx="15491">
                  <c:v>0.64580217184576905</c:v>
                </c:pt>
                <c:pt idx="15492">
                  <c:v>0.64588533469113696</c:v>
                </c:pt>
                <c:pt idx="15493">
                  <c:v>0.64632813755593299</c:v>
                </c:pt>
                <c:pt idx="15494">
                  <c:v>0.64632813755593299</c:v>
                </c:pt>
                <c:pt idx="15495">
                  <c:v>0.64711942412126899</c:v>
                </c:pt>
                <c:pt idx="15496">
                  <c:v>0.64783518776100302</c:v>
                </c:pt>
                <c:pt idx="15497">
                  <c:v>0.64817672200105003</c:v>
                </c:pt>
                <c:pt idx="15498">
                  <c:v>0.64879225790637696</c:v>
                </c:pt>
                <c:pt idx="15499">
                  <c:v>0.64880000000000004</c:v>
                </c:pt>
                <c:pt idx="15500">
                  <c:v>0.64906470532961003</c:v>
                </c:pt>
                <c:pt idx="15501">
                  <c:v>0.64929999999999999</c:v>
                </c:pt>
                <c:pt idx="15502">
                  <c:v>0.64940298125013096</c:v>
                </c:pt>
                <c:pt idx="15503">
                  <c:v>0.65047366430131404</c:v>
                </c:pt>
                <c:pt idx="15504">
                  <c:v>0.65060859922402903</c:v>
                </c:pt>
                <c:pt idx="15505" formatCode="0.0000">
                  <c:v>0.65085837779847</c:v>
                </c:pt>
                <c:pt idx="15506">
                  <c:v>0.6512</c:v>
                </c:pt>
                <c:pt idx="15507">
                  <c:v>0.65135472455517296</c:v>
                </c:pt>
                <c:pt idx="15508">
                  <c:v>0.65204186642164896</c:v>
                </c:pt>
                <c:pt idx="15509">
                  <c:v>0.6522</c:v>
                </c:pt>
                <c:pt idx="15510">
                  <c:v>0.6522</c:v>
                </c:pt>
                <c:pt idx="15511">
                  <c:v>0.65234743832311004</c:v>
                </c:pt>
                <c:pt idx="15512">
                  <c:v>0.65249999999999997</c:v>
                </c:pt>
                <c:pt idx="15513">
                  <c:v>0.65329999999999999</c:v>
                </c:pt>
                <c:pt idx="15514">
                  <c:v>0.65334607578202497</c:v>
                </c:pt>
                <c:pt idx="15515" formatCode="0.0000">
                  <c:v>0.65377644728605699</c:v>
                </c:pt>
                <c:pt idx="15516">
                  <c:v>0.65380000000000005</c:v>
                </c:pt>
                <c:pt idx="15517">
                  <c:v>0.65429192675478998</c:v>
                </c:pt>
                <c:pt idx="15518">
                  <c:v>0.65523722956712005</c:v>
                </c:pt>
                <c:pt idx="15519">
                  <c:v>0.65559999999999996</c:v>
                </c:pt>
                <c:pt idx="15520">
                  <c:v>0.65596155473553697</c:v>
                </c:pt>
                <c:pt idx="15521">
                  <c:v>0.65610000000000002</c:v>
                </c:pt>
                <c:pt idx="15522">
                  <c:v>0.65610000000000002</c:v>
                </c:pt>
                <c:pt idx="15523">
                  <c:v>0.656280889066575</c:v>
                </c:pt>
                <c:pt idx="15524">
                  <c:v>0.65709324668637503</c:v>
                </c:pt>
                <c:pt idx="15525" formatCode="0.0000">
                  <c:v>0.65804620192492902</c:v>
                </c:pt>
                <c:pt idx="15526">
                  <c:v>0.65849999999999997</c:v>
                </c:pt>
                <c:pt idx="15527">
                  <c:v>0.66037514672074404</c:v>
                </c:pt>
                <c:pt idx="15528">
                  <c:v>0.660482670135354</c:v>
                </c:pt>
                <c:pt idx="15529">
                  <c:v>0.66067468654260997</c:v>
                </c:pt>
                <c:pt idx="15530">
                  <c:v>0.66110000000000002</c:v>
                </c:pt>
                <c:pt idx="15531">
                  <c:v>0.66120123957843202</c:v>
                </c:pt>
                <c:pt idx="15532">
                  <c:v>0.66122441279733302</c:v>
                </c:pt>
                <c:pt idx="15533">
                  <c:v>0.6613</c:v>
                </c:pt>
                <c:pt idx="15534">
                  <c:v>0.66138358412746301</c:v>
                </c:pt>
                <c:pt idx="15535">
                  <c:v>0.66149999999999998</c:v>
                </c:pt>
                <c:pt idx="15536">
                  <c:v>0.66149999999999998</c:v>
                </c:pt>
                <c:pt idx="15537">
                  <c:v>0.66149999999999998</c:v>
                </c:pt>
                <c:pt idx="15538">
                  <c:v>0.66179822798813404</c:v>
                </c:pt>
                <c:pt idx="15539">
                  <c:v>0.66224138638492502</c:v>
                </c:pt>
                <c:pt idx="15540">
                  <c:v>0.66249999999999998</c:v>
                </c:pt>
                <c:pt idx="15541">
                  <c:v>0.66359999999999997</c:v>
                </c:pt>
                <c:pt idx="15542">
                  <c:v>0.66515754906025004</c:v>
                </c:pt>
                <c:pt idx="15543">
                  <c:v>0.66517415377797295</c:v>
                </c:pt>
                <c:pt idx="15544">
                  <c:v>0.66520000000000001</c:v>
                </c:pt>
                <c:pt idx="15545">
                  <c:v>0.66525447518829195</c:v>
                </c:pt>
                <c:pt idx="15546">
                  <c:v>0.66541640059363305</c:v>
                </c:pt>
                <c:pt idx="15547">
                  <c:v>0.66544846606121599</c:v>
                </c:pt>
                <c:pt idx="15548">
                  <c:v>0.66575269354475397</c:v>
                </c:pt>
                <c:pt idx="15549">
                  <c:v>0.66653356090662697</c:v>
                </c:pt>
                <c:pt idx="15550">
                  <c:v>0.66659999999999997</c:v>
                </c:pt>
                <c:pt idx="15551">
                  <c:v>0.66690000000000005</c:v>
                </c:pt>
                <c:pt idx="15552">
                  <c:v>0.66701874092468805</c:v>
                </c:pt>
                <c:pt idx="15553">
                  <c:v>0.66727672859435905</c:v>
                </c:pt>
                <c:pt idx="15554">
                  <c:v>0.66734854858653003</c:v>
                </c:pt>
                <c:pt idx="15555">
                  <c:v>0.66779999999999995</c:v>
                </c:pt>
                <c:pt idx="15556">
                  <c:v>0.66820000000000002</c:v>
                </c:pt>
                <c:pt idx="15557">
                  <c:v>0.66851503904504705</c:v>
                </c:pt>
                <c:pt idx="15558">
                  <c:v>0.66869999999999996</c:v>
                </c:pt>
                <c:pt idx="15559">
                  <c:v>0.66910000000000003</c:v>
                </c:pt>
                <c:pt idx="15560" formatCode="0.0000">
                  <c:v>0.66999928534414699</c:v>
                </c:pt>
                <c:pt idx="15561">
                  <c:v>0.67010000000000003</c:v>
                </c:pt>
                <c:pt idx="15562">
                  <c:v>0.67012156842010395</c:v>
                </c:pt>
                <c:pt idx="15563">
                  <c:v>0.67050653848783504</c:v>
                </c:pt>
                <c:pt idx="15564">
                  <c:v>0.67070230084554905</c:v>
                </c:pt>
                <c:pt idx="15565">
                  <c:v>0.67089941726916702</c:v>
                </c:pt>
                <c:pt idx="15566">
                  <c:v>0.67119484138921004</c:v>
                </c:pt>
                <c:pt idx="15567">
                  <c:v>0.67136674460356005</c:v>
                </c:pt>
                <c:pt idx="15568" formatCode="0.0000">
                  <c:v>0.67228707117744502</c:v>
                </c:pt>
                <c:pt idx="15569" formatCode="0.0000">
                  <c:v>0.67272052163073104</c:v>
                </c:pt>
                <c:pt idx="15570">
                  <c:v>0.67276685727124397</c:v>
                </c:pt>
                <c:pt idx="15571">
                  <c:v>0.67304785675714696</c:v>
                </c:pt>
                <c:pt idx="15572">
                  <c:v>0.67362978654696404</c:v>
                </c:pt>
                <c:pt idx="15573">
                  <c:v>0.67369143059256098</c:v>
                </c:pt>
                <c:pt idx="15574">
                  <c:v>0.67415821707200396</c:v>
                </c:pt>
                <c:pt idx="15575">
                  <c:v>0.67446534153551796</c:v>
                </c:pt>
                <c:pt idx="15576">
                  <c:v>0.675039057215847</c:v>
                </c:pt>
                <c:pt idx="15577">
                  <c:v>0.67511285117798003</c:v>
                </c:pt>
                <c:pt idx="15578">
                  <c:v>0.67586665291764303</c:v>
                </c:pt>
                <c:pt idx="15579">
                  <c:v>0.67610000000000003</c:v>
                </c:pt>
                <c:pt idx="15580">
                  <c:v>0.67620000000000002</c:v>
                </c:pt>
                <c:pt idx="15581">
                  <c:v>0.67620000000000002</c:v>
                </c:pt>
                <c:pt idx="15582">
                  <c:v>0.67633393958558996</c:v>
                </c:pt>
                <c:pt idx="15583">
                  <c:v>0.67700850928010103</c:v>
                </c:pt>
                <c:pt idx="15584">
                  <c:v>0.67789999999999995</c:v>
                </c:pt>
                <c:pt idx="15585">
                  <c:v>0.67796636151114098</c:v>
                </c:pt>
                <c:pt idx="15586">
                  <c:v>0.67884266054558096</c:v>
                </c:pt>
                <c:pt idx="15587">
                  <c:v>0.67919040365972105</c:v>
                </c:pt>
                <c:pt idx="15588">
                  <c:v>0.67940825853103404</c:v>
                </c:pt>
                <c:pt idx="15589">
                  <c:v>0.67947026658246601</c:v>
                </c:pt>
                <c:pt idx="15590">
                  <c:v>0.67957122525348002</c:v>
                </c:pt>
                <c:pt idx="15591" formatCode="0.0000">
                  <c:v>0.67964799401878295</c:v>
                </c:pt>
                <c:pt idx="15592">
                  <c:v>0.67969999999999997</c:v>
                </c:pt>
                <c:pt idx="15593">
                  <c:v>0.68025973570899101</c:v>
                </c:pt>
                <c:pt idx="15594">
                  <c:v>0.68074262544029296</c:v>
                </c:pt>
                <c:pt idx="15595">
                  <c:v>0.68093675318587199</c:v>
                </c:pt>
                <c:pt idx="15596">
                  <c:v>0.68107454652661403</c:v>
                </c:pt>
                <c:pt idx="15597">
                  <c:v>0.68107454652661403</c:v>
                </c:pt>
                <c:pt idx="15598" formatCode="0.0000">
                  <c:v>0.68128190491194895</c:v>
                </c:pt>
                <c:pt idx="15599">
                  <c:v>0.68137162668876305</c:v>
                </c:pt>
                <c:pt idx="15600">
                  <c:v>0.681600319376091</c:v>
                </c:pt>
                <c:pt idx="15601">
                  <c:v>0.68191187753814497</c:v>
                </c:pt>
                <c:pt idx="15602">
                  <c:v>0.682142355460303</c:v>
                </c:pt>
                <c:pt idx="15603">
                  <c:v>0.68224699515305798</c:v>
                </c:pt>
                <c:pt idx="15604">
                  <c:v>0.68235016647956004</c:v>
                </c:pt>
                <c:pt idx="15605">
                  <c:v>0.68300000000000005</c:v>
                </c:pt>
                <c:pt idx="15606">
                  <c:v>0.68310073128480098</c:v>
                </c:pt>
                <c:pt idx="15607">
                  <c:v>0.68420000000000003</c:v>
                </c:pt>
                <c:pt idx="15608">
                  <c:v>0.68421697613599897</c:v>
                </c:pt>
                <c:pt idx="15609">
                  <c:v>0.68434246864543802</c:v>
                </c:pt>
                <c:pt idx="15610">
                  <c:v>0.68446978430787297</c:v>
                </c:pt>
                <c:pt idx="15611">
                  <c:v>0.68448289954501795</c:v>
                </c:pt>
                <c:pt idx="15612">
                  <c:v>0.68521706867238497</c:v>
                </c:pt>
                <c:pt idx="15613">
                  <c:v>0.68561978220084396</c:v>
                </c:pt>
                <c:pt idx="15614">
                  <c:v>0.68569999999999998</c:v>
                </c:pt>
                <c:pt idx="15615">
                  <c:v>0.68569999999999998</c:v>
                </c:pt>
                <c:pt idx="15616">
                  <c:v>0.68650003596234199</c:v>
                </c:pt>
                <c:pt idx="15617">
                  <c:v>0.68659568480884803</c:v>
                </c:pt>
                <c:pt idx="15618">
                  <c:v>0.68659999999999999</c:v>
                </c:pt>
                <c:pt idx="15619">
                  <c:v>0.68700000000000006</c:v>
                </c:pt>
                <c:pt idx="15620">
                  <c:v>0.68715680948167701</c:v>
                </c:pt>
                <c:pt idx="15621">
                  <c:v>0.68720000000000003</c:v>
                </c:pt>
                <c:pt idx="15622">
                  <c:v>0.68730000000000002</c:v>
                </c:pt>
                <c:pt idx="15623">
                  <c:v>0.68737509991225099</c:v>
                </c:pt>
                <c:pt idx="15624">
                  <c:v>0.68737509991225099</c:v>
                </c:pt>
                <c:pt idx="15625">
                  <c:v>0.687454795955866</c:v>
                </c:pt>
                <c:pt idx="15626">
                  <c:v>0.68872418044391204</c:v>
                </c:pt>
                <c:pt idx="15627">
                  <c:v>0.68881293878769301</c:v>
                </c:pt>
                <c:pt idx="15628">
                  <c:v>0.68884350824788898</c:v>
                </c:pt>
                <c:pt idx="15629">
                  <c:v>0.68903861682866696</c:v>
                </c:pt>
                <c:pt idx="15630">
                  <c:v>0.690087802139152</c:v>
                </c:pt>
                <c:pt idx="15631">
                  <c:v>0.69030000000000002</c:v>
                </c:pt>
                <c:pt idx="15632">
                  <c:v>0.69040000000000001</c:v>
                </c:pt>
                <c:pt idx="15633">
                  <c:v>0.69046928531859098</c:v>
                </c:pt>
                <c:pt idx="15634">
                  <c:v>0.69130000000000003</c:v>
                </c:pt>
                <c:pt idx="15635">
                  <c:v>0.69140000000000001</c:v>
                </c:pt>
                <c:pt idx="15636">
                  <c:v>0.69189558250087602</c:v>
                </c:pt>
                <c:pt idx="15637">
                  <c:v>0.69340000000000002</c:v>
                </c:pt>
                <c:pt idx="15638">
                  <c:v>0.6946</c:v>
                </c:pt>
                <c:pt idx="15639">
                  <c:v>0.69499999999999995</c:v>
                </c:pt>
                <c:pt idx="15640">
                  <c:v>0.69510000000000005</c:v>
                </c:pt>
                <c:pt idx="15641">
                  <c:v>0.69550000000000001</c:v>
                </c:pt>
                <c:pt idx="15642" formatCode="0.0000">
                  <c:v>0.69652483450131797</c:v>
                </c:pt>
                <c:pt idx="15643">
                  <c:v>0.69654543003653902</c:v>
                </c:pt>
                <c:pt idx="15644">
                  <c:v>0.69705388786112799</c:v>
                </c:pt>
                <c:pt idx="15645">
                  <c:v>0.69740000000000002</c:v>
                </c:pt>
                <c:pt idx="15646">
                  <c:v>0.69782111155767301</c:v>
                </c:pt>
                <c:pt idx="15647" formatCode="0.0000">
                  <c:v>0.69786759342282201</c:v>
                </c:pt>
                <c:pt idx="15648">
                  <c:v>0.69810000000000005</c:v>
                </c:pt>
                <c:pt idx="15649">
                  <c:v>0.69820000000000004</c:v>
                </c:pt>
                <c:pt idx="15650">
                  <c:v>0.69846495381967599</c:v>
                </c:pt>
                <c:pt idx="15651">
                  <c:v>0.69875962914899503</c:v>
                </c:pt>
                <c:pt idx="15652">
                  <c:v>0.69876121329303498</c:v>
                </c:pt>
                <c:pt idx="15653">
                  <c:v>0.69887872290464803</c:v>
                </c:pt>
                <c:pt idx="15654">
                  <c:v>0.69896553826576002</c:v>
                </c:pt>
                <c:pt idx="15655">
                  <c:v>0.699181200638192</c:v>
                </c:pt>
                <c:pt idx="15656">
                  <c:v>0.70028343563788398</c:v>
                </c:pt>
                <c:pt idx="15657">
                  <c:v>0.70040000000000002</c:v>
                </c:pt>
                <c:pt idx="15658">
                  <c:v>0.70173397654845104</c:v>
                </c:pt>
                <c:pt idx="15659">
                  <c:v>0.70207648520194699</c:v>
                </c:pt>
                <c:pt idx="15660">
                  <c:v>0.70245148516557399</c:v>
                </c:pt>
                <c:pt idx="15661">
                  <c:v>0.70279999999999998</c:v>
                </c:pt>
                <c:pt idx="15662">
                  <c:v>0.70320000000000005</c:v>
                </c:pt>
                <c:pt idx="15663">
                  <c:v>0.70329253132694702</c:v>
                </c:pt>
                <c:pt idx="15664">
                  <c:v>0.70332582037967395</c:v>
                </c:pt>
                <c:pt idx="15665">
                  <c:v>0.70395317646998501</c:v>
                </c:pt>
                <c:pt idx="15666">
                  <c:v>0.70424484641368901</c:v>
                </c:pt>
                <c:pt idx="15667">
                  <c:v>0.704261028910946</c:v>
                </c:pt>
                <c:pt idx="15668" formatCode="0.0000">
                  <c:v>0.70544022270455997</c:v>
                </c:pt>
                <c:pt idx="15669">
                  <c:v>0.70557430484213501</c:v>
                </c:pt>
                <c:pt idx="15670">
                  <c:v>0.70562890809144097</c:v>
                </c:pt>
                <c:pt idx="15671">
                  <c:v>0.70773456442265104</c:v>
                </c:pt>
                <c:pt idx="15672">
                  <c:v>0.70775860339728003</c:v>
                </c:pt>
                <c:pt idx="15673" formatCode="0.0000">
                  <c:v>0.70806459731032001</c:v>
                </c:pt>
                <c:pt idx="15674">
                  <c:v>0.70823368778320495</c:v>
                </c:pt>
                <c:pt idx="15675">
                  <c:v>0.70848308564358198</c:v>
                </c:pt>
                <c:pt idx="15676">
                  <c:v>0.70946614436365996</c:v>
                </c:pt>
                <c:pt idx="15677">
                  <c:v>0.70994357810544695</c:v>
                </c:pt>
                <c:pt idx="15678">
                  <c:v>0.70995043650442502</c:v>
                </c:pt>
                <c:pt idx="15679">
                  <c:v>0.71015934974459805</c:v>
                </c:pt>
                <c:pt idx="15680">
                  <c:v>0.71050000000000002</c:v>
                </c:pt>
                <c:pt idx="15681">
                  <c:v>0.71068187782490899</c:v>
                </c:pt>
                <c:pt idx="15682">
                  <c:v>0.71109867765715695</c:v>
                </c:pt>
                <c:pt idx="15683">
                  <c:v>0.71111333893280904</c:v>
                </c:pt>
                <c:pt idx="15684">
                  <c:v>0.71182528786913601</c:v>
                </c:pt>
                <c:pt idx="15685">
                  <c:v>0.71185299449490003</c:v>
                </c:pt>
                <c:pt idx="15686" formatCode="0.0000">
                  <c:v>0.71185968484318596</c:v>
                </c:pt>
                <c:pt idx="15687">
                  <c:v>0.71209999999999996</c:v>
                </c:pt>
                <c:pt idx="15688">
                  <c:v>0.71220000000000006</c:v>
                </c:pt>
                <c:pt idx="15689">
                  <c:v>0.71231511147999005</c:v>
                </c:pt>
                <c:pt idx="15690" formatCode="0.0000">
                  <c:v>0.71232938631615805</c:v>
                </c:pt>
                <c:pt idx="15691">
                  <c:v>0.71276201959958096</c:v>
                </c:pt>
                <c:pt idx="15692">
                  <c:v>0.71293433308281795</c:v>
                </c:pt>
                <c:pt idx="15693" formatCode="0.0000">
                  <c:v>0.71394146017066695</c:v>
                </c:pt>
                <c:pt idx="15694">
                  <c:v>0.71419999999999995</c:v>
                </c:pt>
                <c:pt idx="15695">
                  <c:v>0.71423147990359304</c:v>
                </c:pt>
                <c:pt idx="15696">
                  <c:v>0.71447554147732595</c:v>
                </c:pt>
                <c:pt idx="15697">
                  <c:v>0.71498533241419404</c:v>
                </c:pt>
                <c:pt idx="15698">
                  <c:v>0.71499999999999997</c:v>
                </c:pt>
                <c:pt idx="15699">
                  <c:v>0.71580493785722799</c:v>
                </c:pt>
                <c:pt idx="15700">
                  <c:v>0.71582095549729496</c:v>
                </c:pt>
                <c:pt idx="15701">
                  <c:v>0.71582095549729496</c:v>
                </c:pt>
                <c:pt idx="15702">
                  <c:v>0.71586843450186999</c:v>
                </c:pt>
                <c:pt idx="15703">
                  <c:v>0.71603059564730898</c:v>
                </c:pt>
                <c:pt idx="15704">
                  <c:v>0.71640000000000004</c:v>
                </c:pt>
                <c:pt idx="15705">
                  <c:v>0.7167</c:v>
                </c:pt>
                <c:pt idx="15706">
                  <c:v>0.71689244406196395</c:v>
                </c:pt>
                <c:pt idx="15707">
                  <c:v>0.71743415094907603</c:v>
                </c:pt>
                <c:pt idx="15708">
                  <c:v>0.71760062966895499</c:v>
                </c:pt>
                <c:pt idx="15709">
                  <c:v>0.71874337574579505</c:v>
                </c:pt>
                <c:pt idx="15710">
                  <c:v>0.71877260294676404</c:v>
                </c:pt>
                <c:pt idx="15711">
                  <c:v>0.71897450600536295</c:v>
                </c:pt>
                <c:pt idx="15712">
                  <c:v>0.71909371493182095</c:v>
                </c:pt>
                <c:pt idx="15713">
                  <c:v>0.71909999999999996</c:v>
                </c:pt>
                <c:pt idx="15714">
                  <c:v>0.71918859116808298</c:v>
                </c:pt>
                <c:pt idx="15715">
                  <c:v>0.71920714738796998</c:v>
                </c:pt>
                <c:pt idx="15716">
                  <c:v>0.71950499958766501</c:v>
                </c:pt>
                <c:pt idx="15717">
                  <c:v>0.71998550601568101</c:v>
                </c:pt>
                <c:pt idx="15718">
                  <c:v>0.72019999999999995</c:v>
                </c:pt>
                <c:pt idx="15719">
                  <c:v>0.72053248314817397</c:v>
                </c:pt>
                <c:pt idx="15720">
                  <c:v>0.72140000000000004</c:v>
                </c:pt>
                <c:pt idx="15721">
                  <c:v>0.722091132016217</c:v>
                </c:pt>
                <c:pt idx="15722">
                  <c:v>0.72311884579754804</c:v>
                </c:pt>
                <c:pt idx="15723">
                  <c:v>0.723302711375716</c:v>
                </c:pt>
                <c:pt idx="15724">
                  <c:v>0.72373510797808305</c:v>
                </c:pt>
                <c:pt idx="15725">
                  <c:v>0.72375851472243802</c:v>
                </c:pt>
                <c:pt idx="15726">
                  <c:v>0.72460000000000002</c:v>
                </c:pt>
                <c:pt idx="15727">
                  <c:v>0.72470000000000001</c:v>
                </c:pt>
                <c:pt idx="15728">
                  <c:v>0.72507492665359097</c:v>
                </c:pt>
                <c:pt idx="15729">
                  <c:v>0.72509825210369605</c:v>
                </c:pt>
                <c:pt idx="15730">
                  <c:v>0.72600113800294797</c:v>
                </c:pt>
                <c:pt idx="15731" formatCode="0.0000">
                  <c:v>0.72600829168052305</c:v>
                </c:pt>
                <c:pt idx="15732">
                  <c:v>0.72669660890854304</c:v>
                </c:pt>
                <c:pt idx="15733">
                  <c:v>0.72681608442507095</c:v>
                </c:pt>
                <c:pt idx="15734">
                  <c:v>0.72689999999999999</c:v>
                </c:pt>
                <c:pt idx="15735">
                  <c:v>0.72729999999999995</c:v>
                </c:pt>
                <c:pt idx="15736">
                  <c:v>0.72729999999999995</c:v>
                </c:pt>
                <c:pt idx="15737">
                  <c:v>0.72742679289275203</c:v>
                </c:pt>
                <c:pt idx="15738">
                  <c:v>0.72750000000000004</c:v>
                </c:pt>
                <c:pt idx="15739">
                  <c:v>0.72750347175568997</c:v>
                </c:pt>
                <c:pt idx="15740">
                  <c:v>0.727558342040449</c:v>
                </c:pt>
                <c:pt idx="15741">
                  <c:v>0.72759879513568904</c:v>
                </c:pt>
                <c:pt idx="15742">
                  <c:v>0.72761573666003598</c:v>
                </c:pt>
                <c:pt idx="15743">
                  <c:v>0.72761814905649802</c:v>
                </c:pt>
                <c:pt idx="15744">
                  <c:v>0.72824238287714405</c:v>
                </c:pt>
                <c:pt idx="15745">
                  <c:v>0.72827894291986806</c:v>
                </c:pt>
                <c:pt idx="15746">
                  <c:v>0.72832118942241098</c:v>
                </c:pt>
                <c:pt idx="15747">
                  <c:v>0.72834737823891504</c:v>
                </c:pt>
                <c:pt idx="15748">
                  <c:v>0.72844828719411003</c:v>
                </c:pt>
                <c:pt idx="15749">
                  <c:v>0.72883702916205895</c:v>
                </c:pt>
                <c:pt idx="15750">
                  <c:v>0.72950000000000004</c:v>
                </c:pt>
                <c:pt idx="15751">
                  <c:v>0.72971649527378102</c:v>
                </c:pt>
                <c:pt idx="15752">
                  <c:v>0.73003486513497295</c:v>
                </c:pt>
                <c:pt idx="15753">
                  <c:v>0.73005697205897702</c:v>
                </c:pt>
                <c:pt idx="15754">
                  <c:v>0.73029999999999995</c:v>
                </c:pt>
                <c:pt idx="15755">
                  <c:v>0.73036489267119298</c:v>
                </c:pt>
                <c:pt idx="15756">
                  <c:v>0.73099708065309899</c:v>
                </c:pt>
                <c:pt idx="15757">
                  <c:v>0.73119999999999996</c:v>
                </c:pt>
                <c:pt idx="15758">
                  <c:v>0.73135691235215206</c:v>
                </c:pt>
                <c:pt idx="15759">
                  <c:v>0.73207768582758204</c:v>
                </c:pt>
                <c:pt idx="15760">
                  <c:v>0.73212027630396803</c:v>
                </c:pt>
                <c:pt idx="15761">
                  <c:v>0.73231117508264598</c:v>
                </c:pt>
                <c:pt idx="15762">
                  <c:v>0.732620014084021</c:v>
                </c:pt>
                <c:pt idx="15763">
                  <c:v>0.73280000000000001</c:v>
                </c:pt>
                <c:pt idx="15764" formatCode="0.0000">
                  <c:v>0.73329393198557502</c:v>
                </c:pt>
                <c:pt idx="15765">
                  <c:v>0.73365614403118096</c:v>
                </c:pt>
                <c:pt idx="15766">
                  <c:v>0.73399686770899997</c:v>
                </c:pt>
                <c:pt idx="15767">
                  <c:v>0.73420485040984895</c:v>
                </c:pt>
                <c:pt idx="15768">
                  <c:v>0.73450000000000004</c:v>
                </c:pt>
                <c:pt idx="15769">
                  <c:v>0.73460541385377498</c:v>
                </c:pt>
                <c:pt idx="15770">
                  <c:v>0.73461382822487298</c:v>
                </c:pt>
                <c:pt idx="15771">
                  <c:v>0.73467660348291997</c:v>
                </c:pt>
                <c:pt idx="15772">
                  <c:v>0.73474038872740699</c:v>
                </c:pt>
                <c:pt idx="15773">
                  <c:v>0.73474588906999605</c:v>
                </c:pt>
                <c:pt idx="15774">
                  <c:v>0.73529999999999995</c:v>
                </c:pt>
                <c:pt idx="15775">
                  <c:v>0.73530113302478395</c:v>
                </c:pt>
                <c:pt idx="15776">
                  <c:v>0.73571448410840501</c:v>
                </c:pt>
                <c:pt idx="15777">
                  <c:v>0.73623574689606197</c:v>
                </c:pt>
                <c:pt idx="15778">
                  <c:v>0.73670000000000002</c:v>
                </c:pt>
                <c:pt idx="15779">
                  <c:v>0.73670000000000002</c:v>
                </c:pt>
                <c:pt idx="15780">
                  <c:v>0.73680000000000001</c:v>
                </c:pt>
                <c:pt idx="15781">
                  <c:v>0.736864631877582</c:v>
                </c:pt>
                <c:pt idx="15782">
                  <c:v>0.73758196539347098</c:v>
                </c:pt>
                <c:pt idx="15783" formatCode="0.0000">
                  <c:v>0.73768507315603904</c:v>
                </c:pt>
                <c:pt idx="15784">
                  <c:v>0.73780000000000001</c:v>
                </c:pt>
                <c:pt idx="15785">
                  <c:v>0.73861786420542397</c:v>
                </c:pt>
                <c:pt idx="15786">
                  <c:v>0.73862455353731404</c:v>
                </c:pt>
                <c:pt idx="15787">
                  <c:v>0.74046646286162698</c:v>
                </c:pt>
                <c:pt idx="15788" formatCode="0.0000">
                  <c:v>0.74116967336420403</c:v>
                </c:pt>
                <c:pt idx="15789">
                  <c:v>0.74121282193493998</c:v>
                </c:pt>
                <c:pt idx="15790">
                  <c:v>0.741744059523892</c:v>
                </c:pt>
                <c:pt idx="15791">
                  <c:v>0.74219999999999997</c:v>
                </c:pt>
                <c:pt idx="15792">
                  <c:v>0.74229999999999996</c:v>
                </c:pt>
                <c:pt idx="15793">
                  <c:v>0.74307891425877903</c:v>
                </c:pt>
                <c:pt idx="15794">
                  <c:v>0.74307891425877903</c:v>
                </c:pt>
                <c:pt idx="15795">
                  <c:v>0.74309999999999998</c:v>
                </c:pt>
                <c:pt idx="15796">
                  <c:v>0.74334602526973004</c:v>
                </c:pt>
                <c:pt idx="15797">
                  <c:v>0.74391180923900202</c:v>
                </c:pt>
                <c:pt idx="15798">
                  <c:v>0.74429999999999996</c:v>
                </c:pt>
                <c:pt idx="15799">
                  <c:v>0.74460000000000004</c:v>
                </c:pt>
                <c:pt idx="15800" formatCode="0.0000">
                  <c:v>0.74543294442180497</c:v>
                </c:pt>
                <c:pt idx="15801">
                  <c:v>0.74580000000000002</c:v>
                </c:pt>
                <c:pt idx="15802">
                  <c:v>0.74620381182559103</c:v>
                </c:pt>
                <c:pt idx="15803">
                  <c:v>0.74638256694642402</c:v>
                </c:pt>
                <c:pt idx="15804">
                  <c:v>0.74690000000000001</c:v>
                </c:pt>
                <c:pt idx="15805">
                  <c:v>0.74709999999999999</c:v>
                </c:pt>
                <c:pt idx="15806">
                  <c:v>0.74735408151761695</c:v>
                </c:pt>
                <c:pt idx="15807">
                  <c:v>0.74860000000000004</c:v>
                </c:pt>
                <c:pt idx="15808">
                  <c:v>0.74959597438449599</c:v>
                </c:pt>
                <c:pt idx="15809">
                  <c:v>0.749733969061534</c:v>
                </c:pt>
                <c:pt idx="15810">
                  <c:v>0.749779733493384</c:v>
                </c:pt>
                <c:pt idx="15811">
                  <c:v>0.75090938321773104</c:v>
                </c:pt>
                <c:pt idx="15812" formatCode="0.0000">
                  <c:v>0.75133646586484104</c:v>
                </c:pt>
                <c:pt idx="15813">
                  <c:v>0.75179925750663301</c:v>
                </c:pt>
                <c:pt idx="15814">
                  <c:v>0.75187495410890703</c:v>
                </c:pt>
                <c:pt idx="15815">
                  <c:v>0.75258983612144503</c:v>
                </c:pt>
                <c:pt idx="15816">
                  <c:v>0.75440635271865097</c:v>
                </c:pt>
                <c:pt idx="15817">
                  <c:v>0.75458836240574501</c:v>
                </c:pt>
                <c:pt idx="15818">
                  <c:v>0.75496451575841905</c:v>
                </c:pt>
                <c:pt idx="15819">
                  <c:v>0.75496451575841905</c:v>
                </c:pt>
                <c:pt idx="15820">
                  <c:v>0.75549999999999995</c:v>
                </c:pt>
                <c:pt idx="15821" formatCode="0.0000">
                  <c:v>0.75586754722132898</c:v>
                </c:pt>
                <c:pt idx="15822">
                  <c:v>0.75666461846357302</c:v>
                </c:pt>
                <c:pt idx="15823">
                  <c:v>0.75702397901891205</c:v>
                </c:pt>
                <c:pt idx="15824">
                  <c:v>0.75713230875761095</c:v>
                </c:pt>
                <c:pt idx="15825">
                  <c:v>0.75720433462418801</c:v>
                </c:pt>
                <c:pt idx="15826">
                  <c:v>0.75860000000000005</c:v>
                </c:pt>
                <c:pt idx="15827">
                  <c:v>0.75917146854237905</c:v>
                </c:pt>
                <c:pt idx="15828">
                  <c:v>0.75917508330533001</c:v>
                </c:pt>
                <c:pt idx="15829">
                  <c:v>0.75945292749494298</c:v>
                </c:pt>
                <c:pt idx="15830" formatCode="0.0000">
                  <c:v>0.75952040177187197</c:v>
                </c:pt>
                <c:pt idx="15831">
                  <c:v>0.759525796521896</c:v>
                </c:pt>
                <c:pt idx="15832">
                  <c:v>0.76094668871112603</c:v>
                </c:pt>
                <c:pt idx="15833">
                  <c:v>0.76107756170237395</c:v>
                </c:pt>
                <c:pt idx="15834">
                  <c:v>0.76188948927487798</c:v>
                </c:pt>
                <c:pt idx="15835">
                  <c:v>0.76189998043969098</c:v>
                </c:pt>
                <c:pt idx="15836">
                  <c:v>0.76191030459866005</c:v>
                </c:pt>
                <c:pt idx="15837">
                  <c:v>0.7621</c:v>
                </c:pt>
                <c:pt idx="15838">
                  <c:v>0.76342711353942205</c:v>
                </c:pt>
                <c:pt idx="15839">
                  <c:v>0.76364161709091904</c:v>
                </c:pt>
                <c:pt idx="15840">
                  <c:v>0.76390000000000002</c:v>
                </c:pt>
                <c:pt idx="15841" formatCode="0.0000">
                  <c:v>0.76391364126246197</c:v>
                </c:pt>
                <c:pt idx="15842">
                  <c:v>0.76398217076057895</c:v>
                </c:pt>
                <c:pt idx="15843">
                  <c:v>0.76580000000000004</c:v>
                </c:pt>
                <c:pt idx="15844">
                  <c:v>0.76606768424418403</c:v>
                </c:pt>
                <c:pt idx="15845">
                  <c:v>0.766126629849742</c:v>
                </c:pt>
                <c:pt idx="15846">
                  <c:v>0.766486929796653</c:v>
                </c:pt>
                <c:pt idx="15847">
                  <c:v>0.76729999999999998</c:v>
                </c:pt>
                <c:pt idx="15848" formatCode="0.0000">
                  <c:v>0.76732981615072005</c:v>
                </c:pt>
                <c:pt idx="15849">
                  <c:v>0.76756382405444201</c:v>
                </c:pt>
                <c:pt idx="15850">
                  <c:v>0.76810998939295405</c:v>
                </c:pt>
                <c:pt idx="15851">
                  <c:v>0.76878490037508196</c:v>
                </c:pt>
                <c:pt idx="15852">
                  <c:v>0.769267811410145</c:v>
                </c:pt>
                <c:pt idx="15853">
                  <c:v>0.76937322151355403</c:v>
                </c:pt>
                <c:pt idx="15854">
                  <c:v>0.76970000000000005</c:v>
                </c:pt>
                <c:pt idx="15855">
                  <c:v>0.76970000000000005</c:v>
                </c:pt>
                <c:pt idx="15856">
                  <c:v>0.76977588302060096</c:v>
                </c:pt>
                <c:pt idx="15857">
                  <c:v>0.7702</c:v>
                </c:pt>
                <c:pt idx="15858">
                  <c:v>0.77034795128982103</c:v>
                </c:pt>
                <c:pt idx="15859">
                  <c:v>0.77080000000000004</c:v>
                </c:pt>
                <c:pt idx="15860">
                  <c:v>0.77083408874231496</c:v>
                </c:pt>
                <c:pt idx="15861">
                  <c:v>0.77132542248730096</c:v>
                </c:pt>
                <c:pt idx="15862">
                  <c:v>0.77249999999999996</c:v>
                </c:pt>
                <c:pt idx="15863">
                  <c:v>0.77327490052252801</c:v>
                </c:pt>
                <c:pt idx="15864">
                  <c:v>0.77343370172939296</c:v>
                </c:pt>
                <c:pt idx="15865">
                  <c:v>0.773572886996717</c:v>
                </c:pt>
                <c:pt idx="15866">
                  <c:v>0.77399150531442096</c:v>
                </c:pt>
                <c:pt idx="15867">
                  <c:v>0.77470000000000006</c:v>
                </c:pt>
                <c:pt idx="15868">
                  <c:v>0.77478182061030998</c:v>
                </c:pt>
                <c:pt idx="15869">
                  <c:v>0.77529999999999999</c:v>
                </c:pt>
                <c:pt idx="15870">
                  <c:v>0.77549688631472802</c:v>
                </c:pt>
                <c:pt idx="15871">
                  <c:v>0.77558618751798303</c:v>
                </c:pt>
                <c:pt idx="15872">
                  <c:v>0.77558618751798303</c:v>
                </c:pt>
                <c:pt idx="15873">
                  <c:v>0.77632677757266999</c:v>
                </c:pt>
                <c:pt idx="15874">
                  <c:v>0.77669665596272197</c:v>
                </c:pt>
                <c:pt idx="15875">
                  <c:v>0.77680000000000005</c:v>
                </c:pt>
                <c:pt idx="15876">
                  <c:v>0.77680000000000005</c:v>
                </c:pt>
                <c:pt idx="15877">
                  <c:v>0.776933250377143</c:v>
                </c:pt>
                <c:pt idx="15878">
                  <c:v>0.77711915257977704</c:v>
                </c:pt>
                <c:pt idx="15879">
                  <c:v>0.77719579391799398</c:v>
                </c:pt>
                <c:pt idx="15880">
                  <c:v>0.77729999999999999</c:v>
                </c:pt>
                <c:pt idx="15881">
                  <c:v>0.777419618698449</c:v>
                </c:pt>
                <c:pt idx="15882">
                  <c:v>0.77880913904799598</c:v>
                </c:pt>
                <c:pt idx="15883">
                  <c:v>0.77910000000000001</c:v>
                </c:pt>
                <c:pt idx="15884">
                  <c:v>0.77939999999999998</c:v>
                </c:pt>
                <c:pt idx="15885">
                  <c:v>0.77951777255691501</c:v>
                </c:pt>
                <c:pt idx="15886">
                  <c:v>0.77964055123407705</c:v>
                </c:pt>
                <c:pt idx="15887">
                  <c:v>0.77994308732003204</c:v>
                </c:pt>
                <c:pt idx="15888">
                  <c:v>0.78030187740275403</c:v>
                </c:pt>
                <c:pt idx="15889">
                  <c:v>0.78043386572449602</c:v>
                </c:pt>
                <c:pt idx="15890">
                  <c:v>0.78124579628364699</c:v>
                </c:pt>
                <c:pt idx="15891">
                  <c:v>0.78129999999999999</c:v>
                </c:pt>
                <c:pt idx="15892">
                  <c:v>0.78139999999999998</c:v>
                </c:pt>
                <c:pt idx="15893" formatCode="0.0000">
                  <c:v>0.781539501803167</c:v>
                </c:pt>
                <c:pt idx="15894">
                  <c:v>0.78169999999999995</c:v>
                </c:pt>
                <c:pt idx="15895">
                  <c:v>0.78180000000000005</c:v>
                </c:pt>
                <c:pt idx="15896">
                  <c:v>0.78197389679844298</c:v>
                </c:pt>
                <c:pt idx="15897">
                  <c:v>0.78240489865098295</c:v>
                </c:pt>
                <c:pt idx="15898" formatCode="0.0000">
                  <c:v>0.78267705285975497</c:v>
                </c:pt>
                <c:pt idx="15899">
                  <c:v>0.78296883236788795</c:v>
                </c:pt>
                <c:pt idx="15900">
                  <c:v>0.78334286971938405</c:v>
                </c:pt>
                <c:pt idx="15901">
                  <c:v>0.78353506888212499</c:v>
                </c:pt>
                <c:pt idx="15902" formatCode="0.0000">
                  <c:v>0.78360554945861305</c:v>
                </c:pt>
                <c:pt idx="15903">
                  <c:v>0.78363316796057902</c:v>
                </c:pt>
                <c:pt idx="15904">
                  <c:v>0.7843</c:v>
                </c:pt>
                <c:pt idx="15905">
                  <c:v>0.78520000000000001</c:v>
                </c:pt>
                <c:pt idx="15906">
                  <c:v>0.78528471289150603</c:v>
                </c:pt>
                <c:pt idx="15907">
                  <c:v>0.78676969682856002</c:v>
                </c:pt>
                <c:pt idx="15908" formatCode="0.0000">
                  <c:v>0.78689445128873503</c:v>
                </c:pt>
                <c:pt idx="15909">
                  <c:v>0.78695729467567399</c:v>
                </c:pt>
                <c:pt idx="15910">
                  <c:v>0.78700000000000003</c:v>
                </c:pt>
                <c:pt idx="15911">
                  <c:v>0.78727856418728104</c:v>
                </c:pt>
                <c:pt idx="15912">
                  <c:v>0.78819928987221399</c:v>
                </c:pt>
                <c:pt idx="15913">
                  <c:v>0.78900000000000003</c:v>
                </c:pt>
                <c:pt idx="15914">
                  <c:v>0.78910000000000002</c:v>
                </c:pt>
                <c:pt idx="15915">
                  <c:v>0.78916705663353504</c:v>
                </c:pt>
                <c:pt idx="15916">
                  <c:v>0.78931214426760599</c:v>
                </c:pt>
                <c:pt idx="15917">
                  <c:v>0.78956709609764997</c:v>
                </c:pt>
                <c:pt idx="15918">
                  <c:v>0.79050781243150303</c:v>
                </c:pt>
                <c:pt idx="15919">
                  <c:v>0.7913</c:v>
                </c:pt>
                <c:pt idx="15920">
                  <c:v>0.79231306603806895</c:v>
                </c:pt>
                <c:pt idx="15921">
                  <c:v>0.79337049131565496</c:v>
                </c:pt>
                <c:pt idx="15922">
                  <c:v>0.79368213564087098</c:v>
                </c:pt>
                <c:pt idx="15923">
                  <c:v>0.79395119490944999</c:v>
                </c:pt>
                <c:pt idx="15924">
                  <c:v>0.79396560906729097</c:v>
                </c:pt>
                <c:pt idx="15925">
                  <c:v>0.79417817599177998</c:v>
                </c:pt>
                <c:pt idx="15926">
                  <c:v>0.79420000000000002</c:v>
                </c:pt>
                <c:pt idx="15927">
                  <c:v>0.79435600354819702</c:v>
                </c:pt>
                <c:pt idx="15928" formatCode="0.0000">
                  <c:v>0.79438333208864897</c:v>
                </c:pt>
                <c:pt idx="15929">
                  <c:v>0.79443509634550302</c:v>
                </c:pt>
                <c:pt idx="15930">
                  <c:v>0.79484868803373399</c:v>
                </c:pt>
                <c:pt idx="15931">
                  <c:v>0.79490000000000005</c:v>
                </c:pt>
                <c:pt idx="15932">
                  <c:v>0.79528277559395799</c:v>
                </c:pt>
                <c:pt idx="15933" formatCode="0.0000">
                  <c:v>0.79614595872042004</c:v>
                </c:pt>
                <c:pt idx="15934">
                  <c:v>0.79638774591311801</c:v>
                </c:pt>
                <c:pt idx="15935">
                  <c:v>0.79713283834136195</c:v>
                </c:pt>
                <c:pt idx="15936">
                  <c:v>0.797241934463228</c:v>
                </c:pt>
                <c:pt idx="15937">
                  <c:v>0.79778457863242902</c:v>
                </c:pt>
                <c:pt idx="15938">
                  <c:v>0.79790330277310295</c:v>
                </c:pt>
                <c:pt idx="15939">
                  <c:v>0.79797523645637403</c:v>
                </c:pt>
                <c:pt idx="15940">
                  <c:v>0.79810000000000003</c:v>
                </c:pt>
                <c:pt idx="15941">
                  <c:v>0.79869999999999997</c:v>
                </c:pt>
                <c:pt idx="15942">
                  <c:v>0.80064983197471695</c:v>
                </c:pt>
                <c:pt idx="15943">
                  <c:v>0.80100000000000005</c:v>
                </c:pt>
                <c:pt idx="15944">
                  <c:v>0.80166832899431595</c:v>
                </c:pt>
                <c:pt idx="15945">
                  <c:v>0.80310000000000004</c:v>
                </c:pt>
                <c:pt idx="15946" formatCode="0.0000">
                  <c:v>0.80352001258164096</c:v>
                </c:pt>
                <c:pt idx="15947">
                  <c:v>0.80400000000000005</c:v>
                </c:pt>
                <c:pt idx="15948">
                  <c:v>0.80481654524449897</c:v>
                </c:pt>
                <c:pt idx="15949">
                  <c:v>0.80489999999999995</c:v>
                </c:pt>
                <c:pt idx="15950" formatCode="0.0000">
                  <c:v>0.80490773992154896</c:v>
                </c:pt>
                <c:pt idx="15951">
                  <c:v>0.805323902484117</c:v>
                </c:pt>
                <c:pt idx="15952">
                  <c:v>0.805340826087518</c:v>
                </c:pt>
                <c:pt idx="15953" formatCode="0.0000">
                  <c:v>0.80565164811044199</c:v>
                </c:pt>
                <c:pt idx="15954">
                  <c:v>0.80579999999999996</c:v>
                </c:pt>
                <c:pt idx="15955">
                  <c:v>0.80586150235672105</c:v>
                </c:pt>
                <c:pt idx="15956">
                  <c:v>0.80661650474820801</c:v>
                </c:pt>
                <c:pt idx="15957">
                  <c:v>0.80669999999999997</c:v>
                </c:pt>
                <c:pt idx="15958" formatCode="0.0000">
                  <c:v>0.80674730481588097</c:v>
                </c:pt>
                <c:pt idx="15959">
                  <c:v>0.80675612609611402</c:v>
                </c:pt>
                <c:pt idx="15960">
                  <c:v>0.80687743570654502</c:v>
                </c:pt>
                <c:pt idx="15961">
                  <c:v>0.80713432962711995</c:v>
                </c:pt>
                <c:pt idx="15962">
                  <c:v>0.80740000000000001</c:v>
                </c:pt>
                <c:pt idx="15963">
                  <c:v>0.80942559370165301</c:v>
                </c:pt>
                <c:pt idx="15964">
                  <c:v>0.80947145619640104</c:v>
                </c:pt>
                <c:pt idx="15965">
                  <c:v>0.80985815064843503</c:v>
                </c:pt>
                <c:pt idx="15966">
                  <c:v>0.81044305578633302</c:v>
                </c:pt>
                <c:pt idx="15967">
                  <c:v>0.81062053605517503</c:v>
                </c:pt>
                <c:pt idx="15968">
                  <c:v>0.81089999999999995</c:v>
                </c:pt>
                <c:pt idx="15969">
                  <c:v>0.81107404215830203</c:v>
                </c:pt>
                <c:pt idx="15970">
                  <c:v>0.81107404215830203</c:v>
                </c:pt>
                <c:pt idx="15971">
                  <c:v>0.81139800171726395</c:v>
                </c:pt>
                <c:pt idx="15972">
                  <c:v>0.81210000000000004</c:v>
                </c:pt>
                <c:pt idx="15973">
                  <c:v>0.81224274244186001</c:v>
                </c:pt>
                <c:pt idx="15974" formatCode="0.0000">
                  <c:v>0.81226132206162605</c:v>
                </c:pt>
                <c:pt idx="15975">
                  <c:v>0.81304748158826201</c:v>
                </c:pt>
                <c:pt idx="15976">
                  <c:v>0.81330000000000002</c:v>
                </c:pt>
                <c:pt idx="15977">
                  <c:v>0.81339085451187298</c:v>
                </c:pt>
                <c:pt idx="15978">
                  <c:v>0.81346393120941096</c:v>
                </c:pt>
                <c:pt idx="15979">
                  <c:v>0.81359315684295397</c:v>
                </c:pt>
                <c:pt idx="15980">
                  <c:v>0.81379999999999997</c:v>
                </c:pt>
                <c:pt idx="15981">
                  <c:v>0.81380398979273905</c:v>
                </c:pt>
                <c:pt idx="15982">
                  <c:v>0.81389999999999996</c:v>
                </c:pt>
                <c:pt idx="15983">
                  <c:v>0.81407712532718102</c:v>
                </c:pt>
                <c:pt idx="15984">
                  <c:v>0.81446858618329498</c:v>
                </c:pt>
                <c:pt idx="15985">
                  <c:v>0.81459999999999999</c:v>
                </c:pt>
                <c:pt idx="15986">
                  <c:v>0.81579999999999997</c:v>
                </c:pt>
                <c:pt idx="15987">
                  <c:v>0.81579999999999997</c:v>
                </c:pt>
                <c:pt idx="15988">
                  <c:v>0.81583654724881804</c:v>
                </c:pt>
                <c:pt idx="15989">
                  <c:v>0.81614284839352003</c:v>
                </c:pt>
                <c:pt idx="15990">
                  <c:v>0.81620941707530503</c:v>
                </c:pt>
                <c:pt idx="15991">
                  <c:v>0.81640000000000001</c:v>
                </c:pt>
                <c:pt idx="15992">
                  <c:v>0.81658522223680197</c:v>
                </c:pt>
                <c:pt idx="15993">
                  <c:v>0.81685232304769395</c:v>
                </c:pt>
                <c:pt idx="15994">
                  <c:v>0.817168785853855</c:v>
                </c:pt>
                <c:pt idx="15995">
                  <c:v>0.81913465890887005</c:v>
                </c:pt>
                <c:pt idx="15996">
                  <c:v>0.81913991208574699</c:v>
                </c:pt>
                <c:pt idx="15997">
                  <c:v>0.81925492199923999</c:v>
                </c:pt>
                <c:pt idx="15998">
                  <c:v>0.81961253608112095</c:v>
                </c:pt>
                <c:pt idx="15999">
                  <c:v>0.81989999999999996</c:v>
                </c:pt>
                <c:pt idx="16000">
                  <c:v>0.82010000000000005</c:v>
                </c:pt>
                <c:pt idx="16001">
                  <c:v>0.82010497622721501</c:v>
                </c:pt>
                <c:pt idx="16002">
                  <c:v>0.82040000000000002</c:v>
                </c:pt>
                <c:pt idx="16003">
                  <c:v>0.82217008789128598</c:v>
                </c:pt>
                <c:pt idx="16004">
                  <c:v>0.82279999999999998</c:v>
                </c:pt>
                <c:pt idx="16005">
                  <c:v>0.82299999999999995</c:v>
                </c:pt>
                <c:pt idx="16006">
                  <c:v>0.82302907808202497</c:v>
                </c:pt>
                <c:pt idx="16007">
                  <c:v>0.82308971034582701</c:v>
                </c:pt>
                <c:pt idx="16008">
                  <c:v>0.82340000000000002</c:v>
                </c:pt>
                <c:pt idx="16009">
                  <c:v>0.82355497599909699</c:v>
                </c:pt>
                <c:pt idx="16010">
                  <c:v>0.82430000000000003</c:v>
                </c:pt>
                <c:pt idx="16011">
                  <c:v>0.82588724116814205</c:v>
                </c:pt>
                <c:pt idx="16012">
                  <c:v>0.82598197553340502</c:v>
                </c:pt>
                <c:pt idx="16013">
                  <c:v>0.82624122172570802</c:v>
                </c:pt>
                <c:pt idx="16014">
                  <c:v>0.82654664516174403</c:v>
                </c:pt>
                <c:pt idx="16015">
                  <c:v>0.82719009557969503</c:v>
                </c:pt>
                <c:pt idx="16016">
                  <c:v>0.82840239824764095</c:v>
                </c:pt>
                <c:pt idx="16017">
                  <c:v>0.82848861807758101</c:v>
                </c:pt>
                <c:pt idx="16018">
                  <c:v>0.82894205202826898</c:v>
                </c:pt>
                <c:pt idx="16019">
                  <c:v>0.829217802071614</c:v>
                </c:pt>
                <c:pt idx="16020">
                  <c:v>0.83020000000000005</c:v>
                </c:pt>
                <c:pt idx="16021">
                  <c:v>0.83040000000000003</c:v>
                </c:pt>
                <c:pt idx="16022">
                  <c:v>0.83079999999999998</c:v>
                </c:pt>
                <c:pt idx="16023">
                  <c:v>0.83112775477386902</c:v>
                </c:pt>
                <c:pt idx="16024" formatCode="0.0000">
                  <c:v>0.83126876984578602</c:v>
                </c:pt>
                <c:pt idx="16025">
                  <c:v>0.83138226298953899</c:v>
                </c:pt>
                <c:pt idx="16026">
                  <c:v>0.832670706513577</c:v>
                </c:pt>
                <c:pt idx="16027">
                  <c:v>0.833528990612869</c:v>
                </c:pt>
                <c:pt idx="16028">
                  <c:v>0.83528683023290595</c:v>
                </c:pt>
                <c:pt idx="16029">
                  <c:v>0.835366066998393</c:v>
                </c:pt>
                <c:pt idx="16030">
                  <c:v>0.8357</c:v>
                </c:pt>
                <c:pt idx="16031">
                  <c:v>0.83608700625493204</c:v>
                </c:pt>
                <c:pt idx="16032">
                  <c:v>0.83610778740073599</c:v>
                </c:pt>
                <c:pt idx="16033">
                  <c:v>0.83610778740073599</c:v>
                </c:pt>
                <c:pt idx="16034">
                  <c:v>0.83625810548500301</c:v>
                </c:pt>
                <c:pt idx="16035">
                  <c:v>0.83673745646626396</c:v>
                </c:pt>
                <c:pt idx="16036">
                  <c:v>0.83815649350927302</c:v>
                </c:pt>
                <c:pt idx="16037">
                  <c:v>0.83815835004703698</c:v>
                </c:pt>
                <c:pt idx="16038">
                  <c:v>0.83830000000000005</c:v>
                </c:pt>
                <c:pt idx="16039">
                  <c:v>0.839053636543588</c:v>
                </c:pt>
                <c:pt idx="16040">
                  <c:v>0.83997165695083098</c:v>
                </c:pt>
                <c:pt idx="16041">
                  <c:v>0.84005984703797199</c:v>
                </c:pt>
                <c:pt idx="16042">
                  <c:v>0.84030000000000005</c:v>
                </c:pt>
                <c:pt idx="16043">
                  <c:v>0.84129605697760901</c:v>
                </c:pt>
                <c:pt idx="16044">
                  <c:v>0.84180221040387404</c:v>
                </c:pt>
                <c:pt idx="16045">
                  <c:v>0.84193331604936905</c:v>
                </c:pt>
                <c:pt idx="16046">
                  <c:v>0.8427</c:v>
                </c:pt>
                <c:pt idx="16047">
                  <c:v>0.84276799337520703</c:v>
                </c:pt>
                <c:pt idx="16048" formatCode="0.0000">
                  <c:v>0.84305502617375605</c:v>
                </c:pt>
                <c:pt idx="16049">
                  <c:v>0.84309999999999996</c:v>
                </c:pt>
                <c:pt idx="16050" formatCode="0.0000">
                  <c:v>0.84322349493649795</c:v>
                </c:pt>
                <c:pt idx="16051">
                  <c:v>0.84444800674174303</c:v>
                </c:pt>
                <c:pt idx="16052">
                  <c:v>0.84450502946054995</c:v>
                </c:pt>
                <c:pt idx="16053">
                  <c:v>0.844627392299788</c:v>
                </c:pt>
                <c:pt idx="16054">
                  <c:v>0.84471912114918202</c:v>
                </c:pt>
                <c:pt idx="16055" formatCode="0.0000">
                  <c:v>0.84508690539326503</c:v>
                </c:pt>
                <c:pt idx="16056">
                  <c:v>0.84552091312061595</c:v>
                </c:pt>
                <c:pt idx="16057">
                  <c:v>0.84552091312061595</c:v>
                </c:pt>
                <c:pt idx="16058">
                  <c:v>0.84553273750866298</c:v>
                </c:pt>
                <c:pt idx="16059">
                  <c:v>0.84582045112898396</c:v>
                </c:pt>
                <c:pt idx="16060">
                  <c:v>0.84582045112898396</c:v>
                </c:pt>
                <c:pt idx="16061">
                  <c:v>0.8468</c:v>
                </c:pt>
                <c:pt idx="16062">
                  <c:v>0.84714661357295395</c:v>
                </c:pt>
                <c:pt idx="16063">
                  <c:v>0.84750000000000003</c:v>
                </c:pt>
                <c:pt idx="16064">
                  <c:v>0.84789999999999999</c:v>
                </c:pt>
                <c:pt idx="16065">
                  <c:v>0.84820304537844604</c:v>
                </c:pt>
                <c:pt idx="16066">
                  <c:v>0.84860000000000002</c:v>
                </c:pt>
                <c:pt idx="16067">
                  <c:v>0.84912153061210505</c:v>
                </c:pt>
                <c:pt idx="16068">
                  <c:v>0.84940000000000004</c:v>
                </c:pt>
                <c:pt idx="16069">
                  <c:v>0.84982991141473396</c:v>
                </c:pt>
                <c:pt idx="16070">
                  <c:v>0.85040000000000004</c:v>
                </c:pt>
                <c:pt idx="16071">
                  <c:v>0.85075138381187598</c:v>
                </c:pt>
                <c:pt idx="16072">
                  <c:v>0.85080313897770299</c:v>
                </c:pt>
                <c:pt idx="16073">
                  <c:v>0.85103824155424301</c:v>
                </c:pt>
                <c:pt idx="16074">
                  <c:v>0.85110316492940696</c:v>
                </c:pt>
                <c:pt idx="16075">
                  <c:v>0.85126437186778403</c:v>
                </c:pt>
                <c:pt idx="16076">
                  <c:v>0.85151731546793397</c:v>
                </c:pt>
                <c:pt idx="16077">
                  <c:v>0.85250000000000004</c:v>
                </c:pt>
                <c:pt idx="16078">
                  <c:v>0.85260000000000002</c:v>
                </c:pt>
                <c:pt idx="16079">
                  <c:v>0.85295152451734702</c:v>
                </c:pt>
                <c:pt idx="16080">
                  <c:v>0.85299999999999998</c:v>
                </c:pt>
                <c:pt idx="16081">
                  <c:v>0.85335051732240597</c:v>
                </c:pt>
                <c:pt idx="16082">
                  <c:v>0.85339504512194997</c:v>
                </c:pt>
                <c:pt idx="16083">
                  <c:v>0.85340000000000005</c:v>
                </c:pt>
                <c:pt idx="16084">
                  <c:v>0.85349029162492596</c:v>
                </c:pt>
                <c:pt idx="16085">
                  <c:v>0.85378074574767304</c:v>
                </c:pt>
                <c:pt idx="16086">
                  <c:v>0.85474607258699398</c:v>
                </c:pt>
                <c:pt idx="16087">
                  <c:v>0.85475277134452698</c:v>
                </c:pt>
                <c:pt idx="16088">
                  <c:v>0.85476796557197099</c:v>
                </c:pt>
                <c:pt idx="16089" formatCode="0.0000">
                  <c:v>0.855212174155071</c:v>
                </c:pt>
                <c:pt idx="16090">
                  <c:v>0.85599999999999998</c:v>
                </c:pt>
                <c:pt idx="16091">
                  <c:v>0.856261962088672</c:v>
                </c:pt>
                <c:pt idx="16092">
                  <c:v>0.85700909976986195</c:v>
                </c:pt>
                <c:pt idx="16093" formatCode="0.0000">
                  <c:v>0.85739604712981099</c:v>
                </c:pt>
                <c:pt idx="16094">
                  <c:v>0.85791837114131198</c:v>
                </c:pt>
                <c:pt idx="16095">
                  <c:v>0.85819999999999996</c:v>
                </c:pt>
                <c:pt idx="16096">
                  <c:v>0.85829999999999995</c:v>
                </c:pt>
                <c:pt idx="16097">
                  <c:v>0.85829999999999995</c:v>
                </c:pt>
                <c:pt idx="16098" formatCode="0.0000">
                  <c:v>0.85862280183300899</c:v>
                </c:pt>
                <c:pt idx="16099">
                  <c:v>0.85958046096917895</c:v>
                </c:pt>
                <c:pt idx="16100">
                  <c:v>0.85963748348360103</c:v>
                </c:pt>
                <c:pt idx="16101">
                  <c:v>0.86009999999999998</c:v>
                </c:pt>
                <c:pt idx="16102">
                  <c:v>0.8609</c:v>
                </c:pt>
                <c:pt idx="16103">
                  <c:v>0.86093504067313897</c:v>
                </c:pt>
                <c:pt idx="16104">
                  <c:v>0.86214146671705905</c:v>
                </c:pt>
                <c:pt idx="16105">
                  <c:v>0.86243176699267698</c:v>
                </c:pt>
                <c:pt idx="16106">
                  <c:v>0.86253039548742605</c:v>
                </c:pt>
                <c:pt idx="16107">
                  <c:v>0.86273081638728299</c:v>
                </c:pt>
                <c:pt idx="16108">
                  <c:v>0.86280000000000001</c:v>
                </c:pt>
                <c:pt idx="16109">
                  <c:v>0.86301118257941301</c:v>
                </c:pt>
                <c:pt idx="16110">
                  <c:v>0.86370000000000002</c:v>
                </c:pt>
                <c:pt idx="16111">
                  <c:v>0.86474505651986899</c:v>
                </c:pt>
                <c:pt idx="16112">
                  <c:v>0.86488148108306595</c:v>
                </c:pt>
                <c:pt idx="16113" formatCode="0.0000">
                  <c:v>0.86517252288976998</c:v>
                </c:pt>
                <c:pt idx="16114">
                  <c:v>0.865514379521657</c:v>
                </c:pt>
                <c:pt idx="16115">
                  <c:v>0.86630636578075304</c:v>
                </c:pt>
                <c:pt idx="16116">
                  <c:v>0.868046755798494</c:v>
                </c:pt>
                <c:pt idx="16117">
                  <c:v>0.86886062899122696</c:v>
                </c:pt>
                <c:pt idx="16118">
                  <c:v>0.86906222932780397</c:v>
                </c:pt>
                <c:pt idx="16119">
                  <c:v>0.86939999999999995</c:v>
                </c:pt>
                <c:pt idx="16120">
                  <c:v>0.86939999999999995</c:v>
                </c:pt>
                <c:pt idx="16121">
                  <c:v>0.86962699604303095</c:v>
                </c:pt>
                <c:pt idx="16122">
                  <c:v>0.87038721937503005</c:v>
                </c:pt>
                <c:pt idx="16123">
                  <c:v>0.87060000000000004</c:v>
                </c:pt>
                <c:pt idx="16124">
                  <c:v>0.87065146664197901</c:v>
                </c:pt>
                <c:pt idx="16125">
                  <c:v>0.87142336018199495</c:v>
                </c:pt>
                <c:pt idx="16126">
                  <c:v>0.87150077176728402</c:v>
                </c:pt>
                <c:pt idx="16127" formatCode="0.0000">
                  <c:v>0.87167427968906197</c:v>
                </c:pt>
                <c:pt idx="16128">
                  <c:v>0.87190000000000001</c:v>
                </c:pt>
                <c:pt idx="16129">
                  <c:v>0.87250000000000005</c:v>
                </c:pt>
                <c:pt idx="16130">
                  <c:v>0.87288636222925198</c:v>
                </c:pt>
                <c:pt idx="16131">
                  <c:v>0.87304353038627502</c:v>
                </c:pt>
                <c:pt idx="16132">
                  <c:v>0.87353502991551801</c:v>
                </c:pt>
                <c:pt idx="16133">
                  <c:v>0.87367748590720296</c:v>
                </c:pt>
                <c:pt idx="16134">
                  <c:v>0.87367748590720296</c:v>
                </c:pt>
                <c:pt idx="16135">
                  <c:v>0.87390000000000001</c:v>
                </c:pt>
                <c:pt idx="16136">
                  <c:v>0.87457138565603898</c:v>
                </c:pt>
                <c:pt idx="16137">
                  <c:v>0.87470000000000003</c:v>
                </c:pt>
                <c:pt idx="16138">
                  <c:v>0.87519999999999998</c:v>
                </c:pt>
                <c:pt idx="16139">
                  <c:v>0.87551463993163103</c:v>
                </c:pt>
                <c:pt idx="16140">
                  <c:v>0.87590000000000001</c:v>
                </c:pt>
                <c:pt idx="16141">
                  <c:v>0.87615102723053295</c:v>
                </c:pt>
                <c:pt idx="16142">
                  <c:v>0.87620756201248595</c:v>
                </c:pt>
                <c:pt idx="16143">
                  <c:v>0.87667620706638905</c:v>
                </c:pt>
                <c:pt idx="16144">
                  <c:v>0.87719999999999998</c:v>
                </c:pt>
                <c:pt idx="16145">
                  <c:v>0.87734177336679098</c:v>
                </c:pt>
                <c:pt idx="16146">
                  <c:v>0.87762731521875303</c:v>
                </c:pt>
                <c:pt idx="16147">
                  <c:v>0.87800002238872799</c:v>
                </c:pt>
                <c:pt idx="16148">
                  <c:v>0.87867303453134704</c:v>
                </c:pt>
                <c:pt idx="16149">
                  <c:v>0.87873802099963305</c:v>
                </c:pt>
                <c:pt idx="16150">
                  <c:v>0.87907211553628795</c:v>
                </c:pt>
                <c:pt idx="16151" formatCode="0.0000">
                  <c:v>0.87926822921021497</c:v>
                </c:pt>
                <c:pt idx="16152">
                  <c:v>0.879299981635004</c:v>
                </c:pt>
                <c:pt idx="16153">
                  <c:v>0.88009798994178001</c:v>
                </c:pt>
                <c:pt idx="16154">
                  <c:v>0.88016034717242897</c:v>
                </c:pt>
                <c:pt idx="16155">
                  <c:v>0.88029999999999997</c:v>
                </c:pt>
                <c:pt idx="16156">
                  <c:v>0.88070158237307905</c:v>
                </c:pt>
                <c:pt idx="16157">
                  <c:v>0.88166834962828999</c:v>
                </c:pt>
                <c:pt idx="16158">
                  <c:v>0.8821</c:v>
                </c:pt>
                <c:pt idx="16159">
                  <c:v>0.88293584610547504</c:v>
                </c:pt>
                <c:pt idx="16160">
                  <c:v>0.88349955838637395</c:v>
                </c:pt>
                <c:pt idx="16161">
                  <c:v>0.88376938150722695</c:v>
                </c:pt>
                <c:pt idx="16162">
                  <c:v>0.88401079669464599</c:v>
                </c:pt>
                <c:pt idx="16163">
                  <c:v>0.88459997178823602</c:v>
                </c:pt>
                <c:pt idx="16164">
                  <c:v>0.8851</c:v>
                </c:pt>
                <c:pt idx="16165">
                  <c:v>0.88613388314326702</c:v>
                </c:pt>
                <c:pt idx="16166">
                  <c:v>0.88677624969958901</c:v>
                </c:pt>
                <c:pt idx="16167">
                  <c:v>0.88846796212439005</c:v>
                </c:pt>
                <c:pt idx="16168">
                  <c:v>0.88859999999999995</c:v>
                </c:pt>
                <c:pt idx="16169">
                  <c:v>0.88895330787160398</c:v>
                </c:pt>
                <c:pt idx="16170">
                  <c:v>0.88949999999999996</c:v>
                </c:pt>
                <c:pt idx="16171">
                  <c:v>0.88959999999999995</c:v>
                </c:pt>
                <c:pt idx="16172">
                  <c:v>0.89</c:v>
                </c:pt>
                <c:pt idx="16173">
                  <c:v>0.89114981345669098</c:v>
                </c:pt>
                <c:pt idx="16174">
                  <c:v>0.89137162349745702</c:v>
                </c:pt>
                <c:pt idx="16175">
                  <c:v>0.891515143751196</c:v>
                </c:pt>
                <c:pt idx="16176">
                  <c:v>0.89162522833150604</c:v>
                </c:pt>
                <c:pt idx="16177">
                  <c:v>0.89170000000000005</c:v>
                </c:pt>
                <c:pt idx="16178">
                  <c:v>0.89196434243602896</c:v>
                </c:pt>
                <c:pt idx="16179" formatCode="0.0000">
                  <c:v>0.89228738521045403</c:v>
                </c:pt>
                <c:pt idx="16180">
                  <c:v>0.89281020861429805</c:v>
                </c:pt>
                <c:pt idx="16181">
                  <c:v>0.89369677574119399</c:v>
                </c:pt>
                <c:pt idx="16182">
                  <c:v>0.89372821888690601</c:v>
                </c:pt>
                <c:pt idx="16183">
                  <c:v>0.89413307948250897</c:v>
                </c:pt>
                <c:pt idx="16184">
                  <c:v>0.89424532372929699</c:v>
                </c:pt>
                <c:pt idx="16185">
                  <c:v>0.89439999999999997</c:v>
                </c:pt>
                <c:pt idx="16186">
                  <c:v>0.89457289042221499</c:v>
                </c:pt>
                <c:pt idx="16187">
                  <c:v>0.89475922309559197</c:v>
                </c:pt>
                <c:pt idx="16188">
                  <c:v>0.89489014681069101</c:v>
                </c:pt>
                <c:pt idx="16189">
                  <c:v>0.89805034398877404</c:v>
                </c:pt>
                <c:pt idx="16190">
                  <c:v>0.89868773180876105</c:v>
                </c:pt>
                <c:pt idx="16191">
                  <c:v>0.89904527764014497</c:v>
                </c:pt>
                <c:pt idx="16192">
                  <c:v>0.89934188619878397</c:v>
                </c:pt>
                <c:pt idx="16193">
                  <c:v>0.89984772427558601</c:v>
                </c:pt>
                <c:pt idx="16194">
                  <c:v>0.90029999999999999</c:v>
                </c:pt>
                <c:pt idx="16195">
                  <c:v>0.90059999999999996</c:v>
                </c:pt>
                <c:pt idx="16196">
                  <c:v>0.90100000000000002</c:v>
                </c:pt>
                <c:pt idx="16197">
                  <c:v>0.90139999999999998</c:v>
                </c:pt>
                <c:pt idx="16198">
                  <c:v>0.90144319109678195</c:v>
                </c:pt>
                <c:pt idx="16199">
                  <c:v>0.90149999999999997</c:v>
                </c:pt>
                <c:pt idx="16200">
                  <c:v>0.90207055008788095</c:v>
                </c:pt>
                <c:pt idx="16201">
                  <c:v>0.90302339945730603</c:v>
                </c:pt>
                <c:pt idx="16202">
                  <c:v>0.90313770176278996</c:v>
                </c:pt>
                <c:pt idx="16203">
                  <c:v>0.904752856624361</c:v>
                </c:pt>
                <c:pt idx="16204">
                  <c:v>0.90518033399880204</c:v>
                </c:pt>
                <c:pt idx="16205">
                  <c:v>0.905471192520517</c:v>
                </c:pt>
                <c:pt idx="16206">
                  <c:v>0.90569999999999995</c:v>
                </c:pt>
                <c:pt idx="16207">
                  <c:v>0.90580000000000005</c:v>
                </c:pt>
                <c:pt idx="16208" formatCode="0.0000">
                  <c:v>0.90591569555310802</c:v>
                </c:pt>
                <c:pt idx="16209">
                  <c:v>0.90706683818224398</c:v>
                </c:pt>
                <c:pt idx="16210">
                  <c:v>0.90707037870565199</c:v>
                </c:pt>
                <c:pt idx="16211">
                  <c:v>0.90718497750093396</c:v>
                </c:pt>
                <c:pt idx="16212" formatCode="0.0000">
                  <c:v>0.90774057431031796</c:v>
                </c:pt>
                <c:pt idx="16213">
                  <c:v>0.90779866930264397</c:v>
                </c:pt>
                <c:pt idx="16214">
                  <c:v>0.90780000000000005</c:v>
                </c:pt>
                <c:pt idx="16215">
                  <c:v>0.90839999999999999</c:v>
                </c:pt>
                <c:pt idx="16216">
                  <c:v>0.9103</c:v>
                </c:pt>
                <c:pt idx="16217">
                  <c:v>0.91080000000000005</c:v>
                </c:pt>
                <c:pt idx="16218">
                  <c:v>0.91109245495679503</c:v>
                </c:pt>
                <c:pt idx="16219">
                  <c:v>0.91122030042847502</c:v>
                </c:pt>
                <c:pt idx="16220">
                  <c:v>0.91146452299579095</c:v>
                </c:pt>
                <c:pt idx="16221">
                  <c:v>0.91223413124570196</c:v>
                </c:pt>
                <c:pt idx="16222">
                  <c:v>0.91246900947849996</c:v>
                </c:pt>
                <c:pt idx="16223">
                  <c:v>0.912889135040998</c:v>
                </c:pt>
                <c:pt idx="16224">
                  <c:v>0.91290000000000004</c:v>
                </c:pt>
                <c:pt idx="16225">
                  <c:v>0.91311715644135905</c:v>
                </c:pt>
                <c:pt idx="16226">
                  <c:v>0.91354353148808098</c:v>
                </c:pt>
                <c:pt idx="16227">
                  <c:v>0.91515375668121601</c:v>
                </c:pt>
                <c:pt idx="16228">
                  <c:v>0.915275035969768</c:v>
                </c:pt>
                <c:pt idx="16229">
                  <c:v>0.91536491788808505</c:v>
                </c:pt>
                <c:pt idx="16230">
                  <c:v>0.91559663698169302</c:v>
                </c:pt>
                <c:pt idx="16231">
                  <c:v>0.91577106701330802</c:v>
                </c:pt>
                <c:pt idx="16232">
                  <c:v>0.91594010583179397</c:v>
                </c:pt>
                <c:pt idx="16233">
                  <c:v>0.91600605223570697</c:v>
                </c:pt>
                <c:pt idx="16234">
                  <c:v>0.91621397240570601</c:v>
                </c:pt>
                <c:pt idx="16235">
                  <c:v>0.91630840813363201</c:v>
                </c:pt>
                <c:pt idx="16236">
                  <c:v>0.91639999999999999</c:v>
                </c:pt>
                <c:pt idx="16237" formatCode="0.0000">
                  <c:v>0.91728455482326499</c:v>
                </c:pt>
                <c:pt idx="16238">
                  <c:v>0.91773728055519499</c:v>
                </c:pt>
                <c:pt idx="16239">
                  <c:v>0.91870828066431598</c:v>
                </c:pt>
                <c:pt idx="16240">
                  <c:v>0.91902619754202597</c:v>
                </c:pt>
                <c:pt idx="16241">
                  <c:v>0.91918867911841895</c:v>
                </c:pt>
                <c:pt idx="16242">
                  <c:v>0.91976919370658505</c:v>
                </c:pt>
                <c:pt idx="16243">
                  <c:v>0.91978024895670596</c:v>
                </c:pt>
                <c:pt idx="16244">
                  <c:v>0.92102943923347302</c:v>
                </c:pt>
                <c:pt idx="16245">
                  <c:v>0.92144952107576805</c:v>
                </c:pt>
                <c:pt idx="16246">
                  <c:v>0.92170070356649003</c:v>
                </c:pt>
                <c:pt idx="16247">
                  <c:v>0.92246471814807696</c:v>
                </c:pt>
                <c:pt idx="16248">
                  <c:v>0.92255993999974995</c:v>
                </c:pt>
                <c:pt idx="16249">
                  <c:v>0.92331287992342903</c:v>
                </c:pt>
                <c:pt idx="16250">
                  <c:v>0.92398455431392601</c:v>
                </c:pt>
                <c:pt idx="16251">
                  <c:v>0.92486364278907296</c:v>
                </c:pt>
                <c:pt idx="16252">
                  <c:v>0.92519802334648904</c:v>
                </c:pt>
                <c:pt idx="16253">
                  <c:v>0.92519802334648904</c:v>
                </c:pt>
                <c:pt idx="16254">
                  <c:v>0.92530000000000001</c:v>
                </c:pt>
                <c:pt idx="16255">
                  <c:v>0.9264</c:v>
                </c:pt>
                <c:pt idx="16256">
                  <c:v>0.92643705920167596</c:v>
                </c:pt>
                <c:pt idx="16257">
                  <c:v>0.92656273081271701</c:v>
                </c:pt>
                <c:pt idx="16258" formatCode="0.0000">
                  <c:v>0.92672248725640005</c:v>
                </c:pt>
                <c:pt idx="16259">
                  <c:v>0.92705464640606305</c:v>
                </c:pt>
                <c:pt idx="16260">
                  <c:v>0.92720000000000002</c:v>
                </c:pt>
                <c:pt idx="16261">
                  <c:v>0.92755798458092797</c:v>
                </c:pt>
                <c:pt idx="16262" formatCode="0.0000">
                  <c:v>0.928200414077895</c:v>
                </c:pt>
                <c:pt idx="16263">
                  <c:v>0.92892181038867805</c:v>
                </c:pt>
                <c:pt idx="16264">
                  <c:v>0.92930000000000001</c:v>
                </c:pt>
                <c:pt idx="16265">
                  <c:v>0.9304</c:v>
                </c:pt>
                <c:pt idx="16266">
                  <c:v>0.93043029143109501</c:v>
                </c:pt>
                <c:pt idx="16267">
                  <c:v>0.93060645624701099</c:v>
                </c:pt>
                <c:pt idx="16268">
                  <c:v>0.93060645624701099</c:v>
                </c:pt>
                <c:pt idx="16269">
                  <c:v>0.93158085890395004</c:v>
                </c:pt>
                <c:pt idx="16270">
                  <c:v>0.93169999999999997</c:v>
                </c:pt>
                <c:pt idx="16271">
                  <c:v>0.93201476807402905</c:v>
                </c:pt>
                <c:pt idx="16272">
                  <c:v>0.93266733959048798</c:v>
                </c:pt>
                <c:pt idx="16273">
                  <c:v>0.93349622858753201</c:v>
                </c:pt>
                <c:pt idx="16274">
                  <c:v>0.93394004480189696</c:v>
                </c:pt>
                <c:pt idx="16275">
                  <c:v>0.934744284805749</c:v>
                </c:pt>
                <c:pt idx="16276">
                  <c:v>0.93505394779793405</c:v>
                </c:pt>
                <c:pt idx="16277">
                  <c:v>0.93517918145105705</c:v>
                </c:pt>
                <c:pt idx="16278">
                  <c:v>0.93546476740641604</c:v>
                </c:pt>
                <c:pt idx="16279">
                  <c:v>0.93624507726596595</c:v>
                </c:pt>
                <c:pt idx="16280">
                  <c:v>0.93654905871810601</c:v>
                </c:pt>
                <c:pt idx="16281">
                  <c:v>0.93724462646090601</c:v>
                </c:pt>
                <c:pt idx="16282">
                  <c:v>0.93820872949270295</c:v>
                </c:pt>
                <c:pt idx="16283">
                  <c:v>0.93830976875440197</c:v>
                </c:pt>
                <c:pt idx="16284">
                  <c:v>0.93869999999999998</c:v>
                </c:pt>
                <c:pt idx="16285">
                  <c:v>0.93871832426715796</c:v>
                </c:pt>
                <c:pt idx="16286">
                  <c:v>0.93925336664624604</c:v>
                </c:pt>
                <c:pt idx="16287">
                  <c:v>0.94010000000000005</c:v>
                </c:pt>
                <c:pt idx="16288">
                  <c:v>0.9405</c:v>
                </c:pt>
                <c:pt idx="16289">
                  <c:v>0.94112321897468798</c:v>
                </c:pt>
                <c:pt idx="16290">
                  <c:v>0.94127629788633005</c:v>
                </c:pt>
                <c:pt idx="16291">
                  <c:v>0.94207101727385401</c:v>
                </c:pt>
                <c:pt idx="16292">
                  <c:v>0.94220000000000004</c:v>
                </c:pt>
                <c:pt idx="16293">
                  <c:v>0.94261707297931696</c:v>
                </c:pt>
                <c:pt idx="16294" formatCode="0.0000">
                  <c:v>0.94383218537734503</c:v>
                </c:pt>
                <c:pt idx="16295" formatCode="0.0000">
                  <c:v>0.94440154785872099</c:v>
                </c:pt>
                <c:pt idx="16296">
                  <c:v>0.94469999999999998</c:v>
                </c:pt>
                <c:pt idx="16297">
                  <c:v>0.94523306446478195</c:v>
                </c:pt>
                <c:pt idx="16298" formatCode="0.0000">
                  <c:v>0.94571403962066702</c:v>
                </c:pt>
                <c:pt idx="16299">
                  <c:v>0.94573067985160097</c:v>
                </c:pt>
                <c:pt idx="16300">
                  <c:v>0.94652042723807905</c:v>
                </c:pt>
                <c:pt idx="16301">
                  <c:v>0.94730000000000003</c:v>
                </c:pt>
                <c:pt idx="16302">
                  <c:v>0.94730793982029005</c:v>
                </c:pt>
                <c:pt idx="16303">
                  <c:v>0.948985972730923</c:v>
                </c:pt>
                <c:pt idx="16304">
                  <c:v>0.94934330878816497</c:v>
                </c:pt>
                <c:pt idx="16305">
                  <c:v>0.95006233018213404</c:v>
                </c:pt>
                <c:pt idx="16306">
                  <c:v>0.95020000000000004</c:v>
                </c:pt>
                <c:pt idx="16307">
                  <c:v>0.95077236780848196</c:v>
                </c:pt>
                <c:pt idx="16308">
                  <c:v>0.95269999999999999</c:v>
                </c:pt>
                <c:pt idx="16309">
                  <c:v>0.95309999999999995</c:v>
                </c:pt>
                <c:pt idx="16310">
                  <c:v>0.95425583108705503</c:v>
                </c:pt>
                <c:pt idx="16311">
                  <c:v>0.95436980328727095</c:v>
                </c:pt>
                <c:pt idx="16312">
                  <c:v>0.95451421655316304</c:v>
                </c:pt>
                <c:pt idx="16313">
                  <c:v>0.95564122977403299</c:v>
                </c:pt>
                <c:pt idx="16314">
                  <c:v>0.95650000000000002</c:v>
                </c:pt>
                <c:pt idx="16315">
                  <c:v>0.95669897931624304</c:v>
                </c:pt>
                <c:pt idx="16316">
                  <c:v>0.956818238464481</c:v>
                </c:pt>
                <c:pt idx="16317">
                  <c:v>0.95682858096858903</c:v>
                </c:pt>
                <c:pt idx="16318">
                  <c:v>0.95730000000000004</c:v>
                </c:pt>
                <c:pt idx="16319">
                  <c:v>0.95934535630043505</c:v>
                </c:pt>
                <c:pt idx="16320">
                  <c:v>0.95934535630043505</c:v>
                </c:pt>
                <c:pt idx="16321">
                  <c:v>0.95953618356975601</c:v>
                </c:pt>
                <c:pt idx="16322">
                  <c:v>0.96040346928527298</c:v>
                </c:pt>
                <c:pt idx="16323">
                  <c:v>0.96111812166684496</c:v>
                </c:pt>
                <c:pt idx="16324">
                  <c:v>0.96116842329013297</c:v>
                </c:pt>
                <c:pt idx="16325">
                  <c:v>0.961177525893398</c:v>
                </c:pt>
                <c:pt idx="16326">
                  <c:v>0.96140000000000003</c:v>
                </c:pt>
                <c:pt idx="16327">
                  <c:v>0.96179999999999999</c:v>
                </c:pt>
                <c:pt idx="16328">
                  <c:v>0.96203176167410698</c:v>
                </c:pt>
                <c:pt idx="16329">
                  <c:v>0.96293398406239294</c:v>
                </c:pt>
                <c:pt idx="16330">
                  <c:v>0.964377096617277</c:v>
                </c:pt>
                <c:pt idx="16331" formatCode="0.0000">
                  <c:v>0.964594347976102</c:v>
                </c:pt>
                <c:pt idx="16332">
                  <c:v>0.96473076115155598</c:v>
                </c:pt>
                <c:pt idx="16333">
                  <c:v>0.96484879897353304</c:v>
                </c:pt>
                <c:pt idx="16334">
                  <c:v>0.96489999999999998</c:v>
                </c:pt>
                <c:pt idx="16335">
                  <c:v>0.96586847656478603</c:v>
                </c:pt>
                <c:pt idx="16336">
                  <c:v>0.96599999999999997</c:v>
                </c:pt>
                <c:pt idx="16337">
                  <c:v>0.96630000000000005</c:v>
                </c:pt>
                <c:pt idx="16338">
                  <c:v>0.966342872959008</c:v>
                </c:pt>
                <c:pt idx="16339">
                  <c:v>0.96650000000000003</c:v>
                </c:pt>
                <c:pt idx="16340">
                  <c:v>0.96660000000000001</c:v>
                </c:pt>
                <c:pt idx="16341">
                  <c:v>0.96681580763476105</c:v>
                </c:pt>
                <c:pt idx="16342">
                  <c:v>0.96850000000000003</c:v>
                </c:pt>
                <c:pt idx="16343">
                  <c:v>0.96851931750992404</c:v>
                </c:pt>
                <c:pt idx="16344">
                  <c:v>0.96888427124583898</c:v>
                </c:pt>
                <c:pt idx="16345">
                  <c:v>0.96930488467639997</c:v>
                </c:pt>
                <c:pt idx="16346">
                  <c:v>0.969680795063812</c:v>
                </c:pt>
                <c:pt idx="16347">
                  <c:v>0.96971300465138999</c:v>
                </c:pt>
                <c:pt idx="16348">
                  <c:v>0.97000384921497196</c:v>
                </c:pt>
                <c:pt idx="16349">
                  <c:v>0.97009999999999996</c:v>
                </c:pt>
                <c:pt idx="16350">
                  <c:v>0.97018045999989799</c:v>
                </c:pt>
                <c:pt idx="16351">
                  <c:v>0.97073582324387997</c:v>
                </c:pt>
                <c:pt idx="16352">
                  <c:v>0.97119196283016496</c:v>
                </c:pt>
                <c:pt idx="16353">
                  <c:v>0.97309999999999997</c:v>
                </c:pt>
                <c:pt idx="16354">
                  <c:v>0.97338748822737498</c:v>
                </c:pt>
                <c:pt idx="16355">
                  <c:v>0.97389999999999999</c:v>
                </c:pt>
                <c:pt idx="16356">
                  <c:v>0.97399999999999998</c:v>
                </c:pt>
                <c:pt idx="16357">
                  <c:v>0.97399999999999998</c:v>
                </c:pt>
                <c:pt idx="16358">
                  <c:v>0.97582711437620495</c:v>
                </c:pt>
                <c:pt idx="16359">
                  <c:v>0.97587311653462805</c:v>
                </c:pt>
                <c:pt idx="16360">
                  <c:v>0.97609999999999997</c:v>
                </c:pt>
                <c:pt idx="16361">
                  <c:v>0.97696005244670503</c:v>
                </c:pt>
                <c:pt idx="16362">
                  <c:v>0.97712251590219301</c:v>
                </c:pt>
                <c:pt idx="16363">
                  <c:v>0.97749091591846704</c:v>
                </c:pt>
                <c:pt idx="16364">
                  <c:v>0.97787583439796599</c:v>
                </c:pt>
                <c:pt idx="16365">
                  <c:v>0.97789999999999999</c:v>
                </c:pt>
                <c:pt idx="16366">
                  <c:v>0.97789999999999999</c:v>
                </c:pt>
                <c:pt idx="16367">
                  <c:v>0.97816162900390002</c:v>
                </c:pt>
                <c:pt idx="16368" formatCode="0.0000">
                  <c:v>0.97894798013937101</c:v>
                </c:pt>
                <c:pt idx="16369">
                  <c:v>0.97914807325068898</c:v>
                </c:pt>
                <c:pt idx="16370">
                  <c:v>0.97919837695789302</c:v>
                </c:pt>
                <c:pt idx="16371">
                  <c:v>0.97936984593106102</c:v>
                </c:pt>
                <c:pt idx="16372">
                  <c:v>0.97938339361167703</c:v>
                </c:pt>
                <c:pt idx="16373">
                  <c:v>0.979479831945823</c:v>
                </c:pt>
                <c:pt idx="16374">
                  <c:v>0.9798</c:v>
                </c:pt>
                <c:pt idx="16375">
                  <c:v>0.98000899440857603</c:v>
                </c:pt>
                <c:pt idx="16376">
                  <c:v>0.98157868642666402</c:v>
                </c:pt>
                <c:pt idx="16377">
                  <c:v>0.98159126268000096</c:v>
                </c:pt>
                <c:pt idx="16378">
                  <c:v>0.98266979050209802</c:v>
                </c:pt>
                <c:pt idx="16379">
                  <c:v>0.98283405135607005</c:v>
                </c:pt>
                <c:pt idx="16380">
                  <c:v>0.98309999999999997</c:v>
                </c:pt>
                <c:pt idx="16381">
                  <c:v>0.98409999999999997</c:v>
                </c:pt>
                <c:pt idx="16382" formatCode="0.0000">
                  <c:v>0.98465397143339795</c:v>
                </c:pt>
                <c:pt idx="16383">
                  <c:v>0.98637917176901202</c:v>
                </c:pt>
                <c:pt idx="16384">
                  <c:v>0.98651690045180995</c:v>
                </c:pt>
                <c:pt idx="16385">
                  <c:v>0.98700604059198704</c:v>
                </c:pt>
                <c:pt idx="16386">
                  <c:v>0.98719999999999997</c:v>
                </c:pt>
                <c:pt idx="16387">
                  <c:v>0.98781336505990103</c:v>
                </c:pt>
                <c:pt idx="16388">
                  <c:v>0.988176853089336</c:v>
                </c:pt>
                <c:pt idx="16389">
                  <c:v>0.98823698982187502</c:v>
                </c:pt>
                <c:pt idx="16390">
                  <c:v>0.98843772905367699</c:v>
                </c:pt>
                <c:pt idx="16391">
                  <c:v>0.98879247771731205</c:v>
                </c:pt>
                <c:pt idx="16392">
                  <c:v>0.98959092434081197</c:v>
                </c:pt>
                <c:pt idx="16393">
                  <c:v>0.98980000000000001</c:v>
                </c:pt>
                <c:pt idx="16394" formatCode="0.0000">
                  <c:v>0.99003812135175195</c:v>
                </c:pt>
                <c:pt idx="16395">
                  <c:v>0.99119999999999997</c:v>
                </c:pt>
                <c:pt idx="16396">
                  <c:v>0.99220853472923398</c:v>
                </c:pt>
                <c:pt idx="16397">
                  <c:v>0.99327747883759199</c:v>
                </c:pt>
                <c:pt idx="16398" formatCode="0.0000">
                  <c:v>0.99341775139935695</c:v>
                </c:pt>
                <c:pt idx="16399">
                  <c:v>0.99352635984869397</c:v>
                </c:pt>
                <c:pt idx="16400">
                  <c:v>0.99428027331383895</c:v>
                </c:pt>
                <c:pt idx="16401">
                  <c:v>0.99480000000000002</c:v>
                </c:pt>
                <c:pt idx="16402">
                  <c:v>0.994924838185272</c:v>
                </c:pt>
                <c:pt idx="16403">
                  <c:v>0.99568254670609302</c:v>
                </c:pt>
                <c:pt idx="16404">
                  <c:v>0.99570626237789595</c:v>
                </c:pt>
                <c:pt idx="16405">
                  <c:v>0.99603963576389298</c:v>
                </c:pt>
                <c:pt idx="16406">
                  <c:v>0.99610090724379496</c:v>
                </c:pt>
                <c:pt idx="16407">
                  <c:v>0.99696788342737797</c:v>
                </c:pt>
                <c:pt idx="16408">
                  <c:v>0.99709999999999999</c:v>
                </c:pt>
                <c:pt idx="16409">
                  <c:v>0.99716667211006405</c:v>
                </c:pt>
                <c:pt idx="16410">
                  <c:v>0.99726193160089205</c:v>
                </c:pt>
                <c:pt idx="16411">
                  <c:v>0.99764884154036804</c:v>
                </c:pt>
                <c:pt idx="16412">
                  <c:v>0.99808233505945898</c:v>
                </c:pt>
                <c:pt idx="16413">
                  <c:v>0.99849228142414104</c:v>
                </c:pt>
                <c:pt idx="16414" formatCode="0.0000">
                  <c:v>0.99886587593562404</c:v>
                </c:pt>
                <c:pt idx="16415">
                  <c:v>1.000016400259534</c:v>
                </c:pt>
                <c:pt idx="16416" formatCode="0.0000">
                  <c:v>1.0001637308428071</c:v>
                </c:pt>
                <c:pt idx="16417">
                  <c:v>1.000387678042435</c:v>
                </c:pt>
                <c:pt idx="16418">
                  <c:v>1.0011000000000001</c:v>
                </c:pt>
                <c:pt idx="16419">
                  <c:v>1.001385150059473</c:v>
                </c:pt>
                <c:pt idx="16420">
                  <c:v>1.001551993591552</c:v>
                </c:pt>
                <c:pt idx="16421">
                  <c:v>1.0016154993428681</c:v>
                </c:pt>
                <c:pt idx="16422">
                  <c:v>1.001640905503218</c:v>
                </c:pt>
                <c:pt idx="16423">
                  <c:v>1.0017197354188001</c:v>
                </c:pt>
                <c:pt idx="16424">
                  <c:v>1.002246652276547</c:v>
                </c:pt>
                <c:pt idx="16425">
                  <c:v>1.002354351875927</c:v>
                </c:pt>
                <c:pt idx="16426">
                  <c:v>1.002440301739306</c:v>
                </c:pt>
                <c:pt idx="16427">
                  <c:v>1.0035864097832701</c:v>
                </c:pt>
                <c:pt idx="16428">
                  <c:v>1.0037</c:v>
                </c:pt>
                <c:pt idx="16429">
                  <c:v>1.004195598292893</c:v>
                </c:pt>
                <c:pt idx="16430">
                  <c:v>1.0052749537792489</c:v>
                </c:pt>
                <c:pt idx="16431">
                  <c:v>1.0060901551898001</c:v>
                </c:pt>
                <c:pt idx="16432">
                  <c:v>1.0063</c:v>
                </c:pt>
                <c:pt idx="16433" formatCode="0.0000">
                  <c:v>1.006402468300633</c:v>
                </c:pt>
                <c:pt idx="16434">
                  <c:v>1.0072574348440471</c:v>
                </c:pt>
                <c:pt idx="16435">
                  <c:v>1.0091599644159499</c:v>
                </c:pt>
                <c:pt idx="16436">
                  <c:v>1.0093000000000001</c:v>
                </c:pt>
                <c:pt idx="16437">
                  <c:v>1.0097</c:v>
                </c:pt>
                <c:pt idx="16438">
                  <c:v>1.0100114220509999</c:v>
                </c:pt>
                <c:pt idx="16439">
                  <c:v>1.010770120451798</c:v>
                </c:pt>
                <c:pt idx="16440">
                  <c:v>1.010995893303507</c:v>
                </c:pt>
                <c:pt idx="16441">
                  <c:v>1.0111000000000001</c:v>
                </c:pt>
                <c:pt idx="16442">
                  <c:v>1.0118237875830669</c:v>
                </c:pt>
                <c:pt idx="16443">
                  <c:v>1.012902476221516</c:v>
                </c:pt>
                <c:pt idx="16444">
                  <c:v>1.0130980191485299</c:v>
                </c:pt>
                <c:pt idx="16445">
                  <c:v>1.013133187701837</c:v>
                </c:pt>
                <c:pt idx="16446">
                  <c:v>1.013358741265403</c:v>
                </c:pt>
                <c:pt idx="16447">
                  <c:v>1.0152000000000001</c:v>
                </c:pt>
                <c:pt idx="16448">
                  <c:v>1.0154000000000001</c:v>
                </c:pt>
                <c:pt idx="16449">
                  <c:v>1.0157217489596591</c:v>
                </c:pt>
                <c:pt idx="16450" formatCode="0.0000">
                  <c:v>1.016405056631448</c:v>
                </c:pt>
                <c:pt idx="16451">
                  <c:v>1.0166989745010959</c:v>
                </c:pt>
                <c:pt idx="16452">
                  <c:v>1.0167999999999999</c:v>
                </c:pt>
                <c:pt idx="16453">
                  <c:v>1.016869855726876</c:v>
                </c:pt>
                <c:pt idx="16454">
                  <c:v>1.017395229331834</c:v>
                </c:pt>
                <c:pt idx="16455">
                  <c:v>1.0177</c:v>
                </c:pt>
                <c:pt idx="16456">
                  <c:v>1.017991919010873</c:v>
                </c:pt>
                <c:pt idx="16457">
                  <c:v>1.0181</c:v>
                </c:pt>
                <c:pt idx="16458">
                  <c:v>1.0186999999999999</c:v>
                </c:pt>
                <c:pt idx="16459">
                  <c:v>1.019369152024528</c:v>
                </c:pt>
                <c:pt idx="16460">
                  <c:v>1.0193994621853131</c:v>
                </c:pt>
                <c:pt idx="16461">
                  <c:v>1.0194252658046239</c:v>
                </c:pt>
                <c:pt idx="16462">
                  <c:v>1.0196957556826221</c:v>
                </c:pt>
                <c:pt idx="16463">
                  <c:v>1.0199</c:v>
                </c:pt>
                <c:pt idx="16464">
                  <c:v>1.0205672394609799</c:v>
                </c:pt>
                <c:pt idx="16465">
                  <c:v>1.0206</c:v>
                </c:pt>
                <c:pt idx="16466">
                  <c:v>1.0214177524414021</c:v>
                </c:pt>
                <c:pt idx="16467">
                  <c:v>1.02177031625671</c:v>
                </c:pt>
                <c:pt idx="16468">
                  <c:v>1.0225</c:v>
                </c:pt>
                <c:pt idx="16469">
                  <c:v>1.0230999999999999</c:v>
                </c:pt>
                <c:pt idx="16470">
                  <c:v>1.023175740302561</c:v>
                </c:pt>
                <c:pt idx="16471">
                  <c:v>1.0238</c:v>
                </c:pt>
                <c:pt idx="16472">
                  <c:v>1.0241989812209169</c:v>
                </c:pt>
                <c:pt idx="16473">
                  <c:v>1.0246753847020631</c:v>
                </c:pt>
                <c:pt idx="16474">
                  <c:v>1.024869817518909</c:v>
                </c:pt>
                <c:pt idx="16475">
                  <c:v>1.0251769692202211</c:v>
                </c:pt>
                <c:pt idx="16476" formatCode="0.0000">
                  <c:v>1.0252101075769731</c:v>
                </c:pt>
                <c:pt idx="16477">
                  <c:v>1.027138216947054</c:v>
                </c:pt>
                <c:pt idx="16478">
                  <c:v>1.029775069180453</c:v>
                </c:pt>
                <c:pt idx="16479">
                  <c:v>1.0306708000726681</c:v>
                </c:pt>
                <c:pt idx="16480">
                  <c:v>1.0309614743079241</c:v>
                </c:pt>
                <c:pt idx="16481">
                  <c:v>1.031116789452011</c:v>
                </c:pt>
                <c:pt idx="16482">
                  <c:v>1.0323216678699041</c:v>
                </c:pt>
                <c:pt idx="16483">
                  <c:v>1.032332803135882</c:v>
                </c:pt>
                <c:pt idx="16484">
                  <c:v>1.0326</c:v>
                </c:pt>
                <c:pt idx="16485">
                  <c:v>1.032789271291946</c:v>
                </c:pt>
                <c:pt idx="16486">
                  <c:v>1.0336000000000001</c:v>
                </c:pt>
                <c:pt idx="16487">
                  <c:v>1.0340116744073129</c:v>
                </c:pt>
                <c:pt idx="16488">
                  <c:v>1.0346829334373979</c:v>
                </c:pt>
                <c:pt idx="16489">
                  <c:v>1.0368535941039521</c:v>
                </c:pt>
                <c:pt idx="16490">
                  <c:v>1.0369929301805001</c:v>
                </c:pt>
                <c:pt idx="16491">
                  <c:v>1.037382854085801</c:v>
                </c:pt>
                <c:pt idx="16492">
                  <c:v>1.037511302767566</c:v>
                </c:pt>
                <c:pt idx="16493">
                  <c:v>1.037595039826293</c:v>
                </c:pt>
                <c:pt idx="16494">
                  <c:v>1.0381</c:v>
                </c:pt>
                <c:pt idx="16495">
                  <c:v>1.039508014594664</c:v>
                </c:pt>
                <c:pt idx="16496">
                  <c:v>1.0399861338654799</c:v>
                </c:pt>
                <c:pt idx="16497" formatCode="0.0000">
                  <c:v>1.040131556278582</c:v>
                </c:pt>
                <c:pt idx="16498" formatCode="0.0000">
                  <c:v>1.0404721471544649</c:v>
                </c:pt>
                <c:pt idx="16499">
                  <c:v>1.0409999999999999</c:v>
                </c:pt>
                <c:pt idx="16500">
                  <c:v>1.043149820725864</c:v>
                </c:pt>
                <c:pt idx="16501">
                  <c:v>1.0451999999999999</c:v>
                </c:pt>
                <c:pt idx="16502">
                  <c:v>1.0455000000000001</c:v>
                </c:pt>
                <c:pt idx="16503">
                  <c:v>1.047180291902877</c:v>
                </c:pt>
                <c:pt idx="16504">
                  <c:v>1.0474879185842381</c:v>
                </c:pt>
                <c:pt idx="16505">
                  <c:v>1.0486045777415309</c:v>
                </c:pt>
                <c:pt idx="16506">
                  <c:v>1.0487046271350491</c:v>
                </c:pt>
                <c:pt idx="16507">
                  <c:v>1.0488</c:v>
                </c:pt>
                <c:pt idx="16508">
                  <c:v>1.049709477622919</c:v>
                </c:pt>
                <c:pt idx="16509">
                  <c:v>1.0501</c:v>
                </c:pt>
                <c:pt idx="16510">
                  <c:v>1.0502</c:v>
                </c:pt>
                <c:pt idx="16511">
                  <c:v>1.0505558354607321</c:v>
                </c:pt>
                <c:pt idx="16512">
                  <c:v>1.050557765075437</c:v>
                </c:pt>
                <c:pt idx="16513">
                  <c:v>1.051358738412921</c:v>
                </c:pt>
                <c:pt idx="16514">
                  <c:v>1.0516304751808701</c:v>
                </c:pt>
                <c:pt idx="16515">
                  <c:v>1.0524218716119931</c:v>
                </c:pt>
                <c:pt idx="16516">
                  <c:v>1.054214987716618</c:v>
                </c:pt>
                <c:pt idx="16517">
                  <c:v>1.0544</c:v>
                </c:pt>
                <c:pt idx="16518">
                  <c:v>1.05489798096981</c:v>
                </c:pt>
                <c:pt idx="16519">
                  <c:v>1.05489798096981</c:v>
                </c:pt>
                <c:pt idx="16520">
                  <c:v>1.0549257627376929</c:v>
                </c:pt>
                <c:pt idx="16521">
                  <c:v>1.055280090420867</c:v>
                </c:pt>
                <c:pt idx="16522">
                  <c:v>1.0554680915802681</c:v>
                </c:pt>
                <c:pt idx="16523">
                  <c:v>1.057593823045121</c:v>
                </c:pt>
                <c:pt idx="16524">
                  <c:v>1.057593823045121</c:v>
                </c:pt>
                <c:pt idx="16525">
                  <c:v>1.0585574983875621</c:v>
                </c:pt>
                <c:pt idx="16526">
                  <c:v>1.0587045777165061</c:v>
                </c:pt>
                <c:pt idx="16527">
                  <c:v>1.058761721335598</c:v>
                </c:pt>
                <c:pt idx="16528">
                  <c:v>1.0588294965803819</c:v>
                </c:pt>
                <c:pt idx="16529">
                  <c:v>1.0596377382092279</c:v>
                </c:pt>
                <c:pt idx="16530">
                  <c:v>1.0601</c:v>
                </c:pt>
                <c:pt idx="16531">
                  <c:v>1.0620237940124431</c:v>
                </c:pt>
                <c:pt idx="16532">
                  <c:v>1.062656959329582</c:v>
                </c:pt>
                <c:pt idx="16533">
                  <c:v>1.063077039769704</c:v>
                </c:pt>
                <c:pt idx="16534">
                  <c:v>1.0632999999999999</c:v>
                </c:pt>
                <c:pt idx="16535">
                  <c:v>1.063754175567049</c:v>
                </c:pt>
                <c:pt idx="16536">
                  <c:v>1.0639926267920139</c:v>
                </c:pt>
                <c:pt idx="16537">
                  <c:v>1.0662</c:v>
                </c:pt>
                <c:pt idx="16538">
                  <c:v>1.067123491151174</c:v>
                </c:pt>
                <c:pt idx="16539" formatCode="0.0000">
                  <c:v>1.0689086359173989</c:v>
                </c:pt>
                <c:pt idx="16540">
                  <c:v>1.068964668519071</c:v>
                </c:pt>
                <c:pt idx="16541">
                  <c:v>1.0702990363118881</c:v>
                </c:pt>
                <c:pt idx="16542">
                  <c:v>1.0716000000000001</c:v>
                </c:pt>
                <c:pt idx="16543">
                  <c:v>1.0720510037645401</c:v>
                </c:pt>
                <c:pt idx="16544">
                  <c:v>1.0730766971502561</c:v>
                </c:pt>
                <c:pt idx="16545">
                  <c:v>1.0740012673559489</c:v>
                </c:pt>
                <c:pt idx="16546">
                  <c:v>1.074520283787364</c:v>
                </c:pt>
                <c:pt idx="16547" formatCode="0.0000">
                  <c:v>1.075056597298502</c:v>
                </c:pt>
                <c:pt idx="16548">
                  <c:v>1.0764390649310369</c:v>
                </c:pt>
                <c:pt idx="16549">
                  <c:v>1.077273240169093</c:v>
                </c:pt>
                <c:pt idx="16550">
                  <c:v>1.077722789982231</c:v>
                </c:pt>
                <c:pt idx="16551">
                  <c:v>1.0780564244656241</c:v>
                </c:pt>
                <c:pt idx="16552">
                  <c:v>1.078242891849621</c:v>
                </c:pt>
                <c:pt idx="16553">
                  <c:v>1.0784</c:v>
                </c:pt>
                <c:pt idx="16554">
                  <c:v>1.0788</c:v>
                </c:pt>
                <c:pt idx="16555">
                  <c:v>1.0788907001072261</c:v>
                </c:pt>
                <c:pt idx="16556">
                  <c:v>1.0799000000000001</c:v>
                </c:pt>
                <c:pt idx="16557">
                  <c:v>1.08082542466411</c:v>
                </c:pt>
                <c:pt idx="16558">
                  <c:v>1.0816151586040059</c:v>
                </c:pt>
                <c:pt idx="16559">
                  <c:v>1.0820000000000001</c:v>
                </c:pt>
                <c:pt idx="16560">
                  <c:v>1.0827014249187921</c:v>
                </c:pt>
                <c:pt idx="16561">
                  <c:v>1.083492775044826</c:v>
                </c:pt>
                <c:pt idx="16562">
                  <c:v>1.0839761548220099</c:v>
                </c:pt>
                <c:pt idx="16563">
                  <c:v>1.085206335895357</c:v>
                </c:pt>
                <c:pt idx="16564">
                  <c:v>1.0854144021984731</c:v>
                </c:pt>
                <c:pt idx="16565">
                  <c:v>1.0858000000000001</c:v>
                </c:pt>
                <c:pt idx="16566">
                  <c:v>1.085812819513817</c:v>
                </c:pt>
                <c:pt idx="16567">
                  <c:v>1.08583204923664</c:v>
                </c:pt>
                <c:pt idx="16568">
                  <c:v>1.0889289496807979</c:v>
                </c:pt>
                <c:pt idx="16569">
                  <c:v>1.0906</c:v>
                </c:pt>
                <c:pt idx="16570">
                  <c:v>1.090601514179572</c:v>
                </c:pt>
                <c:pt idx="16571" formatCode="0.0000">
                  <c:v>1.0912344533293981</c:v>
                </c:pt>
                <c:pt idx="16572">
                  <c:v>1.091651126313365</c:v>
                </c:pt>
                <c:pt idx="16573">
                  <c:v>1.0923</c:v>
                </c:pt>
                <c:pt idx="16574">
                  <c:v>1.092497766930101</c:v>
                </c:pt>
                <c:pt idx="16575">
                  <c:v>1.092728857697852</c:v>
                </c:pt>
                <c:pt idx="16576">
                  <c:v>1.0927297707029091</c:v>
                </c:pt>
                <c:pt idx="16577">
                  <c:v>1.0929137193043299</c:v>
                </c:pt>
                <c:pt idx="16578">
                  <c:v>1.094369104587694</c:v>
                </c:pt>
                <c:pt idx="16579">
                  <c:v>1.0948</c:v>
                </c:pt>
                <c:pt idx="16580">
                  <c:v>1.0948879701996199</c:v>
                </c:pt>
                <c:pt idx="16581">
                  <c:v>1.0949268970116759</c:v>
                </c:pt>
                <c:pt idx="16582">
                  <c:v>1.095</c:v>
                </c:pt>
                <c:pt idx="16583">
                  <c:v>1.0957955629129901</c:v>
                </c:pt>
                <c:pt idx="16584">
                  <c:v>1.0959000000000001</c:v>
                </c:pt>
                <c:pt idx="16585">
                  <c:v>1.096571104907764</c:v>
                </c:pt>
                <c:pt idx="16586">
                  <c:v>1.0975999999999999</c:v>
                </c:pt>
                <c:pt idx="16587">
                  <c:v>1.0981000000000001</c:v>
                </c:pt>
                <c:pt idx="16588" formatCode="0.0000">
                  <c:v>1.099425999796446</c:v>
                </c:pt>
                <c:pt idx="16589">
                  <c:v>1.0996120126698761</c:v>
                </c:pt>
                <c:pt idx="16590">
                  <c:v>1.100211378722864</c:v>
                </c:pt>
                <c:pt idx="16591">
                  <c:v>1.10039057096858</c:v>
                </c:pt>
                <c:pt idx="16592" formatCode="0.0000">
                  <c:v>1.1014030199307081</c:v>
                </c:pt>
                <c:pt idx="16593">
                  <c:v>1.1014999999999999</c:v>
                </c:pt>
                <c:pt idx="16594">
                  <c:v>1.1015999999999999</c:v>
                </c:pt>
                <c:pt idx="16595">
                  <c:v>1.1020906522586</c:v>
                </c:pt>
                <c:pt idx="16596">
                  <c:v>1.102661600700698</c:v>
                </c:pt>
                <c:pt idx="16597">
                  <c:v>1.1030843503579879</c:v>
                </c:pt>
                <c:pt idx="16598">
                  <c:v>1.1038275973258731</c:v>
                </c:pt>
                <c:pt idx="16599">
                  <c:v>1.103841329635892</c:v>
                </c:pt>
                <c:pt idx="16600">
                  <c:v>1.1040000000000001</c:v>
                </c:pt>
                <c:pt idx="16601">
                  <c:v>1.104016836604796</c:v>
                </c:pt>
                <c:pt idx="16602">
                  <c:v>1.1041000000000001</c:v>
                </c:pt>
                <c:pt idx="16603">
                  <c:v>1.104174329531282</c:v>
                </c:pt>
                <c:pt idx="16604">
                  <c:v>1.1044</c:v>
                </c:pt>
                <c:pt idx="16605">
                  <c:v>1.104412516444111</c:v>
                </c:pt>
                <c:pt idx="16606">
                  <c:v>1.1050465955253539</c:v>
                </c:pt>
                <c:pt idx="16607">
                  <c:v>1.1056999999999999</c:v>
                </c:pt>
                <c:pt idx="16608">
                  <c:v>1.1081000000000001</c:v>
                </c:pt>
                <c:pt idx="16609">
                  <c:v>1.1088404790290169</c:v>
                </c:pt>
                <c:pt idx="16610">
                  <c:v>1.109023880916282</c:v>
                </c:pt>
                <c:pt idx="16611">
                  <c:v>1.1094999999999999</c:v>
                </c:pt>
                <c:pt idx="16612">
                  <c:v>1.1105672257367349</c:v>
                </c:pt>
                <c:pt idx="16613">
                  <c:v>1.1107662328494741</c:v>
                </c:pt>
                <c:pt idx="16614">
                  <c:v>1.1122020798241621</c:v>
                </c:pt>
                <c:pt idx="16615">
                  <c:v>1.1131086240235679</c:v>
                </c:pt>
                <c:pt idx="16616">
                  <c:v>1.1134999999999999</c:v>
                </c:pt>
                <c:pt idx="16617">
                  <c:v>1.1147857894647779</c:v>
                </c:pt>
                <c:pt idx="16618">
                  <c:v>1.1169032525197169</c:v>
                </c:pt>
                <c:pt idx="16619">
                  <c:v>1.1183000000000001</c:v>
                </c:pt>
                <c:pt idx="16620">
                  <c:v>1.118533757191043</c:v>
                </c:pt>
                <c:pt idx="16621">
                  <c:v>1.1195140991839381</c:v>
                </c:pt>
                <c:pt idx="16622">
                  <c:v>1.1195351835310741</c:v>
                </c:pt>
                <c:pt idx="16623">
                  <c:v>1.121157624239034</c:v>
                </c:pt>
                <c:pt idx="16624">
                  <c:v>1.1212962889130269</c:v>
                </c:pt>
                <c:pt idx="16625" formatCode="0.0000">
                  <c:v>1.12134174078187</c:v>
                </c:pt>
                <c:pt idx="16626">
                  <c:v>1.1217224220902231</c:v>
                </c:pt>
                <c:pt idx="16627">
                  <c:v>1.1217419950861309</c:v>
                </c:pt>
                <c:pt idx="16628">
                  <c:v>1.122018392040006</c:v>
                </c:pt>
                <c:pt idx="16629">
                  <c:v>1.1227632341806151</c:v>
                </c:pt>
                <c:pt idx="16630">
                  <c:v>1.122772822077071</c:v>
                </c:pt>
                <c:pt idx="16631">
                  <c:v>1.1229</c:v>
                </c:pt>
                <c:pt idx="16632">
                  <c:v>1.1231</c:v>
                </c:pt>
                <c:pt idx="16633">
                  <c:v>1.123139585431848</c:v>
                </c:pt>
                <c:pt idx="16634">
                  <c:v>1.123473977250784</c:v>
                </c:pt>
                <c:pt idx="16635">
                  <c:v>1.123614713677425</c:v>
                </c:pt>
                <c:pt idx="16636">
                  <c:v>1.1238999999999999</c:v>
                </c:pt>
                <c:pt idx="16637">
                  <c:v>1.1240233686306771</c:v>
                </c:pt>
                <c:pt idx="16638">
                  <c:v>1.1246984721771911</c:v>
                </c:pt>
                <c:pt idx="16639">
                  <c:v>1.12674573799649</c:v>
                </c:pt>
                <c:pt idx="16640">
                  <c:v>1.1269</c:v>
                </c:pt>
                <c:pt idx="16641">
                  <c:v>1.1270774219062261</c:v>
                </c:pt>
                <c:pt idx="16642">
                  <c:v>1.127814371542593</c:v>
                </c:pt>
                <c:pt idx="16643">
                  <c:v>1.12944193432434</c:v>
                </c:pt>
                <c:pt idx="16644">
                  <c:v>1.130390920069291</c:v>
                </c:pt>
                <c:pt idx="16645">
                  <c:v>1.131281577353124</c:v>
                </c:pt>
                <c:pt idx="16646">
                  <c:v>1.131772691506183</c:v>
                </c:pt>
                <c:pt idx="16647">
                  <c:v>1.131942777625311</c:v>
                </c:pt>
                <c:pt idx="16648">
                  <c:v>1.1326990312892771</c:v>
                </c:pt>
                <c:pt idx="16649">
                  <c:v>1.1333</c:v>
                </c:pt>
                <c:pt idx="16650">
                  <c:v>1.1335847264127961</c:v>
                </c:pt>
                <c:pt idx="16651">
                  <c:v>1.1343000000000001</c:v>
                </c:pt>
                <c:pt idx="16652" formatCode="0.0000">
                  <c:v>1.134391968756048</c:v>
                </c:pt>
                <c:pt idx="16653">
                  <c:v>1.1345000000000001</c:v>
                </c:pt>
                <c:pt idx="16654">
                  <c:v>1.1348117712980981</c:v>
                </c:pt>
                <c:pt idx="16655">
                  <c:v>1.135</c:v>
                </c:pt>
                <c:pt idx="16656">
                  <c:v>1.135086995959997</c:v>
                </c:pt>
                <c:pt idx="16657">
                  <c:v>1.1351</c:v>
                </c:pt>
                <c:pt idx="16658">
                  <c:v>1.135117853038716</c:v>
                </c:pt>
                <c:pt idx="16659">
                  <c:v>1.135343733308364</c:v>
                </c:pt>
                <c:pt idx="16660">
                  <c:v>1.13549993254885</c:v>
                </c:pt>
                <c:pt idx="16661">
                  <c:v>1.1364587831859521</c:v>
                </c:pt>
                <c:pt idx="16662" formatCode="0.0000">
                  <c:v>1.1370107424099589</c:v>
                </c:pt>
                <c:pt idx="16663">
                  <c:v>1.137684451621416</c:v>
                </c:pt>
                <c:pt idx="16664">
                  <c:v>1.1376999999999999</c:v>
                </c:pt>
                <c:pt idx="16665">
                  <c:v>1.1383000000000001</c:v>
                </c:pt>
                <c:pt idx="16666" formatCode="0.0000">
                  <c:v>1.140383732131685</c:v>
                </c:pt>
                <c:pt idx="16667">
                  <c:v>1.140679956164254</c:v>
                </c:pt>
                <c:pt idx="16668">
                  <c:v>1.1411651425205711</c:v>
                </c:pt>
                <c:pt idx="16669">
                  <c:v>1.1412610352698169</c:v>
                </c:pt>
                <c:pt idx="16670" formatCode="0.0000">
                  <c:v>1.1418321057620671</c:v>
                </c:pt>
                <c:pt idx="16671">
                  <c:v>1.141925217609117</c:v>
                </c:pt>
                <c:pt idx="16672">
                  <c:v>1.1426808725977751</c:v>
                </c:pt>
                <c:pt idx="16673">
                  <c:v>1.1432383764490659</c:v>
                </c:pt>
                <c:pt idx="16674">
                  <c:v>1.144268060888828</c:v>
                </c:pt>
                <c:pt idx="16675">
                  <c:v>1.1444000000000001</c:v>
                </c:pt>
                <c:pt idx="16676">
                  <c:v>1.1449</c:v>
                </c:pt>
                <c:pt idx="16677">
                  <c:v>1.1455</c:v>
                </c:pt>
                <c:pt idx="16678">
                  <c:v>1.1459560828945441</c:v>
                </c:pt>
                <c:pt idx="16679">
                  <c:v>1.1461959366891561</c:v>
                </c:pt>
                <c:pt idx="16680">
                  <c:v>1.1465788387440941</c:v>
                </c:pt>
                <c:pt idx="16681">
                  <c:v>1.1472159005897911</c:v>
                </c:pt>
                <c:pt idx="16682">
                  <c:v>1.1485000000000001</c:v>
                </c:pt>
                <c:pt idx="16683">
                  <c:v>1.1490556026565759</c:v>
                </c:pt>
                <c:pt idx="16684" formatCode="0.0000">
                  <c:v>1.149941403635534</c:v>
                </c:pt>
                <c:pt idx="16685">
                  <c:v>1.15009400715433</c:v>
                </c:pt>
                <c:pt idx="16686">
                  <c:v>1.1516</c:v>
                </c:pt>
                <c:pt idx="16687">
                  <c:v>1.1520999999999999</c:v>
                </c:pt>
                <c:pt idx="16688">
                  <c:v>1.152674549179642</c:v>
                </c:pt>
                <c:pt idx="16689">
                  <c:v>1.1534459857228629</c:v>
                </c:pt>
                <c:pt idx="16690">
                  <c:v>1.1534459857228629</c:v>
                </c:pt>
                <c:pt idx="16691">
                  <c:v>1.1535</c:v>
                </c:pt>
                <c:pt idx="16692">
                  <c:v>1.1536</c:v>
                </c:pt>
                <c:pt idx="16693" formatCode="0.0000">
                  <c:v>1.1537120376952761</c:v>
                </c:pt>
                <c:pt idx="16694">
                  <c:v>1.1537999999999999</c:v>
                </c:pt>
                <c:pt idx="16695">
                  <c:v>1.1544000000000001</c:v>
                </c:pt>
                <c:pt idx="16696">
                  <c:v>1.154495587509492</c:v>
                </c:pt>
                <c:pt idx="16697">
                  <c:v>1.1546000000000001</c:v>
                </c:pt>
                <c:pt idx="16698">
                  <c:v>1.154697587485471</c:v>
                </c:pt>
                <c:pt idx="16699">
                  <c:v>1.1556566822993271</c:v>
                </c:pt>
                <c:pt idx="16700">
                  <c:v>1.1557999999999999</c:v>
                </c:pt>
                <c:pt idx="16701">
                  <c:v>1.1576464993547779</c:v>
                </c:pt>
                <c:pt idx="16702">
                  <c:v>1.1577</c:v>
                </c:pt>
                <c:pt idx="16703">
                  <c:v>1.158007191492767</c:v>
                </c:pt>
                <c:pt idx="16704">
                  <c:v>1.159159055435675</c:v>
                </c:pt>
                <c:pt idx="16705">
                  <c:v>1.1602300719661021</c:v>
                </c:pt>
                <c:pt idx="16706">
                  <c:v>1.1614538377616701</c:v>
                </c:pt>
                <c:pt idx="16707">
                  <c:v>1.1617328269342899</c:v>
                </c:pt>
                <c:pt idx="16708">
                  <c:v>1.1624468628117921</c:v>
                </c:pt>
                <c:pt idx="16709">
                  <c:v>1.163</c:v>
                </c:pt>
                <c:pt idx="16710">
                  <c:v>1.1635</c:v>
                </c:pt>
                <c:pt idx="16711">
                  <c:v>1.163627652818229</c:v>
                </c:pt>
                <c:pt idx="16712">
                  <c:v>1.16383258444466</c:v>
                </c:pt>
                <c:pt idx="16713">
                  <c:v>1.164366768392175</c:v>
                </c:pt>
                <c:pt idx="16714">
                  <c:v>1.165393543653154</c:v>
                </c:pt>
                <c:pt idx="16715">
                  <c:v>1.165664322758373</c:v>
                </c:pt>
                <c:pt idx="16716">
                  <c:v>1.1659146266170339</c:v>
                </c:pt>
                <c:pt idx="16717">
                  <c:v>1.1661657119248019</c:v>
                </c:pt>
                <c:pt idx="16718">
                  <c:v>1.1666000000000001</c:v>
                </c:pt>
                <c:pt idx="16719" formatCode="0.0000">
                  <c:v>1.16661882053074</c:v>
                </c:pt>
                <c:pt idx="16720">
                  <c:v>1.166776919078836</c:v>
                </c:pt>
                <c:pt idx="16721">
                  <c:v>1.167231322898886</c:v>
                </c:pt>
                <c:pt idx="16722">
                  <c:v>1.1672540381529419</c:v>
                </c:pt>
                <c:pt idx="16723">
                  <c:v>1.1673</c:v>
                </c:pt>
                <c:pt idx="16724">
                  <c:v>1.167361955373442</c:v>
                </c:pt>
                <c:pt idx="16725">
                  <c:v>1.168188934306041</c:v>
                </c:pt>
                <c:pt idx="16726">
                  <c:v>1.1685000000000001</c:v>
                </c:pt>
                <c:pt idx="16727">
                  <c:v>1.1687000000000001</c:v>
                </c:pt>
                <c:pt idx="16728">
                  <c:v>1.1705753894433399</c:v>
                </c:pt>
                <c:pt idx="16729">
                  <c:v>1.1706741729545931</c:v>
                </c:pt>
                <c:pt idx="16730">
                  <c:v>1.1707778168926679</c:v>
                </c:pt>
                <c:pt idx="16731">
                  <c:v>1.1708643086007731</c:v>
                </c:pt>
                <c:pt idx="16732">
                  <c:v>1.1712897376340781</c:v>
                </c:pt>
                <c:pt idx="16733">
                  <c:v>1.1736895819814579</c:v>
                </c:pt>
                <c:pt idx="16734">
                  <c:v>1.17508432995893</c:v>
                </c:pt>
                <c:pt idx="16735">
                  <c:v>1.1760999999999999</c:v>
                </c:pt>
                <c:pt idx="16736">
                  <c:v>1.1769000000000001</c:v>
                </c:pt>
                <c:pt idx="16737">
                  <c:v>1.177470703694762</c:v>
                </c:pt>
                <c:pt idx="16738">
                  <c:v>1.1790051463941149</c:v>
                </c:pt>
                <c:pt idx="16739">
                  <c:v>1.1790986826607051</c:v>
                </c:pt>
                <c:pt idx="16740">
                  <c:v>1.1795</c:v>
                </c:pt>
                <c:pt idx="16741">
                  <c:v>1.1801564392721611</c:v>
                </c:pt>
                <c:pt idx="16742">
                  <c:v>1.1811291653232669</c:v>
                </c:pt>
                <c:pt idx="16743">
                  <c:v>1.1815</c:v>
                </c:pt>
                <c:pt idx="16744">
                  <c:v>1.1823119241839031</c:v>
                </c:pt>
                <c:pt idx="16745">
                  <c:v>1.1827000000000001</c:v>
                </c:pt>
                <c:pt idx="16746">
                  <c:v>1.1834108075410881</c:v>
                </c:pt>
                <c:pt idx="16747">
                  <c:v>1.1838468478356701</c:v>
                </c:pt>
                <c:pt idx="16748">
                  <c:v>1.183860520939326</c:v>
                </c:pt>
                <c:pt idx="16749">
                  <c:v>1.1849000000000001</c:v>
                </c:pt>
                <c:pt idx="16750">
                  <c:v>1.1858</c:v>
                </c:pt>
                <c:pt idx="16751">
                  <c:v>1.1863999106512819</c:v>
                </c:pt>
                <c:pt idx="16752">
                  <c:v>1.1870656482677331</c:v>
                </c:pt>
                <c:pt idx="16753">
                  <c:v>1.187686897691846</c:v>
                </c:pt>
                <c:pt idx="16754">
                  <c:v>1.1881864077453841</c:v>
                </c:pt>
                <c:pt idx="16755">
                  <c:v>1.1883895590953371</c:v>
                </c:pt>
                <c:pt idx="16756">
                  <c:v>1.1884999999999999</c:v>
                </c:pt>
                <c:pt idx="16757">
                  <c:v>1.1886000000000001</c:v>
                </c:pt>
                <c:pt idx="16758">
                  <c:v>1.1898131157708649</c:v>
                </c:pt>
                <c:pt idx="16759">
                  <c:v>1.1905146956957131</c:v>
                </c:pt>
                <c:pt idx="16760">
                  <c:v>1.1908000000000001</c:v>
                </c:pt>
                <c:pt idx="16761" formatCode="0.0000">
                  <c:v>1.191127263760936</c:v>
                </c:pt>
                <c:pt idx="16762">
                  <c:v>1.1924023093565399</c:v>
                </c:pt>
                <c:pt idx="16763">
                  <c:v>1.1925273204870741</c:v>
                </c:pt>
                <c:pt idx="16764" formatCode="0.0000">
                  <c:v>1.1928610655740799</c:v>
                </c:pt>
                <c:pt idx="16765">
                  <c:v>1.1930000000000001</c:v>
                </c:pt>
                <c:pt idx="16766">
                  <c:v>1.1937230244322481</c:v>
                </c:pt>
                <c:pt idx="16767">
                  <c:v>1.194</c:v>
                </c:pt>
                <c:pt idx="16768">
                  <c:v>1.194</c:v>
                </c:pt>
                <c:pt idx="16769">
                  <c:v>1.1941612246866029</c:v>
                </c:pt>
                <c:pt idx="16770">
                  <c:v>1.1947000000000001</c:v>
                </c:pt>
                <c:pt idx="16771">
                  <c:v>1.1948284936533899</c:v>
                </c:pt>
                <c:pt idx="16772">
                  <c:v>1.1948755654926759</c:v>
                </c:pt>
                <c:pt idx="16773">
                  <c:v>1.1955</c:v>
                </c:pt>
                <c:pt idx="16774">
                  <c:v>1.1959483644195339</c:v>
                </c:pt>
                <c:pt idx="16775">
                  <c:v>1.196299843612294</c:v>
                </c:pt>
                <c:pt idx="16776">
                  <c:v>1.1965758409430061</c:v>
                </c:pt>
                <c:pt idx="16777">
                  <c:v>1.1981449312508079</c:v>
                </c:pt>
                <c:pt idx="16778">
                  <c:v>1.19849847297072</c:v>
                </c:pt>
                <c:pt idx="16779">
                  <c:v>1.19852028302957</c:v>
                </c:pt>
                <c:pt idx="16780">
                  <c:v>1.199726886993036</c:v>
                </c:pt>
                <c:pt idx="16781">
                  <c:v>1.2010000000000001</c:v>
                </c:pt>
                <c:pt idx="16782">
                  <c:v>1.2019</c:v>
                </c:pt>
                <c:pt idx="16783">
                  <c:v>1.202275320322111</c:v>
                </c:pt>
                <c:pt idx="16784">
                  <c:v>1.202479583512426</c:v>
                </c:pt>
                <c:pt idx="16785">
                  <c:v>1.2027000000000001</c:v>
                </c:pt>
                <c:pt idx="16786" formatCode="0.0000">
                  <c:v>1.2036973269062341</c:v>
                </c:pt>
                <c:pt idx="16787">
                  <c:v>1.203956179293058</c:v>
                </c:pt>
                <c:pt idx="16788">
                  <c:v>1.2043686291877731</c:v>
                </c:pt>
                <c:pt idx="16789">
                  <c:v>1.2047000000000001</c:v>
                </c:pt>
                <c:pt idx="16790">
                  <c:v>1.205351195669127</c:v>
                </c:pt>
                <c:pt idx="16791">
                  <c:v>1.205985573761126</c:v>
                </c:pt>
                <c:pt idx="16792">
                  <c:v>1.205987013282652</c:v>
                </c:pt>
                <c:pt idx="16793">
                  <c:v>1.206879575434938</c:v>
                </c:pt>
                <c:pt idx="16794">
                  <c:v>1.2074909959357589</c:v>
                </c:pt>
                <c:pt idx="16795">
                  <c:v>1.2078124822429399</c:v>
                </c:pt>
                <c:pt idx="16796">
                  <c:v>1.208</c:v>
                </c:pt>
                <c:pt idx="16797">
                  <c:v>1.2084350734153599</c:v>
                </c:pt>
                <c:pt idx="16798">
                  <c:v>1.2093792301124711</c:v>
                </c:pt>
                <c:pt idx="16799">
                  <c:v>1.209558922523281</c:v>
                </c:pt>
                <c:pt idx="16800">
                  <c:v>1.2098420454061021</c:v>
                </c:pt>
                <c:pt idx="16801">
                  <c:v>1.210002049909978</c:v>
                </c:pt>
                <c:pt idx="16802">
                  <c:v>1.210207893032146</c:v>
                </c:pt>
                <c:pt idx="16803">
                  <c:v>1.2112000000000001</c:v>
                </c:pt>
                <c:pt idx="16804">
                  <c:v>1.2119896103838139</c:v>
                </c:pt>
                <c:pt idx="16805">
                  <c:v>1.2121</c:v>
                </c:pt>
                <c:pt idx="16806">
                  <c:v>1.212449814425286</c:v>
                </c:pt>
                <c:pt idx="16807">
                  <c:v>1.2124999999999999</c:v>
                </c:pt>
                <c:pt idx="16808">
                  <c:v>1.2128783474475531</c:v>
                </c:pt>
                <c:pt idx="16809" formatCode="0.0000">
                  <c:v>1.21360015529638</c:v>
                </c:pt>
                <c:pt idx="16810">
                  <c:v>1.2144999999999999</c:v>
                </c:pt>
                <c:pt idx="16811">
                  <c:v>1.215704789640029</c:v>
                </c:pt>
                <c:pt idx="16812">
                  <c:v>1.215807589474565</c:v>
                </c:pt>
                <c:pt idx="16813">
                  <c:v>1.2166999999999999</c:v>
                </c:pt>
                <c:pt idx="16814">
                  <c:v>1.218252208055842</c:v>
                </c:pt>
                <c:pt idx="16815">
                  <c:v>1.2195919905649</c:v>
                </c:pt>
                <c:pt idx="16816">
                  <c:v>1.21963346685324</c:v>
                </c:pt>
                <c:pt idx="16817">
                  <c:v>1.22134307809843</c:v>
                </c:pt>
                <c:pt idx="16818">
                  <c:v>1.22166757899195</c:v>
                </c:pt>
                <c:pt idx="16819" formatCode="0.0000">
                  <c:v>1.222270378786388</c:v>
                </c:pt>
                <c:pt idx="16820">
                  <c:v>1.222386117039179</c:v>
                </c:pt>
                <c:pt idx="16821">
                  <c:v>1.224131484798348</c:v>
                </c:pt>
                <c:pt idx="16822">
                  <c:v>1.2245549580676729</c:v>
                </c:pt>
                <c:pt idx="16823">
                  <c:v>1.225254907013825</c:v>
                </c:pt>
                <c:pt idx="16824">
                  <c:v>1.2255307413296159</c:v>
                </c:pt>
                <c:pt idx="16825">
                  <c:v>1.2257</c:v>
                </c:pt>
                <c:pt idx="16826">
                  <c:v>1.2258433676622831</c:v>
                </c:pt>
                <c:pt idx="16827" formatCode="0.0000">
                  <c:v>1.2271036513836839</c:v>
                </c:pt>
                <c:pt idx="16828">
                  <c:v>1.2277945435666711</c:v>
                </c:pt>
                <c:pt idx="16829">
                  <c:v>1.2297</c:v>
                </c:pt>
                <c:pt idx="16830">
                  <c:v>1.2309000000000001</c:v>
                </c:pt>
                <c:pt idx="16831">
                  <c:v>1.2316362015107001</c:v>
                </c:pt>
                <c:pt idx="16832">
                  <c:v>1.2317321050914409</c:v>
                </c:pt>
                <c:pt idx="16833">
                  <c:v>1.2318339854069911</c:v>
                </c:pt>
                <c:pt idx="16834">
                  <c:v>1.2325999999999999</c:v>
                </c:pt>
                <c:pt idx="16835">
                  <c:v>1.2336</c:v>
                </c:pt>
                <c:pt idx="16836">
                  <c:v>1.235119815013153</c:v>
                </c:pt>
                <c:pt idx="16837">
                  <c:v>1.2356</c:v>
                </c:pt>
                <c:pt idx="16838">
                  <c:v>1.2356867797250759</c:v>
                </c:pt>
                <c:pt idx="16839">
                  <c:v>1.236163317571902</c:v>
                </c:pt>
                <c:pt idx="16840">
                  <c:v>1.2362535144600859</c:v>
                </c:pt>
                <c:pt idx="16841">
                  <c:v>1.236643867887665</c:v>
                </c:pt>
                <c:pt idx="16842">
                  <c:v>1.237217968552472</c:v>
                </c:pt>
                <c:pt idx="16843">
                  <c:v>1.237541521207574</c:v>
                </c:pt>
                <c:pt idx="16844">
                  <c:v>1.2385454567745631</c:v>
                </c:pt>
                <c:pt idx="16845">
                  <c:v>1.238568894755812</c:v>
                </c:pt>
                <c:pt idx="16846">
                  <c:v>1.239365617172093</c:v>
                </c:pt>
                <c:pt idx="16847">
                  <c:v>1.2396272673056581</c:v>
                </c:pt>
                <c:pt idx="16848" formatCode="0.0000">
                  <c:v>1.2396460010853221</c:v>
                </c:pt>
                <c:pt idx="16849" formatCode="0.0000">
                  <c:v>1.2410086309688479</c:v>
                </c:pt>
                <c:pt idx="16850">
                  <c:v>1.2411000000000001</c:v>
                </c:pt>
                <c:pt idx="16851">
                  <c:v>1.2418252092197519</c:v>
                </c:pt>
                <c:pt idx="16852">
                  <c:v>1.2418333375652391</c:v>
                </c:pt>
                <c:pt idx="16853">
                  <c:v>1.2419433269564351</c:v>
                </c:pt>
                <c:pt idx="16854">
                  <c:v>1.2424911220554899</c:v>
                </c:pt>
                <c:pt idx="16855">
                  <c:v>1.244553516484207</c:v>
                </c:pt>
                <c:pt idx="16856">
                  <c:v>1.2450865746155251</c:v>
                </c:pt>
                <c:pt idx="16857">
                  <c:v>1.2452000000000001</c:v>
                </c:pt>
                <c:pt idx="16858">
                  <c:v>1.247522568513737</c:v>
                </c:pt>
                <c:pt idx="16859">
                  <c:v>1.247554372992105</c:v>
                </c:pt>
                <c:pt idx="16860">
                  <c:v>1.2479</c:v>
                </c:pt>
                <c:pt idx="16861">
                  <c:v>1.248057327007237</c:v>
                </c:pt>
                <c:pt idx="16862">
                  <c:v>1.2494767865639169</c:v>
                </c:pt>
                <c:pt idx="16863">
                  <c:v>1.2498</c:v>
                </c:pt>
                <c:pt idx="16864">
                  <c:v>1.2498549928297631</c:v>
                </c:pt>
                <c:pt idx="16865">
                  <c:v>1.249878183413337</c:v>
                </c:pt>
                <c:pt idx="16866">
                  <c:v>1.2506193133369621</c:v>
                </c:pt>
                <c:pt idx="16867">
                  <c:v>1.250947218648776</c:v>
                </c:pt>
                <c:pt idx="16868">
                  <c:v>1.252481856599112</c:v>
                </c:pt>
                <c:pt idx="16869">
                  <c:v>1.2532120373774669</c:v>
                </c:pt>
                <c:pt idx="16870">
                  <c:v>1.2533785351193201</c:v>
                </c:pt>
                <c:pt idx="16871">
                  <c:v>1.2539090992160471</c:v>
                </c:pt>
                <c:pt idx="16872">
                  <c:v>1.2542384277851599</c:v>
                </c:pt>
                <c:pt idx="16873">
                  <c:v>1.2546999999999999</c:v>
                </c:pt>
                <c:pt idx="16874">
                  <c:v>1.2552000000000001</c:v>
                </c:pt>
                <c:pt idx="16875">
                  <c:v>1.255883604114421</c:v>
                </c:pt>
                <c:pt idx="16876">
                  <c:v>1.2564615222935329</c:v>
                </c:pt>
                <c:pt idx="16877">
                  <c:v>1.2598721706936979</c:v>
                </c:pt>
                <c:pt idx="16878">
                  <c:v>1.259955221233638</c:v>
                </c:pt>
                <c:pt idx="16879">
                  <c:v>1.263039550824522</c:v>
                </c:pt>
                <c:pt idx="16880">
                  <c:v>1.2644</c:v>
                </c:pt>
                <c:pt idx="16881">
                  <c:v>1.264813711163135</c:v>
                </c:pt>
                <c:pt idx="16882">
                  <c:v>1.2649348259970059</c:v>
                </c:pt>
                <c:pt idx="16883">
                  <c:v>1.265050187415939</c:v>
                </c:pt>
                <c:pt idx="16884">
                  <c:v>1.265650312928142</c:v>
                </c:pt>
                <c:pt idx="16885">
                  <c:v>1.266690261543044</c:v>
                </c:pt>
                <c:pt idx="16886">
                  <c:v>1.2669999999999999</c:v>
                </c:pt>
                <c:pt idx="16887">
                  <c:v>1.267299074800236</c:v>
                </c:pt>
                <c:pt idx="16888">
                  <c:v>1.2673364747292151</c:v>
                </c:pt>
                <c:pt idx="16889">
                  <c:v>1.2684</c:v>
                </c:pt>
                <c:pt idx="16890">
                  <c:v>1.2685284206259739</c:v>
                </c:pt>
                <c:pt idx="16891">
                  <c:v>1.2706</c:v>
                </c:pt>
                <c:pt idx="16892">
                  <c:v>1.2706999999999999</c:v>
                </c:pt>
                <c:pt idx="16893">
                  <c:v>1.271493612362538</c:v>
                </c:pt>
                <c:pt idx="16894">
                  <c:v>1.2715082853678721</c:v>
                </c:pt>
                <c:pt idx="16895">
                  <c:v>1.271957668507705</c:v>
                </c:pt>
                <c:pt idx="16896">
                  <c:v>1.2725</c:v>
                </c:pt>
                <c:pt idx="16897">
                  <c:v>1.272912421655493</c:v>
                </c:pt>
                <c:pt idx="16898">
                  <c:v>1.2740229013878721</c:v>
                </c:pt>
                <c:pt idx="16899">
                  <c:v>1.2745</c:v>
                </c:pt>
                <c:pt idx="16900">
                  <c:v>1.275108011526433</c:v>
                </c:pt>
                <c:pt idx="16901">
                  <c:v>1.2753000000000001</c:v>
                </c:pt>
                <c:pt idx="16902">
                  <c:v>1.2766999999999999</c:v>
                </c:pt>
                <c:pt idx="16903">
                  <c:v>1.277671252429706</c:v>
                </c:pt>
                <c:pt idx="16904">
                  <c:v>1.278461630856746</c:v>
                </c:pt>
                <c:pt idx="16905">
                  <c:v>1.27975282482284</c:v>
                </c:pt>
                <c:pt idx="16906" formatCode="0.0000">
                  <c:v>1.279940553268726</c:v>
                </c:pt>
                <c:pt idx="16907">
                  <c:v>1.2807649020369489</c:v>
                </c:pt>
                <c:pt idx="16908">
                  <c:v>1.2823</c:v>
                </c:pt>
                <c:pt idx="16909">
                  <c:v>1.282907997269304</c:v>
                </c:pt>
                <c:pt idx="16910">
                  <c:v>1.2841816996111559</c:v>
                </c:pt>
                <c:pt idx="16911">
                  <c:v>1.2861266979797701</c:v>
                </c:pt>
                <c:pt idx="16912">
                  <c:v>1.2879022809371641</c:v>
                </c:pt>
                <c:pt idx="16913">
                  <c:v>1.288537582651385</c:v>
                </c:pt>
                <c:pt idx="16914">
                  <c:v>1.2887</c:v>
                </c:pt>
                <c:pt idx="16915">
                  <c:v>1.2889495952085379</c:v>
                </c:pt>
                <c:pt idx="16916">
                  <c:v>1.2890999999999999</c:v>
                </c:pt>
                <c:pt idx="16917">
                  <c:v>1.2893033647060681</c:v>
                </c:pt>
                <c:pt idx="16918">
                  <c:v>1.2903</c:v>
                </c:pt>
                <c:pt idx="16919">
                  <c:v>1.290575811007064</c:v>
                </c:pt>
                <c:pt idx="16920">
                  <c:v>1.2907032996379411</c:v>
                </c:pt>
                <c:pt idx="16921">
                  <c:v>1.2910228222946321</c:v>
                </c:pt>
                <c:pt idx="16922">
                  <c:v>1.291129345383824</c:v>
                </c:pt>
                <c:pt idx="16923">
                  <c:v>1.291325941517252</c:v>
                </c:pt>
                <c:pt idx="16924">
                  <c:v>1.2918000000000001</c:v>
                </c:pt>
                <c:pt idx="16925" formatCode="0.0000">
                  <c:v>1.2927654939070119</c:v>
                </c:pt>
                <c:pt idx="16926">
                  <c:v>1.2928803648307381</c:v>
                </c:pt>
                <c:pt idx="16927">
                  <c:v>1.2929024678532199</c:v>
                </c:pt>
                <c:pt idx="16928">
                  <c:v>1.2930999999999999</c:v>
                </c:pt>
                <c:pt idx="16929">
                  <c:v>1.2941</c:v>
                </c:pt>
                <c:pt idx="16930">
                  <c:v>1.2944715340133579</c:v>
                </c:pt>
                <c:pt idx="16931">
                  <c:v>1.2948423168182761</c:v>
                </c:pt>
                <c:pt idx="16932">
                  <c:v>1.295134704242382</c:v>
                </c:pt>
                <c:pt idx="16933">
                  <c:v>1.2951672153075819</c:v>
                </c:pt>
                <c:pt idx="16934">
                  <c:v>1.2954000000000001</c:v>
                </c:pt>
                <c:pt idx="16935" formatCode="0.0000">
                  <c:v>1.297964286177935</c:v>
                </c:pt>
                <c:pt idx="16936">
                  <c:v>1.2982193992876461</c:v>
                </c:pt>
                <c:pt idx="16937">
                  <c:v>1.2982365838103529</c:v>
                </c:pt>
                <c:pt idx="16938">
                  <c:v>1.3011945500253339</c:v>
                </c:pt>
                <c:pt idx="16939">
                  <c:v>1.3029999999999999</c:v>
                </c:pt>
                <c:pt idx="16940">
                  <c:v>1.3039525653173381</c:v>
                </c:pt>
                <c:pt idx="16941">
                  <c:v>1.3066005300757</c:v>
                </c:pt>
                <c:pt idx="16942">
                  <c:v>1.3066181694443471</c:v>
                </c:pt>
                <c:pt idx="16943">
                  <c:v>1.307456462989141</c:v>
                </c:pt>
                <c:pt idx="16944" formatCode="0.0000">
                  <c:v>1.309662759966717</c:v>
                </c:pt>
                <c:pt idx="16945">
                  <c:v>1.3097239489908601</c:v>
                </c:pt>
                <c:pt idx="16946">
                  <c:v>1.3101</c:v>
                </c:pt>
                <c:pt idx="16947">
                  <c:v>1.3101</c:v>
                </c:pt>
                <c:pt idx="16948">
                  <c:v>1.31130251613277</c:v>
                </c:pt>
                <c:pt idx="16949">
                  <c:v>1.31130251613277</c:v>
                </c:pt>
                <c:pt idx="16950">
                  <c:v>1.311503659739726</c:v>
                </c:pt>
                <c:pt idx="16951" formatCode="0.0000">
                  <c:v>1.311686620525085</c:v>
                </c:pt>
                <c:pt idx="16952">
                  <c:v>1.3120896133584481</c:v>
                </c:pt>
                <c:pt idx="16953">
                  <c:v>1.3125381719154301</c:v>
                </c:pt>
                <c:pt idx="16954">
                  <c:v>1.3128634009767219</c:v>
                </c:pt>
                <c:pt idx="16955">
                  <c:v>1.313776158412866</c:v>
                </c:pt>
                <c:pt idx="16956">
                  <c:v>1.3139000000000001</c:v>
                </c:pt>
                <c:pt idx="16957">
                  <c:v>1.314103851909975</c:v>
                </c:pt>
                <c:pt idx="16958">
                  <c:v>1.3150646607005181</c:v>
                </c:pt>
                <c:pt idx="16959">
                  <c:v>1.315397718139534</c:v>
                </c:pt>
                <c:pt idx="16960">
                  <c:v>1.3156217644219179</c:v>
                </c:pt>
                <c:pt idx="16961">
                  <c:v>1.3162</c:v>
                </c:pt>
                <c:pt idx="16962">
                  <c:v>1.31705602298216</c:v>
                </c:pt>
                <c:pt idx="16963">
                  <c:v>1.3176232757323221</c:v>
                </c:pt>
                <c:pt idx="16964">
                  <c:v>1.318578630090866</c:v>
                </c:pt>
                <c:pt idx="16965">
                  <c:v>1.319067785549483</c:v>
                </c:pt>
                <c:pt idx="16966">
                  <c:v>1.3198716683172651</c:v>
                </c:pt>
                <c:pt idx="16967" formatCode="0.0000">
                  <c:v>1.31990871943375</c:v>
                </c:pt>
                <c:pt idx="16968">
                  <c:v>1.3202</c:v>
                </c:pt>
                <c:pt idx="16969">
                  <c:v>1.320247020323376</c:v>
                </c:pt>
                <c:pt idx="16970">
                  <c:v>1.3203751789570899</c:v>
                </c:pt>
                <c:pt idx="16971" formatCode="0.0000">
                  <c:v>1.321398766978368</c:v>
                </c:pt>
                <c:pt idx="16972">
                  <c:v>1.3215758049578881</c:v>
                </c:pt>
                <c:pt idx="16973">
                  <c:v>1.322209016383828</c:v>
                </c:pt>
                <c:pt idx="16974">
                  <c:v>1.322460410157603</c:v>
                </c:pt>
                <c:pt idx="16975">
                  <c:v>1.322641221666861</c:v>
                </c:pt>
                <c:pt idx="16976">
                  <c:v>1.3236000000000001</c:v>
                </c:pt>
                <c:pt idx="16977">
                  <c:v>1.3240000000000001</c:v>
                </c:pt>
                <c:pt idx="16978">
                  <c:v>1.3240446818306399</c:v>
                </c:pt>
                <c:pt idx="16979">
                  <c:v>1.3243546588391699</c:v>
                </c:pt>
                <c:pt idx="16980">
                  <c:v>1.3245</c:v>
                </c:pt>
                <c:pt idx="16981">
                  <c:v>1.325121245598557</c:v>
                </c:pt>
                <c:pt idx="16982">
                  <c:v>1.3255080902031691</c:v>
                </c:pt>
                <c:pt idx="16983">
                  <c:v>1.327469263630509</c:v>
                </c:pt>
                <c:pt idx="16984">
                  <c:v>1.327646589887155</c:v>
                </c:pt>
                <c:pt idx="16985">
                  <c:v>1.3285</c:v>
                </c:pt>
                <c:pt idx="16986">
                  <c:v>1.328548079139684</c:v>
                </c:pt>
                <c:pt idx="16987">
                  <c:v>1.3286863353760681</c:v>
                </c:pt>
                <c:pt idx="16988">
                  <c:v>1.3292199128740749</c:v>
                </c:pt>
                <c:pt idx="16989">
                  <c:v>1.3292487260911521</c:v>
                </c:pt>
                <c:pt idx="16990" formatCode="0.0000">
                  <c:v>1.3298599477504169</c:v>
                </c:pt>
                <c:pt idx="16991">
                  <c:v>1.3301066021464629</c:v>
                </c:pt>
                <c:pt idx="16992">
                  <c:v>1.3305</c:v>
                </c:pt>
                <c:pt idx="16993">
                  <c:v>1.3312926390448701</c:v>
                </c:pt>
                <c:pt idx="16994">
                  <c:v>1.332673090288748</c:v>
                </c:pt>
                <c:pt idx="16995">
                  <c:v>1.33321117911016</c:v>
                </c:pt>
                <c:pt idx="16996">
                  <c:v>1.3332137780697499</c:v>
                </c:pt>
                <c:pt idx="16997">
                  <c:v>1.3343504967620801</c:v>
                </c:pt>
                <c:pt idx="16998">
                  <c:v>1.3348</c:v>
                </c:pt>
                <c:pt idx="16999">
                  <c:v>1.3358000000000001</c:v>
                </c:pt>
                <c:pt idx="17000">
                  <c:v>1.3358000000000001</c:v>
                </c:pt>
                <c:pt idx="17001">
                  <c:v>1.3366405102190431</c:v>
                </c:pt>
                <c:pt idx="17002">
                  <c:v>1.3366433899518111</c:v>
                </c:pt>
                <c:pt idx="17003">
                  <c:v>1.34127322356917</c:v>
                </c:pt>
                <c:pt idx="17004">
                  <c:v>1.342294935313368</c:v>
                </c:pt>
                <c:pt idx="17005">
                  <c:v>1.345414680049644</c:v>
                </c:pt>
                <c:pt idx="17006">
                  <c:v>1.346992427321382</c:v>
                </c:pt>
                <c:pt idx="17007">
                  <c:v>1.3472865012937281</c:v>
                </c:pt>
                <c:pt idx="17008">
                  <c:v>1.3481821429205949</c:v>
                </c:pt>
                <c:pt idx="17009">
                  <c:v>1.350732521735251</c:v>
                </c:pt>
                <c:pt idx="17010">
                  <c:v>1.3521000000000001</c:v>
                </c:pt>
                <c:pt idx="17011">
                  <c:v>1.3522673458389201</c:v>
                </c:pt>
                <c:pt idx="17012">
                  <c:v>1.354163493087956</c:v>
                </c:pt>
                <c:pt idx="17013">
                  <c:v>1.354348635098507</c:v>
                </c:pt>
                <c:pt idx="17014">
                  <c:v>1.3545095043384781</c:v>
                </c:pt>
                <c:pt idx="17015">
                  <c:v>1.357297485490359</c:v>
                </c:pt>
                <c:pt idx="17016">
                  <c:v>1.3591748007479589</c:v>
                </c:pt>
                <c:pt idx="17017">
                  <c:v>1.36</c:v>
                </c:pt>
                <c:pt idx="17018">
                  <c:v>1.3602546548288541</c:v>
                </c:pt>
                <c:pt idx="17019">
                  <c:v>1.360861763494255</c:v>
                </c:pt>
                <c:pt idx="17020">
                  <c:v>1.361508661222528</c:v>
                </c:pt>
                <c:pt idx="17021">
                  <c:v>1.3615397893892951</c:v>
                </c:pt>
                <c:pt idx="17022">
                  <c:v>1.3617584083453209</c:v>
                </c:pt>
                <c:pt idx="17023">
                  <c:v>1.3624000000000001</c:v>
                </c:pt>
                <c:pt idx="17024">
                  <c:v>1.3627154559014061</c:v>
                </c:pt>
                <c:pt idx="17025">
                  <c:v>1.3633</c:v>
                </c:pt>
                <c:pt idx="17026">
                  <c:v>1.363647942194075</c:v>
                </c:pt>
                <c:pt idx="17027">
                  <c:v>1.3658999999999999</c:v>
                </c:pt>
                <c:pt idx="17028">
                  <c:v>1.3662148089087931</c:v>
                </c:pt>
                <c:pt idx="17029" formatCode="0.0000">
                  <c:v>1.3664956482099859</c:v>
                </c:pt>
                <c:pt idx="17030" formatCode="0.0000">
                  <c:v>1.3672920456919351</c:v>
                </c:pt>
                <c:pt idx="17031">
                  <c:v>1.3689982906815941</c:v>
                </c:pt>
                <c:pt idx="17032">
                  <c:v>1.370059007466828</c:v>
                </c:pt>
                <c:pt idx="17033">
                  <c:v>1.3740000000000001</c:v>
                </c:pt>
                <c:pt idx="17034">
                  <c:v>1.375344310334772</c:v>
                </c:pt>
                <c:pt idx="17035">
                  <c:v>1.37584629384138</c:v>
                </c:pt>
                <c:pt idx="17036">
                  <c:v>1.3762000000000001</c:v>
                </c:pt>
                <c:pt idx="17037">
                  <c:v>1.3771</c:v>
                </c:pt>
                <c:pt idx="17038">
                  <c:v>1.3794</c:v>
                </c:pt>
                <c:pt idx="17039">
                  <c:v>1.3796999999999999</c:v>
                </c:pt>
                <c:pt idx="17040" formatCode="0.0000">
                  <c:v>1.379808559505592</c:v>
                </c:pt>
                <c:pt idx="17041">
                  <c:v>1.38</c:v>
                </c:pt>
                <c:pt idx="17042">
                  <c:v>1.3802000000000001</c:v>
                </c:pt>
                <c:pt idx="17043">
                  <c:v>1.3806326523607271</c:v>
                </c:pt>
                <c:pt idx="17044">
                  <c:v>1.3818999999999999</c:v>
                </c:pt>
                <c:pt idx="17045" formatCode="0.0000">
                  <c:v>1.3840127154732611</c:v>
                </c:pt>
                <c:pt idx="17046">
                  <c:v>1.3841188729926071</c:v>
                </c:pt>
                <c:pt idx="17047">
                  <c:v>1.384339594816745</c:v>
                </c:pt>
                <c:pt idx="17048">
                  <c:v>1.3845000000000001</c:v>
                </c:pt>
                <c:pt idx="17049">
                  <c:v>1.384669287904603</c:v>
                </c:pt>
                <c:pt idx="17050">
                  <c:v>1.385211957412642</c:v>
                </c:pt>
                <c:pt idx="17051">
                  <c:v>1.3852209428066431</c:v>
                </c:pt>
                <c:pt idx="17052">
                  <c:v>1.385911746388244</c:v>
                </c:pt>
                <c:pt idx="17053">
                  <c:v>1.3862675384815819</c:v>
                </c:pt>
                <c:pt idx="17054">
                  <c:v>1.387570899994095</c:v>
                </c:pt>
                <c:pt idx="17055">
                  <c:v>1.3881971437486449</c:v>
                </c:pt>
                <c:pt idx="17056">
                  <c:v>1.3906620215411201</c:v>
                </c:pt>
                <c:pt idx="17057">
                  <c:v>1.3915</c:v>
                </c:pt>
                <c:pt idx="17058">
                  <c:v>1.391501690577621</c:v>
                </c:pt>
                <c:pt idx="17059">
                  <c:v>1.3923045239568641</c:v>
                </c:pt>
                <c:pt idx="17060">
                  <c:v>1.393</c:v>
                </c:pt>
                <c:pt idx="17061">
                  <c:v>1.3930763924172189</c:v>
                </c:pt>
                <c:pt idx="17062">
                  <c:v>1.3930763924172189</c:v>
                </c:pt>
                <c:pt idx="17063">
                  <c:v>1.3936999999999999</c:v>
                </c:pt>
                <c:pt idx="17064">
                  <c:v>1.3940999999999999</c:v>
                </c:pt>
                <c:pt idx="17065">
                  <c:v>1.3945684842902351</c:v>
                </c:pt>
                <c:pt idx="17066">
                  <c:v>1.3958728035094761</c:v>
                </c:pt>
                <c:pt idx="17067">
                  <c:v>1.3962294272445721</c:v>
                </c:pt>
                <c:pt idx="17068">
                  <c:v>1.39777072680743</c:v>
                </c:pt>
                <c:pt idx="17069">
                  <c:v>1.400272010142932</c:v>
                </c:pt>
                <c:pt idx="17070">
                  <c:v>1.4005607444014541</c:v>
                </c:pt>
                <c:pt idx="17071">
                  <c:v>1.4010815624129569</c:v>
                </c:pt>
                <c:pt idx="17072">
                  <c:v>1.4015140333690721</c:v>
                </c:pt>
                <c:pt idx="17073">
                  <c:v>1.4023990375250279</c:v>
                </c:pt>
                <c:pt idx="17074">
                  <c:v>1.4026170526550179</c:v>
                </c:pt>
                <c:pt idx="17075">
                  <c:v>1.4028</c:v>
                </c:pt>
                <c:pt idx="17076">
                  <c:v>1.4034</c:v>
                </c:pt>
                <c:pt idx="17077" formatCode="0.0000">
                  <c:v>1.403474594526654</c:v>
                </c:pt>
                <c:pt idx="17078">
                  <c:v>1.4038065320088291</c:v>
                </c:pt>
                <c:pt idx="17079">
                  <c:v>1.404315857229262</c:v>
                </c:pt>
                <c:pt idx="17080">
                  <c:v>1.404797228373083</c:v>
                </c:pt>
                <c:pt idx="17081">
                  <c:v>1.404797228373083</c:v>
                </c:pt>
                <c:pt idx="17082">
                  <c:v>1.405204833319001</c:v>
                </c:pt>
                <c:pt idx="17083">
                  <c:v>1.405330598929168</c:v>
                </c:pt>
                <c:pt idx="17084">
                  <c:v>1.406227950501965</c:v>
                </c:pt>
                <c:pt idx="17085">
                  <c:v>1.4066000000000001</c:v>
                </c:pt>
                <c:pt idx="17086">
                  <c:v>1.408230035786816</c:v>
                </c:pt>
                <c:pt idx="17087">
                  <c:v>1.4087000000000001</c:v>
                </c:pt>
                <c:pt idx="17088">
                  <c:v>1.409</c:v>
                </c:pt>
                <c:pt idx="17089">
                  <c:v>1.409</c:v>
                </c:pt>
                <c:pt idx="17090">
                  <c:v>1.409422640864183</c:v>
                </c:pt>
                <c:pt idx="17091">
                  <c:v>1.4099198172941549</c:v>
                </c:pt>
                <c:pt idx="17092">
                  <c:v>1.4108000000000001</c:v>
                </c:pt>
                <c:pt idx="17093">
                  <c:v>1.411</c:v>
                </c:pt>
                <c:pt idx="17094">
                  <c:v>1.4110009953864511</c:v>
                </c:pt>
                <c:pt idx="17095">
                  <c:v>1.4125000000000001</c:v>
                </c:pt>
                <c:pt idx="17096">
                  <c:v>1.4127972819455099</c:v>
                </c:pt>
                <c:pt idx="17097">
                  <c:v>1.4145000000000001</c:v>
                </c:pt>
                <c:pt idx="17098">
                  <c:v>1.417666714820039</c:v>
                </c:pt>
                <c:pt idx="17099">
                  <c:v>1.41918776459379</c:v>
                </c:pt>
                <c:pt idx="17100">
                  <c:v>1.420068065292331</c:v>
                </c:pt>
                <c:pt idx="17101">
                  <c:v>1.4204340370384529</c:v>
                </c:pt>
                <c:pt idx="17102">
                  <c:v>1.4206897139401911</c:v>
                </c:pt>
                <c:pt idx="17103">
                  <c:v>1.4221940012102421</c:v>
                </c:pt>
                <c:pt idx="17104">
                  <c:v>1.4224250501603191</c:v>
                </c:pt>
                <c:pt idx="17105">
                  <c:v>1.422862745543646</c:v>
                </c:pt>
                <c:pt idx="17106">
                  <c:v>1.423999999999999</c:v>
                </c:pt>
                <c:pt idx="17107">
                  <c:v>1.4244299141605119</c:v>
                </c:pt>
                <c:pt idx="17108">
                  <c:v>1.4245000000000001</c:v>
                </c:pt>
                <c:pt idx="17109">
                  <c:v>1.4260739563759759</c:v>
                </c:pt>
                <c:pt idx="17110">
                  <c:v>1.4263999999999999</c:v>
                </c:pt>
                <c:pt idx="17111">
                  <c:v>1.427</c:v>
                </c:pt>
                <c:pt idx="17112">
                  <c:v>1.427152443465542</c:v>
                </c:pt>
                <c:pt idx="17113">
                  <c:v>1.4275</c:v>
                </c:pt>
                <c:pt idx="17114">
                  <c:v>1.4284238960053821</c:v>
                </c:pt>
                <c:pt idx="17115">
                  <c:v>1.43</c:v>
                </c:pt>
                <c:pt idx="17116">
                  <c:v>1.4321999999999999</c:v>
                </c:pt>
                <c:pt idx="17117">
                  <c:v>1.4321999999999999</c:v>
                </c:pt>
                <c:pt idx="17118">
                  <c:v>1.4323531277308359</c:v>
                </c:pt>
                <c:pt idx="17119">
                  <c:v>1.4323999999999999</c:v>
                </c:pt>
                <c:pt idx="17120">
                  <c:v>1.432632329695074</c:v>
                </c:pt>
                <c:pt idx="17121">
                  <c:v>1.433139675678841</c:v>
                </c:pt>
                <c:pt idx="17122">
                  <c:v>1.433493213464208</c:v>
                </c:pt>
                <c:pt idx="17123">
                  <c:v>1.4349000000000001</c:v>
                </c:pt>
                <c:pt idx="17124">
                  <c:v>1.4351</c:v>
                </c:pt>
                <c:pt idx="17125" formatCode="0.0000">
                  <c:v>1.435289103826872</c:v>
                </c:pt>
                <c:pt idx="17126">
                  <c:v>1.4357960305831441</c:v>
                </c:pt>
                <c:pt idx="17127">
                  <c:v>1.4359999999999991</c:v>
                </c:pt>
                <c:pt idx="17128">
                  <c:v>1.436905972647184</c:v>
                </c:pt>
                <c:pt idx="17129">
                  <c:v>1.4376174669926201</c:v>
                </c:pt>
                <c:pt idx="17130">
                  <c:v>1.4393761309767259</c:v>
                </c:pt>
                <c:pt idx="17131">
                  <c:v>1.439604887645592</c:v>
                </c:pt>
                <c:pt idx="17132">
                  <c:v>1.4451258893966701</c:v>
                </c:pt>
                <c:pt idx="17133">
                  <c:v>1.445834256764982</c:v>
                </c:pt>
                <c:pt idx="17134">
                  <c:v>1.4459</c:v>
                </c:pt>
                <c:pt idx="17135">
                  <c:v>1.447061163467654</c:v>
                </c:pt>
                <c:pt idx="17136">
                  <c:v>1.4472</c:v>
                </c:pt>
                <c:pt idx="17137">
                  <c:v>1.447406416144315</c:v>
                </c:pt>
                <c:pt idx="17138">
                  <c:v>1.4474395737442669</c:v>
                </c:pt>
                <c:pt idx="17139">
                  <c:v>1.447650991331721</c:v>
                </c:pt>
                <c:pt idx="17140">
                  <c:v>1.447762129347113</c:v>
                </c:pt>
                <c:pt idx="17141">
                  <c:v>1.4477719562660321</c:v>
                </c:pt>
                <c:pt idx="17142">
                  <c:v>1.448245365396865</c:v>
                </c:pt>
                <c:pt idx="17143">
                  <c:v>1.4491473094720551</c:v>
                </c:pt>
                <c:pt idx="17144">
                  <c:v>1.4498</c:v>
                </c:pt>
                <c:pt idx="17145">
                  <c:v>1.4505890283989999</c:v>
                </c:pt>
                <c:pt idx="17146" formatCode="0.0000">
                  <c:v>1.451223420463875</c:v>
                </c:pt>
                <c:pt idx="17147">
                  <c:v>1.452255988108365</c:v>
                </c:pt>
                <c:pt idx="17148">
                  <c:v>1.4533</c:v>
                </c:pt>
                <c:pt idx="17149">
                  <c:v>1.4533149011439099</c:v>
                </c:pt>
                <c:pt idx="17150">
                  <c:v>1.454291344030791</c:v>
                </c:pt>
                <c:pt idx="17151">
                  <c:v>1.4545874584568781</c:v>
                </c:pt>
                <c:pt idx="17152">
                  <c:v>1.4547000000000001</c:v>
                </c:pt>
                <c:pt idx="17153">
                  <c:v>1.456230058901955</c:v>
                </c:pt>
                <c:pt idx="17154">
                  <c:v>1.457669409030532</c:v>
                </c:pt>
                <c:pt idx="17155">
                  <c:v>1.4577</c:v>
                </c:pt>
                <c:pt idx="17156">
                  <c:v>1.4605608047832139</c:v>
                </c:pt>
                <c:pt idx="17157">
                  <c:v>1.461027191924273</c:v>
                </c:pt>
                <c:pt idx="17158">
                  <c:v>1.4618</c:v>
                </c:pt>
                <c:pt idx="17159">
                  <c:v>1.4629000000000001</c:v>
                </c:pt>
                <c:pt idx="17160">
                  <c:v>1.463070581500368</c:v>
                </c:pt>
                <c:pt idx="17161">
                  <c:v>1.4636970346465279</c:v>
                </c:pt>
                <c:pt idx="17162" formatCode="0.0000">
                  <c:v>1.4637088897428061</c:v>
                </c:pt>
                <c:pt idx="17163">
                  <c:v>1.4638</c:v>
                </c:pt>
                <c:pt idx="17164">
                  <c:v>1.4646999999999999</c:v>
                </c:pt>
                <c:pt idx="17165">
                  <c:v>1.46602002924757</c:v>
                </c:pt>
                <c:pt idx="17166">
                  <c:v>1.4670000000000001</c:v>
                </c:pt>
                <c:pt idx="17167">
                  <c:v>1.46811154460552</c:v>
                </c:pt>
                <c:pt idx="17168">
                  <c:v>1.4684190881250301</c:v>
                </c:pt>
                <c:pt idx="17169">
                  <c:v>1.4690000000000001</c:v>
                </c:pt>
                <c:pt idx="17170">
                  <c:v>1.4692519576514109</c:v>
                </c:pt>
                <c:pt idx="17171">
                  <c:v>1.47055557393978</c:v>
                </c:pt>
                <c:pt idx="17172">
                  <c:v>1.4706999999999999</c:v>
                </c:pt>
                <c:pt idx="17173">
                  <c:v>1.4709441502430911</c:v>
                </c:pt>
                <c:pt idx="17174">
                  <c:v>1.4713606581029191</c:v>
                </c:pt>
                <c:pt idx="17175">
                  <c:v>1.4737</c:v>
                </c:pt>
                <c:pt idx="17176">
                  <c:v>1.4748231321981149</c:v>
                </c:pt>
                <c:pt idx="17177">
                  <c:v>1.476329935385859</c:v>
                </c:pt>
                <c:pt idx="17178">
                  <c:v>1.4775910036408491</c:v>
                </c:pt>
                <c:pt idx="17179">
                  <c:v>1.4782</c:v>
                </c:pt>
                <c:pt idx="17180">
                  <c:v>1.479181607976636</c:v>
                </c:pt>
                <c:pt idx="17181">
                  <c:v>1.482183337123093</c:v>
                </c:pt>
                <c:pt idx="17182">
                  <c:v>1.483297406217035</c:v>
                </c:pt>
                <c:pt idx="17183">
                  <c:v>1.4835650543227239</c:v>
                </c:pt>
                <c:pt idx="17184">
                  <c:v>1.48416144599844</c:v>
                </c:pt>
                <c:pt idx="17185">
                  <c:v>1.484372576519378</c:v>
                </c:pt>
                <c:pt idx="17186" formatCode="0.0000">
                  <c:v>1.484862533364214</c:v>
                </c:pt>
                <c:pt idx="17187">
                  <c:v>1.4856308798244811</c:v>
                </c:pt>
                <c:pt idx="17188">
                  <c:v>1.4861125674851841</c:v>
                </c:pt>
                <c:pt idx="17189">
                  <c:v>1.48810017916992</c:v>
                </c:pt>
                <c:pt idx="17190">
                  <c:v>1.489275208978996</c:v>
                </c:pt>
                <c:pt idx="17191">
                  <c:v>1.4897175443166379</c:v>
                </c:pt>
                <c:pt idx="17192">
                  <c:v>1.4913000000000001</c:v>
                </c:pt>
                <c:pt idx="17193">
                  <c:v>1.491767826306277</c:v>
                </c:pt>
                <c:pt idx="17194">
                  <c:v>1.4983676572100739</c:v>
                </c:pt>
                <c:pt idx="17195" formatCode="0.0000">
                  <c:v>1.498884353983658</c:v>
                </c:pt>
                <c:pt idx="17196">
                  <c:v>1.5006982201924091</c:v>
                </c:pt>
                <c:pt idx="17197">
                  <c:v>1.501438583892124</c:v>
                </c:pt>
                <c:pt idx="17198">
                  <c:v>1.5028999999999999</c:v>
                </c:pt>
                <c:pt idx="17199">
                  <c:v>1.504</c:v>
                </c:pt>
                <c:pt idx="17200">
                  <c:v>1.5041</c:v>
                </c:pt>
                <c:pt idx="17201">
                  <c:v>1.5044519873457121</c:v>
                </c:pt>
                <c:pt idx="17202">
                  <c:v>1.5046609118547669</c:v>
                </c:pt>
                <c:pt idx="17203">
                  <c:v>1.504855282029073</c:v>
                </c:pt>
                <c:pt idx="17204">
                  <c:v>1.505513038960431</c:v>
                </c:pt>
                <c:pt idx="17205">
                  <c:v>1.505991506547909</c:v>
                </c:pt>
                <c:pt idx="17206">
                  <c:v>1.5065953495668001</c:v>
                </c:pt>
                <c:pt idx="17207">
                  <c:v>1.5068966880100381</c:v>
                </c:pt>
                <c:pt idx="17208">
                  <c:v>1.5103121307431799</c:v>
                </c:pt>
                <c:pt idx="17209" formatCode="0.0000">
                  <c:v>1.5107709289069999</c:v>
                </c:pt>
                <c:pt idx="17210">
                  <c:v>1.513895866363123</c:v>
                </c:pt>
                <c:pt idx="17211">
                  <c:v>1.514</c:v>
                </c:pt>
                <c:pt idx="17212">
                  <c:v>1.515507605452282</c:v>
                </c:pt>
                <c:pt idx="17213">
                  <c:v>1.517977702649729</c:v>
                </c:pt>
                <c:pt idx="17214">
                  <c:v>1.518114247492689</c:v>
                </c:pt>
                <c:pt idx="17215">
                  <c:v>1.518327936591541</c:v>
                </c:pt>
                <c:pt idx="17216">
                  <c:v>1.519505884013624</c:v>
                </c:pt>
                <c:pt idx="17217">
                  <c:v>1.5204556017299431</c:v>
                </c:pt>
                <c:pt idx="17218">
                  <c:v>1.5217702531319459</c:v>
                </c:pt>
                <c:pt idx="17219">
                  <c:v>1.5230373431077431</c:v>
                </c:pt>
                <c:pt idx="17220" formatCode="0.0000">
                  <c:v>1.5242637459733011</c:v>
                </c:pt>
                <c:pt idx="17221">
                  <c:v>1.5248999999999999</c:v>
                </c:pt>
                <c:pt idx="17222">
                  <c:v>1.525123418904867</c:v>
                </c:pt>
                <c:pt idx="17223">
                  <c:v>1.525456729639914</c:v>
                </c:pt>
                <c:pt idx="17224">
                  <c:v>1.525630327661696</c:v>
                </c:pt>
                <c:pt idx="17225">
                  <c:v>1.5256451537900599</c:v>
                </c:pt>
                <c:pt idx="17226">
                  <c:v>1.5266</c:v>
                </c:pt>
                <c:pt idx="17227">
                  <c:v>1.526853605377958</c:v>
                </c:pt>
                <c:pt idx="17228">
                  <c:v>1.5289426156368</c:v>
                </c:pt>
                <c:pt idx="17229">
                  <c:v>1.5311999999999999</c:v>
                </c:pt>
                <c:pt idx="17230">
                  <c:v>1.532028414956784</c:v>
                </c:pt>
                <c:pt idx="17231">
                  <c:v>1.5326846699986481</c:v>
                </c:pt>
                <c:pt idx="17232">
                  <c:v>1.5332912180760689</c:v>
                </c:pt>
                <c:pt idx="17233">
                  <c:v>1.533474670885151</c:v>
                </c:pt>
                <c:pt idx="17234" formatCode="0.0000">
                  <c:v>1.533691716083101</c:v>
                </c:pt>
                <c:pt idx="17235">
                  <c:v>1.5341</c:v>
                </c:pt>
                <c:pt idx="17236">
                  <c:v>1.53417852012027</c:v>
                </c:pt>
                <c:pt idx="17237">
                  <c:v>1.5349579522402781</c:v>
                </c:pt>
                <c:pt idx="17238">
                  <c:v>1.53659646996484</c:v>
                </c:pt>
                <c:pt idx="17239">
                  <c:v>1.5372238521299191</c:v>
                </c:pt>
                <c:pt idx="17240">
                  <c:v>1.5391632793583001</c:v>
                </c:pt>
                <c:pt idx="17241">
                  <c:v>1.53942818663967</c:v>
                </c:pt>
                <c:pt idx="17242">
                  <c:v>1.54088805803545</c:v>
                </c:pt>
                <c:pt idx="17243">
                  <c:v>1.5414000000000001</c:v>
                </c:pt>
                <c:pt idx="17244">
                  <c:v>1.5416027194462549</c:v>
                </c:pt>
                <c:pt idx="17245">
                  <c:v>1.5417241259340919</c:v>
                </c:pt>
                <c:pt idx="17246">
                  <c:v>1.542763530928571</c:v>
                </c:pt>
                <c:pt idx="17247">
                  <c:v>1.5432708204038901</c:v>
                </c:pt>
                <c:pt idx="17248">
                  <c:v>1.545190492550035</c:v>
                </c:pt>
                <c:pt idx="17249">
                  <c:v>1.5452354882531329</c:v>
                </c:pt>
                <c:pt idx="17250">
                  <c:v>1.5459409410155101</c:v>
                </c:pt>
                <c:pt idx="17251">
                  <c:v>1.54662303536381</c:v>
                </c:pt>
                <c:pt idx="17252">
                  <c:v>1.547985623661414</c:v>
                </c:pt>
                <c:pt idx="17253">
                  <c:v>1.5488999999999999</c:v>
                </c:pt>
                <c:pt idx="17254">
                  <c:v>1.5502</c:v>
                </c:pt>
                <c:pt idx="17255">
                  <c:v>1.5505</c:v>
                </c:pt>
                <c:pt idx="17256">
                  <c:v>1.550519984536723</c:v>
                </c:pt>
                <c:pt idx="17257">
                  <c:v>1.551235827487335</c:v>
                </c:pt>
                <c:pt idx="17258">
                  <c:v>1.5519583405746189</c:v>
                </c:pt>
                <c:pt idx="17259">
                  <c:v>1.5521167411097401</c:v>
                </c:pt>
                <c:pt idx="17260">
                  <c:v>1.5542318947542471</c:v>
                </c:pt>
                <c:pt idx="17261">
                  <c:v>1.554238482115978</c:v>
                </c:pt>
                <c:pt idx="17262">
                  <c:v>1.5563</c:v>
                </c:pt>
                <c:pt idx="17263">
                  <c:v>1.5576360485266141</c:v>
                </c:pt>
                <c:pt idx="17264">
                  <c:v>1.5605945143252</c:v>
                </c:pt>
                <c:pt idx="17265">
                  <c:v>1.5613224217742301</c:v>
                </c:pt>
                <c:pt idx="17266">
                  <c:v>1.563812410995685</c:v>
                </c:pt>
                <c:pt idx="17267">
                  <c:v>1.570042636668441</c:v>
                </c:pt>
                <c:pt idx="17268">
                  <c:v>1.572603514307777</c:v>
                </c:pt>
                <c:pt idx="17269">
                  <c:v>1.5736000000000001</c:v>
                </c:pt>
                <c:pt idx="17270">
                  <c:v>1.5750685753540059</c:v>
                </c:pt>
                <c:pt idx="17271">
                  <c:v>1.5752999999999999</c:v>
                </c:pt>
                <c:pt idx="17272">
                  <c:v>1.5757000000000001</c:v>
                </c:pt>
                <c:pt idx="17273">
                  <c:v>1.5766464349382261</c:v>
                </c:pt>
                <c:pt idx="17274">
                  <c:v>1.576982007162502</c:v>
                </c:pt>
                <c:pt idx="17275">
                  <c:v>1.5788057651152241</c:v>
                </c:pt>
                <c:pt idx="17276">
                  <c:v>1.5801606087009119</c:v>
                </c:pt>
                <c:pt idx="17277">
                  <c:v>1.583191514748435</c:v>
                </c:pt>
                <c:pt idx="17278">
                  <c:v>1.5855235183661349</c:v>
                </c:pt>
                <c:pt idx="17279" formatCode="0.0000">
                  <c:v>1.5863673297407419</c:v>
                </c:pt>
                <c:pt idx="17280">
                  <c:v>1.586563529034571</c:v>
                </c:pt>
                <c:pt idx="17281">
                  <c:v>1.5866643300402861</c:v>
                </c:pt>
                <c:pt idx="17282">
                  <c:v>1.5869930051127079</c:v>
                </c:pt>
                <c:pt idx="17283">
                  <c:v>1.5877978049164501</c:v>
                </c:pt>
                <c:pt idx="17284">
                  <c:v>1.5881090889699361</c:v>
                </c:pt>
                <c:pt idx="17285">
                  <c:v>1.5884</c:v>
                </c:pt>
                <c:pt idx="17286">
                  <c:v>1.5899175855325201</c:v>
                </c:pt>
                <c:pt idx="17287" formatCode="0.0000">
                  <c:v>1.5901141468233231</c:v>
                </c:pt>
                <c:pt idx="17288">
                  <c:v>1.5908838480906911</c:v>
                </c:pt>
                <c:pt idx="17289">
                  <c:v>1.59161516392721</c:v>
                </c:pt>
                <c:pt idx="17290">
                  <c:v>1.5921561745950541</c:v>
                </c:pt>
                <c:pt idx="17291">
                  <c:v>1.593</c:v>
                </c:pt>
                <c:pt idx="17292">
                  <c:v>1.5930493152289109</c:v>
                </c:pt>
                <c:pt idx="17293">
                  <c:v>1.5940000000000001</c:v>
                </c:pt>
                <c:pt idx="17294">
                  <c:v>1.5945</c:v>
                </c:pt>
                <c:pt idx="17295" formatCode="0.0000">
                  <c:v>1.5946322701969009</c:v>
                </c:pt>
                <c:pt idx="17296">
                  <c:v>1.5955235082091239</c:v>
                </c:pt>
                <c:pt idx="17297">
                  <c:v>1.5959563662315881</c:v>
                </c:pt>
                <c:pt idx="17298">
                  <c:v>1.5966</c:v>
                </c:pt>
                <c:pt idx="17299">
                  <c:v>1.59824963616195</c:v>
                </c:pt>
                <c:pt idx="17300">
                  <c:v>1.5986839085652429</c:v>
                </c:pt>
                <c:pt idx="17301">
                  <c:v>1.5988</c:v>
                </c:pt>
                <c:pt idx="17302">
                  <c:v>1.5991884943778281</c:v>
                </c:pt>
                <c:pt idx="17303">
                  <c:v>1.6000763258216539</c:v>
                </c:pt>
                <c:pt idx="17304">
                  <c:v>1.600514084045674</c:v>
                </c:pt>
                <c:pt idx="17305">
                  <c:v>1.6019068601639579</c:v>
                </c:pt>
                <c:pt idx="17306">
                  <c:v>1.601939899034255</c:v>
                </c:pt>
                <c:pt idx="17307">
                  <c:v>1.6028227702330451</c:v>
                </c:pt>
                <c:pt idx="17308">
                  <c:v>1.60519476607064</c:v>
                </c:pt>
                <c:pt idx="17309">
                  <c:v>1.60614044066718</c:v>
                </c:pt>
                <c:pt idx="17310">
                  <c:v>1.606449222226497</c:v>
                </c:pt>
                <c:pt idx="17311">
                  <c:v>1.607215534543792</c:v>
                </c:pt>
                <c:pt idx="17312">
                  <c:v>1.607888816887844</c:v>
                </c:pt>
                <c:pt idx="17313">
                  <c:v>1.6083095700883441</c:v>
                </c:pt>
                <c:pt idx="17314">
                  <c:v>1.6117333049179621</c:v>
                </c:pt>
                <c:pt idx="17315">
                  <c:v>1.6129854057340081</c:v>
                </c:pt>
                <c:pt idx="17316">
                  <c:v>1.6163064200488371</c:v>
                </c:pt>
                <c:pt idx="17317" formatCode="0.0000">
                  <c:v>1.6172090593411961</c:v>
                </c:pt>
                <c:pt idx="17318">
                  <c:v>1.618776144261572</c:v>
                </c:pt>
                <c:pt idx="17319">
                  <c:v>1.6192054611290401</c:v>
                </c:pt>
                <c:pt idx="17320">
                  <c:v>1.6194</c:v>
                </c:pt>
                <c:pt idx="17321">
                  <c:v>1.621076401529767</c:v>
                </c:pt>
                <c:pt idx="17322">
                  <c:v>1.6217654249300679</c:v>
                </c:pt>
                <c:pt idx="17323">
                  <c:v>1.622097891994426</c:v>
                </c:pt>
                <c:pt idx="17324">
                  <c:v>1.623745375383886</c:v>
                </c:pt>
                <c:pt idx="17325">
                  <c:v>1.6257999999999999</c:v>
                </c:pt>
                <c:pt idx="17326">
                  <c:v>1.6259999999999999</c:v>
                </c:pt>
                <c:pt idx="17327">
                  <c:v>1.6273</c:v>
                </c:pt>
                <c:pt idx="17328">
                  <c:v>1.6281237020557111</c:v>
                </c:pt>
                <c:pt idx="17329">
                  <c:v>1.6283232203373419</c:v>
                </c:pt>
                <c:pt idx="17330">
                  <c:v>1.630249783685964</c:v>
                </c:pt>
                <c:pt idx="17331">
                  <c:v>1.6307</c:v>
                </c:pt>
                <c:pt idx="17332">
                  <c:v>1.6314801124371121</c:v>
                </c:pt>
                <c:pt idx="17333">
                  <c:v>1.6326551390359429</c:v>
                </c:pt>
                <c:pt idx="17334">
                  <c:v>1.6363000000000001</c:v>
                </c:pt>
                <c:pt idx="17335">
                  <c:v>1.636371630232315</c:v>
                </c:pt>
                <c:pt idx="17336">
                  <c:v>1.636371968791152</c:v>
                </c:pt>
                <c:pt idx="17337">
                  <c:v>1.637475044590464</c:v>
                </c:pt>
                <c:pt idx="17338">
                  <c:v>1.637763124689773</c:v>
                </c:pt>
                <c:pt idx="17339">
                  <c:v>1.6378999999999999</c:v>
                </c:pt>
                <c:pt idx="17340">
                  <c:v>1.6383000000000001</c:v>
                </c:pt>
                <c:pt idx="17341">
                  <c:v>1.6389256080438941</c:v>
                </c:pt>
                <c:pt idx="17342">
                  <c:v>1.639</c:v>
                </c:pt>
                <c:pt idx="17343">
                  <c:v>1.639319395384264</c:v>
                </c:pt>
                <c:pt idx="17344">
                  <c:v>1.6408101448911081</c:v>
                </c:pt>
                <c:pt idx="17345">
                  <c:v>1.6414</c:v>
                </c:pt>
                <c:pt idx="17346">
                  <c:v>1.6430121799311761</c:v>
                </c:pt>
                <c:pt idx="17347">
                  <c:v>1.6430442465924051</c:v>
                </c:pt>
                <c:pt idx="17348">
                  <c:v>1.6430442465924051</c:v>
                </c:pt>
                <c:pt idx="17349">
                  <c:v>1.6444832232213351</c:v>
                </c:pt>
                <c:pt idx="17350">
                  <c:v>1.6448076473324991</c:v>
                </c:pt>
                <c:pt idx="17351">
                  <c:v>1.64505092906189</c:v>
                </c:pt>
                <c:pt idx="17352">
                  <c:v>1.645069550230932</c:v>
                </c:pt>
                <c:pt idx="17353">
                  <c:v>1.6458662037218039</c:v>
                </c:pt>
                <c:pt idx="17354">
                  <c:v>1.64624965493089</c:v>
                </c:pt>
                <c:pt idx="17355">
                  <c:v>1.647401540553445</c:v>
                </c:pt>
                <c:pt idx="17356">
                  <c:v>1.6485000000000001</c:v>
                </c:pt>
                <c:pt idx="17357">
                  <c:v>1.650442070122343</c:v>
                </c:pt>
                <c:pt idx="17358">
                  <c:v>1.6509</c:v>
                </c:pt>
                <c:pt idx="17359">
                  <c:v>1.651104502271683</c:v>
                </c:pt>
                <c:pt idx="17360">
                  <c:v>1.6512</c:v>
                </c:pt>
                <c:pt idx="17361">
                  <c:v>1.6512613059432399</c:v>
                </c:pt>
                <c:pt idx="17362">
                  <c:v>1.651803351936191</c:v>
                </c:pt>
                <c:pt idx="17363">
                  <c:v>1.6519073913704441</c:v>
                </c:pt>
                <c:pt idx="17364">
                  <c:v>1.6523736273198639</c:v>
                </c:pt>
                <c:pt idx="17365">
                  <c:v>1.6524250213540019</c:v>
                </c:pt>
                <c:pt idx="17366">
                  <c:v>1.652880452033592</c:v>
                </c:pt>
                <c:pt idx="17367">
                  <c:v>1.653751897448184</c:v>
                </c:pt>
                <c:pt idx="17368">
                  <c:v>1.6555</c:v>
                </c:pt>
                <c:pt idx="17369">
                  <c:v>1.6556849089980319</c:v>
                </c:pt>
                <c:pt idx="17370">
                  <c:v>1.6570750076560199</c:v>
                </c:pt>
                <c:pt idx="17371">
                  <c:v>1.6583000000000001</c:v>
                </c:pt>
                <c:pt idx="17372">
                  <c:v>1.661274593608129</c:v>
                </c:pt>
                <c:pt idx="17373">
                  <c:v>1.6618606029642</c:v>
                </c:pt>
                <c:pt idx="17374">
                  <c:v>1.6632</c:v>
                </c:pt>
                <c:pt idx="17375" formatCode="0.0000">
                  <c:v>1.6646450867996301</c:v>
                </c:pt>
                <c:pt idx="17376">
                  <c:v>1.6647000000000001</c:v>
                </c:pt>
                <c:pt idx="17377">
                  <c:v>1.6661999999999999</c:v>
                </c:pt>
                <c:pt idx="17378">
                  <c:v>1.666829815612616</c:v>
                </c:pt>
                <c:pt idx="17379" formatCode="0.0000">
                  <c:v>1.667086413899818</c:v>
                </c:pt>
                <c:pt idx="17380">
                  <c:v>1.6671777096771141</c:v>
                </c:pt>
                <c:pt idx="17381">
                  <c:v>1.6701959325179201</c:v>
                </c:pt>
                <c:pt idx="17382">
                  <c:v>1.6705943575282729</c:v>
                </c:pt>
                <c:pt idx="17383">
                  <c:v>1.6717633813603081</c:v>
                </c:pt>
                <c:pt idx="17384">
                  <c:v>1.6766000000000001</c:v>
                </c:pt>
                <c:pt idx="17385">
                  <c:v>1.6775</c:v>
                </c:pt>
                <c:pt idx="17386">
                  <c:v>1.6778639714004731</c:v>
                </c:pt>
                <c:pt idx="17387">
                  <c:v>1.6806000000000001</c:v>
                </c:pt>
                <c:pt idx="17388">
                  <c:v>1.6806566630536579</c:v>
                </c:pt>
                <c:pt idx="17389">
                  <c:v>1.6834</c:v>
                </c:pt>
                <c:pt idx="17390">
                  <c:v>1.683712926894873</c:v>
                </c:pt>
                <c:pt idx="17391">
                  <c:v>1.6863999999999999</c:v>
                </c:pt>
                <c:pt idx="17392">
                  <c:v>1.686559198690496</c:v>
                </c:pt>
                <c:pt idx="17393">
                  <c:v>1.6887000000000001</c:v>
                </c:pt>
                <c:pt idx="17394">
                  <c:v>1.688801475788092</c:v>
                </c:pt>
                <c:pt idx="17395">
                  <c:v>1.6893</c:v>
                </c:pt>
                <c:pt idx="17396">
                  <c:v>1.6919005816927331</c:v>
                </c:pt>
                <c:pt idx="17397">
                  <c:v>1.6922075080151551</c:v>
                </c:pt>
                <c:pt idx="17398">
                  <c:v>1.692374974122083</c:v>
                </c:pt>
                <c:pt idx="17399">
                  <c:v>1.6924882786023581</c:v>
                </c:pt>
                <c:pt idx="17400">
                  <c:v>1.6931827829930179</c:v>
                </c:pt>
                <c:pt idx="17401">
                  <c:v>1.693684740273788</c:v>
                </c:pt>
                <c:pt idx="17402">
                  <c:v>1.693932937059494</c:v>
                </c:pt>
                <c:pt idx="17403">
                  <c:v>1.6941999999999999</c:v>
                </c:pt>
                <c:pt idx="17404">
                  <c:v>1.6941999999999999</c:v>
                </c:pt>
                <c:pt idx="17405" formatCode="0.0000">
                  <c:v>1.6947624107031081</c:v>
                </c:pt>
                <c:pt idx="17406">
                  <c:v>1.694929921345135</c:v>
                </c:pt>
                <c:pt idx="17407">
                  <c:v>1.6953133667607909</c:v>
                </c:pt>
                <c:pt idx="17408">
                  <c:v>1.6954843970864999</c:v>
                </c:pt>
                <c:pt idx="17409">
                  <c:v>1.696113077201018</c:v>
                </c:pt>
                <c:pt idx="17410">
                  <c:v>1.6972848921930801</c:v>
                </c:pt>
                <c:pt idx="17411" formatCode="0.0000">
                  <c:v>1.6974903893387849</c:v>
                </c:pt>
                <c:pt idx="17412">
                  <c:v>1.6996836129353901</c:v>
                </c:pt>
                <c:pt idx="17413">
                  <c:v>1.701583644103924</c:v>
                </c:pt>
                <c:pt idx="17414">
                  <c:v>1.7016888691849399</c:v>
                </c:pt>
                <c:pt idx="17415">
                  <c:v>1.702566332524827</c:v>
                </c:pt>
                <c:pt idx="17416" formatCode="0.0000">
                  <c:v>1.7035584565494479</c:v>
                </c:pt>
                <c:pt idx="17417">
                  <c:v>1.7046688489730679</c:v>
                </c:pt>
                <c:pt idx="17418">
                  <c:v>1.7048000000000001</c:v>
                </c:pt>
                <c:pt idx="17419">
                  <c:v>1.7050118197350239</c:v>
                </c:pt>
                <c:pt idx="17420">
                  <c:v>1.7058743463681929</c:v>
                </c:pt>
                <c:pt idx="17421">
                  <c:v>1.7059</c:v>
                </c:pt>
                <c:pt idx="17422">
                  <c:v>1.705955687700109</c:v>
                </c:pt>
                <c:pt idx="17423">
                  <c:v>1.707430448399061</c:v>
                </c:pt>
                <c:pt idx="17424">
                  <c:v>1.7076</c:v>
                </c:pt>
                <c:pt idx="17425">
                  <c:v>1.707975146223198</c:v>
                </c:pt>
                <c:pt idx="17426">
                  <c:v>1.7084550581714071</c:v>
                </c:pt>
                <c:pt idx="17427">
                  <c:v>1.7086114123361129</c:v>
                </c:pt>
                <c:pt idx="17428">
                  <c:v>1.7122703882975101</c:v>
                </c:pt>
                <c:pt idx="17429">
                  <c:v>1.7132825233625519</c:v>
                </c:pt>
                <c:pt idx="17430">
                  <c:v>1.7132825233625519</c:v>
                </c:pt>
                <c:pt idx="17431">
                  <c:v>1.7144068276245299</c:v>
                </c:pt>
                <c:pt idx="17432">
                  <c:v>1.7155551105376841</c:v>
                </c:pt>
                <c:pt idx="17433">
                  <c:v>1.7162999999999999</c:v>
                </c:pt>
                <c:pt idx="17434">
                  <c:v>1.7167748584512299</c:v>
                </c:pt>
                <c:pt idx="17435">
                  <c:v>1.719946934259865</c:v>
                </c:pt>
                <c:pt idx="17436">
                  <c:v>1.7215</c:v>
                </c:pt>
                <c:pt idx="17437">
                  <c:v>1.7233138809277451</c:v>
                </c:pt>
                <c:pt idx="17438">
                  <c:v>1.725179025341371</c:v>
                </c:pt>
                <c:pt idx="17439">
                  <c:v>1.7264624182340771</c:v>
                </c:pt>
                <c:pt idx="17440">
                  <c:v>1.7282801377922099</c:v>
                </c:pt>
                <c:pt idx="17441">
                  <c:v>1.7291000000000001</c:v>
                </c:pt>
                <c:pt idx="17442">
                  <c:v>1.7301626079971271</c:v>
                </c:pt>
                <c:pt idx="17443">
                  <c:v>1.7308331306265341</c:v>
                </c:pt>
                <c:pt idx="17444">
                  <c:v>1.7330844005300909</c:v>
                </c:pt>
                <c:pt idx="17445">
                  <c:v>1.733188681534594</c:v>
                </c:pt>
                <c:pt idx="17446" formatCode="0.0000">
                  <c:v>1.733960302797098</c:v>
                </c:pt>
                <c:pt idx="17447">
                  <c:v>1.734405873557288</c:v>
                </c:pt>
                <c:pt idx="17448">
                  <c:v>1.738751076897477</c:v>
                </c:pt>
                <c:pt idx="17449">
                  <c:v>1.739293218564649</c:v>
                </c:pt>
                <c:pt idx="17450">
                  <c:v>1.7401684749042969</c:v>
                </c:pt>
                <c:pt idx="17451">
                  <c:v>1.740941550418126</c:v>
                </c:pt>
                <c:pt idx="17452">
                  <c:v>1.7412149556787071</c:v>
                </c:pt>
                <c:pt idx="17453">
                  <c:v>1.7419</c:v>
                </c:pt>
                <c:pt idx="17454">
                  <c:v>1.7439880314061911</c:v>
                </c:pt>
                <c:pt idx="17455">
                  <c:v>1.7450000000000001</c:v>
                </c:pt>
                <c:pt idx="17456">
                  <c:v>1.7455355766165921</c:v>
                </c:pt>
                <c:pt idx="17457" formatCode="0.0000">
                  <c:v>1.7458232525861941</c:v>
                </c:pt>
                <c:pt idx="17458">
                  <c:v>1.747187496588203</c:v>
                </c:pt>
                <c:pt idx="17459">
                  <c:v>1.747225484694783</c:v>
                </c:pt>
                <c:pt idx="17460">
                  <c:v>1.7478543851095829</c:v>
                </c:pt>
                <c:pt idx="17461">
                  <c:v>1.7505999999999999</c:v>
                </c:pt>
                <c:pt idx="17462">
                  <c:v>1.750958502948277</c:v>
                </c:pt>
                <c:pt idx="17463">
                  <c:v>1.751345081662681</c:v>
                </c:pt>
                <c:pt idx="17464">
                  <c:v>1.751931312198119</c:v>
                </c:pt>
                <c:pt idx="17465">
                  <c:v>1.754966702151969</c:v>
                </c:pt>
                <c:pt idx="17466">
                  <c:v>1.7552400091931031</c:v>
                </c:pt>
                <c:pt idx="17467">
                  <c:v>1.7562</c:v>
                </c:pt>
                <c:pt idx="17468">
                  <c:v>1.7569999999999999</c:v>
                </c:pt>
                <c:pt idx="17469">
                  <c:v>1.7583253077862739</c:v>
                </c:pt>
                <c:pt idx="17470">
                  <c:v>1.7584366333124959</c:v>
                </c:pt>
                <c:pt idx="17471">
                  <c:v>1.7590427399695041</c:v>
                </c:pt>
                <c:pt idx="17472">
                  <c:v>1.7590427399695041</c:v>
                </c:pt>
                <c:pt idx="17473">
                  <c:v>1.760504089513333</c:v>
                </c:pt>
                <c:pt idx="17474">
                  <c:v>1.76122360139502</c:v>
                </c:pt>
                <c:pt idx="17475">
                  <c:v>1.762507417692845</c:v>
                </c:pt>
                <c:pt idx="17476">
                  <c:v>1.7639530183168479</c:v>
                </c:pt>
                <c:pt idx="17477">
                  <c:v>1.764908341664988</c:v>
                </c:pt>
                <c:pt idx="17478">
                  <c:v>1.7650025675390739</c:v>
                </c:pt>
                <c:pt idx="17479" formatCode="0.0000">
                  <c:v>1.7654835541381</c:v>
                </c:pt>
                <c:pt idx="17480">
                  <c:v>1.7659</c:v>
                </c:pt>
                <c:pt idx="17481">
                  <c:v>1.768812003382221</c:v>
                </c:pt>
                <c:pt idx="17482">
                  <c:v>1.7703183256003041</c:v>
                </c:pt>
                <c:pt idx="17483">
                  <c:v>1.77111725871014</c:v>
                </c:pt>
                <c:pt idx="17484" formatCode="0.0000">
                  <c:v>1.77238432161763</c:v>
                </c:pt>
                <c:pt idx="17485">
                  <c:v>1.7733000000000001</c:v>
                </c:pt>
                <c:pt idx="17486">
                  <c:v>1.7747999999999999</c:v>
                </c:pt>
                <c:pt idx="17487" formatCode="0.0000">
                  <c:v>1.775951366839686</c:v>
                </c:pt>
                <c:pt idx="17488">
                  <c:v>1.778567969341567</c:v>
                </c:pt>
                <c:pt idx="17489">
                  <c:v>1.7810999999999999</c:v>
                </c:pt>
                <c:pt idx="17490">
                  <c:v>1.7815000000000001</c:v>
                </c:pt>
                <c:pt idx="17491">
                  <c:v>1.7816422942336081</c:v>
                </c:pt>
                <c:pt idx="17492">
                  <c:v>1.7816422942336081</c:v>
                </c:pt>
                <c:pt idx="17493">
                  <c:v>1.7818085717155281</c:v>
                </c:pt>
                <c:pt idx="17494">
                  <c:v>1.7854000000000001</c:v>
                </c:pt>
                <c:pt idx="17495">
                  <c:v>1.7887999999999999</c:v>
                </c:pt>
                <c:pt idx="17496">
                  <c:v>1.7922</c:v>
                </c:pt>
                <c:pt idx="17497">
                  <c:v>1.7927116317420559</c:v>
                </c:pt>
                <c:pt idx="17498">
                  <c:v>1.7940488456370911</c:v>
                </c:pt>
                <c:pt idx="17499">
                  <c:v>1.79405824720388</c:v>
                </c:pt>
                <c:pt idx="17500">
                  <c:v>1.7949999999999999</c:v>
                </c:pt>
                <c:pt idx="17501">
                  <c:v>1.7955000000000001</c:v>
                </c:pt>
                <c:pt idx="17502">
                  <c:v>1.7972999999999999</c:v>
                </c:pt>
                <c:pt idx="17503">
                  <c:v>1.7995000000000001</c:v>
                </c:pt>
                <c:pt idx="17504">
                  <c:v>1.7999484271813211</c:v>
                </c:pt>
                <c:pt idx="17505" formatCode="0.0000">
                  <c:v>1.8013357665713561</c:v>
                </c:pt>
                <c:pt idx="17506">
                  <c:v>1.8024781723182841</c:v>
                </c:pt>
                <c:pt idx="17507">
                  <c:v>1.8025</c:v>
                </c:pt>
                <c:pt idx="17508">
                  <c:v>1.8044999693796651</c:v>
                </c:pt>
                <c:pt idx="17509">
                  <c:v>1.8046866800265411</c:v>
                </c:pt>
                <c:pt idx="17510">
                  <c:v>1.80651078450873</c:v>
                </c:pt>
                <c:pt idx="17511">
                  <c:v>1.8067141361972829</c:v>
                </c:pt>
                <c:pt idx="17512">
                  <c:v>1.808430741246863</c:v>
                </c:pt>
                <c:pt idx="17513">
                  <c:v>1.809473007571484</c:v>
                </c:pt>
                <c:pt idx="17514">
                  <c:v>1.810039301766742</c:v>
                </c:pt>
                <c:pt idx="17515">
                  <c:v>1.813155269780838</c:v>
                </c:pt>
                <c:pt idx="17516">
                  <c:v>1.8134999999999999</c:v>
                </c:pt>
                <c:pt idx="17517">
                  <c:v>1.815624336264906</c:v>
                </c:pt>
                <c:pt idx="17518">
                  <c:v>1.815908043409002</c:v>
                </c:pt>
                <c:pt idx="17519">
                  <c:v>1.8168</c:v>
                </c:pt>
                <c:pt idx="17520">
                  <c:v>1.8171215196093931</c:v>
                </c:pt>
                <c:pt idx="17521">
                  <c:v>1.817662539532515</c:v>
                </c:pt>
                <c:pt idx="17522">
                  <c:v>1.8191999999999999</c:v>
                </c:pt>
                <c:pt idx="17523">
                  <c:v>1.8218000000000001</c:v>
                </c:pt>
                <c:pt idx="17524">
                  <c:v>1.822590706297996</c:v>
                </c:pt>
                <c:pt idx="17525">
                  <c:v>1.8240608724152181</c:v>
                </c:pt>
                <c:pt idx="17526">
                  <c:v>1.835176573589427</c:v>
                </c:pt>
                <c:pt idx="17527">
                  <c:v>1.8380248026508681</c:v>
                </c:pt>
                <c:pt idx="17528">
                  <c:v>1.8393999999999999</c:v>
                </c:pt>
                <c:pt idx="17529">
                  <c:v>1.8421523834413369</c:v>
                </c:pt>
                <c:pt idx="17530">
                  <c:v>1.8426732148273299</c:v>
                </c:pt>
                <c:pt idx="17531">
                  <c:v>1.84421800332414</c:v>
                </c:pt>
                <c:pt idx="17532">
                  <c:v>1.844407851820012</c:v>
                </c:pt>
                <c:pt idx="17533">
                  <c:v>1.8446747074873979</c:v>
                </c:pt>
                <c:pt idx="17534">
                  <c:v>1.8451</c:v>
                </c:pt>
                <c:pt idx="17535">
                  <c:v>1.8482934268829201</c:v>
                </c:pt>
                <c:pt idx="17536" formatCode="0.0000">
                  <c:v>1.8489984062562641</c:v>
                </c:pt>
                <c:pt idx="17537">
                  <c:v>1.8525819100379799</c:v>
                </c:pt>
                <c:pt idx="17538">
                  <c:v>1.85296348643558</c:v>
                </c:pt>
                <c:pt idx="17539">
                  <c:v>1.855537700368413</c:v>
                </c:pt>
                <c:pt idx="17540">
                  <c:v>1.8588859789528951</c:v>
                </c:pt>
                <c:pt idx="17541">
                  <c:v>1.8593999999999999</c:v>
                </c:pt>
                <c:pt idx="17542">
                  <c:v>1.8606</c:v>
                </c:pt>
                <c:pt idx="17543">
                  <c:v>1.86218576906736</c:v>
                </c:pt>
                <c:pt idx="17544">
                  <c:v>1.8647300607186961</c:v>
                </c:pt>
                <c:pt idx="17545">
                  <c:v>1.8649</c:v>
                </c:pt>
                <c:pt idx="17546">
                  <c:v>1.8656999999999999</c:v>
                </c:pt>
                <c:pt idx="17547">
                  <c:v>1.8675145817115999</c:v>
                </c:pt>
                <c:pt idx="17548">
                  <c:v>1.874211007590556</c:v>
                </c:pt>
                <c:pt idx="17549">
                  <c:v>1.875</c:v>
                </c:pt>
                <c:pt idx="17550">
                  <c:v>1.876777377709943</c:v>
                </c:pt>
                <c:pt idx="17551">
                  <c:v>1.877672780269741</c:v>
                </c:pt>
                <c:pt idx="17552">
                  <c:v>1.8784000000000001</c:v>
                </c:pt>
                <c:pt idx="17553">
                  <c:v>1.8795999999999999</c:v>
                </c:pt>
                <c:pt idx="17554">
                  <c:v>1.8806004437165169</c:v>
                </c:pt>
                <c:pt idx="17555">
                  <c:v>1.8809220218899361</c:v>
                </c:pt>
                <c:pt idx="17556">
                  <c:v>1.8848</c:v>
                </c:pt>
                <c:pt idx="17557">
                  <c:v>1.8874789348298919</c:v>
                </c:pt>
                <c:pt idx="17558">
                  <c:v>1.88874791598281</c:v>
                </c:pt>
                <c:pt idx="17559">
                  <c:v>1.8895999999999999</c:v>
                </c:pt>
                <c:pt idx="17560">
                  <c:v>1.889789591118513</c:v>
                </c:pt>
                <c:pt idx="17561">
                  <c:v>1.8908371121812031</c:v>
                </c:pt>
                <c:pt idx="17562">
                  <c:v>1.8948868549863711</c:v>
                </c:pt>
                <c:pt idx="17563">
                  <c:v>1.8951</c:v>
                </c:pt>
                <c:pt idx="17564">
                  <c:v>1.8951</c:v>
                </c:pt>
                <c:pt idx="17565">
                  <c:v>1.8980523085348171</c:v>
                </c:pt>
                <c:pt idx="17566">
                  <c:v>1.9007216391405211</c:v>
                </c:pt>
                <c:pt idx="17567">
                  <c:v>1.9012</c:v>
                </c:pt>
                <c:pt idx="17568">
                  <c:v>1.902901034981141</c:v>
                </c:pt>
                <c:pt idx="17569">
                  <c:v>1.9039201379838819</c:v>
                </c:pt>
                <c:pt idx="17570">
                  <c:v>1.9045499489231541</c:v>
                </c:pt>
                <c:pt idx="17571">
                  <c:v>1.9052</c:v>
                </c:pt>
                <c:pt idx="17572">
                  <c:v>1.908561503377745</c:v>
                </c:pt>
                <c:pt idx="17573">
                  <c:v>1.910595512132826</c:v>
                </c:pt>
                <c:pt idx="17574">
                  <c:v>1.912366647543088</c:v>
                </c:pt>
                <c:pt idx="17575">
                  <c:v>1.912819139683732</c:v>
                </c:pt>
                <c:pt idx="17576" formatCode="0.0000">
                  <c:v>1.9128222684823331</c:v>
                </c:pt>
                <c:pt idx="17577" formatCode="0.0000">
                  <c:v>1.9128871286796569</c:v>
                </c:pt>
                <c:pt idx="17578">
                  <c:v>1.915624789091261</c:v>
                </c:pt>
                <c:pt idx="17579">
                  <c:v>1.915832861990586</c:v>
                </c:pt>
                <c:pt idx="17580">
                  <c:v>1.9159335232676391</c:v>
                </c:pt>
                <c:pt idx="17581">
                  <c:v>1.917</c:v>
                </c:pt>
                <c:pt idx="17582">
                  <c:v>1.9180999999999999</c:v>
                </c:pt>
                <c:pt idx="17583">
                  <c:v>1.9191670941610111</c:v>
                </c:pt>
                <c:pt idx="17584">
                  <c:v>1.9192657838395559</c:v>
                </c:pt>
                <c:pt idx="17585">
                  <c:v>1.919609704205123</c:v>
                </c:pt>
                <c:pt idx="17586">
                  <c:v>1.9204138510639901</c:v>
                </c:pt>
                <c:pt idx="17587">
                  <c:v>1.920522826153255</c:v>
                </c:pt>
                <c:pt idx="17588">
                  <c:v>1.9213088784957111</c:v>
                </c:pt>
                <c:pt idx="17589">
                  <c:v>1.925999999999999</c:v>
                </c:pt>
                <c:pt idx="17590">
                  <c:v>1.9266308669144601</c:v>
                </c:pt>
                <c:pt idx="17591">
                  <c:v>1.926853123328897</c:v>
                </c:pt>
                <c:pt idx="17592">
                  <c:v>1.926853123328897</c:v>
                </c:pt>
                <c:pt idx="17593">
                  <c:v>1.9269412757970981</c:v>
                </c:pt>
                <c:pt idx="17594">
                  <c:v>1.9288209946543711</c:v>
                </c:pt>
                <c:pt idx="17595">
                  <c:v>1.9305000000000001</c:v>
                </c:pt>
                <c:pt idx="17596">
                  <c:v>1.931498983824768</c:v>
                </c:pt>
                <c:pt idx="17597">
                  <c:v>1.9361999999999999</c:v>
                </c:pt>
                <c:pt idx="17598">
                  <c:v>1.9382999999999999</c:v>
                </c:pt>
                <c:pt idx="17599">
                  <c:v>1.9386431621542981</c:v>
                </c:pt>
                <c:pt idx="17600">
                  <c:v>1.9436</c:v>
                </c:pt>
                <c:pt idx="17601">
                  <c:v>1.9446099102716721</c:v>
                </c:pt>
                <c:pt idx="17602" formatCode="0.0000">
                  <c:v>1.9452767225098719</c:v>
                </c:pt>
                <c:pt idx="17603">
                  <c:v>1.9453</c:v>
                </c:pt>
                <c:pt idx="17604">
                  <c:v>1.9454861583002669</c:v>
                </c:pt>
                <c:pt idx="17605">
                  <c:v>1.946</c:v>
                </c:pt>
                <c:pt idx="17606">
                  <c:v>1.9488000000000001</c:v>
                </c:pt>
                <c:pt idx="17607">
                  <c:v>1.9503325230400561</c:v>
                </c:pt>
                <c:pt idx="17608">
                  <c:v>1.9528426690252321</c:v>
                </c:pt>
                <c:pt idx="17609">
                  <c:v>1.9537885618150499</c:v>
                </c:pt>
                <c:pt idx="17610">
                  <c:v>1.954514316125856</c:v>
                </c:pt>
                <c:pt idx="17611">
                  <c:v>1.95790389870572</c:v>
                </c:pt>
                <c:pt idx="17612">
                  <c:v>1.9581</c:v>
                </c:pt>
                <c:pt idx="17613" formatCode="0.0000">
                  <c:v>1.958921675257822</c:v>
                </c:pt>
                <c:pt idx="17614">
                  <c:v>1.9602613728075691</c:v>
                </c:pt>
                <c:pt idx="17615">
                  <c:v>1.968002120618408</c:v>
                </c:pt>
                <c:pt idx="17616">
                  <c:v>1.9694</c:v>
                </c:pt>
                <c:pt idx="17617">
                  <c:v>1.9697564898223721</c:v>
                </c:pt>
                <c:pt idx="17618">
                  <c:v>1.9703772579960741</c:v>
                </c:pt>
                <c:pt idx="17619">
                  <c:v>1.9723999999999999</c:v>
                </c:pt>
                <c:pt idx="17620">
                  <c:v>1.9737</c:v>
                </c:pt>
                <c:pt idx="17621">
                  <c:v>1.9739574807435949</c:v>
                </c:pt>
                <c:pt idx="17622">
                  <c:v>1.974409285013385</c:v>
                </c:pt>
                <c:pt idx="17623">
                  <c:v>1.975125852027185</c:v>
                </c:pt>
                <c:pt idx="17624">
                  <c:v>1.976556425970738</c:v>
                </c:pt>
                <c:pt idx="17625">
                  <c:v>1.9797</c:v>
                </c:pt>
                <c:pt idx="17626">
                  <c:v>1.979831948470943</c:v>
                </c:pt>
                <c:pt idx="17627" formatCode="0.0000">
                  <c:v>1.980605798825807</c:v>
                </c:pt>
                <c:pt idx="17628">
                  <c:v>1.98078037612646</c:v>
                </c:pt>
                <c:pt idx="17629">
                  <c:v>1.9831150266999431</c:v>
                </c:pt>
                <c:pt idx="17630">
                  <c:v>1.9838807401141161</c:v>
                </c:pt>
                <c:pt idx="17631">
                  <c:v>1.9847187819471019</c:v>
                </c:pt>
                <c:pt idx="17632">
                  <c:v>1.9902</c:v>
                </c:pt>
                <c:pt idx="17633">
                  <c:v>1.992537934033962</c:v>
                </c:pt>
                <c:pt idx="17634">
                  <c:v>1.9933194550586539</c:v>
                </c:pt>
                <c:pt idx="17635">
                  <c:v>1.993456450625477</c:v>
                </c:pt>
                <c:pt idx="17636">
                  <c:v>1.994335369025463</c:v>
                </c:pt>
                <c:pt idx="17637">
                  <c:v>1.9946314778145491</c:v>
                </c:pt>
                <c:pt idx="17638">
                  <c:v>1.9958430476504481</c:v>
                </c:pt>
                <c:pt idx="17639">
                  <c:v>1.9959</c:v>
                </c:pt>
                <c:pt idx="17640">
                  <c:v>1.9974788279183009</c:v>
                </c:pt>
                <c:pt idx="17641">
                  <c:v>1.9980459399995301</c:v>
                </c:pt>
                <c:pt idx="17642">
                  <c:v>1.9980617892077299</c:v>
                </c:pt>
                <c:pt idx="17643">
                  <c:v>1.99845006273486</c:v>
                </c:pt>
                <c:pt idx="17644">
                  <c:v>1.9984929121864321</c:v>
                </c:pt>
                <c:pt idx="17645">
                  <c:v>2.0007696422829411</c:v>
                </c:pt>
                <c:pt idx="17646">
                  <c:v>2.0007696422829411</c:v>
                </c:pt>
                <c:pt idx="17647">
                  <c:v>2.0029244164191051</c:v>
                </c:pt>
                <c:pt idx="17648">
                  <c:v>2.002955904945988</c:v>
                </c:pt>
                <c:pt idx="17649">
                  <c:v>2.0057539400467612</c:v>
                </c:pt>
                <c:pt idx="17650">
                  <c:v>2.0078266474956461</c:v>
                </c:pt>
                <c:pt idx="17651">
                  <c:v>2.0094483460904291</c:v>
                </c:pt>
                <c:pt idx="17652">
                  <c:v>2.0095628538913211</c:v>
                </c:pt>
                <c:pt idx="17653">
                  <c:v>2.0097376369470621</c:v>
                </c:pt>
                <c:pt idx="17654">
                  <c:v>2.010611164013171</c:v>
                </c:pt>
                <c:pt idx="17655">
                  <c:v>2.011822689446634</c:v>
                </c:pt>
                <c:pt idx="17656">
                  <c:v>2.0144000000000002</c:v>
                </c:pt>
                <c:pt idx="17657">
                  <c:v>2.0177</c:v>
                </c:pt>
                <c:pt idx="17658">
                  <c:v>2.0181714599216618</c:v>
                </c:pt>
                <c:pt idx="17659">
                  <c:v>2.0185117538894879</c:v>
                </c:pt>
                <c:pt idx="17660">
                  <c:v>2.0185117538894879</c:v>
                </c:pt>
                <c:pt idx="17661">
                  <c:v>2.0188000000000001</c:v>
                </c:pt>
                <c:pt idx="17662">
                  <c:v>2.0213468224714428</c:v>
                </c:pt>
                <c:pt idx="17663">
                  <c:v>2.0213999999999999</c:v>
                </c:pt>
                <c:pt idx="17664">
                  <c:v>2.0235383225543582</c:v>
                </c:pt>
                <c:pt idx="17665">
                  <c:v>2.0245201056454949</c:v>
                </c:pt>
                <c:pt idx="17666">
                  <c:v>2.0268755070935969</c:v>
                </c:pt>
                <c:pt idx="17667">
                  <c:v>2.0272115524800078</c:v>
                </c:pt>
                <c:pt idx="17668">
                  <c:v>2.0280658437710848</c:v>
                </c:pt>
                <c:pt idx="17669">
                  <c:v>2.0285902099185802</c:v>
                </c:pt>
                <c:pt idx="17670">
                  <c:v>2.0312470916995031</c:v>
                </c:pt>
                <c:pt idx="17671">
                  <c:v>2.0325000000000002</c:v>
                </c:pt>
                <c:pt idx="17672">
                  <c:v>2.0341676208760422</c:v>
                </c:pt>
                <c:pt idx="17673">
                  <c:v>2.0344658912833169</c:v>
                </c:pt>
                <c:pt idx="17674">
                  <c:v>2.035023422783794</c:v>
                </c:pt>
                <c:pt idx="17675">
                  <c:v>2.0358000000000001</c:v>
                </c:pt>
                <c:pt idx="17676">
                  <c:v>2.0364439663375271</c:v>
                </c:pt>
                <c:pt idx="17677">
                  <c:v>2.0370081284104651</c:v>
                </c:pt>
                <c:pt idx="17678">
                  <c:v>2.0371000000000001</c:v>
                </c:pt>
                <c:pt idx="17679">
                  <c:v>2.037596457994292</c:v>
                </c:pt>
                <c:pt idx="17680">
                  <c:v>2.0379</c:v>
                </c:pt>
                <c:pt idx="17681">
                  <c:v>2.039053291565164</c:v>
                </c:pt>
                <c:pt idx="17682">
                  <c:v>2.0427</c:v>
                </c:pt>
                <c:pt idx="17683" formatCode="0.0000">
                  <c:v>2.0427484531910101</c:v>
                </c:pt>
                <c:pt idx="17684">
                  <c:v>2.0432655099246309</c:v>
                </c:pt>
                <c:pt idx="17685">
                  <c:v>2.045902470154545</c:v>
                </c:pt>
                <c:pt idx="17686">
                  <c:v>2.0467565047534282</c:v>
                </c:pt>
                <c:pt idx="17687">
                  <c:v>2.0532610588256222</c:v>
                </c:pt>
                <c:pt idx="17688">
                  <c:v>2.0620829512487271</c:v>
                </c:pt>
                <c:pt idx="17689">
                  <c:v>2.0661563312140219</c:v>
                </c:pt>
                <c:pt idx="17690">
                  <c:v>2.0661999999999998</c:v>
                </c:pt>
                <c:pt idx="17691">
                  <c:v>2.0679900485619451</c:v>
                </c:pt>
                <c:pt idx="17692">
                  <c:v>2.0726859135068612</c:v>
                </c:pt>
                <c:pt idx="17693">
                  <c:v>2.0728</c:v>
                </c:pt>
                <c:pt idx="17694">
                  <c:v>2.0731000000000002</c:v>
                </c:pt>
                <c:pt idx="17695">
                  <c:v>2.0752330186516841</c:v>
                </c:pt>
                <c:pt idx="17696">
                  <c:v>2.0766765692426068</c:v>
                </c:pt>
                <c:pt idx="17697" formatCode="0.0000">
                  <c:v>2.078592879952331</c:v>
                </c:pt>
                <c:pt idx="17698">
                  <c:v>2.0807000000000002</c:v>
                </c:pt>
                <c:pt idx="17699">
                  <c:v>2.0824188661772349</c:v>
                </c:pt>
                <c:pt idx="17700">
                  <c:v>2.088710382635925</c:v>
                </c:pt>
                <c:pt idx="17701">
                  <c:v>2.0918000000000001</c:v>
                </c:pt>
                <c:pt idx="17702">
                  <c:v>2.092759008234959</c:v>
                </c:pt>
                <c:pt idx="17703">
                  <c:v>2.09375664034064</c:v>
                </c:pt>
                <c:pt idx="17704">
                  <c:v>2.0942505608142752</c:v>
                </c:pt>
                <c:pt idx="17705">
                  <c:v>2.095499999999999</c:v>
                </c:pt>
                <c:pt idx="17706">
                  <c:v>2.101586384487796</c:v>
                </c:pt>
                <c:pt idx="17707">
                  <c:v>2.103917427807231</c:v>
                </c:pt>
                <c:pt idx="17708">
                  <c:v>2.1050746258536752</c:v>
                </c:pt>
                <c:pt idx="17709">
                  <c:v>2.1067999999999998</c:v>
                </c:pt>
                <c:pt idx="17710">
                  <c:v>2.1082114092073212</c:v>
                </c:pt>
                <c:pt idx="17711">
                  <c:v>2.112448651373168</c:v>
                </c:pt>
                <c:pt idx="17712">
                  <c:v>2.1137000000000001</c:v>
                </c:pt>
                <c:pt idx="17713">
                  <c:v>2.1143999999999998</c:v>
                </c:pt>
                <c:pt idx="17714">
                  <c:v>2.1147</c:v>
                </c:pt>
                <c:pt idx="17715">
                  <c:v>2.1147642628188632</c:v>
                </c:pt>
                <c:pt idx="17716">
                  <c:v>2.115899999999999</c:v>
                </c:pt>
                <c:pt idx="17717">
                  <c:v>2.1159592821169202</c:v>
                </c:pt>
                <c:pt idx="17718">
                  <c:v>2.116899999999998</c:v>
                </c:pt>
                <c:pt idx="17719">
                  <c:v>2.1177999999999999</c:v>
                </c:pt>
                <c:pt idx="17720">
                  <c:v>2.1197517606889429</c:v>
                </c:pt>
                <c:pt idx="17721">
                  <c:v>2.1217000000000001</c:v>
                </c:pt>
                <c:pt idx="17722" formatCode="0.0000">
                  <c:v>2.1231895694793632</c:v>
                </c:pt>
                <c:pt idx="17723">
                  <c:v>2.1246862618440669</c:v>
                </c:pt>
                <c:pt idx="17724">
                  <c:v>2.1277725118625712</c:v>
                </c:pt>
                <c:pt idx="17725">
                  <c:v>2.132166776424298</c:v>
                </c:pt>
                <c:pt idx="17726">
                  <c:v>2.1324999999999981</c:v>
                </c:pt>
                <c:pt idx="17727">
                  <c:v>2.135224134788638</c:v>
                </c:pt>
                <c:pt idx="17728">
                  <c:v>2.1374347590369571</c:v>
                </c:pt>
                <c:pt idx="17729">
                  <c:v>2.1413298145200361</c:v>
                </c:pt>
                <c:pt idx="17730">
                  <c:v>2.1426282189009451</c:v>
                </c:pt>
                <c:pt idx="17731">
                  <c:v>2.1456133753259818</c:v>
                </c:pt>
                <c:pt idx="17732">
                  <c:v>2.1509862003164959</c:v>
                </c:pt>
                <c:pt idx="17733">
                  <c:v>2.1520583165987262</c:v>
                </c:pt>
                <c:pt idx="17734">
                  <c:v>2.1532</c:v>
                </c:pt>
                <c:pt idx="17735">
                  <c:v>2.1536015834488529</c:v>
                </c:pt>
                <c:pt idx="17736">
                  <c:v>2.1537871622929412</c:v>
                </c:pt>
                <c:pt idx="17737" formatCode="0.0000">
                  <c:v>2.1585886754955652</c:v>
                </c:pt>
                <c:pt idx="17738">
                  <c:v>2.1593254479599548</c:v>
                </c:pt>
                <c:pt idx="17739">
                  <c:v>2.159899999999999</c:v>
                </c:pt>
                <c:pt idx="17740">
                  <c:v>2.1604000000000001</c:v>
                </c:pt>
                <c:pt idx="17741">
                  <c:v>2.1614800857836229</c:v>
                </c:pt>
                <c:pt idx="17742">
                  <c:v>2.1615010234695542</c:v>
                </c:pt>
                <c:pt idx="17743">
                  <c:v>2.1661096101519122</c:v>
                </c:pt>
                <c:pt idx="17744">
                  <c:v>2.1666283529809842</c:v>
                </c:pt>
                <c:pt idx="17745">
                  <c:v>2.1674200966488688</c:v>
                </c:pt>
                <c:pt idx="17746">
                  <c:v>2.1728000000000001</c:v>
                </c:pt>
                <c:pt idx="17747">
                  <c:v>2.1748434057016728</c:v>
                </c:pt>
                <c:pt idx="17748">
                  <c:v>2.176499999999999</c:v>
                </c:pt>
                <c:pt idx="17749">
                  <c:v>2.1780924477213399</c:v>
                </c:pt>
                <c:pt idx="17750">
                  <c:v>2.1877349244803641</c:v>
                </c:pt>
                <c:pt idx="17751">
                  <c:v>2.1905000000000001</c:v>
                </c:pt>
                <c:pt idx="17752">
                  <c:v>2.1958552993218299</c:v>
                </c:pt>
                <c:pt idx="17753">
                  <c:v>2.1960999999999991</c:v>
                </c:pt>
                <c:pt idx="17754">
                  <c:v>2.1964000000000001</c:v>
                </c:pt>
                <c:pt idx="17755">
                  <c:v>2.1970000000000001</c:v>
                </c:pt>
                <c:pt idx="17756">
                  <c:v>2.197677085185632</c:v>
                </c:pt>
                <c:pt idx="17757">
                  <c:v>2.1995638638341628</c:v>
                </c:pt>
                <c:pt idx="17758">
                  <c:v>2.2017869758503128</c:v>
                </c:pt>
                <c:pt idx="17759">
                  <c:v>2.2035479453662199</c:v>
                </c:pt>
                <c:pt idx="17760">
                  <c:v>2.2050999999999998</c:v>
                </c:pt>
                <c:pt idx="17761">
                  <c:v>2.206399896556317</c:v>
                </c:pt>
                <c:pt idx="17762">
                  <c:v>2.2068886721887222</c:v>
                </c:pt>
                <c:pt idx="17763">
                  <c:v>2.2092000000000001</c:v>
                </c:pt>
                <c:pt idx="17764">
                  <c:v>2.2094615364869519</c:v>
                </c:pt>
                <c:pt idx="17765">
                  <c:v>2.2096886989131428</c:v>
                </c:pt>
                <c:pt idx="17766">
                  <c:v>2.2098415155365552</c:v>
                </c:pt>
                <c:pt idx="17767">
                  <c:v>2.215113272648495</c:v>
                </c:pt>
                <c:pt idx="17768">
                  <c:v>2.2181635217872531</c:v>
                </c:pt>
                <c:pt idx="17769">
                  <c:v>2.2196279694673078</c:v>
                </c:pt>
                <c:pt idx="17770">
                  <c:v>2.2211106548391522</c:v>
                </c:pt>
                <c:pt idx="17771">
                  <c:v>2.2280000000000002</c:v>
                </c:pt>
                <c:pt idx="17772">
                  <c:v>2.2286000000000001</c:v>
                </c:pt>
                <c:pt idx="17773">
                  <c:v>2.2317959840757231</c:v>
                </c:pt>
                <c:pt idx="17774">
                  <c:v>2.2336999999999998</c:v>
                </c:pt>
                <c:pt idx="17775">
                  <c:v>2.2343487840244438</c:v>
                </c:pt>
                <c:pt idx="17776" formatCode="0.0000">
                  <c:v>2.2344292995607371</c:v>
                </c:pt>
                <c:pt idx="17777">
                  <c:v>2.2356047404176431</c:v>
                </c:pt>
                <c:pt idx="17778">
                  <c:v>2.2374000000000001</c:v>
                </c:pt>
                <c:pt idx="17779">
                  <c:v>2.2374047787948999</c:v>
                </c:pt>
                <c:pt idx="17780">
                  <c:v>2.2385359158070761</c:v>
                </c:pt>
                <c:pt idx="17781">
                  <c:v>2.2391156001412238</c:v>
                </c:pt>
                <c:pt idx="17782">
                  <c:v>2.2406154218037591</c:v>
                </c:pt>
                <c:pt idx="17783">
                  <c:v>2.2419306697830539</c:v>
                </c:pt>
                <c:pt idx="17784">
                  <c:v>2.2433999999999998</c:v>
                </c:pt>
                <c:pt idx="17785">
                  <c:v>2.2444999999999999</c:v>
                </c:pt>
                <c:pt idx="17786">
                  <c:v>2.2447807660731929</c:v>
                </c:pt>
                <c:pt idx="17787">
                  <c:v>2.2450000000000001</c:v>
                </c:pt>
                <c:pt idx="17788">
                  <c:v>2.24811255772704</c:v>
                </c:pt>
                <c:pt idx="17789">
                  <c:v>2.2511819479074728</c:v>
                </c:pt>
                <c:pt idx="17790">
                  <c:v>2.2543818227105521</c:v>
                </c:pt>
                <c:pt idx="17791">
                  <c:v>2.2547871700514799</c:v>
                </c:pt>
                <c:pt idx="17792">
                  <c:v>2.26431918969595</c:v>
                </c:pt>
                <c:pt idx="17793">
                  <c:v>2.265458674727201</c:v>
                </c:pt>
                <c:pt idx="17794">
                  <c:v>2.2716117290640541</c:v>
                </c:pt>
                <c:pt idx="17795">
                  <c:v>2.272185683285314</c:v>
                </c:pt>
                <c:pt idx="17796">
                  <c:v>2.2739664401137212</c:v>
                </c:pt>
                <c:pt idx="17797">
                  <c:v>2.2767135171026558</c:v>
                </c:pt>
                <c:pt idx="17798">
                  <c:v>2.2767135171026558</c:v>
                </c:pt>
                <c:pt idx="17799">
                  <c:v>2.2768000000000002</c:v>
                </c:pt>
                <c:pt idx="17800">
                  <c:v>2.2770151599997241</c:v>
                </c:pt>
                <c:pt idx="17801">
                  <c:v>2.2774999999999999</c:v>
                </c:pt>
                <c:pt idx="17802">
                  <c:v>2.2788616999303248</c:v>
                </c:pt>
                <c:pt idx="17803">
                  <c:v>2.2795429082768188</c:v>
                </c:pt>
                <c:pt idx="17804" formatCode="0.0000">
                  <c:v>2.2811709473160682</c:v>
                </c:pt>
                <c:pt idx="17805">
                  <c:v>2.2828280737668201</c:v>
                </c:pt>
                <c:pt idx="17806">
                  <c:v>2.291092283530463</c:v>
                </c:pt>
                <c:pt idx="17807">
                  <c:v>2.2937530334842</c:v>
                </c:pt>
                <c:pt idx="17808">
                  <c:v>2.29486696091374</c:v>
                </c:pt>
                <c:pt idx="17809">
                  <c:v>2.2949633712775901</c:v>
                </c:pt>
                <c:pt idx="17810">
                  <c:v>2.2967598965703488</c:v>
                </c:pt>
                <c:pt idx="17811">
                  <c:v>2.2970404017540762</c:v>
                </c:pt>
                <c:pt idx="17812">
                  <c:v>2.298529470594171</c:v>
                </c:pt>
                <c:pt idx="17813">
                  <c:v>2.2993372079463978</c:v>
                </c:pt>
                <c:pt idx="17814">
                  <c:v>2.3003242810798201</c:v>
                </c:pt>
                <c:pt idx="17815">
                  <c:v>2.3010679548617401</c:v>
                </c:pt>
                <c:pt idx="17816">
                  <c:v>2.3015289985546721</c:v>
                </c:pt>
                <c:pt idx="17817" formatCode="0.0000">
                  <c:v>2.3030431293964702</c:v>
                </c:pt>
                <c:pt idx="17818">
                  <c:v>2.3043433081740101</c:v>
                </c:pt>
                <c:pt idx="17819" formatCode="0.0000">
                  <c:v>2.304724333739939</c:v>
                </c:pt>
                <c:pt idx="17820">
                  <c:v>2.3064137632728019</c:v>
                </c:pt>
                <c:pt idx="17821">
                  <c:v>2.3079000000000001</c:v>
                </c:pt>
                <c:pt idx="17822">
                  <c:v>2.310677226439017</c:v>
                </c:pt>
                <c:pt idx="17823">
                  <c:v>2.3110165926617481</c:v>
                </c:pt>
                <c:pt idx="17824">
                  <c:v>2.311590073377348</c:v>
                </c:pt>
                <c:pt idx="17825">
                  <c:v>2.3138000000000001</c:v>
                </c:pt>
                <c:pt idx="17826">
                  <c:v>2.3161</c:v>
                </c:pt>
                <c:pt idx="17827">
                  <c:v>2.317299999999999</c:v>
                </c:pt>
                <c:pt idx="17828">
                  <c:v>2.3191849611326529</c:v>
                </c:pt>
                <c:pt idx="17829">
                  <c:v>2.326025254873104</c:v>
                </c:pt>
                <c:pt idx="17830">
                  <c:v>2.3271999999999999</c:v>
                </c:pt>
                <c:pt idx="17831">
                  <c:v>2.3292090859697541</c:v>
                </c:pt>
                <c:pt idx="17832">
                  <c:v>2.329565955486665</c:v>
                </c:pt>
                <c:pt idx="17833">
                  <c:v>2.3335538381576719</c:v>
                </c:pt>
                <c:pt idx="17834">
                  <c:v>2.3396698763516262</c:v>
                </c:pt>
                <c:pt idx="17835" formatCode="0.0000">
                  <c:v>2.3397709649691638</c:v>
                </c:pt>
                <c:pt idx="17836">
                  <c:v>2.3403824264960291</c:v>
                </c:pt>
                <c:pt idx="17837">
                  <c:v>2.3464630724805091</c:v>
                </c:pt>
                <c:pt idx="17838">
                  <c:v>2.3466</c:v>
                </c:pt>
                <c:pt idx="17839">
                  <c:v>2.3491715453393529</c:v>
                </c:pt>
                <c:pt idx="17840">
                  <c:v>2.350499999999998</c:v>
                </c:pt>
                <c:pt idx="17841">
                  <c:v>2.354047160016747</c:v>
                </c:pt>
                <c:pt idx="17842">
                  <c:v>2.354426126953244</c:v>
                </c:pt>
                <c:pt idx="17843">
                  <c:v>2.355799999999999</c:v>
                </c:pt>
                <c:pt idx="17844">
                  <c:v>2.3563140447837081</c:v>
                </c:pt>
                <c:pt idx="17845">
                  <c:v>2.3590923330147291</c:v>
                </c:pt>
                <c:pt idx="17846">
                  <c:v>2.3600309031258182</c:v>
                </c:pt>
                <c:pt idx="17847">
                  <c:v>2.3627503219925492</c:v>
                </c:pt>
                <c:pt idx="17848" formatCode="0.0000">
                  <c:v>2.363972779477594</c:v>
                </c:pt>
                <c:pt idx="17849">
                  <c:v>2.3659442593416071</c:v>
                </c:pt>
                <c:pt idx="17850">
                  <c:v>2.3664936364449201</c:v>
                </c:pt>
                <c:pt idx="17851">
                  <c:v>2.3675206011941672</c:v>
                </c:pt>
                <c:pt idx="17852">
                  <c:v>2.3699471349040722</c:v>
                </c:pt>
                <c:pt idx="17853">
                  <c:v>2.3711036147687632</c:v>
                </c:pt>
                <c:pt idx="17854">
                  <c:v>2.3729</c:v>
                </c:pt>
                <c:pt idx="17855">
                  <c:v>2.3757728591037179</c:v>
                </c:pt>
                <c:pt idx="17856">
                  <c:v>2.382708986118931</c:v>
                </c:pt>
                <c:pt idx="17857">
                  <c:v>2.387</c:v>
                </c:pt>
                <c:pt idx="17858" formatCode="0.0000">
                  <c:v>2.3896433712530332</c:v>
                </c:pt>
                <c:pt idx="17859">
                  <c:v>2.3923000000000001</c:v>
                </c:pt>
                <c:pt idx="17860">
                  <c:v>2.3947199083483528</c:v>
                </c:pt>
                <c:pt idx="17861">
                  <c:v>2.3979954459579602</c:v>
                </c:pt>
                <c:pt idx="17862">
                  <c:v>2.3995499713199191</c:v>
                </c:pt>
                <c:pt idx="17863">
                  <c:v>2.4065637514967522</c:v>
                </c:pt>
                <c:pt idx="17864">
                  <c:v>2.4081000000000001</c:v>
                </c:pt>
                <c:pt idx="17865">
                  <c:v>2.4123917721533852</c:v>
                </c:pt>
                <c:pt idx="17866">
                  <c:v>2.4144545552874148</c:v>
                </c:pt>
                <c:pt idx="17867">
                  <c:v>2.4174000000000002</c:v>
                </c:pt>
                <c:pt idx="17868">
                  <c:v>2.4201999999999999</c:v>
                </c:pt>
                <c:pt idx="17869">
                  <c:v>2.4218146172857651</c:v>
                </c:pt>
                <c:pt idx="17870">
                  <c:v>2.4228999999999981</c:v>
                </c:pt>
                <c:pt idx="17871">
                  <c:v>2.4245419036515918</c:v>
                </c:pt>
                <c:pt idx="17872">
                  <c:v>2.4278686144637782</c:v>
                </c:pt>
                <c:pt idx="17873">
                  <c:v>2.4337</c:v>
                </c:pt>
                <c:pt idx="17874">
                  <c:v>2.4348999999999981</c:v>
                </c:pt>
                <c:pt idx="17875">
                  <c:v>2.4372732986288388</c:v>
                </c:pt>
                <c:pt idx="17876">
                  <c:v>2.443239614731556</c:v>
                </c:pt>
                <c:pt idx="17877">
                  <c:v>2.4474</c:v>
                </c:pt>
                <c:pt idx="17878">
                  <c:v>2.4506000000000001</c:v>
                </c:pt>
                <c:pt idx="17879">
                  <c:v>2.4512162404236859</c:v>
                </c:pt>
                <c:pt idx="17880">
                  <c:v>2.4534542190156681</c:v>
                </c:pt>
                <c:pt idx="17881">
                  <c:v>2.4573116779506798</c:v>
                </c:pt>
                <c:pt idx="17882">
                  <c:v>2.4577874029908862</c:v>
                </c:pt>
                <c:pt idx="17883">
                  <c:v>2.4603313812959882</c:v>
                </c:pt>
                <c:pt idx="17884">
                  <c:v>2.460459600922793</c:v>
                </c:pt>
                <c:pt idx="17885">
                  <c:v>2.462195020202667</c:v>
                </c:pt>
                <c:pt idx="17886" formatCode="0.0000">
                  <c:v>2.462609907006978</c:v>
                </c:pt>
                <c:pt idx="17887">
                  <c:v>2.4631466793537031</c:v>
                </c:pt>
                <c:pt idx="17888">
                  <c:v>2.463293631174273</c:v>
                </c:pt>
                <c:pt idx="17889">
                  <c:v>2.466699999999999</c:v>
                </c:pt>
                <c:pt idx="17890">
                  <c:v>2.4708765566207158</c:v>
                </c:pt>
                <c:pt idx="17891">
                  <c:v>2.4709803926339751</c:v>
                </c:pt>
                <c:pt idx="17892" formatCode="0.0000">
                  <c:v>2.4722328165387459</c:v>
                </c:pt>
                <c:pt idx="17893">
                  <c:v>2.4791972698725</c:v>
                </c:pt>
                <c:pt idx="17894" formatCode="0.0000">
                  <c:v>2.4795184471016429</c:v>
                </c:pt>
                <c:pt idx="17895">
                  <c:v>2.481115772273077</c:v>
                </c:pt>
                <c:pt idx="17896">
                  <c:v>2.4826930151266948</c:v>
                </c:pt>
                <c:pt idx="17897">
                  <c:v>2.4847000000000001</c:v>
                </c:pt>
                <c:pt idx="17898">
                  <c:v>2.4872687371454139</c:v>
                </c:pt>
                <c:pt idx="17899">
                  <c:v>2.4895363370027339</c:v>
                </c:pt>
                <c:pt idx="17900">
                  <c:v>2.492799999999999</c:v>
                </c:pt>
                <c:pt idx="17901">
                  <c:v>2.493908589362031</c:v>
                </c:pt>
                <c:pt idx="17902" formatCode="0.0000">
                  <c:v>2.4941643394799948</c:v>
                </c:pt>
                <c:pt idx="17903">
                  <c:v>2.4968042780061741</c:v>
                </c:pt>
                <c:pt idx="17904">
                  <c:v>2.5005000000000002</c:v>
                </c:pt>
                <c:pt idx="17905">
                  <c:v>2.5049297922132552</c:v>
                </c:pt>
                <c:pt idx="17906">
                  <c:v>2.5081109918463298</c:v>
                </c:pt>
                <c:pt idx="17907">
                  <c:v>2.513027391108579</c:v>
                </c:pt>
                <c:pt idx="17908">
                  <c:v>2.513217923316764</c:v>
                </c:pt>
                <c:pt idx="17909" formatCode="0.0000">
                  <c:v>2.5146904333268632</c:v>
                </c:pt>
                <c:pt idx="17910">
                  <c:v>2.5171194998967401</c:v>
                </c:pt>
                <c:pt idx="17911">
                  <c:v>2.5209999999999999</c:v>
                </c:pt>
                <c:pt idx="17912">
                  <c:v>2.5346157423074569</c:v>
                </c:pt>
                <c:pt idx="17913">
                  <c:v>2.5346157423074569</c:v>
                </c:pt>
                <c:pt idx="17914">
                  <c:v>2.537051062428743</c:v>
                </c:pt>
                <c:pt idx="17915">
                  <c:v>2.5427220465623299</c:v>
                </c:pt>
                <c:pt idx="17916">
                  <c:v>2.5497000000000001</c:v>
                </c:pt>
                <c:pt idx="17917">
                  <c:v>2.5512000000000001</c:v>
                </c:pt>
                <c:pt idx="17918">
                  <c:v>2.552449937444115</c:v>
                </c:pt>
                <c:pt idx="17919">
                  <c:v>2.5540244200259341</c:v>
                </c:pt>
                <c:pt idx="17920">
                  <c:v>2.5571091523434131</c:v>
                </c:pt>
                <c:pt idx="17921">
                  <c:v>2.5571112337861428</c:v>
                </c:pt>
                <c:pt idx="17922">
                  <c:v>2.5586000000000002</c:v>
                </c:pt>
                <c:pt idx="17923" formatCode="0.0000">
                  <c:v>2.5604124049781429</c:v>
                </c:pt>
                <c:pt idx="17924">
                  <c:v>2.5607000000000002</c:v>
                </c:pt>
                <c:pt idx="17925">
                  <c:v>2.5622288045673889</c:v>
                </c:pt>
                <c:pt idx="17926">
                  <c:v>2.562654108770035</c:v>
                </c:pt>
                <c:pt idx="17927">
                  <c:v>2.5639431189568049</c:v>
                </c:pt>
                <c:pt idx="17928">
                  <c:v>2.5693317396205169</c:v>
                </c:pt>
                <c:pt idx="17929">
                  <c:v>2.5720999999999981</c:v>
                </c:pt>
                <c:pt idx="17930">
                  <c:v>2.5756000000000001</c:v>
                </c:pt>
                <c:pt idx="17931">
                  <c:v>2.5761417417721471</c:v>
                </c:pt>
                <c:pt idx="17932">
                  <c:v>2.5773173013599142</c:v>
                </c:pt>
                <c:pt idx="17933">
                  <c:v>2.5774731537222921</c:v>
                </c:pt>
                <c:pt idx="17934">
                  <c:v>2.578376957496852</c:v>
                </c:pt>
                <c:pt idx="17935">
                  <c:v>2.5890928062377951</c:v>
                </c:pt>
                <c:pt idx="17936">
                  <c:v>2.5916444584267251</c:v>
                </c:pt>
                <c:pt idx="17937">
                  <c:v>2.592855781895588</c:v>
                </c:pt>
                <c:pt idx="17938">
                  <c:v>2.5959180147707279</c:v>
                </c:pt>
                <c:pt idx="17939">
                  <c:v>2.596467384792073</c:v>
                </c:pt>
                <c:pt idx="17940">
                  <c:v>2.5977670954978378</c:v>
                </c:pt>
                <c:pt idx="17941">
                  <c:v>2.6027457093381101</c:v>
                </c:pt>
                <c:pt idx="17942">
                  <c:v>2.6042663543083671</c:v>
                </c:pt>
                <c:pt idx="17943">
                  <c:v>2.6052</c:v>
                </c:pt>
                <c:pt idx="17944">
                  <c:v>2.607102453620981</c:v>
                </c:pt>
                <c:pt idx="17945">
                  <c:v>2.6120999999999981</c:v>
                </c:pt>
                <c:pt idx="17946">
                  <c:v>2.6186901187125362</c:v>
                </c:pt>
                <c:pt idx="17947">
                  <c:v>2.6196430199272291</c:v>
                </c:pt>
                <c:pt idx="17948">
                  <c:v>2.6329358838891461</c:v>
                </c:pt>
                <c:pt idx="17949">
                  <c:v>2.636702826487904</c:v>
                </c:pt>
                <c:pt idx="17950">
                  <c:v>2.6421000000000001</c:v>
                </c:pt>
                <c:pt idx="17951">
                  <c:v>2.644161599782981</c:v>
                </c:pt>
                <c:pt idx="17952">
                  <c:v>2.6443551371096561</c:v>
                </c:pt>
                <c:pt idx="17953">
                  <c:v>2.6484807716710161</c:v>
                </c:pt>
                <c:pt idx="17954">
                  <c:v>2.6497708379446321</c:v>
                </c:pt>
                <c:pt idx="17955">
                  <c:v>2.6587664351642921</c:v>
                </c:pt>
                <c:pt idx="17956">
                  <c:v>2.6620879835248381</c:v>
                </c:pt>
                <c:pt idx="17957">
                  <c:v>2.6708527681631682</c:v>
                </c:pt>
                <c:pt idx="17958">
                  <c:v>2.6713636958946392</c:v>
                </c:pt>
                <c:pt idx="17959">
                  <c:v>2.6737000000000002</c:v>
                </c:pt>
                <c:pt idx="17960">
                  <c:v>2.6748001690823502</c:v>
                </c:pt>
                <c:pt idx="17961">
                  <c:v>2.6749492026175612</c:v>
                </c:pt>
                <c:pt idx="17962">
                  <c:v>2.6793043404529899</c:v>
                </c:pt>
                <c:pt idx="17963">
                  <c:v>2.6880646154034502</c:v>
                </c:pt>
                <c:pt idx="17964">
                  <c:v>2.6902218889855058</c:v>
                </c:pt>
                <c:pt idx="17965">
                  <c:v>2.6907999999999999</c:v>
                </c:pt>
                <c:pt idx="17966">
                  <c:v>2.6917</c:v>
                </c:pt>
                <c:pt idx="17967" formatCode="0.0000">
                  <c:v>2.6917750032023151</c:v>
                </c:pt>
                <c:pt idx="17968">
                  <c:v>2.6955302494167981</c:v>
                </c:pt>
                <c:pt idx="17969">
                  <c:v>2.6990720594995241</c:v>
                </c:pt>
                <c:pt idx="17970">
                  <c:v>2.7054</c:v>
                </c:pt>
                <c:pt idx="17971" formatCode="0.0000">
                  <c:v>2.7101868336792481</c:v>
                </c:pt>
                <c:pt idx="17972">
                  <c:v>2.7159</c:v>
                </c:pt>
                <c:pt idx="17973">
                  <c:v>2.7168999999999981</c:v>
                </c:pt>
                <c:pt idx="17974">
                  <c:v>2.7227000000000001</c:v>
                </c:pt>
                <c:pt idx="17975" formatCode="0.0000">
                  <c:v>2.72596875142411</c:v>
                </c:pt>
                <c:pt idx="17976">
                  <c:v>2.7267014737453401</c:v>
                </c:pt>
                <c:pt idx="17977">
                  <c:v>2.7390775868727082</c:v>
                </c:pt>
                <c:pt idx="17978">
                  <c:v>2.7415336837937598</c:v>
                </c:pt>
                <c:pt idx="17979">
                  <c:v>2.7433000000000001</c:v>
                </c:pt>
                <c:pt idx="17980">
                  <c:v>2.7438800124130771</c:v>
                </c:pt>
                <c:pt idx="17981">
                  <c:v>2.7452999999999999</c:v>
                </c:pt>
                <c:pt idx="17982" formatCode="0.0000">
                  <c:v>2.7526728191165</c:v>
                </c:pt>
                <c:pt idx="17983">
                  <c:v>2.7591329479112878</c:v>
                </c:pt>
                <c:pt idx="17984">
                  <c:v>2.7618</c:v>
                </c:pt>
                <c:pt idx="17985">
                  <c:v>2.7644209771948569</c:v>
                </c:pt>
                <c:pt idx="17986">
                  <c:v>2.7646000000000002</c:v>
                </c:pt>
                <c:pt idx="17987">
                  <c:v>2.7674747354271978</c:v>
                </c:pt>
                <c:pt idx="17988">
                  <c:v>2.772236120386947</c:v>
                </c:pt>
                <c:pt idx="17989">
                  <c:v>2.7803</c:v>
                </c:pt>
                <c:pt idx="17990">
                  <c:v>2.782780365633998</c:v>
                </c:pt>
                <c:pt idx="17991">
                  <c:v>2.782780365633998</c:v>
                </c:pt>
                <c:pt idx="17992">
                  <c:v>2.7833000000000001</c:v>
                </c:pt>
                <c:pt idx="17993">
                  <c:v>2.7839444802398421</c:v>
                </c:pt>
                <c:pt idx="17994">
                  <c:v>2.784519272187937</c:v>
                </c:pt>
                <c:pt idx="17995">
                  <c:v>2.7850738567349258</c:v>
                </c:pt>
                <c:pt idx="17996">
                  <c:v>2.7851157547193202</c:v>
                </c:pt>
                <c:pt idx="17997">
                  <c:v>2.7853094023020359</c:v>
                </c:pt>
                <c:pt idx="17998">
                  <c:v>2.7930085536524372</c:v>
                </c:pt>
                <c:pt idx="17999">
                  <c:v>2.793342318874628</c:v>
                </c:pt>
                <c:pt idx="18000">
                  <c:v>2.806</c:v>
                </c:pt>
                <c:pt idx="18001" formatCode="0.0000">
                  <c:v>2.807777694059288</c:v>
                </c:pt>
                <c:pt idx="18002">
                  <c:v>2.8083</c:v>
                </c:pt>
                <c:pt idx="18003">
                  <c:v>2.8145747770577301</c:v>
                </c:pt>
                <c:pt idx="18004">
                  <c:v>2.831363404241162</c:v>
                </c:pt>
                <c:pt idx="18005">
                  <c:v>2.8429808611854979</c:v>
                </c:pt>
                <c:pt idx="18006">
                  <c:v>2.8594637053033272</c:v>
                </c:pt>
                <c:pt idx="18007">
                  <c:v>2.8654852594947382</c:v>
                </c:pt>
                <c:pt idx="18008">
                  <c:v>2.866346690298069</c:v>
                </c:pt>
                <c:pt idx="18009">
                  <c:v>2.8692000000000002</c:v>
                </c:pt>
                <c:pt idx="18010">
                  <c:v>2.8738000000000001</c:v>
                </c:pt>
                <c:pt idx="18011" formatCode="0.0000">
                  <c:v>2.8741585075274281</c:v>
                </c:pt>
                <c:pt idx="18012">
                  <c:v>2.8750135880886671</c:v>
                </c:pt>
                <c:pt idx="18013">
                  <c:v>2.880989841984241</c:v>
                </c:pt>
                <c:pt idx="18014">
                  <c:v>2.892538422237283</c:v>
                </c:pt>
                <c:pt idx="18015">
                  <c:v>2.9074</c:v>
                </c:pt>
                <c:pt idx="18016">
                  <c:v>2.9076</c:v>
                </c:pt>
                <c:pt idx="18017">
                  <c:v>2.9104000000000001</c:v>
                </c:pt>
                <c:pt idx="18018">
                  <c:v>2.9133843284020182</c:v>
                </c:pt>
                <c:pt idx="18019">
                  <c:v>2.9171999999999998</c:v>
                </c:pt>
                <c:pt idx="18020">
                  <c:v>2.9187775146890811</c:v>
                </c:pt>
                <c:pt idx="18021">
                  <c:v>2.9203000000000001</c:v>
                </c:pt>
                <c:pt idx="18022">
                  <c:v>2.9230874999526679</c:v>
                </c:pt>
                <c:pt idx="18023">
                  <c:v>2.923722386599112</c:v>
                </c:pt>
                <c:pt idx="18024">
                  <c:v>2.9328735679015678</c:v>
                </c:pt>
                <c:pt idx="18025">
                  <c:v>2.9535766635328882</c:v>
                </c:pt>
                <c:pt idx="18026">
                  <c:v>2.954798244413904</c:v>
                </c:pt>
                <c:pt idx="18027">
                  <c:v>2.964016612654969</c:v>
                </c:pt>
                <c:pt idx="18028">
                  <c:v>2.9652271984794361</c:v>
                </c:pt>
                <c:pt idx="18029">
                  <c:v>2.9707704553139971</c:v>
                </c:pt>
                <c:pt idx="18030">
                  <c:v>2.9731000000000001</c:v>
                </c:pt>
                <c:pt idx="18031">
                  <c:v>2.973843394100006</c:v>
                </c:pt>
                <c:pt idx="18032">
                  <c:v>2.9741527559390599</c:v>
                </c:pt>
                <c:pt idx="18033">
                  <c:v>2.9775999999999998</c:v>
                </c:pt>
                <c:pt idx="18034">
                  <c:v>2.9898207737018851</c:v>
                </c:pt>
                <c:pt idx="18035">
                  <c:v>2.995699999999998</c:v>
                </c:pt>
                <c:pt idx="18036">
                  <c:v>3.0137999999999998</c:v>
                </c:pt>
                <c:pt idx="18037">
                  <c:v>3.019767956050591</c:v>
                </c:pt>
                <c:pt idx="18038">
                  <c:v>3.02</c:v>
                </c:pt>
                <c:pt idx="18039">
                  <c:v>3.0202555712698551</c:v>
                </c:pt>
                <c:pt idx="18040">
                  <c:v>3.0244</c:v>
                </c:pt>
                <c:pt idx="18041" formatCode="0.0000">
                  <c:v>3.0299763171397829</c:v>
                </c:pt>
                <c:pt idx="18042">
                  <c:v>3.032099999999998</c:v>
                </c:pt>
                <c:pt idx="18043">
                  <c:v>3.0474832252606312</c:v>
                </c:pt>
                <c:pt idx="18044">
                  <c:v>3.0565681250448229</c:v>
                </c:pt>
                <c:pt idx="18045">
                  <c:v>3.061049411815044</c:v>
                </c:pt>
                <c:pt idx="18046">
                  <c:v>3.0655999999999999</c:v>
                </c:pt>
                <c:pt idx="18047">
                  <c:v>3.072543273038594</c:v>
                </c:pt>
                <c:pt idx="18048">
                  <c:v>3.0824707596124279</c:v>
                </c:pt>
                <c:pt idx="18049">
                  <c:v>3.0824707596124279</c:v>
                </c:pt>
                <c:pt idx="18050">
                  <c:v>3.0949</c:v>
                </c:pt>
                <c:pt idx="18051">
                  <c:v>3.0976756104039591</c:v>
                </c:pt>
                <c:pt idx="18052">
                  <c:v>3.1008</c:v>
                </c:pt>
                <c:pt idx="18053">
                  <c:v>3.102066196284087</c:v>
                </c:pt>
                <c:pt idx="18054">
                  <c:v>3.1080615028358931</c:v>
                </c:pt>
                <c:pt idx="18055">
                  <c:v>3.1097723428684652</c:v>
                </c:pt>
                <c:pt idx="18056">
                  <c:v>3.110221489054366</c:v>
                </c:pt>
                <c:pt idx="18057">
                  <c:v>3.1133999999999999</c:v>
                </c:pt>
                <c:pt idx="18058">
                  <c:v>3.1160000000000001</c:v>
                </c:pt>
                <c:pt idx="18059">
                  <c:v>3.1183999999999998</c:v>
                </c:pt>
                <c:pt idx="18060">
                  <c:v>3.1185</c:v>
                </c:pt>
                <c:pt idx="18061">
                  <c:v>3.1255712490522511</c:v>
                </c:pt>
                <c:pt idx="18062">
                  <c:v>3.1323693822615528</c:v>
                </c:pt>
                <c:pt idx="18063">
                  <c:v>3.1325234781160169</c:v>
                </c:pt>
                <c:pt idx="18064">
                  <c:v>3.1432000000000002</c:v>
                </c:pt>
                <c:pt idx="18065">
                  <c:v>3.1435146503558</c:v>
                </c:pt>
                <c:pt idx="18066">
                  <c:v>3.1448999999999998</c:v>
                </c:pt>
                <c:pt idx="18067">
                  <c:v>3.1475</c:v>
                </c:pt>
                <c:pt idx="18068">
                  <c:v>3.1488885493145409</c:v>
                </c:pt>
                <c:pt idx="18069">
                  <c:v>3.1606000000000001</c:v>
                </c:pt>
                <c:pt idx="18070">
                  <c:v>3.1647510466639299</c:v>
                </c:pt>
                <c:pt idx="18071">
                  <c:v>3.1745217551785778</c:v>
                </c:pt>
                <c:pt idx="18072">
                  <c:v>3.190843087313326</c:v>
                </c:pt>
                <c:pt idx="18073">
                  <c:v>3.1911</c:v>
                </c:pt>
                <c:pt idx="18074">
                  <c:v>3.1916168542690468</c:v>
                </c:pt>
                <c:pt idx="18075">
                  <c:v>3.1930617405891342</c:v>
                </c:pt>
                <c:pt idx="18076">
                  <c:v>3.1946755255447941</c:v>
                </c:pt>
                <c:pt idx="18077" formatCode="0.0000">
                  <c:v>3.2019907693478311</c:v>
                </c:pt>
                <c:pt idx="18078">
                  <c:v>3.2041901891812121</c:v>
                </c:pt>
                <c:pt idx="18079">
                  <c:v>3.2092005523849312</c:v>
                </c:pt>
                <c:pt idx="18080">
                  <c:v>3.2115937488675148</c:v>
                </c:pt>
                <c:pt idx="18081">
                  <c:v>3.2149626022355529</c:v>
                </c:pt>
                <c:pt idx="18082">
                  <c:v>3.245256246470424</c:v>
                </c:pt>
                <c:pt idx="18083">
                  <c:v>3.2458737261215602</c:v>
                </c:pt>
                <c:pt idx="18084">
                  <c:v>3.2549828859041852</c:v>
                </c:pt>
                <c:pt idx="18085">
                  <c:v>3.256129081319914</c:v>
                </c:pt>
                <c:pt idx="18086">
                  <c:v>3.2646000000000002</c:v>
                </c:pt>
                <c:pt idx="18087" formatCode="0.0000">
                  <c:v>3.268614331136924</c:v>
                </c:pt>
                <c:pt idx="18088">
                  <c:v>3.2692275051351158</c:v>
                </c:pt>
                <c:pt idx="18089">
                  <c:v>3.2765</c:v>
                </c:pt>
                <c:pt idx="18090">
                  <c:v>3.2841218209179899</c:v>
                </c:pt>
                <c:pt idx="18091">
                  <c:v>3.29445588881747</c:v>
                </c:pt>
                <c:pt idx="18092">
                  <c:v>3.311399999999999</c:v>
                </c:pt>
                <c:pt idx="18093">
                  <c:v>3.3136999999999981</c:v>
                </c:pt>
                <c:pt idx="18094">
                  <c:v>3.3165894577324631</c:v>
                </c:pt>
                <c:pt idx="18095">
                  <c:v>3.327</c:v>
                </c:pt>
                <c:pt idx="18096">
                  <c:v>3.3319121844292492</c:v>
                </c:pt>
                <c:pt idx="18097">
                  <c:v>3.3336387971458392</c:v>
                </c:pt>
                <c:pt idx="18098">
                  <c:v>3.340808480145907</c:v>
                </c:pt>
                <c:pt idx="18099">
                  <c:v>3.3464034758875112</c:v>
                </c:pt>
                <c:pt idx="18100">
                  <c:v>3.3774000000000002</c:v>
                </c:pt>
                <c:pt idx="18101">
                  <c:v>3.3903402523692932</c:v>
                </c:pt>
                <c:pt idx="18102">
                  <c:v>3.423994598902897</c:v>
                </c:pt>
                <c:pt idx="18103">
                  <c:v>3.4331056509562279</c:v>
                </c:pt>
                <c:pt idx="18104">
                  <c:v>3.4378221880887279</c:v>
                </c:pt>
                <c:pt idx="18105">
                  <c:v>3.4609000000000001</c:v>
                </c:pt>
                <c:pt idx="18106">
                  <c:v>3.468703171008221</c:v>
                </c:pt>
                <c:pt idx="18107">
                  <c:v>3.4697534698260419</c:v>
                </c:pt>
                <c:pt idx="18108">
                  <c:v>3.475245831181462</c:v>
                </c:pt>
                <c:pt idx="18109">
                  <c:v>3.4778070936775451</c:v>
                </c:pt>
                <c:pt idx="18110">
                  <c:v>3.4835766442429632</c:v>
                </c:pt>
                <c:pt idx="18111">
                  <c:v>3.4984000000000002</c:v>
                </c:pt>
                <c:pt idx="18112">
                  <c:v>3.5021745071336561</c:v>
                </c:pt>
                <c:pt idx="18113">
                  <c:v>3.5098452499043802</c:v>
                </c:pt>
                <c:pt idx="18114" formatCode="0.0000">
                  <c:v>3.5102321927460971</c:v>
                </c:pt>
                <c:pt idx="18115">
                  <c:v>3.514665708118768</c:v>
                </c:pt>
                <c:pt idx="18116">
                  <c:v>3.514665708118768</c:v>
                </c:pt>
                <c:pt idx="18117">
                  <c:v>3.5409609342681869</c:v>
                </c:pt>
                <c:pt idx="18118">
                  <c:v>3.5457999999999998</c:v>
                </c:pt>
                <c:pt idx="18119">
                  <c:v>3.550305719168191</c:v>
                </c:pt>
                <c:pt idx="18120">
                  <c:v>3.5530161105561642</c:v>
                </c:pt>
                <c:pt idx="18121" formatCode="0.0000">
                  <c:v>3.573273032844877</c:v>
                </c:pt>
                <c:pt idx="18122">
                  <c:v>3.5779083435908339</c:v>
                </c:pt>
                <c:pt idx="18123">
                  <c:v>3.5779999999999998</c:v>
                </c:pt>
                <c:pt idx="18124">
                  <c:v>3.5853763478749299</c:v>
                </c:pt>
                <c:pt idx="18125">
                  <c:v>3.5912991425288561</c:v>
                </c:pt>
                <c:pt idx="18126">
                  <c:v>3.600520742830231</c:v>
                </c:pt>
                <c:pt idx="18127">
                  <c:v>3.6015643893088751</c:v>
                </c:pt>
                <c:pt idx="18128">
                  <c:v>3.6279923083833672</c:v>
                </c:pt>
                <c:pt idx="18129">
                  <c:v>3.6361550567242258</c:v>
                </c:pt>
                <c:pt idx="18130">
                  <c:v>3.652192051528258</c:v>
                </c:pt>
                <c:pt idx="18131">
                  <c:v>3.652192051528258</c:v>
                </c:pt>
                <c:pt idx="18132">
                  <c:v>3.6878154578308791</c:v>
                </c:pt>
                <c:pt idx="18133">
                  <c:v>3.7089616417337101</c:v>
                </c:pt>
                <c:pt idx="18134">
                  <c:v>3.7155644880610228</c:v>
                </c:pt>
                <c:pt idx="18135">
                  <c:v>3.8161200500999231</c:v>
                </c:pt>
                <c:pt idx="18136">
                  <c:v>3.8460958220433841</c:v>
                </c:pt>
                <c:pt idx="18137">
                  <c:v>3.8460958220433841</c:v>
                </c:pt>
                <c:pt idx="18138">
                  <c:v>3.847470117039522</c:v>
                </c:pt>
                <c:pt idx="18139">
                  <c:v>3.8513999213842038</c:v>
                </c:pt>
                <c:pt idx="18140" formatCode="0.0000">
                  <c:v>3.8697859771696939</c:v>
                </c:pt>
                <c:pt idx="18141">
                  <c:v>3.8721000000000001</c:v>
                </c:pt>
                <c:pt idx="18142">
                  <c:v>3.8934543248922231</c:v>
                </c:pt>
                <c:pt idx="18143">
                  <c:v>3.9051999999999998</c:v>
                </c:pt>
                <c:pt idx="18144">
                  <c:v>3.914314572049848</c:v>
                </c:pt>
                <c:pt idx="18145">
                  <c:v>3.9411</c:v>
                </c:pt>
                <c:pt idx="18146">
                  <c:v>3.9471359039440301</c:v>
                </c:pt>
                <c:pt idx="18147">
                  <c:v>3.9547162312546051</c:v>
                </c:pt>
                <c:pt idx="18148">
                  <c:v>3.9916</c:v>
                </c:pt>
                <c:pt idx="18149" formatCode="0.0000">
                  <c:v>3.9990193001484471</c:v>
                </c:pt>
                <c:pt idx="18150">
                  <c:v>4.016673269520548</c:v>
                </c:pt>
                <c:pt idx="18151">
                  <c:v>4.0491824662232299</c:v>
                </c:pt>
                <c:pt idx="18152">
                  <c:v>4.1039591636778594</c:v>
                </c:pt>
                <c:pt idx="18153">
                  <c:v>4.1112035157712112</c:v>
                </c:pt>
                <c:pt idx="18154" formatCode="0.0000">
                  <c:v>4.1373979796268356</c:v>
                </c:pt>
                <c:pt idx="18155">
                  <c:v>4.1497596395671419</c:v>
                </c:pt>
                <c:pt idx="18156">
                  <c:v>4.1586476582533116</c:v>
                </c:pt>
                <c:pt idx="18157">
                  <c:v>4.159515207851709</c:v>
                </c:pt>
                <c:pt idx="18158">
                  <c:v>4.1661772027569377</c:v>
                </c:pt>
                <c:pt idx="18159">
                  <c:v>4.2011105719803181</c:v>
                </c:pt>
                <c:pt idx="18160">
                  <c:v>4.2230794991027771</c:v>
                </c:pt>
                <c:pt idx="18161">
                  <c:v>4.2232000000000003</c:v>
                </c:pt>
                <c:pt idx="18162">
                  <c:v>4.2701194886434104</c:v>
                </c:pt>
                <c:pt idx="18163">
                  <c:v>4.3322572143054483</c:v>
                </c:pt>
                <c:pt idx="18164">
                  <c:v>4.3481872928119163</c:v>
                </c:pt>
                <c:pt idx="18165">
                  <c:v>4.4128246860911258</c:v>
                </c:pt>
                <c:pt idx="18166">
                  <c:v>4.4662672343690168</c:v>
                </c:pt>
                <c:pt idx="18167">
                  <c:v>4.475366023951592</c:v>
                </c:pt>
                <c:pt idx="18168">
                  <c:v>4.4932999999999996</c:v>
                </c:pt>
                <c:pt idx="18169">
                  <c:v>4.5214634943260581</c:v>
                </c:pt>
                <c:pt idx="18170">
                  <c:v>4.5831098509307466</c:v>
                </c:pt>
                <c:pt idx="18171">
                  <c:v>4.6122761314673202</c:v>
                </c:pt>
                <c:pt idx="18172">
                  <c:v>4.6654530562395617</c:v>
                </c:pt>
                <c:pt idx="18173">
                  <c:v>4.7008000000000001</c:v>
                </c:pt>
                <c:pt idx="18174">
                  <c:v>4.7070999999999996</c:v>
                </c:pt>
                <c:pt idx="18175">
                  <c:v>4.7238999999999987</c:v>
                </c:pt>
                <c:pt idx="18176">
                  <c:v>4.7340922629092468</c:v>
                </c:pt>
                <c:pt idx="18177">
                  <c:v>4.7402768627215766</c:v>
                </c:pt>
                <c:pt idx="18178">
                  <c:v>4.7841208265338704</c:v>
                </c:pt>
                <c:pt idx="18179">
                  <c:v>5.3475074969354459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426752"/>
        <c:axId val="107770240"/>
      </c:scatterChart>
      <c:valAx>
        <c:axId val="88426752"/>
        <c:scaling>
          <c:orientation val="minMax"/>
        </c:scaling>
        <c:delete val="1"/>
        <c:axPos val="b"/>
        <c:majorTickMark val="none"/>
        <c:minorTickMark val="none"/>
        <c:tickLblPos val="nextTo"/>
        <c:crossAx val="107770240"/>
        <c:crossesAt val="0"/>
        <c:crossBetween val="midCat"/>
      </c:valAx>
      <c:valAx>
        <c:axId val="10777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426752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19866814650397E-2"/>
          <c:y val="6.4903846153846423E-2"/>
          <c:w val="0.87963284083871562"/>
          <c:h val="0.711538461538461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Estimated</c:v>
                </c:pt>
              </c:strCache>
            </c:strRef>
          </c:tx>
          <c:spPr>
            <a:ln w="35965">
              <a:solidFill>
                <a:srgbClr val="FF0000"/>
              </a:solidFill>
              <a:prstDash val="solid"/>
            </a:ln>
          </c:spPr>
          <c:marker>
            <c:symbol val="diamond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Sheet1!$B$1:$AB$1</c:f>
              <c:numCache>
                <c:formatCode>General</c:formatCode>
                <c:ptCount val="27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</c:numCache>
            </c:numRef>
          </c:cat>
          <c:val>
            <c:numRef>
              <c:f>Sheet1!$B$2:$AB$2</c:f>
              <c:numCache>
                <c:formatCode>General</c:formatCode>
                <c:ptCount val="27"/>
                <c:pt idx="0">
                  <c:v>387</c:v>
                </c:pt>
                <c:pt idx="1">
                  <c:v>323</c:v>
                </c:pt>
                <c:pt idx="2">
                  <c:v>394</c:v>
                </c:pt>
                <c:pt idx="3">
                  <c:v>345</c:v>
                </c:pt>
                <c:pt idx="4">
                  <c:v>261</c:v>
                </c:pt>
                <c:pt idx="5">
                  <c:v>233</c:v>
                </c:pt>
                <c:pt idx="6">
                  <c:v>134</c:v>
                </c:pt>
                <c:pt idx="7">
                  <c:v>137</c:v>
                </c:pt>
                <c:pt idx="8">
                  <c:v>76</c:v>
                </c:pt>
                <c:pt idx="9">
                  <c:v>73</c:v>
                </c:pt>
                <c:pt idx="10">
                  <c:v>60</c:v>
                </c:pt>
                <c:pt idx="11">
                  <c:v>33</c:v>
                </c:pt>
                <c:pt idx="12">
                  <c:v>18</c:v>
                </c:pt>
                <c:pt idx="13">
                  <c:v>10</c:v>
                </c:pt>
                <c:pt idx="14">
                  <c:v>10</c:v>
                </c:pt>
                <c:pt idx="15">
                  <c:v>4</c:v>
                </c:pt>
                <c:pt idx="16">
                  <c:v>0.54800000000000004</c:v>
                </c:pt>
                <c:pt idx="17">
                  <c:v>1.9319999999999959</c:v>
                </c:pt>
                <c:pt idx="18">
                  <c:v>0.79400000000000004</c:v>
                </c:pt>
                <c:pt idx="19">
                  <c:v>1.268</c:v>
                </c:pt>
                <c:pt idx="20">
                  <c:v>2.0430000000000001</c:v>
                </c:pt>
                <c:pt idx="21">
                  <c:v>1.9969999999999992</c:v>
                </c:pt>
                <c:pt idx="22" formatCode="#,##0.000">
                  <c:v>1.3149999999999968</c:v>
                </c:pt>
                <c:pt idx="23">
                  <c:v>1.651</c:v>
                </c:pt>
                <c:pt idx="24">
                  <c:v>1.6040000000000001</c:v>
                </c:pt>
                <c:pt idx="25">
                  <c:v>1.349</c:v>
                </c:pt>
                <c:pt idx="26">
                  <c:v>0.38000000000000089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156800"/>
        <c:axId val="106158720"/>
      </c:lineChart>
      <c:catAx>
        <c:axId val="10615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97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180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10615872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06158720"/>
        <c:scaling>
          <c:orientation val="minMax"/>
          <c:max val="400"/>
        </c:scaling>
        <c:delete val="0"/>
        <c:axPos val="l"/>
        <c:title>
          <c:tx>
            <c:rich>
              <a:bodyPr/>
              <a:lstStyle/>
              <a:p>
                <a:pPr>
                  <a:defRPr sz="1180" b="1" i="0" u="none" strike="noStrike" baseline="0">
                    <a:solidFill>
                      <a:schemeClr val="tx1"/>
                    </a:solidFill>
                    <a:latin typeface="Arial Narrow"/>
                    <a:ea typeface="Arial Narrow"/>
                    <a:cs typeface="Arial Narrow"/>
                  </a:defRPr>
                </a:pPr>
                <a:r>
                  <a:rPr lang="en-US" dirty="0"/>
                  <a:t>Number (thousands)</a:t>
                </a:r>
              </a:p>
            </c:rich>
          </c:tx>
          <c:layout>
            <c:manualLayout>
              <c:xMode val="edge"/>
              <c:yMode val="edge"/>
              <c:x val="1.2208657047724751E-2"/>
              <c:y val="0.24278846153846245"/>
            </c:manualLayout>
          </c:layout>
          <c:overlay val="0"/>
          <c:spPr>
            <a:noFill/>
            <a:ln w="23977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299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80" b="1" i="0" u="none" strike="noStrike" baseline="0">
                <a:solidFill>
                  <a:schemeClr val="tx1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106156800"/>
        <c:crosses val="autoZero"/>
        <c:crossBetween val="between"/>
        <c:majorUnit val="100"/>
        <c:minorUnit val="0.8"/>
      </c:valAx>
      <c:spPr>
        <a:noFill/>
        <a:ln w="11988">
          <a:solidFill>
            <a:schemeClr val="tx1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9.9733146067415734E-2"/>
          <c:y val="0.6876160160830963"/>
          <c:w val="0.1276359600443952"/>
          <c:h val="6.9711538461538575E-2"/>
        </c:manualLayout>
      </c:layout>
      <c:overlay val="0"/>
      <c:spPr>
        <a:noFill/>
        <a:ln w="2997">
          <a:solidFill>
            <a:schemeClr val="tx1"/>
          </a:solidFill>
          <a:prstDash val="solid"/>
        </a:ln>
      </c:spPr>
      <c:txPr>
        <a:bodyPr/>
        <a:lstStyle/>
        <a:p>
          <a:pPr>
            <a:defRPr sz="1086" b="1" i="0" u="none" strike="noStrike" baseline="0">
              <a:solidFill>
                <a:schemeClr val="tx1"/>
              </a:solidFill>
              <a:latin typeface="Arial Narrow"/>
              <a:ea typeface="Arial Narrow"/>
              <a:cs typeface="Arial Narrow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'HEP2C Crisper 3 &amp; 4 Pt-2'!$I$67:$I$69</c:f>
              <c:strCache>
                <c:ptCount val="3"/>
                <c:pt idx="0">
                  <c:v>HEp-2c wt</c:v>
                </c:pt>
                <c:pt idx="1">
                  <c:v>Colony-1</c:v>
                </c:pt>
                <c:pt idx="2">
                  <c:v>Colony-2</c:v>
                </c:pt>
              </c:strCache>
            </c:strRef>
          </c:cat>
          <c:val>
            <c:numRef>
              <c:f>'HEP2C Crisper 3 &amp; 4 Pt-2'!$K$67:$K$69</c:f>
              <c:numCache>
                <c:formatCode>General</c:formatCode>
                <c:ptCount val="3"/>
                <c:pt idx="0">
                  <c:v>1</c:v>
                </c:pt>
                <c:pt idx="1">
                  <c:v>8.5072827582294419</c:v>
                </c:pt>
                <c:pt idx="2">
                  <c:v>8.2254463969138651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277312"/>
        <c:axId val="125278848"/>
      </c:barChart>
      <c:catAx>
        <c:axId val="12527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25278848"/>
        <c:crosses val="autoZero"/>
        <c:auto val="1"/>
        <c:lblAlgn val="ctr"/>
        <c:lblOffset val="100"/>
        <c:noMultiLvlLbl val="0"/>
      </c:catAx>
      <c:valAx>
        <c:axId val="12527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527731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'VERO-P Crisper 3 &amp; 4   Pt 4'!$B$66:$B$68</c:f>
              <c:strCache>
                <c:ptCount val="3"/>
                <c:pt idx="0">
                  <c:v> VERO wt</c:v>
                </c:pt>
                <c:pt idx="1">
                  <c:v>Colony-1</c:v>
                </c:pt>
                <c:pt idx="2">
                  <c:v>Colony-2</c:v>
                </c:pt>
              </c:strCache>
            </c:strRef>
          </c:cat>
          <c:val>
            <c:numRef>
              <c:f>'VERO-P Crisper 3 &amp; 4   Pt 4'!$C$66:$C$68</c:f>
              <c:numCache>
                <c:formatCode>General</c:formatCode>
                <c:ptCount val="3"/>
                <c:pt idx="0">
                  <c:v>1</c:v>
                </c:pt>
                <c:pt idx="1">
                  <c:v>9.8502804194099003</c:v>
                </c:pt>
                <c:pt idx="2">
                  <c:v>10.135089002682273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470592"/>
        <c:axId val="125472128"/>
      </c:barChart>
      <c:catAx>
        <c:axId val="12547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n-US"/>
          </a:p>
        </c:txPr>
        <c:crossAx val="125472128"/>
        <c:crosses val="autoZero"/>
        <c:auto val="1"/>
        <c:lblAlgn val="ctr"/>
        <c:lblOffset val="100"/>
        <c:noMultiLvlLbl val="0"/>
      </c:catAx>
      <c:valAx>
        <c:axId val="12547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/>
            </a:pPr>
            <a:endParaRPr lang="en-US"/>
          </a:p>
        </c:txPr>
        <c:crossAx val="12547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C08AC-B5D5-4F34-AB89-010F6A575DEC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53E1D-0EB1-48F5-9C97-22F1F4079B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6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04F75-007B-448F-8063-E09A5800058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9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53E1D-0EB1-48F5-9C97-22F1F4079BB3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98DE2-1B10-47D8-885A-1B8611AED28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hermoFisher_PPT-Logo_032-B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563" y="241300"/>
            <a:ext cx="1860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black">
          <a:xfrm>
            <a:off x="0" y="5935663"/>
            <a:ext cx="9144000" cy="922337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 b="1" dirty="0">
              <a:ea typeface="ＭＳ Ｐゴシック" pitchFamily="34" charset="-128"/>
            </a:endParaRPr>
          </a:p>
        </p:txBody>
      </p:sp>
      <p:cxnSp>
        <p:nvCxnSpPr>
          <p:cNvPr id="6" name="Straight Connector 9"/>
          <p:cNvCxnSpPr>
            <a:cxnSpLocks noChangeShapeType="1"/>
          </p:cNvCxnSpPr>
          <p:nvPr/>
        </p:nvCxnSpPr>
        <p:spPr bwMode="auto">
          <a:xfrm>
            <a:off x="0" y="779463"/>
            <a:ext cx="9144000" cy="1587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</p:cxnSp>
      <p:sp>
        <p:nvSpPr>
          <p:cNvPr id="7" name="Line 15"/>
          <p:cNvSpPr>
            <a:spLocks noChangeShapeType="1"/>
          </p:cNvSpPr>
          <p:nvPr/>
        </p:nvSpPr>
        <p:spPr bwMode="auto">
          <a:xfrm>
            <a:off x="1060450" y="2982913"/>
            <a:ext cx="1525588" cy="0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1057275" y="790575"/>
            <a:ext cx="0" cy="5453063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928688" y="6286500"/>
            <a:ext cx="255587" cy="247650"/>
          </a:xfrm>
          <a:prstGeom prst="ellipse">
            <a:avLst/>
          </a:prstGeom>
          <a:solidFill>
            <a:srgbClr val="F51D30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 defTabSz="457200">
              <a:defRPr/>
            </a:pPr>
            <a:endParaRPr lang="en-US" sz="1800" b="1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625725" y="2863850"/>
            <a:ext cx="246063" cy="247650"/>
          </a:xfrm>
          <a:prstGeom prst="ellipse">
            <a:avLst/>
          </a:prstGeom>
          <a:solidFill>
            <a:schemeClr val="folHlink"/>
          </a:solidFill>
          <a:ln w="25400">
            <a:noFill/>
            <a:round/>
            <a:headEnd/>
            <a:tailEnd/>
          </a:ln>
        </p:spPr>
        <p:txBody>
          <a:bodyPr anchor="ctr"/>
          <a:lstStyle/>
          <a:p>
            <a:pPr algn="ctr" defTabSz="457200">
              <a:defRPr/>
            </a:pPr>
            <a:endParaRPr lang="en-US" sz="1800" b="1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11" name="Picture 6" descr="worldleadernobackg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525" y="6240463"/>
            <a:ext cx="29337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870200" y="2409825"/>
            <a:ext cx="6054725" cy="1101725"/>
          </a:xfrm>
        </p:spPr>
        <p:txBody>
          <a:bodyPr lIns="91430" rIns="91430"/>
          <a:lstStyle>
            <a:lvl1pPr>
              <a:lnSpc>
                <a:spcPct val="105000"/>
              </a:lnSpc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870200" y="3586163"/>
            <a:ext cx="5284788" cy="1879600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39775" y="6400800"/>
            <a:ext cx="3962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950" y="1185863"/>
            <a:ext cx="4144963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2313" y="1185863"/>
            <a:ext cx="4144962" cy="4865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739775" y="6400800"/>
            <a:ext cx="3962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47625"/>
            <a:ext cx="2109787" cy="6003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50" y="47625"/>
            <a:ext cx="6180138" cy="6003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39775" y="6400800"/>
            <a:ext cx="3962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3" y="25400"/>
            <a:ext cx="8821737" cy="738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4950" y="1185863"/>
            <a:ext cx="4144963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2313" y="1185863"/>
            <a:ext cx="4144962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39775" y="6400800"/>
            <a:ext cx="3962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39775" y="6400800"/>
            <a:ext cx="3962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i="1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2089-D137-4710-A6DF-4A01D71AE599}" type="datetimeFigureOut">
              <a:rPr lang="en-US" smtClean="0"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59F10-9B35-434F-A6D5-273E60B406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ThermoFisher_PPT-Logo_032-Bk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58113" y="6478588"/>
            <a:ext cx="1231900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7" name="Straight Connector 17"/>
          <p:cNvCxnSpPr>
            <a:cxnSpLocks noChangeShapeType="1"/>
          </p:cNvCxnSpPr>
          <p:nvPr/>
        </p:nvCxnSpPr>
        <p:spPr bwMode="auto">
          <a:xfrm rot="10800000" flipV="1">
            <a:off x="0" y="769938"/>
            <a:ext cx="9144000" cy="0"/>
          </a:xfrm>
          <a:prstGeom prst="line">
            <a:avLst/>
          </a:prstGeom>
          <a:noFill/>
          <a:ln w="57150">
            <a:solidFill>
              <a:srgbClr val="5C81AA"/>
            </a:solidFill>
            <a:round/>
            <a:headEnd/>
            <a:tailEnd/>
          </a:ln>
        </p:spPr>
      </p:cxn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" y="1185863"/>
            <a:ext cx="8442325" cy="486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265113" y="47625"/>
            <a:ext cx="828992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16" rIns="4572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20650" y="6383338"/>
            <a:ext cx="130968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fld id="{22C8E89F-CF58-49D0-92C5-184360723C5C}" type="slidenum">
              <a:rPr lang="en-US" sz="1000" b="1"/>
              <a:pPr>
                <a:defRPr/>
              </a:pPr>
              <a:t>‹#›</a:t>
            </a:fld>
            <a:endParaRPr lang="en-US" sz="1200" b="1" dirty="0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-7938" y="6311900"/>
            <a:ext cx="9151938" cy="0"/>
          </a:xfrm>
          <a:prstGeom prst="line">
            <a:avLst/>
          </a:prstGeom>
          <a:noFill/>
          <a:ln w="28575">
            <a:solidFill>
              <a:srgbClr val="4F6F9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89" r:id="rId3"/>
    <p:sldLayoutId id="2147484190" r:id="rId4"/>
    <p:sldLayoutId id="2147484191" r:id="rId5"/>
    <p:sldLayoutId id="2147484199" r:id="rId6"/>
    <p:sldLayoutId id="2147484192" r:id="rId7"/>
    <p:sldLayoutId id="2147484193" r:id="rId8"/>
    <p:sldLayoutId id="2147484194" r:id="rId9"/>
    <p:sldLayoutId id="2147484195" r:id="rId10"/>
    <p:sldLayoutId id="2147484196" r:id="rId11"/>
    <p:sldLayoutId id="2147484200" r:id="rId12"/>
  </p:sldLayoutIdLst>
  <p:transition>
    <p:fade/>
  </p:transition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</a:defRPr>
      </a:lvl9pPr>
    </p:titleStyle>
    <p:bodyStyle>
      <a:lvl1pPr marL="188913" indent="-188913" algn="l" rtl="0" eaLnBrk="1" fontAlgn="base" hangingPunct="1">
        <a:spcBef>
          <a:spcPct val="0"/>
        </a:spcBef>
        <a:spcAft>
          <a:spcPct val="2000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68325" indent="-188913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2pPr>
      <a:lvl3pPr marL="923925" indent="-165100" algn="l" rtl="0" eaLnBrk="1" fontAlgn="base" hangingPunct="1">
        <a:spcBef>
          <a:spcPct val="0"/>
        </a:spcBef>
        <a:spcAft>
          <a:spcPct val="20000"/>
        </a:spcAft>
        <a:buClr>
          <a:schemeClr val="hlink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1317625" indent="-203200" algn="l" rtl="0" eaLnBrk="1" fontAlgn="base" hangingPunct="1">
        <a:spcBef>
          <a:spcPct val="0"/>
        </a:spcBef>
        <a:spcAft>
          <a:spcPct val="20000"/>
        </a:spcAft>
        <a:buFont typeface="Symbol" pitchFamily="18" charset="2"/>
        <a:buChar char="-"/>
        <a:defRPr sz="1600">
          <a:solidFill>
            <a:schemeClr val="tx1"/>
          </a:solidFill>
          <a:latin typeface="+mn-lt"/>
        </a:defRPr>
      </a:lvl4pPr>
      <a:lvl5pPr marL="17160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</a:defRPr>
      </a:lvl5pPr>
      <a:lvl6pPr marL="21732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</a:defRPr>
      </a:lvl6pPr>
      <a:lvl7pPr marL="26304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</a:defRPr>
      </a:lvl7pPr>
      <a:lvl8pPr marL="30876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</a:defRPr>
      </a:lvl8pPr>
      <a:lvl9pPr marL="35448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10/1/2014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thtimes.org/politics/world-population-day-2012/2080/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ONCHZ1ONmyd2HM&amp;tbnid=WM7Zo3mxX1ymgM:&amp;ved=0CAUQjRw&amp;url=http://phys.org/news130428459.html&amp;ei=TllDUpiKI8754AOeh4GgAQ&amp;bvm=bv.53077864,d.dmg&amp;psig=AFQjCNFezSz2LtDSuRL7ftIH8RgduVJdTg&amp;ust=1380231805074389" TargetMode="External"/><Relationship Id="rId13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12" Type="http://schemas.openxmlformats.org/officeDocument/2006/relationships/hyperlink" Target="http://www.google.com/url?sa=i&amp;rct=j&amp;q=&amp;esrc=s&amp;frm=1&amp;source=images&amp;cd=&amp;cad=rja&amp;docid=TEl203NdkOjYLM&amp;tbnid=cEhlqcUBara7VM:&amp;ved=0CAUQjRw&amp;url=http://www.olympusfluoview.com/gallery/cells/hela/helacells.html&amp;ei=B4dEUoDVL6fB4AP_iYHQBA&amp;bvm=bv.53217764,d.dmg&amp;psig=AFQjCNHMBzI0CF31AKGQXLkBiDZUaFpKfQ&amp;ust=1380309114125788" TargetMode="External"/><Relationship Id="rId2" Type="http://schemas.openxmlformats.org/officeDocument/2006/relationships/hyperlink" Target="http://www.google.com/url?sa=i&amp;rct=j&amp;q=&amp;esrc=s&amp;frm=1&amp;source=images&amp;cd=&amp;cad=rja&amp;docid=Qb_x8y2f_-BjMM&amp;tbnid=9osmvhesv4p5EM:&amp;ved=0CAUQjRw&amp;url=http://www.theguardian.com/technology/2008/oct/21/google-healthcare&amp;ei=GopEUvqGG5je4AOB9oHoBA&amp;bvm=bv.53217764,d.dmg&amp;psig=AFQjCNGawqHQ7JPgYNGIbUtCVXfK-F4xhQ&amp;ust=1380309853550559" TargetMode="Externa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com/url?sa=i&amp;rct=j&amp;q=&amp;esrc=s&amp;frm=1&amp;source=images&amp;cd=&amp;cad=rja&amp;docid=GPrggfTjPegwcM&amp;tbnid=RNnPWUuzeOG50M:&amp;ved=0CAUQjRw&amp;url=http://www.nature.com/emboj/journal/v26/n14/fig_tab/7601764a_F1.html&amp;ei=eVlDUt2INdXD4APJxoHwDQ&amp;bvm=bv.53077864,d.dmg&amp;psig=AFQjCNFezSz2LtDSuRL7ftIH8RgduVJdTg&amp;ust=1380231805074389" TargetMode="External"/><Relationship Id="rId11" Type="http://schemas.openxmlformats.org/officeDocument/2006/relationships/image" Target="../media/image13.jpeg"/><Relationship Id="rId5" Type="http://schemas.openxmlformats.org/officeDocument/2006/relationships/image" Target="../media/image10.jpeg"/><Relationship Id="rId15" Type="http://schemas.openxmlformats.org/officeDocument/2006/relationships/image" Target="../media/image15.png"/><Relationship Id="rId10" Type="http://schemas.openxmlformats.org/officeDocument/2006/relationships/hyperlink" Target="http://www.google.com/url?sa=i&amp;rct=j&amp;q=&amp;esrc=s&amp;frm=1&amp;source=images&amp;cd=&amp;cad=rja&amp;docid=FlRD07lHpqZLZM&amp;tbnid=XQQjQ7l1L6rpmM:&amp;ved=0CAUQjRw&amp;url=http://news.xinhuanet.com/english/2009-08/29/content_11962208.htm&amp;ei=04ZEUvLVEtja4AO-5YGgDg&amp;bvm=bv.53217764,d.dmg&amp;psig=AFQjCNFl1__q4xnj5l7XRbBd5r4gWujfGA&amp;ust=1380309052809340" TargetMode="External"/><Relationship Id="rId4" Type="http://schemas.openxmlformats.org/officeDocument/2006/relationships/hyperlink" Target="http://www.google.com/url?sa=i&amp;rct=j&amp;q=&amp;esrc=s&amp;frm=1&amp;source=images&amp;cd=&amp;cad=rja&amp;docid=h0SopscuDzLm_M&amp;tbnid=gt28-zKBvouzLM:&amp;ved=0CAUQjRw&amp;url=http://www2a.cdc.gov/nip/isd/ycts/mod1/courses/dtap/10205.asp?seg=A&amp;ei=s89JUqP2FPTe4AOflYCoDg&amp;bvm=bv.53217764,d.dmg&amp;psig=AFQjCNF8quEmSXoSNU1DzhMlT4CpwGrNYA&amp;ust=1380655362388305" TargetMode="External"/><Relationship Id="rId9" Type="http://schemas.openxmlformats.org/officeDocument/2006/relationships/image" Target="../media/image12.jpeg"/><Relationship Id="rId14" Type="http://schemas.openxmlformats.org/officeDocument/2006/relationships/hyperlink" Target="http://www.google.com/url?sa=i&amp;rct=j&amp;q=&amp;esrc=s&amp;frm=1&amp;source=images&amp;cd=&amp;cad=rja&amp;docid=G2n15ufButmylM&amp;tbnid=Avsy-j_W9dj7DM:&amp;ved=0CAUQjRw&amp;url=http://www.microbiologyonline.org.uk/about-microbiology/introducing-microbes/bacteria&amp;ei=yodEUsOSBMXd4APbsoDQCw&amp;bvm=bv.53217764,d.dmg&amp;psig=AFQjCNHOUwuwFm8pmTaFtBqsMXALxNBqIg&amp;ust=138030928292097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tiff"/><Relationship Id="rId5" Type="http://schemas.microsoft.com/office/2007/relationships/hdphoto" Target="../media/hdphoto2.wdp"/><Relationship Id="rId4" Type="http://schemas.openxmlformats.org/officeDocument/2006/relationships/image" Target="../media/image33.png"/><Relationship Id="rId9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tiff"/><Relationship Id="rId5" Type="http://schemas.openxmlformats.org/officeDocument/2006/relationships/image" Target="../media/image55.tiff"/><Relationship Id="rId10" Type="http://schemas.openxmlformats.org/officeDocument/2006/relationships/image" Target="../media/image59.png"/><Relationship Id="rId4" Type="http://schemas.microsoft.com/office/2007/relationships/hdphoto" Target="../media/hdphoto4.wdp"/><Relationship Id="rId9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hyperlink" Target="http://www.google.com/url?sa=i&amp;rct=j&amp;q=96+well+plate+template&amp;source=images&amp;cd=&amp;docid=pL4ELon7mnWyHM&amp;tbnid=cMlSvGlHVNIe4M:&amp;ved=0CAUQjRw&amp;url=http://www.cellsignet.com/media/templ.html&amp;ei=teM8UeWAMIPOqwGHy4HoCg&amp;bvm=bv.43287494,d.aWM&amp;psig=AFQjCNFlZQyc1L0jhA5Hr1qkpzMop1Dilg&amp;ust=1363031339970816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2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11" Type="http://schemas.openxmlformats.org/officeDocument/2006/relationships/image" Target="../media/image52.png"/><Relationship Id="rId5" Type="http://schemas.openxmlformats.org/officeDocument/2006/relationships/image" Target="../media/image64.png"/><Relationship Id="rId10" Type="http://schemas.openxmlformats.org/officeDocument/2006/relationships/image" Target="../media/image61.png"/><Relationship Id="rId4" Type="http://schemas.openxmlformats.org/officeDocument/2006/relationships/image" Target="../media/image63.tiff"/><Relationship Id="rId9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5" Type="http://schemas.openxmlformats.org/officeDocument/2006/relationships/image" Target="../media/image47.jpe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6.wdp"/><Relationship Id="rId5" Type="http://schemas.openxmlformats.org/officeDocument/2006/relationships/image" Target="../media/image74.png"/><Relationship Id="rId4" Type="http://schemas.openxmlformats.org/officeDocument/2006/relationships/image" Target="../media/image73.tif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docid=QZbryd_cTxk7mM&amp;tbnid=hdHXxhvkRaYNVM:&amp;ved=0CAUQjRw&amp;url=http://www.stanford.edu/class/humbio103/ParaSites2005/Chloroquine/Links%20and%20contact.html&amp;ei=HwZCUrS7CYb64APJr4F4&amp;bvm=bv.53077864,d.dmg&amp;psig=AFQjCNGDHpxRD1zpY_fwyJIiiq5jzPECmQ&amp;ust=1380145045000315" TargetMode="External"/><Relationship Id="rId3" Type="http://schemas.openxmlformats.org/officeDocument/2006/relationships/image" Target="../media/image77.gif"/><Relationship Id="rId7" Type="http://schemas.openxmlformats.org/officeDocument/2006/relationships/image" Target="../media/image79.png"/><Relationship Id="rId2" Type="http://schemas.openxmlformats.org/officeDocument/2006/relationships/hyperlink" Target="http://www.google.com/url?sa=i&amp;rct=j&amp;q=&amp;esrc=s&amp;frm=1&amp;source=images&amp;cd=&amp;cad=rja&amp;docid=CRsltDZ3uECjmM&amp;tbnid=wdE-NAI9Z0CbmM:&amp;ved=0CAUQjRw&amp;url=http://jcap.coe.uga.edu/&amp;ei=gko7UqimILfF4APW2oCQCA&amp;bvm=bv.52288139,d.dmg&amp;psig=AFQjCNHICQqHwpo2wfo84nKqS0-4__43gQ&amp;ust=1379703807237519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com/url?sa=i&amp;rct=j&amp;q=&amp;esrc=s&amp;frm=1&amp;source=images&amp;cd=&amp;cad=rja&amp;docid=Cb02rqBKmJAGyM&amp;tbnid=eSTY6l9qyJk3PM:&amp;ved=0CAUQjRw&amp;url=http://www.forbes.com/sites/mfonobongnsehe/2012/07/06/bill-and-melinda-gates-foundation-grants-8-million-to-help-african-dairy-farmers/&amp;ei=3Es7UsSXK7bh4AOi-oDADA&amp;psig=AFQjCNHtlLwi38N2_xECadB_4DqKvcCqqQ&amp;ust=1379704147777026" TargetMode="External"/><Relationship Id="rId5" Type="http://schemas.openxmlformats.org/officeDocument/2006/relationships/image" Target="../media/image78.jpeg"/><Relationship Id="rId4" Type="http://schemas.openxmlformats.org/officeDocument/2006/relationships/hyperlink" Target="http://www.google.com/url?sa=i&amp;rct=j&amp;q=&amp;esrc=s&amp;frm=1&amp;source=images&amp;cd=&amp;cad=rja&amp;docid=ZEGJrU7iXFL-XM&amp;tbnid=rhGQYZVHdaPflM:&amp;ved=0CAUQjRw&amp;url=http://www.opennetcf.com/AboutUs/Customers.aspx&amp;ei=f0s7UurTDaX54AOz9oH4Dw&amp;bvm=bv.52288139,d.dmg&amp;psig=AFQjCNFc21mL9erWdN2BZHToa46M48vy1Q&amp;ust=1379704053408797" TargetMode="External"/><Relationship Id="rId9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1440" y="2278380"/>
            <a:ext cx="6273800" cy="1101725"/>
          </a:xfrm>
        </p:spPr>
        <p:txBody>
          <a:bodyPr>
            <a:noAutofit/>
          </a:bodyPr>
          <a:lstStyle/>
          <a:p>
            <a:r>
              <a:rPr lang="en-US" sz="4000" dirty="0"/>
              <a:t>Engineering Enhanced Vaccine Cell Lines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for the </a:t>
            </a:r>
            <a:br>
              <a:rPr lang="en-US" sz="4000" dirty="0" smtClean="0"/>
            </a:br>
            <a:r>
              <a:rPr lang="en-US" sz="4000" dirty="0" smtClean="0"/>
              <a:t>Eradication of </a:t>
            </a:r>
            <a:r>
              <a:rPr lang="en-US" sz="4000" dirty="0" smtClean="0"/>
              <a:t>Vaccine </a:t>
            </a:r>
            <a:r>
              <a:rPr lang="en-US" sz="4000" dirty="0"/>
              <a:t>Preventable </a:t>
            </a:r>
            <a:r>
              <a:rPr lang="en-US" sz="4000" dirty="0" smtClean="0"/>
              <a:t>Diseases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837" y="4045767"/>
            <a:ext cx="5649686" cy="105840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Ralph A. Tripp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of Georgia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ratripp@uga.edu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75070"/>
            <a:ext cx="9144000" cy="5829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Virology 2014- San Antonio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010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Outline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" y="1163193"/>
            <a:ext cx="85344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RNA interference (RNAi) studies to identify host cellular genes essential for influenza virus replication	</a:t>
            </a:r>
          </a:p>
          <a:p>
            <a:pPr marL="624078" indent="-514350">
              <a:buFont typeface="+mj-lt"/>
              <a:buAutoNum type="arabicPeriod"/>
            </a:pPr>
            <a:endParaRPr lang="en-US" sz="2000" dirty="0">
              <a:solidFill>
                <a:schemeClr val="tx2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Validating gene </a:t>
            </a:r>
            <a:r>
              <a:rPr lang="en-US" sz="2000" dirty="0" smtClean="0">
                <a:solidFill>
                  <a:schemeClr val="tx2"/>
                </a:solidFill>
              </a:rPr>
              <a:t>targets</a:t>
            </a:r>
          </a:p>
          <a:p>
            <a:pPr marL="624078" indent="-514350">
              <a:buFont typeface="+mj-lt"/>
              <a:buAutoNum type="arabicPeriod"/>
            </a:pPr>
            <a:endParaRPr lang="en-US" sz="2000" dirty="0">
              <a:solidFill>
                <a:schemeClr val="tx2"/>
              </a:solidFill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Gene editing to generate  </a:t>
            </a:r>
            <a:r>
              <a:rPr lang="en-US" sz="2000" dirty="0">
                <a:solidFill>
                  <a:schemeClr val="tx2"/>
                </a:solidFill>
              </a:rPr>
              <a:t>enhanced vaccine cell </a:t>
            </a:r>
            <a:r>
              <a:rPr lang="en-US" sz="2000" dirty="0" smtClean="0">
                <a:solidFill>
                  <a:schemeClr val="tx2"/>
                </a:solidFill>
              </a:rPr>
              <a:t>lines		</a:t>
            </a:r>
            <a:endParaRPr lang="en-US" sz="1800" dirty="0">
              <a:solidFill>
                <a:schemeClr val="tx2"/>
              </a:solidFill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/>
                </a:solidFill>
              </a:rPr>
              <a:t>Confirming stable </a:t>
            </a:r>
            <a:r>
              <a:rPr lang="en-US" sz="2000" dirty="0" smtClean="0">
                <a:solidFill>
                  <a:schemeClr val="tx2"/>
                </a:solidFill>
              </a:rPr>
              <a:t>vaccine cell lines</a:t>
            </a:r>
          </a:p>
          <a:p>
            <a:pPr marL="566928" indent="-457200">
              <a:buFont typeface="+mj-lt"/>
              <a:buAutoNum type="arabicPeriod"/>
            </a:pP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666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142504" y="926275"/>
            <a:ext cx="1318161" cy="5260769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4013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Vaccines</a:t>
            </a:r>
            <a:br>
              <a:rPr lang="en-US" sz="3200" dirty="0" smtClean="0"/>
            </a:br>
            <a:r>
              <a:rPr lang="en-US" sz="2400" dirty="0" smtClean="0"/>
              <a:t>providing population-based immunity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29392" y="1701216"/>
            <a:ext cx="7427135" cy="4073150"/>
            <a:chOff x="629392" y="2135556"/>
            <a:chExt cx="7427135" cy="4073150"/>
          </a:xfrm>
        </p:grpSpPr>
        <p:sp>
          <p:nvSpPr>
            <p:cNvPr id="10" name="Rectangle 9"/>
            <p:cNvSpPr/>
            <p:nvPr/>
          </p:nvSpPr>
          <p:spPr bwMode="auto">
            <a:xfrm>
              <a:off x="629392" y="2135556"/>
              <a:ext cx="2315689" cy="86105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Why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the need for improved production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2978728" y="2162474"/>
              <a:ext cx="3255817" cy="1036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folHlink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600" kern="0" noProof="0" dirty="0" smtClean="0">
                  <a:solidFill>
                    <a:schemeClr val="tx2"/>
                  </a:solidFill>
                  <a:latin typeface="+mn-lt"/>
                </a:rPr>
                <a:t>Expanding world economies; </a:t>
              </a:r>
              <a:r>
                <a:rPr lang="en-US" sz="1600" u="sng" kern="0" noProof="0" dirty="0" smtClean="0">
                  <a:solidFill>
                    <a:schemeClr val="tx2"/>
                  </a:solidFill>
                  <a:latin typeface="+mn-lt"/>
                </a:rPr>
                <a:t>facilitating vaccine coverage</a:t>
              </a:r>
              <a:r>
                <a:rPr lang="en-US" sz="1600" kern="0" noProof="0" dirty="0" smtClean="0">
                  <a:solidFill>
                    <a:schemeClr val="tx2"/>
                  </a:solidFill>
                  <a:latin typeface="+mn-lt"/>
                </a:rPr>
                <a:t>; lower cost of goods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29392" y="3142956"/>
              <a:ext cx="2315689" cy="86105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What is the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technical solution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29392" y="5195356"/>
              <a:ext cx="2315689" cy="86105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Where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are we </a:t>
              </a:r>
              <a:r>
                <a:rPr kumimoji="0" lang="en-US" sz="18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today</a:t>
              </a:r>
              <a:endPara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 bwMode="auto">
            <a:xfrm>
              <a:off x="2978728" y="3175494"/>
              <a:ext cx="3410197" cy="979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folHlink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600" kern="0" dirty="0" smtClean="0">
                  <a:solidFill>
                    <a:schemeClr val="tx2"/>
                  </a:solidFill>
                  <a:latin typeface="+mn-lt"/>
                </a:rPr>
                <a:t>Extraordinary yield increases  </a:t>
              </a:r>
              <a:r>
                <a:rPr lang="en-US" sz="1600" kern="0" noProof="0" dirty="0" smtClean="0">
                  <a:solidFill>
                    <a:schemeClr val="tx2"/>
                  </a:solidFill>
                  <a:latin typeface="+mn-lt"/>
                </a:rPr>
                <a:t>through </a:t>
              </a:r>
              <a:r>
                <a:rPr lang="en-US" sz="1600" u="sng" kern="0" noProof="0" dirty="0" smtClean="0">
                  <a:solidFill>
                    <a:schemeClr val="tx2"/>
                  </a:solidFill>
                  <a:latin typeface="+mn-lt"/>
                </a:rPr>
                <a:t>enhanced vaccine cell line engineering</a:t>
              </a:r>
            </a:p>
          </p:txBody>
        </p:sp>
        <p:pic>
          <p:nvPicPr>
            <p:cNvPr id="1028" name="Picture 4" descr="http://www.earthtimes.org/newsimage/world-population-day-2012_110712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20699" t="20266"/>
            <a:stretch>
              <a:fillRect/>
            </a:stretch>
          </p:blipFill>
          <p:spPr bwMode="auto">
            <a:xfrm>
              <a:off x="6841018" y="2242270"/>
              <a:ext cx="948814" cy="715495"/>
            </a:xfrm>
            <a:prstGeom prst="rect">
              <a:avLst/>
            </a:prstGeom>
            <a:noFill/>
          </p:spPr>
        </p:pic>
        <p:pic>
          <p:nvPicPr>
            <p:cNvPr id="1032" name="Picture 8" descr="http://vigilantengineering.com/wp-content/uploads/2012/12/shutterstock_40721362.jpg"/>
            <p:cNvPicPr>
              <a:picLocks noChangeAspect="1" noChangeArrowheads="1"/>
            </p:cNvPicPr>
            <p:nvPr/>
          </p:nvPicPr>
          <p:blipFill>
            <a:blip r:embed="rId5" cstate="print"/>
            <a:srcRect l="8852" t="6452" r="10109" b="5561"/>
            <a:stretch>
              <a:fillRect/>
            </a:stretch>
          </p:blipFill>
          <p:spPr bwMode="auto">
            <a:xfrm>
              <a:off x="6825111" y="3142956"/>
              <a:ext cx="1042081" cy="790865"/>
            </a:xfrm>
            <a:prstGeom prst="rect">
              <a:avLst/>
            </a:prstGeom>
            <a:noFill/>
          </p:spPr>
        </p:pic>
        <p:sp>
          <p:nvSpPr>
            <p:cNvPr id="22" name="Content Placeholder 2"/>
            <p:cNvSpPr txBox="1">
              <a:spLocks/>
            </p:cNvSpPr>
            <p:nvPr/>
          </p:nvSpPr>
          <p:spPr bwMode="auto">
            <a:xfrm>
              <a:off x="2978728" y="5216774"/>
              <a:ext cx="3410197" cy="979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folHlink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600" u="sng" kern="0" noProof="0" dirty="0" smtClean="0">
                  <a:solidFill>
                    <a:schemeClr val="tx2"/>
                  </a:solidFill>
                  <a:latin typeface="+mn-lt"/>
                </a:rPr>
                <a:t>Stable gene edited vaccine cell line for </a:t>
              </a:r>
              <a:r>
                <a:rPr lang="en-US" sz="1600" u="sng" kern="0" dirty="0" smtClean="0">
                  <a:solidFill>
                    <a:schemeClr val="tx2"/>
                  </a:solidFill>
                  <a:latin typeface="+mn-lt"/>
                </a:rPr>
                <a:t>pol</a:t>
              </a:r>
              <a:r>
                <a:rPr lang="en-US" sz="1600" u="sng" kern="0" noProof="0" dirty="0" err="1" smtClean="0">
                  <a:solidFill>
                    <a:schemeClr val="tx2"/>
                  </a:solidFill>
                  <a:latin typeface="+mn-lt"/>
                </a:rPr>
                <a:t>iovirus</a:t>
              </a:r>
              <a:r>
                <a:rPr lang="en-US" sz="1600" kern="0" noProof="0" dirty="0" smtClean="0">
                  <a:solidFill>
                    <a:schemeClr val="tx2"/>
                  </a:solidFill>
                  <a:latin typeface="+mn-lt"/>
                </a:rPr>
                <a:t>; expansion to other vaccine platforms &amp; preventable diseases, e.g. EV71</a:t>
              </a:r>
            </a:p>
          </p:txBody>
        </p:sp>
        <p:pic>
          <p:nvPicPr>
            <p:cNvPr id="1036" name="Picture 12" descr="http://www.tiemenschut.com/wp-content/uploads/2013/04/progressbar2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98247" y="5297936"/>
              <a:ext cx="1158280" cy="910770"/>
            </a:xfrm>
            <a:prstGeom prst="rect">
              <a:avLst/>
            </a:prstGeom>
            <a:noFill/>
          </p:spPr>
        </p:pic>
        <p:sp>
          <p:nvSpPr>
            <p:cNvPr id="26" name="Rectangle 25"/>
            <p:cNvSpPr/>
            <p:nvPr/>
          </p:nvSpPr>
          <p:spPr bwMode="auto">
            <a:xfrm>
              <a:off x="629392" y="4150356"/>
              <a:ext cx="2315689" cy="86105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dirty="0">
                  <a:solidFill>
                    <a:schemeClr val="tx1"/>
                  </a:solidFill>
                  <a:latin typeface="Arial" charset="0"/>
                </a:rPr>
                <a:t>P</a:t>
              </a:r>
              <a:r>
                <a:rPr lang="en-US" sz="1800" dirty="0" smtClean="0">
                  <a:solidFill>
                    <a:schemeClr val="tx1"/>
                  </a:solidFill>
                  <a:latin typeface="Arial" charset="0"/>
                </a:rPr>
                <a:t>artnership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 bwMode="auto">
            <a:xfrm>
              <a:off x="2978728" y="4166124"/>
              <a:ext cx="3232067" cy="979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30" tIns="45716" rIns="91430" bIns="45716" numCol="1" anchor="t" anchorCtr="0" compatLnSpc="1">
              <a:prstTxWarp prst="textNoShape">
                <a:avLst/>
              </a:prstTxWarp>
            </a:bodyPr>
            <a:lstStyle/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0000"/>
                </a:spcAft>
                <a:buClr>
                  <a:schemeClr val="folHlink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600" u="sng" kern="0" dirty="0" smtClean="0">
                  <a:solidFill>
                    <a:schemeClr val="tx2"/>
                  </a:solidFill>
                  <a:latin typeface="+mn-lt"/>
                </a:rPr>
                <a:t>Complimentary skill sets </a:t>
              </a:r>
              <a:r>
                <a:rPr lang="en-US" sz="1600" kern="0" dirty="0" smtClean="0">
                  <a:solidFill>
                    <a:schemeClr val="tx2"/>
                  </a:solidFill>
                  <a:latin typeface="+mn-lt"/>
                </a:rPr>
                <a:t>to produce and commercialize innovative technology</a:t>
              </a:r>
              <a:endParaRPr lang="en-US" sz="1600" kern="0" noProof="0" dirty="0" smtClean="0">
                <a:solidFill>
                  <a:schemeClr val="tx2"/>
                </a:solidFill>
                <a:latin typeface="+mn-lt"/>
              </a:endParaRPr>
            </a:p>
          </p:txBody>
        </p:sp>
        <p:pic>
          <p:nvPicPr>
            <p:cNvPr id="1038" name="Picture 14" descr="http://2.bp.blogspot.com/-yeY0TKnoiuc/Ty6gOBGFZHI/AAAAAAAABWc/V0dB-uQgaPc/s1600/Accentuate-your-competitive-advantage.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66279" y="4271852"/>
              <a:ext cx="1002607" cy="68064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 bwMode="auto">
          <a:xfrm>
            <a:off x="246530" y="3419475"/>
            <a:ext cx="5096996" cy="16668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46530" y="1286435"/>
            <a:ext cx="5096996" cy="1323415"/>
          </a:xfrm>
          <a:prstGeom prst="rect">
            <a:avLst/>
          </a:prstGeom>
          <a:gradFill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281" y="-131445"/>
            <a:ext cx="8229600" cy="97155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Vaccines: Manufacturing Platforms</a:t>
            </a:r>
            <a:endParaRPr lang="en-US" sz="3200" dirty="0"/>
          </a:p>
        </p:txBody>
      </p:sp>
      <p:pic>
        <p:nvPicPr>
          <p:cNvPr id="4" name="Picture 10" descr="http://static.guim.co.uk/sys-images/Guardian/Pix/pictures/2008/10/21/virus46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3863" y="1630573"/>
            <a:ext cx="834624" cy="769970"/>
          </a:xfrm>
          <a:prstGeom prst="rect">
            <a:avLst/>
          </a:prstGeom>
          <a:noFill/>
        </p:spPr>
      </p:pic>
      <p:pic>
        <p:nvPicPr>
          <p:cNvPr id="9" name="Picture 2" descr="http://www2a.cdc.gov/nip/isd/ycts/mod1/courses/dtap/images/10205g1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105" y="1654004"/>
            <a:ext cx="1819146" cy="74405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82377" y="1313350"/>
            <a:ext cx="2083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Subunit and Toxoid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04235" y="1313350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Inactivated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2365" y="1313350"/>
            <a:ext cx="125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Attenuated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560" y="5068616"/>
            <a:ext cx="1810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200" b="1" dirty="0" smtClean="0"/>
              <a:t>Primarily for subunits and toxins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4990" y="991068"/>
            <a:ext cx="2039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Types of Vaccines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5520252" y="1313350"/>
            <a:ext cx="1440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DNA Vaccine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2480976" y="1680882"/>
            <a:ext cx="1539361" cy="690448"/>
            <a:chOff x="2484842" y="1909482"/>
            <a:chExt cx="1539361" cy="690448"/>
          </a:xfrm>
        </p:grpSpPr>
        <p:pic>
          <p:nvPicPr>
            <p:cNvPr id="8" name="Picture 8" descr="http://www.nature.com/emboj/journal/v26/n14/images/7601764f1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l="59813" t="71247" r="312"/>
            <a:stretch>
              <a:fillRect/>
            </a:stretch>
          </p:blipFill>
          <p:spPr bwMode="auto">
            <a:xfrm>
              <a:off x="2484842" y="1910313"/>
              <a:ext cx="899558" cy="689452"/>
            </a:xfrm>
            <a:prstGeom prst="rect">
              <a:avLst/>
            </a:prstGeom>
            <a:noFill/>
          </p:spPr>
        </p:pic>
        <p:pic>
          <p:nvPicPr>
            <p:cNvPr id="7" name="Picture 6" descr="http://cdn.physorg.com/newman/gfx/news/2008/1-scientistsch.jp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65536" y="1909482"/>
              <a:ext cx="758667" cy="690448"/>
            </a:xfrm>
            <a:prstGeom prst="rect">
              <a:avLst/>
            </a:prstGeom>
            <a:noFill/>
          </p:spPr>
        </p:pic>
      </p:grpSp>
      <p:sp>
        <p:nvSpPr>
          <p:cNvPr id="24" name="TextBox 23"/>
          <p:cNvSpPr txBox="1"/>
          <p:nvPr/>
        </p:nvSpPr>
        <p:spPr>
          <a:xfrm>
            <a:off x="1507129" y="3112499"/>
            <a:ext cx="2570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Production Platforms</a:t>
            </a:r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5746363" y="3448270"/>
            <a:ext cx="2832827" cy="2354491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 smtClean="0">
                <a:solidFill>
                  <a:schemeClr val="accent1">
                    <a:lumMod val="50000"/>
                  </a:schemeClr>
                </a:solidFill>
              </a:rPr>
              <a:t>Mammalian Cell Line Platforms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MRC-5  (Human)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Vero   (AGM)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WI-38    (Human)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MDCK   (Canine)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Hep-2   (Human)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  CHO     (Hamster)</a:t>
            </a:r>
          </a:p>
          <a:p>
            <a:pPr algn="ctr">
              <a:spcBef>
                <a:spcPts val="600"/>
              </a:spcBef>
            </a:pPr>
            <a:r>
              <a:rPr lang="en-US" sz="1400" dirty="0" smtClean="0"/>
              <a:t>HeLa     (Human)</a:t>
            </a:r>
          </a:p>
        </p:txBody>
      </p:sp>
      <p:pic>
        <p:nvPicPr>
          <p:cNvPr id="28" name="Picture 2" descr="http://news.xinhuanet.com/english/2009-08/29/xin_27208062910380152299516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9498" y="3810624"/>
            <a:ext cx="1432852" cy="812564"/>
          </a:xfrm>
          <a:prstGeom prst="rect">
            <a:avLst/>
          </a:prstGeom>
          <a:noFill/>
        </p:spPr>
      </p:pic>
      <p:pic>
        <p:nvPicPr>
          <p:cNvPr id="29" name="Picture 4" descr="http://www.olympusfluoview.com/gallery/cells/hela/images/helalarge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67150" y="3810624"/>
            <a:ext cx="1363863" cy="842063"/>
          </a:xfrm>
          <a:prstGeom prst="rect">
            <a:avLst/>
          </a:prstGeom>
          <a:noFill/>
        </p:spPr>
      </p:pic>
      <p:pic>
        <p:nvPicPr>
          <p:cNvPr id="30" name="Picture 6" descr="http://www.microbiologyonline.org.uk/themed/sgm/img/slideshows/3.1.2_bacteria_3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6630" y="3810624"/>
            <a:ext cx="1421220" cy="828051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4077154" y="4617156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Dominant 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Platform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96388" y="4624821"/>
            <a:ext cx="1205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Diminishing Opportunities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9" name="Isosceles Triangle 38"/>
          <p:cNvSpPr/>
          <p:nvPr/>
        </p:nvSpPr>
        <p:spPr bwMode="auto">
          <a:xfrm rot="10800000">
            <a:off x="322790" y="2581275"/>
            <a:ext cx="4962525" cy="552450"/>
          </a:xfrm>
          <a:prstGeom prst="triangle">
            <a:avLst>
              <a:gd name="adj" fmla="val 49194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4752" y="3437425"/>
            <a:ext cx="1644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Bacterial/Yeast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2127" y="3437425"/>
            <a:ext cx="1531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Fertilized Egg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82827" y="3437425"/>
            <a:ext cx="1303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Mammalian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1000" y="5440740"/>
            <a:ext cx="159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Hepatitis B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HPV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Tetanus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Diphtheria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1989735" y="5068616"/>
            <a:ext cx="1896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200" b="1" dirty="0" smtClean="0"/>
              <a:t>Influenza vaccines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133600" y="5269290"/>
            <a:ext cx="1590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Inactivated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Live Attenuated</a:t>
            </a:r>
          </a:p>
          <a:p>
            <a:pPr marL="114300" indent="-114300">
              <a:buClr>
                <a:schemeClr val="tx1"/>
              </a:buClr>
            </a:pPr>
            <a:endParaRPr lang="en-US" sz="12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3742335" y="5068616"/>
            <a:ext cx="1877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200" b="1" dirty="0" smtClean="0"/>
              <a:t>Inactivated and attenuated vaccines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24300" y="5469315"/>
            <a:ext cx="159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Yellow fever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 Measles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 smtClean="0"/>
              <a:t> Rubella</a:t>
            </a:r>
          </a:p>
          <a:p>
            <a:pPr marL="114300" indent="-11430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 smtClean="0"/>
              <a:t> OPV /IPV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4263" y="4643871"/>
            <a:ext cx="1205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Specialized</a:t>
            </a:r>
          </a:p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Use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324072" y="6271737"/>
            <a:ext cx="6814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The majority of the opportunity can be addressed through improvement of a small number of vaccine cell lines</a:t>
            </a:r>
            <a:endParaRPr lang="en-US" sz="1600" dirty="0"/>
          </a:p>
        </p:txBody>
      </p:sp>
      <p:pic>
        <p:nvPicPr>
          <p:cNvPr id="37" name="Picture 2" descr="http://www.browardcounty-trenchless.com/images/Check_Mark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87" y="3992495"/>
            <a:ext cx="345978" cy="28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www.browardcounty-trenchless.com/images/Check_Mark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87" y="4847988"/>
            <a:ext cx="345978" cy="28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http://www.browardcounty-trenchless.com/images/Check_Mark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87" y="5201342"/>
            <a:ext cx="345978" cy="28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 bwMode="auto">
          <a:xfrm>
            <a:off x="0" y="796951"/>
            <a:ext cx="9144000" cy="549984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59000"/>
                </a:schemeClr>
              </a:gs>
              <a:gs pos="0">
                <a:schemeClr val="tx2">
                  <a:lumMod val="85000"/>
                </a:schemeClr>
              </a:gs>
              <a:gs pos="0">
                <a:schemeClr val="tx2">
                  <a:lumMod val="85000"/>
                  <a:alpha val="0"/>
                </a:schemeClr>
              </a:gs>
              <a:gs pos="100000">
                <a:schemeClr val="tx2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65113" y="61686"/>
            <a:ext cx="8289925" cy="700088"/>
          </a:xfrm>
        </p:spPr>
        <p:txBody>
          <a:bodyPr>
            <a:noAutofit/>
          </a:bodyPr>
          <a:lstStyle/>
          <a:p>
            <a:r>
              <a:rPr lang="en-US" sz="4000" dirty="0" smtClean="0"/>
              <a:t>Trends and Vaccine Challenges</a:t>
            </a:r>
            <a:endParaRPr lang="en-US" sz="4000" dirty="0"/>
          </a:p>
        </p:txBody>
      </p:sp>
      <p:grpSp>
        <p:nvGrpSpPr>
          <p:cNvPr id="79" name="Group 78"/>
          <p:cNvGrpSpPr/>
          <p:nvPr/>
        </p:nvGrpSpPr>
        <p:grpSpPr>
          <a:xfrm>
            <a:off x="906829" y="1334736"/>
            <a:ext cx="7545771" cy="3992005"/>
            <a:chOff x="805228" y="1668570"/>
            <a:chExt cx="7545771" cy="3992005"/>
          </a:xfrm>
        </p:grpSpPr>
        <p:sp>
          <p:nvSpPr>
            <p:cNvPr id="72" name="Right Arrow 71"/>
            <p:cNvSpPr/>
            <p:nvPr/>
          </p:nvSpPr>
          <p:spPr bwMode="auto">
            <a:xfrm>
              <a:off x="2133600" y="4252687"/>
              <a:ext cx="1175657" cy="246743"/>
            </a:xfrm>
            <a:prstGeom prst="rightArrow">
              <a:avLst/>
            </a:prstGeom>
            <a:solidFill>
              <a:srgbClr val="00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8" name="Right Arrow 77"/>
            <p:cNvSpPr/>
            <p:nvPr/>
          </p:nvSpPr>
          <p:spPr bwMode="auto">
            <a:xfrm flipH="1">
              <a:off x="5769430" y="4252687"/>
              <a:ext cx="1284512" cy="269589"/>
            </a:xfrm>
            <a:prstGeom prst="rightArrow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7" name="Right Arrow 76"/>
            <p:cNvSpPr/>
            <p:nvPr/>
          </p:nvSpPr>
          <p:spPr bwMode="auto">
            <a:xfrm rot="20035627" flipH="1">
              <a:off x="5536016" y="3508804"/>
              <a:ext cx="1516994" cy="271946"/>
            </a:xfrm>
            <a:prstGeom prst="rightArrow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6" name="Right Arrow 75"/>
            <p:cNvSpPr/>
            <p:nvPr/>
          </p:nvSpPr>
          <p:spPr bwMode="auto">
            <a:xfrm rot="18418217" flipH="1">
              <a:off x="5007780" y="2917491"/>
              <a:ext cx="1339807" cy="240182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5" name="Right Arrow 74"/>
            <p:cNvSpPr/>
            <p:nvPr/>
          </p:nvSpPr>
          <p:spPr bwMode="auto">
            <a:xfrm rot="5400000">
              <a:off x="3875664" y="2598177"/>
              <a:ext cx="1339807" cy="240182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4" name="Right Arrow 73"/>
            <p:cNvSpPr/>
            <p:nvPr/>
          </p:nvSpPr>
          <p:spPr bwMode="auto">
            <a:xfrm rot="3181783">
              <a:off x="2770763" y="2930190"/>
              <a:ext cx="1339807" cy="240182"/>
            </a:xfrm>
            <a:prstGeom prst="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3" name="Right Arrow 72"/>
            <p:cNvSpPr/>
            <p:nvPr/>
          </p:nvSpPr>
          <p:spPr bwMode="auto">
            <a:xfrm rot="1564373">
              <a:off x="2016300" y="3501547"/>
              <a:ext cx="1516994" cy="271946"/>
            </a:xfrm>
            <a:prstGeom prst="rightArrow">
              <a:avLst/>
            </a:prstGeom>
            <a:solidFill>
              <a:srgbClr val="00CC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913563" y="2765265"/>
              <a:ext cx="1357745" cy="720436"/>
              <a:chOff x="401782" y="1537855"/>
              <a:chExt cx="1357745" cy="720436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24" name="Rounded Rectangle 23"/>
              <p:cNvSpPr/>
              <p:nvPr/>
            </p:nvSpPr>
            <p:spPr bwMode="auto">
              <a:xfrm>
                <a:off x="401782" y="1537855"/>
                <a:ext cx="1357745" cy="720436"/>
              </a:xfrm>
              <a:prstGeom prst="roundRect">
                <a:avLst/>
              </a:prstGeom>
              <a:solidFill>
                <a:srgbClr val="00CC99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68415" y="1651988"/>
                <a:ext cx="1136073" cy="46166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Strong Price Ceilings</a:t>
                </a:r>
                <a:endParaRPr lang="en-US" sz="1200" b="1" dirty="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863947" y="1668570"/>
              <a:ext cx="1357745" cy="720436"/>
              <a:chOff x="3657600" y="1191492"/>
              <a:chExt cx="1357745" cy="720436"/>
            </a:xfrm>
          </p:grpSpPr>
          <p:sp>
            <p:nvSpPr>
              <p:cNvPr id="36" name="Rounded Rectangle 35"/>
              <p:cNvSpPr/>
              <p:nvPr/>
            </p:nvSpPr>
            <p:spPr bwMode="auto">
              <a:xfrm>
                <a:off x="3657600" y="1191492"/>
                <a:ext cx="1357745" cy="720436"/>
              </a:xfrm>
              <a:prstGeom prst="roundRect">
                <a:avLst/>
              </a:prstGeom>
              <a:solidFill>
                <a:srgbClr val="FFC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782289" y="1233055"/>
                <a:ext cx="1136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Expensive to create &amp; manufacture</a:t>
                </a:r>
                <a:endParaRPr lang="en-US" sz="1200" b="1" dirty="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5439010" y="1963706"/>
              <a:ext cx="1357745" cy="720436"/>
              <a:chOff x="5306291" y="1289792"/>
              <a:chExt cx="1357745" cy="720436"/>
            </a:xfrm>
          </p:grpSpPr>
          <p:sp>
            <p:nvSpPr>
              <p:cNvPr id="49" name="Rounded Rectangle 48"/>
              <p:cNvSpPr/>
              <p:nvPr/>
            </p:nvSpPr>
            <p:spPr bwMode="auto">
              <a:xfrm>
                <a:off x="5306291" y="1289792"/>
                <a:ext cx="1357745" cy="720436"/>
              </a:xfrm>
              <a:prstGeom prst="roundRect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416466" y="1389411"/>
                <a:ext cx="11360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New Market Entrants</a:t>
                </a:r>
                <a:endParaRPr lang="en-US" sz="1200" b="1" dirty="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6849421" y="2765265"/>
              <a:ext cx="1357745" cy="720436"/>
              <a:chOff x="7065818" y="1427019"/>
              <a:chExt cx="1357745" cy="720436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52" name="Rounded Rectangle 51"/>
              <p:cNvSpPr/>
              <p:nvPr/>
            </p:nvSpPr>
            <p:spPr bwMode="auto">
              <a:xfrm>
                <a:off x="7065818" y="1427019"/>
                <a:ext cx="1357745" cy="720436"/>
              </a:xfrm>
              <a:prstGeom prst="roundRect">
                <a:avLst/>
              </a:prstGeom>
              <a:solidFill>
                <a:srgbClr val="00B0F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190507" y="1468582"/>
                <a:ext cx="113607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Increased Global Demand</a:t>
                </a:r>
                <a:endParaRPr lang="en-US" sz="1200" b="1" dirty="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993254" y="4005612"/>
              <a:ext cx="1357745" cy="720436"/>
              <a:chOff x="7550727" y="2757056"/>
              <a:chExt cx="1357745" cy="720436"/>
            </a:xfrm>
          </p:grpSpPr>
          <p:sp>
            <p:nvSpPr>
              <p:cNvPr id="55" name="Rounded Rectangle 54"/>
              <p:cNvSpPr/>
              <p:nvPr/>
            </p:nvSpPr>
            <p:spPr bwMode="auto">
              <a:xfrm>
                <a:off x="7550727" y="2757056"/>
                <a:ext cx="1357745" cy="720436"/>
              </a:xfrm>
              <a:prstGeom prst="roundRect">
                <a:avLst/>
              </a:prstGeom>
              <a:solidFill>
                <a:srgbClr val="92D05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7675416" y="2798619"/>
                <a:ext cx="1136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Difficulty growing viruses</a:t>
                </a:r>
                <a:endParaRPr lang="en-US" sz="1200" b="1" dirty="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2268640" y="1963706"/>
              <a:ext cx="1357745" cy="720436"/>
              <a:chOff x="2133600" y="1219200"/>
              <a:chExt cx="1357745" cy="720436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32" name="Rounded Rectangle 31"/>
              <p:cNvSpPr/>
              <p:nvPr/>
            </p:nvSpPr>
            <p:spPr bwMode="auto">
              <a:xfrm>
                <a:off x="2133600" y="1219200"/>
                <a:ext cx="1357745" cy="720436"/>
              </a:xfrm>
              <a:prstGeom prst="roundRect">
                <a:avLst/>
              </a:prstGeom>
              <a:solidFill>
                <a:srgbClr val="FFFF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77607" y="1260763"/>
                <a:ext cx="1243352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In-Country Manufacturing  Investment</a:t>
                </a:r>
                <a:endParaRPr lang="en-US" sz="1200" b="1" dirty="0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805228" y="4005612"/>
              <a:ext cx="1357745" cy="720436"/>
              <a:chOff x="443006" y="3187751"/>
              <a:chExt cx="1357745" cy="720436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0" name="TextBox 59"/>
              <p:cNvSpPr txBox="1"/>
              <p:nvPr/>
            </p:nvSpPr>
            <p:spPr>
              <a:xfrm>
                <a:off x="539120" y="3229314"/>
                <a:ext cx="1136073" cy="64633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Narrow Production Windows</a:t>
                </a:r>
                <a:endParaRPr lang="en-US" sz="1200" b="1" dirty="0"/>
              </a:p>
            </p:txBody>
          </p:sp>
          <p:sp>
            <p:nvSpPr>
              <p:cNvPr id="59" name="Rounded Rectangle 58"/>
              <p:cNvSpPr/>
              <p:nvPr/>
            </p:nvSpPr>
            <p:spPr bwMode="auto">
              <a:xfrm>
                <a:off x="443006" y="3187751"/>
                <a:ext cx="1357745" cy="720436"/>
              </a:xfrm>
              <a:prstGeom prst="roundRect">
                <a:avLst/>
              </a:prstGeom>
              <a:solidFill>
                <a:srgbClr val="0066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 smtClean="0">
                  <a:ln>
                    <a:noFill/>
                  </a:ln>
                  <a:effectLst/>
                  <a:latin typeface="Arial" charset="0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3323771" y="3439889"/>
              <a:ext cx="2467429" cy="2220686"/>
              <a:chOff x="3323771" y="3439889"/>
              <a:chExt cx="2467429" cy="2220686"/>
            </a:xfrm>
          </p:grpSpPr>
          <p:sp>
            <p:nvSpPr>
              <p:cNvPr id="69" name="Oval 68"/>
              <p:cNvSpPr/>
              <p:nvPr/>
            </p:nvSpPr>
            <p:spPr bwMode="auto">
              <a:xfrm>
                <a:off x="3367315" y="3439889"/>
                <a:ext cx="2322286" cy="222068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3323771" y="4174963"/>
                <a:ext cx="24674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2"/>
                    </a:solidFill>
                  </a:rPr>
                  <a:t>Engineered Vaccine Manufacturing </a:t>
                </a:r>
              </a:p>
              <a:p>
                <a:pPr algn="ctr"/>
                <a:r>
                  <a:rPr lang="en-US" sz="1600" b="1" dirty="0" smtClean="0">
                    <a:solidFill>
                      <a:schemeClr val="tx2"/>
                    </a:solidFill>
                  </a:rPr>
                  <a:t>Cell Lines</a:t>
                </a:r>
                <a:endParaRPr lang="en-US" sz="1600" b="1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80" name="TextBox 79"/>
          <p:cNvSpPr txBox="1"/>
          <p:nvPr/>
        </p:nvSpPr>
        <p:spPr>
          <a:xfrm>
            <a:off x="616174" y="6233720"/>
            <a:ext cx="830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Engineered vaccine manufacturing cell lines are capable of addressing the challenges facing industry</a:t>
            </a:r>
            <a:endParaRPr lang="en-US" sz="1800" dirty="0"/>
          </a:p>
        </p:txBody>
      </p:sp>
      <p:sp>
        <p:nvSpPr>
          <p:cNvPr id="39" name="TextBox 38"/>
          <p:cNvSpPr txBox="1"/>
          <p:nvPr/>
        </p:nvSpPr>
        <p:spPr>
          <a:xfrm>
            <a:off x="543508" y="4396520"/>
            <a:ext cx="20549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Short time frame to production</a:t>
            </a:r>
            <a:endParaRPr lang="en-US" sz="105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32030" y="3164567"/>
            <a:ext cx="18845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Limits set by governments &amp; non-profits</a:t>
            </a:r>
            <a:endParaRPr lang="en-US" sz="105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403680" y="1620179"/>
            <a:ext cx="21925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Desire to control </a:t>
            </a:r>
          </a:p>
          <a:p>
            <a:pPr algn="ctr"/>
            <a:r>
              <a:rPr lang="en-US" sz="1050" b="1" dirty="0" smtClean="0"/>
              <a:t>process and cost</a:t>
            </a:r>
            <a:endParaRPr lang="en-US" sz="105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6700979" y="1647164"/>
            <a:ext cx="20402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Increased need for </a:t>
            </a:r>
          </a:p>
          <a:p>
            <a:pPr algn="ctr"/>
            <a:r>
              <a:rPr lang="en-US" sz="1050" b="1" dirty="0" smtClean="0"/>
              <a:t>validated cell lines</a:t>
            </a:r>
            <a:endParaRPr lang="en-US" sz="105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6898356" y="3196930"/>
            <a:ext cx="21481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ym typeface="Wingdings" pitchFamily="2" charset="2"/>
              </a:rPr>
              <a:t>Higher demand for  vaccines</a:t>
            </a:r>
            <a:endParaRPr lang="en-US" sz="105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810711" y="940382"/>
            <a:ext cx="17248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Manufacturer desire to improve profitability</a:t>
            </a:r>
            <a:endParaRPr lang="en-US" sz="105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828247" y="4423925"/>
            <a:ext cx="21481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>
                <a:sym typeface="Wingdings" pitchFamily="2" charset="2"/>
              </a:rPr>
              <a:t>Lack of permissive cells to prepare vaccines</a:t>
            </a:r>
            <a:endParaRPr lang="en-US" sz="105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74370" y="889636"/>
            <a:ext cx="7772400" cy="1253489"/>
          </a:xfrm>
        </p:spPr>
        <p:txBody>
          <a:bodyPr/>
          <a:lstStyle/>
          <a:p>
            <a:r>
              <a:rPr lang="en-US" sz="3600" dirty="0" smtClean="0"/>
              <a:t>Cell Line Engineering Program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60120" y="2964180"/>
            <a:ext cx="7200900" cy="1219200"/>
          </a:xfrm>
        </p:spPr>
        <p:txBody>
          <a:bodyPr/>
          <a:lstStyle/>
          <a:p>
            <a:r>
              <a:rPr lang="en-US" sz="2400" dirty="0" smtClean="0">
                <a:solidFill>
                  <a:schemeClr val="tx2"/>
                </a:solidFill>
                <a:latin typeface="+mn-lt"/>
              </a:rPr>
              <a:t>Creation of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engineered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cell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lines/substrates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to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accelerate vaccine 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manufacturing</a:t>
            </a:r>
            <a:endParaRPr lang="en-US" sz="24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Picture 7" descr="http://t0.gstatic.com/images?q=tbn:ANd9GcQBmCbdW0dS2C0ikR6oclbxIybQXE_Ydnhk9ZrrM3S4HusV6j5_xQBYf3K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145" y="6276308"/>
            <a:ext cx="2026225" cy="581692"/>
          </a:xfrm>
          <a:prstGeom prst="rect">
            <a:avLst/>
          </a:prstGeom>
          <a:noFill/>
        </p:spPr>
      </p:pic>
      <p:pic>
        <p:nvPicPr>
          <p:cNvPr id="2052" name="Picture 4" descr="http://1.bp.blogspot.com/-OOBD-b6-meo/T2JfPBiknyI/AAAAAAAAChE/GOkxOigJww0/s1600/thermo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371" y="6276308"/>
            <a:ext cx="1242706" cy="58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zeroscope.net/wp-content/uploads/2014/04/CDC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078" y="6276308"/>
            <a:ext cx="792740" cy="58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91540"/>
          </a:xfrm>
        </p:spPr>
        <p:txBody>
          <a:bodyPr/>
          <a:lstStyle/>
          <a:p>
            <a:r>
              <a:rPr lang="en-US" sz="3600" dirty="0" smtClean="0"/>
              <a:t>Challenges &amp; Solutions</a:t>
            </a:r>
            <a:endParaRPr lang="en-US" sz="3600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57200" y="1186815"/>
            <a:ext cx="8229600" cy="4325112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2"/>
                </a:solidFill>
                <a:latin typeface="+mn-lt"/>
              </a:rPr>
              <a:t>There are </a:t>
            </a:r>
            <a:r>
              <a:rPr lang="en-US" sz="2000" i="1" dirty="0" smtClean="0">
                <a:solidFill>
                  <a:schemeClr val="tx2"/>
                </a:solidFill>
                <a:latin typeface="+mn-lt"/>
              </a:rPr>
              <a:t>substantial costs </a:t>
            </a:r>
            <a:r>
              <a:rPr lang="en-US" sz="2000" i="1" dirty="0">
                <a:solidFill>
                  <a:schemeClr val="tx2"/>
                </a:solidFill>
                <a:latin typeface="+mn-lt"/>
              </a:rPr>
              <a:t>and </a:t>
            </a:r>
            <a:r>
              <a:rPr lang="en-US" sz="2000" i="1" dirty="0" smtClean="0">
                <a:solidFill>
                  <a:schemeClr val="tx2"/>
                </a:solidFill>
                <a:latin typeface="+mn-lt"/>
              </a:rPr>
              <a:t>vaccine manufacturing challenges</a:t>
            </a:r>
          </a:p>
          <a:p>
            <a:endParaRPr lang="en-US" sz="2000" dirty="0" smtClean="0">
              <a:solidFill>
                <a:schemeClr val="tx2"/>
              </a:solidFill>
              <a:latin typeface="+mn-lt"/>
            </a:endParaRPr>
          </a:p>
          <a:p>
            <a:r>
              <a:rPr lang="en-US" sz="2000" dirty="0" smtClean="0">
                <a:solidFill>
                  <a:schemeClr val="tx2"/>
                </a:solidFill>
                <a:latin typeface="+mn-lt"/>
              </a:rPr>
              <a:t>Recent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advances in gene modulation 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provide a solution for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creating a new </a:t>
            </a:r>
            <a:r>
              <a:rPr lang="en-US" sz="2000" i="1" dirty="0">
                <a:solidFill>
                  <a:schemeClr val="tx2"/>
                </a:solidFill>
                <a:latin typeface="+mn-lt"/>
              </a:rPr>
              <a:t>generation of engineered cell lines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with enhanced vaccine manufacturing capabilities.  </a:t>
            </a:r>
            <a:endParaRPr lang="en-US" sz="2000" dirty="0" smtClean="0">
              <a:solidFill>
                <a:schemeClr val="tx2"/>
              </a:solidFill>
              <a:latin typeface="+mn-lt"/>
            </a:endParaRPr>
          </a:p>
          <a:p>
            <a:endParaRPr lang="en-US" sz="20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70" y="4640788"/>
            <a:ext cx="6907530" cy="144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6706" y="3082662"/>
            <a:ext cx="8248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C00000"/>
                </a:solidFill>
              </a:rPr>
              <a:t>I</a:t>
            </a:r>
            <a:r>
              <a:rPr lang="en-US" sz="2000" dirty="0" smtClean="0">
                <a:solidFill>
                  <a:srgbClr val="C00000"/>
                </a:solidFill>
              </a:rPr>
              <a:t>ncrease production of </a:t>
            </a:r>
            <a:r>
              <a:rPr lang="en-US" sz="2000" dirty="0" smtClean="0">
                <a:solidFill>
                  <a:srgbClr val="C00000"/>
                </a:solidFill>
              </a:rPr>
              <a:t>vaccines </a:t>
            </a:r>
            <a:r>
              <a:rPr lang="en-US" sz="2000" dirty="0" smtClean="0">
                <a:solidFill>
                  <a:srgbClr val="C00000"/>
                </a:solidFill>
              </a:rPr>
              <a:t>by silencing non-essential virus resistance genes in a vaccine cell line, thereby reducing costs and increasing vaccine availability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694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0"/>
            <a:ext cx="9067800" cy="150971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RNA interference (RNAi</a:t>
            </a:r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):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" y="1467725"/>
            <a:ext cx="8152196" cy="45863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68755" y="6311057"/>
            <a:ext cx="6777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Platform enabling technology for silencing genes</a:t>
            </a:r>
          </a:p>
        </p:txBody>
      </p:sp>
    </p:spTree>
    <p:extLst>
      <p:ext uri="{BB962C8B-B14F-4D97-AF65-F5344CB8AC3E}">
        <p14:creationId xmlns:p14="http://schemas.microsoft.com/office/powerpoint/2010/main" val="5523907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726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small interfering RNA (siRNA)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621121" y="5048250"/>
            <a:ext cx="75582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1) </a:t>
            </a:r>
            <a:r>
              <a:rPr lang="en-US" sz="1200" b="1" dirty="0" smtClean="0">
                <a:solidFill>
                  <a:schemeClr val="tx1"/>
                </a:solidFill>
                <a:latin typeface="+mj-lt"/>
              </a:rPr>
              <a:t>siRNAs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 are delivered to cells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2) siRNAs loaded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into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a RISC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complex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(Ago2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and other factors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) 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  <a:sym typeface="Wingdings" pitchFamily="2" charset="2"/>
              </a:rPr>
              <a:t>3)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the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two strands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separate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4) antisense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(guide) strand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and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Ago 2 protein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form enzyme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complex (RISC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) that targets RNA 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5) RISC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complex base-pairs to target RNA and induces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cleavage </a:t>
            </a:r>
            <a:r>
              <a:rPr lang="en-US" sz="1200" dirty="0" smtClean="0">
                <a:solidFill>
                  <a:schemeClr val="tx1"/>
                </a:solidFill>
                <a:latin typeface="+mj-lt"/>
                <a:sym typeface="Wingdings" pitchFamily="2" charset="2"/>
              </a:rPr>
              <a:t> effectively silences the gene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21" y="1676400"/>
            <a:ext cx="7558199" cy="335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0355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5820"/>
          </a:xfrm>
        </p:spPr>
        <p:txBody>
          <a:bodyPr/>
          <a:lstStyle/>
          <a:p>
            <a:r>
              <a:rPr lang="en-US" sz="3600" dirty="0" err="1" smtClean="0"/>
              <a:t>siGENOME</a:t>
            </a:r>
            <a:r>
              <a:rPr lang="en-US" sz="3600" dirty="0" smtClean="0"/>
              <a:t> Library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290" y="1156335"/>
            <a:ext cx="8229600" cy="432511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Consists of siRNA pools (4 siRNAs) targeting each gene of the human genome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http://www.fimm.fi/midcom-serveattachmentguid-1e2186849a5e012186811e292994b4d9878e905e905/ambion_library-ti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320" y="1975413"/>
            <a:ext cx="5116825" cy="397760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5" name="Rectangle 4"/>
          <p:cNvSpPr/>
          <p:nvPr/>
        </p:nvSpPr>
        <p:spPr>
          <a:xfrm>
            <a:off x="440056" y="6282482"/>
            <a:ext cx="84524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Allows for</a:t>
            </a:r>
            <a:r>
              <a:rPr lang="en-US" sz="2000" dirty="0" smtClean="0"/>
              <a:t> the </a:t>
            </a:r>
            <a:r>
              <a:rPr lang="en-US" sz="2000" dirty="0" smtClean="0"/>
              <a:t>identification of </a:t>
            </a:r>
            <a:r>
              <a:rPr lang="en-US" sz="2000" dirty="0"/>
              <a:t>all host genes involved in virus replication</a:t>
            </a:r>
          </a:p>
        </p:txBody>
      </p:sp>
    </p:spTree>
    <p:extLst>
      <p:ext uri="{BB962C8B-B14F-4D97-AF65-F5344CB8AC3E}">
        <p14:creationId xmlns:p14="http://schemas.microsoft.com/office/powerpoint/2010/main" val="20390559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7155" y="-2540"/>
            <a:ext cx="8534400" cy="7588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0" hangingPunct="0">
              <a:defRPr/>
            </a:pPr>
            <a:r>
              <a:rPr lang="en-US" sz="36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siGENOME</a:t>
            </a:r>
            <a:r>
              <a:rPr lang="en-US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 </a:t>
            </a:r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HTS: influenza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49555" y="984885"/>
            <a:ext cx="6248400" cy="4525963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1600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Influenza screen: </a:t>
            </a:r>
            <a:endParaRPr lang="en-US" sz="16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A/WSN/33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(H1N1)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used for influenza virus screen </a:t>
            </a:r>
            <a:endParaRPr lang="en-US" sz="1600" dirty="0">
              <a:solidFill>
                <a:schemeClr val="tx2"/>
              </a:solidFill>
              <a:latin typeface="+mj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validated gene hits with A/New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Caledonia/20/99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(H1N1)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&amp; A/New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York/55/2004 (H3N2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)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&amp;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A/California/04/09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en-US" sz="1600" dirty="0" smtClean="0">
              <a:solidFill>
                <a:schemeClr val="tx2"/>
              </a:solidFill>
              <a:latin typeface="+mj-lt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sz="1600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Host cell line:</a:t>
            </a:r>
            <a:endParaRPr lang="en-US" sz="1600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A549; human lung epithelial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cell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line</a:t>
            </a:r>
            <a:endParaRPr lang="en-US" sz="1600" dirty="0">
              <a:solidFill>
                <a:schemeClr val="tx2"/>
              </a:solidFill>
              <a:latin typeface="+mj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validated hits in A549 and BEAS2B cells (human bronchial epithelial cells)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endParaRPr lang="en-US" sz="1600" dirty="0">
              <a:solidFill>
                <a:schemeClr val="tx2"/>
              </a:solidFill>
              <a:latin typeface="+mj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Used three endpoints to evaluate affect on </a:t>
            </a: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virus replication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:</a:t>
            </a:r>
          </a:p>
          <a:p>
            <a:pPr marL="457200" indent="-115888" eaLnBrk="0" hangingPunct="0">
              <a:spcBef>
                <a:spcPct val="20000"/>
              </a:spcBef>
              <a:buFont typeface="Wingdings" pitchFamily="2" charset="2"/>
              <a:buChar char="Ø"/>
              <a:tabLst>
                <a:tab pos="460375" algn="l"/>
              </a:tabLst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 Hemagglutination assay (HA) </a:t>
            </a:r>
            <a:endParaRPr lang="en-US" sz="1600" dirty="0" smtClean="0">
              <a:solidFill>
                <a:schemeClr val="tx2"/>
              </a:solidFill>
              <a:latin typeface="+mj-lt"/>
            </a:endParaRPr>
          </a:p>
          <a:p>
            <a:pPr marL="457200" indent="-115888" eaLnBrk="0" hangingPunct="0">
              <a:spcBef>
                <a:spcPct val="20000"/>
              </a:spcBef>
              <a:buFont typeface="Wingdings" pitchFamily="2" charset="2"/>
              <a:buChar char="Ø"/>
              <a:tabLst>
                <a:tab pos="460375" algn="l"/>
              </a:tabLst>
              <a:defRPr/>
            </a:pPr>
            <a:r>
              <a:rPr lang="en-US" sz="1600" dirty="0" smtClean="0">
                <a:solidFill>
                  <a:schemeClr val="tx2"/>
                </a:solidFill>
                <a:latin typeface="+mj-lt"/>
              </a:rPr>
              <a:t>IFA 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(high-content analysis) for NP staining in cells</a:t>
            </a:r>
          </a:p>
          <a:p>
            <a:pPr marL="457200" indent="-115888" eaLnBrk="0" hangingPunct="0">
              <a:spcBef>
                <a:spcPct val="20000"/>
              </a:spcBef>
              <a:buFont typeface="Wingdings" pitchFamily="2" charset="2"/>
              <a:buChar char="Ø"/>
              <a:tabLst>
                <a:tab pos="460375" algn="l"/>
              </a:tabLst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RT-</a:t>
            </a:r>
            <a:r>
              <a:rPr lang="en-US" sz="1600" dirty="0" err="1">
                <a:solidFill>
                  <a:schemeClr val="tx2"/>
                </a:solidFill>
                <a:latin typeface="+mj-lt"/>
              </a:rPr>
              <a:t>qPCR</a:t>
            </a:r>
            <a:r>
              <a:rPr lang="en-US" sz="1600" dirty="0">
                <a:solidFill>
                  <a:schemeClr val="tx2"/>
                </a:solidFill>
                <a:latin typeface="+mj-lt"/>
              </a:rPr>
              <a:t> to confirm M gene amplification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1600" dirty="0">
              <a:solidFill>
                <a:schemeClr val="tx2"/>
              </a:solidFill>
              <a:latin typeface="+mj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600" dirty="0">
                <a:solidFill>
                  <a:schemeClr val="tx2"/>
                </a:solidFill>
                <a:latin typeface="+mj-lt"/>
              </a:rPr>
              <a:t>Z-scores were determined from these endpoints (HA titers, PCR, and NP-staining assays) where 2 endpoints needed to match to move screen to validation steps</a:t>
            </a:r>
          </a:p>
        </p:txBody>
      </p:sp>
      <p:pic>
        <p:nvPicPr>
          <p:cNvPr id="6" name="Picture 3" descr="WELL 1-22-21109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68" y="2432685"/>
            <a:ext cx="2286000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virology.ws/wp-content/uploads/2009/05/hemagglutin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918" y="756285"/>
            <a:ext cx="23050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http://www.eurogentec.com/EGT/Images/reproductibility_qPCR_mastermix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68" y="4961572"/>
            <a:ext cx="22860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9708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5715"/>
            <a:ext cx="89154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siGENOME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screen &amp; Validation</a:t>
            </a: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838200" y="1524000"/>
            <a:ext cx="4267200" cy="1143000"/>
            <a:chOff x="838200" y="1524000"/>
            <a:chExt cx="4267200" cy="1143001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lum bright="3000"/>
            </a:blip>
            <a:srcRect b="14576"/>
            <a:stretch>
              <a:fillRect/>
            </a:stretch>
          </p:blipFill>
          <p:spPr bwMode="auto">
            <a:xfrm>
              <a:off x="838200" y="1735723"/>
              <a:ext cx="1752600" cy="93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838200" y="1524000"/>
              <a:ext cx="1714500" cy="246063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Primary Screen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90900" y="1895475"/>
              <a:ext cx="1714500" cy="40005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Infect with A/WSN/33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(H1N1, MOI 0.001)</a:t>
              </a: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2743200" y="2138364"/>
              <a:ext cx="457200" cy="71437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5080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2743200" y="1887379"/>
              <a:ext cx="5143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000" b="1">
                  <a:cs typeface="Arial" charset="0"/>
                </a:rPr>
                <a:t>48 h</a:t>
              </a:r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4046538" y="2397126"/>
              <a:ext cx="68262" cy="215900"/>
            </a:xfrm>
            <a:prstGeom prst="downArrow">
              <a:avLst/>
            </a:prstGeom>
            <a:solidFill>
              <a:srgbClr val="00B0F0"/>
            </a:solidFill>
            <a:ln w="50800" cmpd="sng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4149348" y="2347300"/>
              <a:ext cx="5143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000" b="1">
                  <a:cs typeface="Arial" charset="0"/>
                </a:rPr>
                <a:t>48 h</a:t>
              </a:r>
            </a:p>
          </p:txBody>
        </p:sp>
      </p:grp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838201" y="2667002"/>
            <a:ext cx="16905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/>
              <a:t>Transfect with siRNAs</a:t>
            </a:r>
          </a:p>
        </p:txBody>
      </p:sp>
    </p:spTree>
    <p:extLst>
      <p:ext uri="{BB962C8B-B14F-4D97-AF65-F5344CB8AC3E}">
        <p14:creationId xmlns:p14="http://schemas.microsoft.com/office/powerpoint/2010/main" val="1967687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959" y="17145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siGENOME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screen &amp; Validation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838201" y="1524002"/>
            <a:ext cx="5121275" cy="3235325"/>
            <a:chOff x="838200" y="1524000"/>
            <a:chExt cx="5120640" cy="3234967"/>
          </a:xfrm>
        </p:grpSpPr>
        <p:sp>
          <p:nvSpPr>
            <p:cNvPr id="4" name="TextBox 3"/>
            <p:cNvSpPr txBox="1"/>
            <p:nvPr/>
          </p:nvSpPr>
          <p:spPr>
            <a:xfrm>
              <a:off x="2742964" y="3746254"/>
              <a:ext cx="990477" cy="7381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050" dirty="0"/>
                <a:t>10</a:t>
              </a:r>
              <a:r>
                <a:rPr lang="en-US" sz="1050" baseline="30000" dirty="0"/>
                <a:t>-1</a:t>
              </a:r>
            </a:p>
            <a:p>
              <a:pPr>
                <a:defRPr/>
              </a:pPr>
              <a:r>
                <a:rPr lang="en-US" sz="1050" dirty="0"/>
                <a:t>10</a:t>
              </a:r>
              <a:r>
                <a:rPr lang="en-US" sz="1050" baseline="30000" dirty="0"/>
                <a:t>-2</a:t>
              </a:r>
            </a:p>
            <a:p>
              <a:pPr>
                <a:defRPr/>
              </a:pPr>
              <a:r>
                <a:rPr lang="en-US" sz="1050" dirty="0"/>
                <a:t>10</a:t>
              </a:r>
              <a:r>
                <a:rPr lang="en-US" sz="1050" baseline="30000" dirty="0"/>
                <a:t>-3</a:t>
              </a:r>
            </a:p>
            <a:p>
              <a:pPr>
                <a:defRPr/>
              </a:pPr>
              <a:r>
                <a:rPr lang="en-US" sz="1050" dirty="0"/>
                <a:t>10</a:t>
              </a:r>
              <a:r>
                <a:rPr lang="en-US" sz="1050" baseline="30000" dirty="0"/>
                <a:t>-4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76295" y="2171628"/>
              <a:ext cx="1715875" cy="55393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latin typeface="Arial" pitchFamily="34" charset="0"/>
                  <a:cs typeface="Arial" pitchFamily="34" charset="0"/>
                </a:rPr>
                <a:t>Transfect A549 cells with 4 siRNAs targeting gene of interest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06456" y="2685921"/>
              <a:ext cx="3352384" cy="247623"/>
            </a:xfrm>
            <a:prstGeom prst="rect">
              <a:avLst/>
            </a:prstGeom>
            <a:solidFill>
              <a:srgbClr val="0070C0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Assay viral replication</a:t>
              </a:r>
            </a:p>
          </p:txBody>
        </p:sp>
        <p:grpSp>
          <p:nvGrpSpPr>
            <p:cNvPr id="7" name="Group 59"/>
            <p:cNvGrpSpPr>
              <a:grpSpLocks/>
            </p:cNvGrpSpPr>
            <p:nvPr/>
          </p:nvGrpSpPr>
          <p:grpSpPr bwMode="auto">
            <a:xfrm>
              <a:off x="838200" y="1524000"/>
              <a:ext cx="4267200" cy="1143001"/>
              <a:chOff x="838200" y="1524000"/>
              <a:chExt cx="4267200" cy="1143001"/>
            </a:xfrm>
          </p:grpSpPr>
          <p:pic>
            <p:nvPicPr>
              <p:cNvPr id="35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lum bright="3000"/>
              </a:blip>
              <a:srcRect b="14576"/>
              <a:stretch>
                <a:fillRect/>
              </a:stretch>
            </p:blipFill>
            <p:spPr bwMode="auto">
              <a:xfrm>
                <a:off x="838200" y="1735723"/>
                <a:ext cx="1752600" cy="9312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838200" y="1524000"/>
                <a:ext cx="1714287" cy="246036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Primary Screen</a:t>
                </a:r>
              </a:p>
            </p:txBody>
          </p:sp>
          <p:sp>
            <p:nvSpPr>
              <p:cNvPr id="37" name="TextBox 7"/>
              <p:cNvSpPr txBox="1"/>
              <p:nvPr/>
            </p:nvSpPr>
            <p:spPr>
              <a:xfrm>
                <a:off x="3390584" y="1895434"/>
                <a:ext cx="1714287" cy="400006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Infect with A/WSN/33</a:t>
                </a:r>
              </a:p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(H1N1, MOI 0.001)</a:t>
                </a:r>
              </a:p>
            </p:txBody>
          </p:sp>
          <p:sp>
            <p:nvSpPr>
              <p:cNvPr id="38" name="Right Arrow 37"/>
              <p:cNvSpPr/>
              <p:nvPr/>
            </p:nvSpPr>
            <p:spPr>
              <a:xfrm>
                <a:off x="2742964" y="2138295"/>
                <a:ext cx="457143" cy="71429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TextBox 41"/>
              <p:cNvSpPr txBox="1">
                <a:spLocks noChangeArrowheads="1"/>
              </p:cNvSpPr>
              <p:nvPr/>
            </p:nvSpPr>
            <p:spPr bwMode="auto">
              <a:xfrm>
                <a:off x="2743200" y="1887379"/>
                <a:ext cx="51435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 b="1">
                    <a:cs typeface="Arial" charset="0"/>
                  </a:rPr>
                  <a:t>48 h</a:t>
                </a:r>
              </a:p>
            </p:txBody>
          </p:sp>
          <p:sp>
            <p:nvSpPr>
              <p:cNvPr id="40" name="Down Arrow 39"/>
              <p:cNvSpPr/>
              <p:nvPr/>
            </p:nvSpPr>
            <p:spPr>
              <a:xfrm>
                <a:off x="4046140" y="2397029"/>
                <a:ext cx="68254" cy="215876"/>
              </a:xfrm>
              <a:prstGeom prst="downArrow">
                <a:avLst/>
              </a:prstGeom>
              <a:solidFill>
                <a:srgbClr val="00B0F0"/>
              </a:solidFill>
              <a:ln w="50800" cmpd="sng"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TextBox 11"/>
              <p:cNvSpPr txBox="1">
                <a:spLocks noChangeArrowheads="1"/>
              </p:cNvSpPr>
              <p:nvPr/>
            </p:nvSpPr>
            <p:spPr bwMode="auto">
              <a:xfrm>
                <a:off x="4149348" y="2347300"/>
                <a:ext cx="51435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 b="1">
                    <a:cs typeface="Arial" charset="0"/>
                  </a:rPr>
                  <a:t>48 h</a:t>
                </a:r>
              </a:p>
            </p:txBody>
          </p:sp>
        </p:grpSp>
        <p:sp>
          <p:nvSpPr>
            <p:cNvPr id="8" name="Down Arrow 7"/>
            <p:cNvSpPr/>
            <p:nvPr/>
          </p:nvSpPr>
          <p:spPr>
            <a:xfrm>
              <a:off x="3352488" y="4543091"/>
              <a:ext cx="68255" cy="215876"/>
            </a:xfrm>
            <a:prstGeom prst="downArrow">
              <a:avLst/>
            </a:prstGeom>
            <a:solidFill>
              <a:srgbClr val="0070C0"/>
            </a:solidFill>
            <a:ln w="5080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>
              <a:off x="5028680" y="4543091"/>
              <a:ext cx="69841" cy="215876"/>
            </a:xfrm>
            <a:prstGeom prst="downArrow">
              <a:avLst/>
            </a:prstGeom>
            <a:solidFill>
              <a:srgbClr val="0070C0"/>
            </a:solidFill>
            <a:ln w="50800" cmpd="sng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90583" y="2984338"/>
              <a:ext cx="1463494" cy="40006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TCID</a:t>
              </a:r>
              <a:r>
                <a:rPr lang="en-US" sz="1000" b="1" baseline="-25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50</a:t>
              </a: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to measure virus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82648" y="2984338"/>
              <a:ext cx="1673018" cy="5539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Influenza NP localization and qRT-PCR to assay viral  RNA levels</a:t>
              </a:r>
            </a:p>
          </p:txBody>
        </p:sp>
        <p:grpSp>
          <p:nvGrpSpPr>
            <p:cNvPr id="12" name="Group 29"/>
            <p:cNvGrpSpPr/>
            <p:nvPr/>
          </p:nvGrpSpPr>
          <p:grpSpPr>
            <a:xfrm>
              <a:off x="3143250" y="3740202"/>
              <a:ext cx="228600" cy="731520"/>
              <a:chOff x="2895600" y="2590800"/>
              <a:chExt cx="304800" cy="1066800"/>
            </a:xfrm>
            <a:effectLst>
              <a:outerShdw blurRad="50800" dist="50800" dir="5400000" algn="ctr" rotWithShape="0">
                <a:schemeClr val="bg1"/>
              </a:outerShdw>
            </a:effectLst>
          </p:grpSpPr>
          <p:sp>
            <p:nvSpPr>
              <p:cNvPr id="29" name="Rectangle 28"/>
              <p:cNvSpPr/>
              <p:nvPr/>
            </p:nvSpPr>
            <p:spPr>
              <a:xfrm>
                <a:off x="2895600" y="2590800"/>
                <a:ext cx="304800" cy="10668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2946400" y="2641600"/>
                <a:ext cx="203200" cy="203200"/>
              </a:xfrm>
              <a:prstGeom prst="ellipse">
                <a:avLst/>
              </a:prstGeom>
              <a:blipFill>
                <a:blip r:embed="rId3" cstate="print"/>
                <a:tile tx="0" ty="0" sx="100000" sy="100000" flip="none" algn="tl"/>
              </a:blipFill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2946400" y="2895600"/>
                <a:ext cx="203200" cy="203200"/>
              </a:xfrm>
              <a:prstGeom prst="ellipse">
                <a:avLst/>
              </a:prstGeom>
              <a:blipFill>
                <a:blip r:embed="rId3" cstate="print"/>
                <a:tile tx="0" ty="0" sx="100000" sy="100000" flip="none" algn="tl"/>
              </a:blipFill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946400" y="3149600"/>
                <a:ext cx="203200" cy="203200"/>
              </a:xfrm>
              <a:prstGeom prst="ellipse">
                <a:avLst/>
              </a:prstGeom>
              <a:blipFill>
                <a:blip r:embed="rId3" cstate="print"/>
                <a:tile tx="0" ty="0" sx="100000" sy="100000" flip="none" algn="tl"/>
              </a:blipFill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946400" y="3403600"/>
                <a:ext cx="203200" cy="203200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020705" y="3481695"/>
                <a:ext cx="50800" cy="508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</p:grpSp>
        <p:grpSp>
          <p:nvGrpSpPr>
            <p:cNvPr id="13" name="Group 36"/>
            <p:cNvGrpSpPr/>
            <p:nvPr/>
          </p:nvGrpSpPr>
          <p:grpSpPr>
            <a:xfrm>
              <a:off x="3413891" y="3740859"/>
              <a:ext cx="228600" cy="731520"/>
              <a:chOff x="3657600" y="2590800"/>
              <a:chExt cx="304800" cy="1066800"/>
            </a:xfrm>
            <a:effectLst>
              <a:outerShdw blurRad="50800" dist="50800" dir="5400000" algn="ctr" rotWithShape="0">
                <a:schemeClr val="bg1"/>
              </a:outerShdw>
            </a:effectLst>
          </p:grpSpPr>
          <p:sp>
            <p:nvSpPr>
              <p:cNvPr id="21" name="Rectangle 20"/>
              <p:cNvSpPr/>
              <p:nvPr/>
            </p:nvSpPr>
            <p:spPr>
              <a:xfrm>
                <a:off x="3657600" y="2590800"/>
                <a:ext cx="304800" cy="1066800"/>
              </a:xfrm>
              <a:prstGeom prst="rect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708400" y="2641600"/>
                <a:ext cx="203200" cy="203200"/>
              </a:xfrm>
              <a:prstGeom prst="ellipse">
                <a:avLst/>
              </a:prstGeom>
              <a:blipFill>
                <a:blip r:embed="rId3" cstate="print"/>
                <a:tile tx="0" ty="0" sx="100000" sy="100000" flip="none" algn="tl"/>
              </a:blipFill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708400" y="3403600"/>
                <a:ext cx="203200" cy="203200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782705" y="3481695"/>
                <a:ext cx="50800" cy="508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708400" y="3149600"/>
                <a:ext cx="203200" cy="203200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782705" y="3227695"/>
                <a:ext cx="50800" cy="508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708400" y="2895600"/>
                <a:ext cx="203200" cy="203200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782705" y="2973695"/>
                <a:ext cx="50800" cy="508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</p:grp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 rot="18354850">
              <a:off x="3086101" y="3472928"/>
              <a:ext cx="457200" cy="230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900"/>
                <a:t>NEG</a:t>
              </a:r>
            </a:p>
          </p:txBody>
        </p:sp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 rot="18431598">
              <a:off x="3333027" y="3426398"/>
              <a:ext cx="554710" cy="246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000"/>
                <a:t>MEK</a:t>
              </a:r>
            </a:p>
          </p:txBody>
        </p:sp>
        <p:sp>
          <p:nvSpPr>
            <p:cNvPr id="16" name="TextBox 17"/>
            <p:cNvSpPr txBox="1">
              <a:spLocks noChangeArrowheads="1"/>
            </p:cNvSpPr>
            <p:nvPr/>
          </p:nvSpPr>
          <p:spPr bwMode="auto">
            <a:xfrm rot="16200000">
              <a:off x="2379015" y="3966797"/>
              <a:ext cx="677486" cy="230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900"/>
                <a:t>dilution</a:t>
              </a:r>
            </a:p>
          </p:txBody>
        </p:sp>
        <p:pic>
          <p:nvPicPr>
            <p:cNvPr id="17" name="Picture 16" descr="-Con 61709.jpg"/>
            <p:cNvPicPr>
              <a:picLocks noChangeAspect="1"/>
            </p:cNvPicPr>
            <p:nvPr/>
          </p:nvPicPr>
          <p:blipFill>
            <a:blip r:embed="rId4" cstate="print">
              <a:lum bright="14000" contrast="50000"/>
            </a:blip>
            <a:srcRect l="12386" t="30153" r="36654" b="2098"/>
            <a:stretch>
              <a:fillRect/>
            </a:stretch>
          </p:blipFill>
          <p:spPr>
            <a:xfrm>
              <a:off x="4419156" y="3709746"/>
              <a:ext cx="636509" cy="582548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</a:effectLst>
          </p:spPr>
        </p:pic>
        <p:pic>
          <p:nvPicPr>
            <p:cNvPr id="18" name="Picture 17" descr="MEK 61709.jpg"/>
            <p:cNvPicPr>
              <a:picLocks noChangeAspect="1"/>
            </p:cNvPicPr>
            <p:nvPr/>
          </p:nvPicPr>
          <p:blipFill>
            <a:blip r:embed="rId5" cstate="print">
              <a:lum bright="28000" contrast="48000"/>
            </a:blip>
            <a:srcRect l="23444"/>
            <a:stretch>
              <a:fillRect/>
            </a:stretch>
          </p:blipFill>
          <p:spPr>
            <a:xfrm>
              <a:off x="5131856" y="3709746"/>
              <a:ext cx="658730" cy="593659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19" name="TextBox 20"/>
            <p:cNvSpPr txBox="1">
              <a:spLocks noChangeArrowheads="1"/>
            </p:cNvSpPr>
            <p:nvPr/>
          </p:nvSpPr>
          <p:spPr bwMode="auto">
            <a:xfrm>
              <a:off x="4572000" y="4267200"/>
              <a:ext cx="45720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900"/>
                <a:t>NEG</a:t>
              </a:r>
            </a:p>
          </p:txBody>
        </p:sp>
        <p:sp>
          <p:nvSpPr>
            <p:cNvPr id="20" name="TextBox 21"/>
            <p:cNvSpPr txBox="1">
              <a:spLocks noChangeArrowheads="1"/>
            </p:cNvSpPr>
            <p:nvPr/>
          </p:nvSpPr>
          <p:spPr bwMode="auto">
            <a:xfrm>
              <a:off x="5291895" y="4267200"/>
              <a:ext cx="49930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000"/>
                <a:t>MEK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1270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5715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siGENOME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screen &amp; Validation</a:t>
            </a: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838200" y="1524000"/>
            <a:ext cx="5209227" cy="4651362"/>
            <a:chOff x="838200" y="1524000"/>
            <a:chExt cx="5209227" cy="4651164"/>
          </a:xfrm>
        </p:grpSpPr>
        <p:sp>
          <p:nvSpPr>
            <p:cNvPr id="4" name="Down Arrow 3"/>
            <p:cNvSpPr/>
            <p:nvPr/>
          </p:nvSpPr>
          <p:spPr>
            <a:xfrm>
              <a:off x="5410200" y="4525835"/>
              <a:ext cx="76200" cy="1265183"/>
            </a:xfrm>
            <a:prstGeom prst="downArrow">
              <a:avLst/>
            </a:prstGeom>
            <a:solidFill>
              <a:schemeClr val="tx2">
                <a:lumMod val="75000"/>
              </a:schemeClr>
            </a:solidFill>
            <a:ln w="50800">
              <a:solidFill>
                <a:schemeClr val="accent4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06675" y="4832209"/>
              <a:ext cx="1460500" cy="55401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Z score analysis to identify hits 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(≥ mean ± 3SD)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43400" y="4914756"/>
              <a:ext cx="1676400" cy="55397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consistent phenotype with HA results moves toward validation</a:t>
              </a:r>
            </a:p>
          </p:txBody>
        </p:sp>
        <p:grpSp>
          <p:nvGrpSpPr>
            <p:cNvPr id="7" name="Group 60"/>
            <p:cNvGrpSpPr>
              <a:grpSpLocks/>
            </p:cNvGrpSpPr>
            <p:nvPr/>
          </p:nvGrpSpPr>
          <p:grpSpPr bwMode="auto">
            <a:xfrm>
              <a:off x="838200" y="1524000"/>
              <a:ext cx="5121275" cy="3235187"/>
              <a:chOff x="838200" y="1524000"/>
              <a:chExt cx="5121275" cy="323518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743200" y="3746405"/>
                <a:ext cx="990600" cy="73815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-1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-2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-3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-4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76300" y="2171672"/>
                <a:ext cx="1716088" cy="55397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latin typeface="Arial" pitchFamily="34" charset="0"/>
                    <a:cs typeface="Arial" pitchFamily="34" charset="0"/>
                  </a:rPr>
                  <a:t>Transfect A549 cells with 4 siRNAs targeting gene of interest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606675" y="2686000"/>
                <a:ext cx="3352800" cy="247639"/>
              </a:xfrm>
              <a:prstGeom prst="rect">
                <a:avLst/>
              </a:prstGeom>
              <a:solidFill>
                <a:srgbClr val="0070C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Assay viral replication</a:t>
                </a:r>
              </a:p>
            </p:txBody>
          </p:sp>
          <p:grpSp>
            <p:nvGrpSpPr>
              <p:cNvPr id="12" name="Group 59"/>
              <p:cNvGrpSpPr>
                <a:grpSpLocks/>
              </p:cNvGrpSpPr>
              <p:nvPr/>
            </p:nvGrpSpPr>
            <p:grpSpPr bwMode="auto">
              <a:xfrm>
                <a:off x="838200" y="1524000"/>
                <a:ext cx="4267200" cy="1143001"/>
                <a:chOff x="838200" y="1524000"/>
                <a:chExt cx="4267200" cy="1143001"/>
              </a:xfrm>
            </p:grpSpPr>
            <p:pic>
              <p:nvPicPr>
                <p:cNvPr id="40" name="Picture 4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lum bright="3000"/>
                </a:blip>
                <a:srcRect b="14576"/>
                <a:stretch>
                  <a:fillRect/>
                </a:stretch>
              </p:blipFill>
              <p:spPr bwMode="auto">
                <a:xfrm>
                  <a:off x="838200" y="1735723"/>
                  <a:ext cx="1752600" cy="9312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1" name="TextBox 40"/>
                <p:cNvSpPr txBox="1"/>
                <p:nvPr/>
              </p:nvSpPr>
              <p:spPr>
                <a:xfrm>
                  <a:off x="838200" y="1524000"/>
                  <a:ext cx="1714500" cy="24605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Primary Screen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3390900" y="1895459"/>
                  <a:ext cx="1714500" cy="400033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Infect with A/WSN/33</a:t>
                  </a:r>
                </a:p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(H1N1, MOI 0.001)</a:t>
                  </a:r>
                </a:p>
              </p:txBody>
            </p:sp>
            <p:sp>
              <p:nvSpPr>
                <p:cNvPr id="43" name="Right Arrow 42"/>
                <p:cNvSpPr/>
                <p:nvPr/>
              </p:nvSpPr>
              <p:spPr>
                <a:xfrm>
                  <a:off x="2743200" y="2138337"/>
                  <a:ext cx="457200" cy="71434"/>
                </a:xfrm>
                <a:prstGeom prst="rightArrow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50800">
                  <a:solidFill>
                    <a:srgbClr val="0070C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2743200" y="1887379"/>
                  <a:ext cx="51435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 b="1">
                      <a:cs typeface="Arial" charset="0"/>
                    </a:rPr>
                    <a:t>48 h</a:t>
                  </a:r>
                </a:p>
              </p:txBody>
            </p:sp>
            <p:sp>
              <p:nvSpPr>
                <p:cNvPr id="45" name="Down Arrow 44"/>
                <p:cNvSpPr/>
                <p:nvPr/>
              </p:nvSpPr>
              <p:spPr>
                <a:xfrm>
                  <a:off x="4046538" y="2397088"/>
                  <a:ext cx="68262" cy="215891"/>
                </a:xfrm>
                <a:prstGeom prst="downArrow">
                  <a:avLst/>
                </a:prstGeom>
                <a:solidFill>
                  <a:srgbClr val="00B0F0"/>
                </a:solidFill>
                <a:ln w="50800" cmpd="sng">
                  <a:solidFill>
                    <a:srgbClr val="0070C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TextBox 54"/>
                <p:cNvSpPr txBox="1">
                  <a:spLocks noChangeArrowheads="1"/>
                </p:cNvSpPr>
                <p:nvPr/>
              </p:nvSpPr>
              <p:spPr bwMode="auto">
                <a:xfrm>
                  <a:off x="4149348" y="2347300"/>
                  <a:ext cx="51435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 b="1">
                      <a:cs typeface="Arial" charset="0"/>
                    </a:rPr>
                    <a:t>48 h</a:t>
                  </a:r>
                </a:p>
              </p:txBody>
            </p:sp>
          </p:grpSp>
          <p:sp>
            <p:nvSpPr>
              <p:cNvPr id="13" name="Down Arrow 12"/>
              <p:cNvSpPr/>
              <p:nvPr/>
            </p:nvSpPr>
            <p:spPr>
              <a:xfrm>
                <a:off x="3352800" y="4543296"/>
                <a:ext cx="68263" cy="215891"/>
              </a:xfrm>
              <a:prstGeom prst="downArrow">
                <a:avLst/>
              </a:prstGeom>
              <a:solidFill>
                <a:srgbClr val="0070C0"/>
              </a:solidFill>
              <a:ln w="50800"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Down Arrow 13"/>
              <p:cNvSpPr/>
              <p:nvPr/>
            </p:nvSpPr>
            <p:spPr>
              <a:xfrm>
                <a:off x="5029200" y="4543296"/>
                <a:ext cx="69850" cy="215891"/>
              </a:xfrm>
              <a:prstGeom prst="downArrow">
                <a:avLst/>
              </a:prstGeom>
              <a:solidFill>
                <a:srgbClr val="0070C0"/>
              </a:solidFill>
              <a:ln w="50800" cmpd="sng">
                <a:solidFill>
                  <a:srgbClr val="0070C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590800" y="2984438"/>
                <a:ext cx="1463675" cy="40009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TCID</a:t>
                </a:r>
                <a:r>
                  <a:rPr lang="en-US" sz="1000" b="1" baseline="-25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50</a:t>
                </a: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to measure virus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283075" y="2984438"/>
                <a:ext cx="1673225" cy="554014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Influenza NP localization and qRT-PCR to assay viral  RNA levels</a:t>
                </a:r>
              </a:p>
            </p:txBody>
          </p:sp>
          <p:grpSp>
            <p:nvGrpSpPr>
              <p:cNvPr id="17" name="Group 29"/>
              <p:cNvGrpSpPr/>
              <p:nvPr/>
            </p:nvGrpSpPr>
            <p:grpSpPr>
              <a:xfrm>
                <a:off x="3143250" y="3740202"/>
                <a:ext cx="228600" cy="731520"/>
                <a:chOff x="2895600" y="2590800"/>
                <a:chExt cx="304800" cy="1066800"/>
              </a:xfrm>
              <a:effectLst>
                <a:outerShdw blurRad="50800" dist="50800" dir="5400000" algn="ctr" rotWithShape="0">
                  <a:schemeClr val="bg1"/>
                </a:outerShdw>
              </a:effectLst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2895600" y="2590800"/>
                  <a:ext cx="304800" cy="106680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2946400" y="2641600"/>
                  <a:ext cx="203200" cy="203200"/>
                </a:xfrm>
                <a:prstGeom prst="ellipse">
                  <a:avLst/>
                </a:prstGeom>
                <a:blipFill>
                  <a:blip r:embed="rId3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2946400" y="2895600"/>
                  <a:ext cx="203200" cy="203200"/>
                </a:xfrm>
                <a:prstGeom prst="ellipse">
                  <a:avLst/>
                </a:prstGeom>
                <a:blipFill>
                  <a:blip r:embed="rId3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946400" y="3149600"/>
                  <a:ext cx="203200" cy="203200"/>
                </a:xfrm>
                <a:prstGeom prst="ellipse">
                  <a:avLst/>
                </a:prstGeom>
                <a:blipFill>
                  <a:blip r:embed="rId3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946400" y="3403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3020705" y="3481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8" name="Group 36"/>
              <p:cNvGrpSpPr/>
              <p:nvPr/>
            </p:nvGrpSpPr>
            <p:grpSpPr>
              <a:xfrm>
                <a:off x="3413891" y="3740859"/>
                <a:ext cx="228600" cy="731520"/>
                <a:chOff x="3657600" y="2590800"/>
                <a:chExt cx="304800" cy="1066800"/>
              </a:xfrm>
              <a:effectLst>
                <a:outerShdw blurRad="50800" dist="50800" dir="5400000" algn="ctr" rotWithShape="0">
                  <a:schemeClr val="bg1"/>
                </a:outerShdw>
              </a:effectLst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3657600" y="2590800"/>
                  <a:ext cx="304800" cy="106680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3708400" y="2641600"/>
                  <a:ext cx="203200" cy="203200"/>
                </a:xfrm>
                <a:prstGeom prst="ellipse">
                  <a:avLst/>
                </a:prstGeom>
                <a:blipFill>
                  <a:blip r:embed="rId3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3708400" y="3403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782705" y="3481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3708400" y="3149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3782705" y="3227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3708400" y="2895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782705" y="2973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sp>
            <p:nvSpPr>
              <p:cNvPr id="19" name="TextBox 26"/>
              <p:cNvSpPr txBox="1">
                <a:spLocks noChangeArrowheads="1"/>
              </p:cNvSpPr>
              <p:nvPr/>
            </p:nvSpPr>
            <p:spPr bwMode="auto">
              <a:xfrm rot="18354850">
                <a:off x="3086101" y="3472914"/>
                <a:ext cx="457200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900"/>
                  <a:t>NEG</a:t>
                </a:r>
              </a:p>
            </p:txBody>
          </p:sp>
          <p:sp>
            <p:nvSpPr>
              <p:cNvPr id="20" name="TextBox 27"/>
              <p:cNvSpPr txBox="1">
                <a:spLocks noChangeArrowheads="1"/>
              </p:cNvSpPr>
              <p:nvPr/>
            </p:nvSpPr>
            <p:spPr bwMode="auto">
              <a:xfrm rot="18431598">
                <a:off x="3333027" y="3426383"/>
                <a:ext cx="55471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/>
                  <a:t>MEK</a:t>
                </a:r>
              </a:p>
            </p:txBody>
          </p:sp>
          <p:sp>
            <p:nvSpPr>
              <p:cNvPr id="21" name="TextBox 28"/>
              <p:cNvSpPr txBox="1">
                <a:spLocks noChangeArrowheads="1"/>
              </p:cNvSpPr>
              <p:nvPr/>
            </p:nvSpPr>
            <p:spPr bwMode="auto">
              <a:xfrm rot="16200000">
                <a:off x="2379015" y="3966783"/>
                <a:ext cx="677486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US" sz="900"/>
                  <a:t>dilution</a:t>
                </a:r>
              </a:p>
            </p:txBody>
          </p:sp>
          <p:pic>
            <p:nvPicPr>
              <p:cNvPr id="22" name="Picture 21" descr="-Con 61709.jpg"/>
              <p:cNvPicPr>
                <a:picLocks noChangeAspect="1"/>
              </p:cNvPicPr>
              <p:nvPr/>
            </p:nvPicPr>
            <p:blipFill>
              <a:blip r:embed="rId4" cstate="print">
                <a:lum bright="14000" contrast="50000"/>
              </a:blip>
              <a:srcRect l="12386" t="30153" r="36654" b="2098"/>
              <a:stretch>
                <a:fillRect/>
              </a:stretch>
            </p:blipFill>
            <p:spPr>
              <a:xfrm>
                <a:off x="4419600" y="3709895"/>
                <a:ext cx="636588" cy="582587"/>
              </a:xfrm>
              <a:prstGeom prst="rect">
                <a:avLst/>
              </a:prstGeom>
              <a:effectLst>
                <a:outerShdw blurRad="50800" dist="50800" dir="5400000" algn="ctr" rotWithShape="0">
                  <a:schemeClr val="bg1"/>
                </a:outerShdw>
              </a:effectLst>
            </p:spPr>
          </p:pic>
          <p:pic>
            <p:nvPicPr>
              <p:cNvPr id="23" name="Picture 22" descr="MEK 61709.jpg"/>
              <p:cNvPicPr>
                <a:picLocks noChangeAspect="1"/>
              </p:cNvPicPr>
              <p:nvPr/>
            </p:nvPicPr>
            <p:blipFill>
              <a:blip r:embed="rId5" cstate="print">
                <a:lum bright="28000" contrast="48000"/>
              </a:blip>
              <a:srcRect l="23444"/>
              <a:stretch>
                <a:fillRect/>
              </a:stretch>
            </p:blipFill>
            <p:spPr>
              <a:xfrm>
                <a:off x="5132388" y="3709895"/>
                <a:ext cx="658812" cy="593700"/>
              </a:xfrm>
              <a:prstGeom prst="rect">
                <a:avLst/>
              </a:prstGeom>
              <a:effectLst>
                <a:outerShdw blurRad="50800" dist="50800" dir="5400000" algn="ctr" rotWithShape="0">
                  <a:schemeClr val="bg1"/>
                </a:outerShdw>
              </a:effectLst>
            </p:spPr>
          </p:pic>
          <p:sp>
            <p:nvSpPr>
              <p:cNvPr id="24" name="TextBox 31"/>
              <p:cNvSpPr txBox="1">
                <a:spLocks noChangeArrowheads="1"/>
              </p:cNvSpPr>
              <p:nvPr/>
            </p:nvSpPr>
            <p:spPr bwMode="auto">
              <a:xfrm>
                <a:off x="4572000" y="4267200"/>
                <a:ext cx="457200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900"/>
                  <a:t>NEG</a:t>
                </a:r>
              </a:p>
            </p:txBody>
          </p:sp>
          <p:sp>
            <p:nvSpPr>
              <p:cNvPr id="25" name="TextBox 32"/>
              <p:cNvSpPr txBox="1">
                <a:spLocks noChangeArrowheads="1"/>
              </p:cNvSpPr>
              <p:nvPr/>
            </p:nvSpPr>
            <p:spPr bwMode="auto">
              <a:xfrm>
                <a:off x="5291895" y="4267200"/>
                <a:ext cx="49930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/>
                  <a:t>MEK</a:t>
                </a:r>
              </a:p>
            </p:txBody>
          </p:sp>
        </p:grp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5029200" y="5867400"/>
              <a:ext cx="1018227" cy="30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b="1"/>
                <a:t>validation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29831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siGENOME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screen &amp; Validation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590800" y="1530351"/>
            <a:ext cx="5105400" cy="4644994"/>
            <a:chOff x="2590800" y="1530623"/>
            <a:chExt cx="5105400" cy="4644523"/>
          </a:xfrm>
        </p:grpSpPr>
        <p:sp>
          <p:nvSpPr>
            <p:cNvPr id="4" name="Down Arrow 3"/>
            <p:cNvSpPr/>
            <p:nvPr/>
          </p:nvSpPr>
          <p:spPr>
            <a:xfrm>
              <a:off x="5410200" y="4525932"/>
              <a:ext cx="76200" cy="1265109"/>
            </a:xfrm>
            <a:prstGeom prst="downArrow">
              <a:avLst/>
            </a:prstGeom>
            <a:solidFill>
              <a:schemeClr val="tx2">
                <a:lumMod val="75000"/>
              </a:schemeClr>
            </a:solidFill>
            <a:ln w="50800">
              <a:solidFill>
                <a:schemeClr val="accent4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06675" y="4832288"/>
              <a:ext cx="1460500" cy="5539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Z score analysis to identify hits </a:t>
              </a:r>
            </a:p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(≥ mean ± 3SD)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976938" y="1530623"/>
              <a:ext cx="1714500" cy="2460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latin typeface="Arial" pitchFamily="34" charset="0"/>
                  <a:cs typeface="Arial" pitchFamily="34" charset="0"/>
                </a:rPr>
                <a:t>Validation Assays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981700" y="1811583"/>
              <a:ext cx="1714500" cy="70781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Transfect A549 cells with novel siRNA targeting gene hit but at a different seed site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43400" y="4914830"/>
              <a:ext cx="1676400" cy="40159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consistent phenotype moves toward validation</a:t>
              </a:r>
            </a:p>
          </p:txBody>
        </p:sp>
        <p:grpSp>
          <p:nvGrpSpPr>
            <p:cNvPr id="9" name="Group 60"/>
            <p:cNvGrpSpPr>
              <a:grpSpLocks/>
            </p:cNvGrpSpPr>
            <p:nvPr/>
          </p:nvGrpSpPr>
          <p:grpSpPr bwMode="auto">
            <a:xfrm>
              <a:off x="2590800" y="1759223"/>
              <a:ext cx="3368675" cy="3000048"/>
              <a:chOff x="2590800" y="1759223"/>
              <a:chExt cx="3368675" cy="300004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743200" y="3746549"/>
                <a:ext cx="990600" cy="7381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-1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-2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-3</a:t>
                </a:r>
              </a:p>
              <a:p>
                <a:pPr>
                  <a:defRPr/>
                </a:pPr>
                <a:r>
                  <a:rPr lang="en-US" sz="1050" dirty="0"/>
                  <a:t>10</a:t>
                </a:r>
                <a:r>
                  <a:rPr lang="en-US" sz="1050" baseline="30000" dirty="0"/>
                  <a:t>-4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606675" y="2686206"/>
                <a:ext cx="3352800" cy="246038"/>
              </a:xfrm>
              <a:prstGeom prst="rect">
                <a:avLst/>
              </a:prstGeom>
              <a:solidFill>
                <a:srgbClr val="0070C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Assay viral replication</a:t>
                </a:r>
              </a:p>
            </p:txBody>
          </p:sp>
          <p:sp>
            <p:nvSpPr>
              <p:cNvPr id="13" name="TextBox 17"/>
              <p:cNvSpPr txBox="1">
                <a:spLocks noChangeArrowheads="1"/>
              </p:cNvSpPr>
              <p:nvPr/>
            </p:nvSpPr>
            <p:spPr bwMode="auto">
              <a:xfrm>
                <a:off x="5276850" y="1759223"/>
                <a:ext cx="51435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 b="1">
                    <a:cs typeface="Arial" charset="0"/>
                  </a:rPr>
                  <a:t>48 h</a:t>
                </a:r>
              </a:p>
            </p:txBody>
          </p:sp>
          <p:grpSp>
            <p:nvGrpSpPr>
              <p:cNvPr id="14" name="Group 59"/>
              <p:cNvGrpSpPr>
                <a:grpSpLocks/>
              </p:cNvGrpSpPr>
              <p:nvPr/>
            </p:nvGrpSpPr>
            <p:grpSpPr bwMode="auto">
              <a:xfrm>
                <a:off x="3390900" y="1895561"/>
                <a:ext cx="1714500" cy="729345"/>
                <a:chOff x="3390900" y="1895561"/>
                <a:chExt cx="1714500" cy="729345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3390900" y="1895711"/>
                  <a:ext cx="1714500" cy="400009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Infect with A/WSN/33</a:t>
                  </a:r>
                </a:p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(H1N1, MOI 0.001)</a:t>
                  </a:r>
                </a:p>
              </p:txBody>
            </p:sp>
            <p:sp>
              <p:nvSpPr>
                <p:cNvPr id="43" name="TextBox 53"/>
                <p:cNvSpPr txBox="1">
                  <a:spLocks noChangeArrowheads="1"/>
                </p:cNvSpPr>
                <p:nvPr/>
              </p:nvSpPr>
              <p:spPr bwMode="auto">
                <a:xfrm>
                  <a:off x="4149348" y="2347300"/>
                  <a:ext cx="51435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 b="1">
                      <a:cs typeface="Arial" charset="0"/>
                    </a:rPr>
                    <a:t>48 h</a:t>
                  </a:r>
                </a:p>
              </p:txBody>
            </p:sp>
            <p:sp>
              <p:nvSpPr>
                <p:cNvPr id="44" name="Down Arrow 18"/>
                <p:cNvSpPr/>
                <p:nvPr/>
              </p:nvSpPr>
              <p:spPr>
                <a:xfrm>
                  <a:off x="4579938" y="2408422"/>
                  <a:ext cx="68262" cy="215878"/>
                </a:xfrm>
                <a:prstGeom prst="downArrow">
                  <a:avLst/>
                </a:prstGeom>
                <a:solidFill>
                  <a:schemeClr val="tx2">
                    <a:lumMod val="75000"/>
                  </a:schemeClr>
                </a:solidFill>
                <a:ln w="508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5" name="Down Arrow 14"/>
              <p:cNvSpPr/>
              <p:nvPr/>
            </p:nvSpPr>
            <p:spPr>
              <a:xfrm>
                <a:off x="3352800" y="4543393"/>
                <a:ext cx="68263" cy="215878"/>
              </a:xfrm>
              <a:prstGeom prst="downArrow">
                <a:avLst/>
              </a:prstGeom>
              <a:solidFill>
                <a:schemeClr val="accent4">
                  <a:lumMod val="75000"/>
                </a:schemeClr>
              </a:solidFill>
              <a:ln w="5080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90800" y="2984626"/>
                <a:ext cx="1463675" cy="40006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TCID</a:t>
                </a:r>
                <a:r>
                  <a:rPr lang="en-US" sz="1000" b="1" baseline="-250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50</a:t>
                </a: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to measure virus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283075" y="2983039"/>
                <a:ext cx="1673225" cy="55398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Influenza NP localization and qRT-PCR to assay viral  RNA levels</a:t>
                </a:r>
              </a:p>
            </p:txBody>
          </p:sp>
          <p:grpSp>
            <p:nvGrpSpPr>
              <p:cNvPr id="18" name="Group 29"/>
              <p:cNvGrpSpPr/>
              <p:nvPr/>
            </p:nvGrpSpPr>
            <p:grpSpPr>
              <a:xfrm>
                <a:off x="3143250" y="3740202"/>
                <a:ext cx="228600" cy="731520"/>
                <a:chOff x="2895600" y="2590800"/>
                <a:chExt cx="304800" cy="1066800"/>
              </a:xfrm>
              <a:effectLst>
                <a:outerShdw blurRad="50800" dist="50800" dir="5400000" algn="ctr" rotWithShape="0">
                  <a:schemeClr val="bg1"/>
                </a:outerShdw>
              </a:effectLst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2895600" y="2590800"/>
                  <a:ext cx="304800" cy="106680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946400" y="2641600"/>
                  <a:ext cx="203200" cy="203200"/>
                </a:xfrm>
                <a:prstGeom prst="ellipse">
                  <a:avLst/>
                </a:prstGeom>
                <a:blipFill>
                  <a:blip r:embed="rId2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946400" y="2895600"/>
                  <a:ext cx="203200" cy="203200"/>
                </a:xfrm>
                <a:prstGeom prst="ellipse">
                  <a:avLst/>
                </a:prstGeom>
                <a:blipFill>
                  <a:blip r:embed="rId2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946400" y="3149600"/>
                  <a:ext cx="203200" cy="203200"/>
                </a:xfrm>
                <a:prstGeom prst="ellipse">
                  <a:avLst/>
                </a:prstGeom>
                <a:blipFill>
                  <a:blip r:embed="rId2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2946400" y="3403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020705" y="3481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9" name="Group 36"/>
              <p:cNvGrpSpPr/>
              <p:nvPr/>
            </p:nvGrpSpPr>
            <p:grpSpPr>
              <a:xfrm>
                <a:off x="3413891" y="3740859"/>
                <a:ext cx="228600" cy="731520"/>
                <a:chOff x="3657600" y="2590800"/>
                <a:chExt cx="304800" cy="1066800"/>
              </a:xfrm>
              <a:effectLst>
                <a:outerShdw blurRad="50800" dist="50800" dir="5400000" algn="ctr" rotWithShape="0">
                  <a:schemeClr val="bg1"/>
                </a:outerShdw>
              </a:effectLst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3657600" y="2590800"/>
                  <a:ext cx="304800" cy="1066800"/>
                </a:xfrm>
                <a:prstGeom prst="rect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3708400" y="2641600"/>
                  <a:ext cx="203200" cy="203200"/>
                </a:xfrm>
                <a:prstGeom prst="ellipse">
                  <a:avLst/>
                </a:prstGeom>
                <a:blipFill>
                  <a:blip r:embed="rId2" cstate="print"/>
                  <a:tile tx="0" ty="0" sx="100000" sy="100000" flip="none" algn="tl"/>
                </a:blip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3708400" y="3403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3782705" y="3481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3708400" y="3149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782705" y="3227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3708400" y="2895600"/>
                  <a:ext cx="203200" cy="2032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3782705" y="2973695"/>
                  <a:ext cx="50800" cy="508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sp>
            <p:nvSpPr>
              <p:cNvPr id="20" name="TextBox 25"/>
              <p:cNvSpPr txBox="1">
                <a:spLocks noChangeArrowheads="1"/>
              </p:cNvSpPr>
              <p:nvPr/>
            </p:nvSpPr>
            <p:spPr bwMode="auto">
              <a:xfrm rot="18354850">
                <a:off x="3086101" y="3472914"/>
                <a:ext cx="457200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900"/>
                  <a:t>NEG</a:t>
                </a:r>
              </a:p>
            </p:txBody>
          </p:sp>
          <p:sp>
            <p:nvSpPr>
              <p:cNvPr id="21" name="TextBox 26"/>
              <p:cNvSpPr txBox="1">
                <a:spLocks noChangeArrowheads="1"/>
              </p:cNvSpPr>
              <p:nvPr/>
            </p:nvSpPr>
            <p:spPr bwMode="auto">
              <a:xfrm rot="18431598">
                <a:off x="3333027" y="3426383"/>
                <a:ext cx="55471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/>
                  <a:t>MEK</a:t>
                </a:r>
              </a:p>
            </p:txBody>
          </p:sp>
          <p:sp>
            <p:nvSpPr>
              <p:cNvPr id="22" name="TextBox 27"/>
              <p:cNvSpPr txBox="1">
                <a:spLocks noChangeArrowheads="1"/>
              </p:cNvSpPr>
              <p:nvPr/>
            </p:nvSpPr>
            <p:spPr bwMode="auto">
              <a:xfrm rot="16200000">
                <a:off x="2379015" y="3966783"/>
                <a:ext cx="677486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US" sz="900"/>
                  <a:t>dilution</a:t>
                </a:r>
              </a:p>
            </p:txBody>
          </p:sp>
          <p:pic>
            <p:nvPicPr>
              <p:cNvPr id="23" name="Picture 22" descr="-Con 61709.jpg"/>
              <p:cNvPicPr>
                <a:picLocks noChangeAspect="1"/>
              </p:cNvPicPr>
              <p:nvPr/>
            </p:nvPicPr>
            <p:blipFill>
              <a:blip r:embed="rId3" cstate="print">
                <a:lum bright="14000" contrast="50000"/>
              </a:blip>
              <a:srcRect l="12386" t="30153" r="36654" b="2098"/>
              <a:stretch>
                <a:fillRect/>
              </a:stretch>
            </p:blipFill>
            <p:spPr>
              <a:xfrm>
                <a:off x="4419600" y="3710040"/>
                <a:ext cx="636588" cy="582553"/>
              </a:xfrm>
              <a:prstGeom prst="rect">
                <a:avLst/>
              </a:prstGeom>
              <a:effectLst>
                <a:outerShdw blurRad="50800" dist="50800" dir="5400000" algn="ctr" rotWithShape="0">
                  <a:schemeClr val="bg1"/>
                </a:outerShdw>
              </a:effectLst>
            </p:spPr>
          </p:pic>
          <p:pic>
            <p:nvPicPr>
              <p:cNvPr id="24" name="Picture 23" descr="MEK 61709.jpg"/>
              <p:cNvPicPr>
                <a:picLocks noChangeAspect="1"/>
              </p:cNvPicPr>
              <p:nvPr/>
            </p:nvPicPr>
            <p:blipFill>
              <a:blip r:embed="rId4" cstate="print">
                <a:lum bright="28000" contrast="48000"/>
              </a:blip>
              <a:srcRect l="23444"/>
              <a:stretch>
                <a:fillRect/>
              </a:stretch>
            </p:blipFill>
            <p:spPr>
              <a:xfrm>
                <a:off x="5132388" y="3710040"/>
                <a:ext cx="658812" cy="593665"/>
              </a:xfrm>
              <a:prstGeom prst="rect">
                <a:avLst/>
              </a:prstGeom>
              <a:effectLst>
                <a:outerShdw blurRad="50800" dist="50800" dir="5400000" algn="ctr" rotWithShape="0">
                  <a:schemeClr val="bg1"/>
                </a:outerShdw>
              </a:effectLst>
            </p:spPr>
          </p:pic>
          <p:sp>
            <p:nvSpPr>
              <p:cNvPr id="25" name="TextBox 30"/>
              <p:cNvSpPr txBox="1">
                <a:spLocks noChangeArrowheads="1"/>
              </p:cNvSpPr>
              <p:nvPr/>
            </p:nvSpPr>
            <p:spPr bwMode="auto">
              <a:xfrm>
                <a:off x="4572000" y="4267200"/>
                <a:ext cx="457200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900"/>
                  <a:t>NEG</a:t>
                </a:r>
              </a:p>
            </p:txBody>
          </p:sp>
          <p:sp>
            <p:nvSpPr>
              <p:cNvPr id="26" name="TextBox 31"/>
              <p:cNvSpPr txBox="1">
                <a:spLocks noChangeArrowheads="1"/>
              </p:cNvSpPr>
              <p:nvPr/>
            </p:nvSpPr>
            <p:spPr bwMode="auto">
              <a:xfrm>
                <a:off x="5291895" y="4267200"/>
                <a:ext cx="49930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000"/>
                  <a:t>MEK</a:t>
                </a:r>
              </a:p>
            </p:txBody>
          </p:sp>
          <p:sp>
            <p:nvSpPr>
              <p:cNvPr id="27" name="Right Arrow 26"/>
              <p:cNvSpPr/>
              <p:nvPr/>
            </p:nvSpPr>
            <p:spPr>
              <a:xfrm rot="10800000">
                <a:off x="5257800" y="2136987"/>
                <a:ext cx="457200" cy="73018"/>
              </a:xfrm>
              <a:prstGeom prst="rightArrow">
                <a:avLst/>
              </a:prstGeom>
              <a:solidFill>
                <a:schemeClr val="accent4">
                  <a:lumMod val="75000"/>
                </a:schemeClr>
              </a:solidFill>
              <a:ln w="5080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5029200" y="5867400"/>
              <a:ext cx="1018227" cy="3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b="1"/>
                <a:t>validation</a:t>
              </a:r>
            </a:p>
          </p:txBody>
        </p:sp>
      </p:grpSp>
      <p:sp>
        <p:nvSpPr>
          <p:cNvPr id="45" name="Bent Arrow 44"/>
          <p:cNvSpPr/>
          <p:nvPr/>
        </p:nvSpPr>
        <p:spPr>
          <a:xfrm rot="16200000" flipV="1">
            <a:off x="4267200" y="3429000"/>
            <a:ext cx="3657600" cy="1828800"/>
          </a:xfrm>
          <a:prstGeom prst="bentArrow">
            <a:avLst>
              <a:gd name="adj1" fmla="val 3498"/>
              <a:gd name="adj2" fmla="val 5792"/>
              <a:gd name="adj3" fmla="val 7193"/>
              <a:gd name="adj4" fmla="val 30560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800000" scaled="0"/>
            <a:tileRect/>
          </a:gra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5181600" y="6172200"/>
            <a:ext cx="1981200" cy="228600"/>
          </a:xfrm>
          <a:prstGeom prst="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</a:gra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7" name="Picture 2" descr="http://www.labonline.com.au/uploads/Image/G359Fig5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4800600"/>
            <a:ext cx="18049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7239000" y="4495802"/>
            <a:ext cx="1714500" cy="2460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b="1" dirty="0">
                <a:latin typeface="Arial" pitchFamily="34" charset="0"/>
                <a:cs typeface="Arial" pitchFamily="34" charset="0"/>
              </a:rPr>
              <a:t>Pathway Analysis</a:t>
            </a:r>
          </a:p>
        </p:txBody>
      </p:sp>
    </p:spTree>
    <p:extLst>
      <p:ext uri="{BB962C8B-B14F-4D97-AF65-F5344CB8AC3E}">
        <p14:creationId xmlns:p14="http://schemas.microsoft.com/office/powerpoint/2010/main" val="1164006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8534400" cy="75882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siGENOME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screen &amp;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Validation- 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repeated 2x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838201" y="1524000"/>
            <a:ext cx="8129588" cy="4800600"/>
            <a:chOff x="838200" y="1524000"/>
            <a:chExt cx="8129076" cy="4800600"/>
          </a:xfrm>
        </p:grpSpPr>
        <p:pic>
          <p:nvPicPr>
            <p:cNvPr id="6" name="Picture 2" descr="http://www.labonline.com.au/uploads/Image/G359Fig5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2800" y="4800600"/>
              <a:ext cx="1804476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64"/>
            <p:cNvGrpSpPr>
              <a:grpSpLocks/>
            </p:cNvGrpSpPr>
            <p:nvPr/>
          </p:nvGrpSpPr>
          <p:grpSpPr bwMode="auto">
            <a:xfrm>
              <a:off x="838200" y="1524000"/>
              <a:ext cx="8114789" cy="4800600"/>
              <a:chOff x="838200" y="1524000"/>
              <a:chExt cx="8114789" cy="4800600"/>
            </a:xfrm>
          </p:grpSpPr>
          <p:sp>
            <p:nvSpPr>
              <p:cNvPr id="8" name="Down Arrow 7"/>
              <p:cNvSpPr/>
              <p:nvPr/>
            </p:nvSpPr>
            <p:spPr>
              <a:xfrm>
                <a:off x="5409912" y="4525963"/>
                <a:ext cx="76195" cy="1265237"/>
              </a:xfrm>
              <a:prstGeom prst="downArrow">
                <a:avLst/>
              </a:prstGeom>
              <a:solidFill>
                <a:schemeClr val="tx2">
                  <a:lumMod val="75000"/>
                </a:schemeClr>
              </a:solidFill>
              <a:ln w="50800">
                <a:solidFill>
                  <a:schemeClr val="accent4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606564" y="4832350"/>
                <a:ext cx="1460408" cy="554038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Z score analysis to identify hits </a:t>
                </a:r>
              </a:p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(≥ mean ± 3SD)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976614" y="1530350"/>
                <a:ext cx="1714392" cy="2460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latin typeface="Arial" pitchFamily="34" charset="0"/>
                    <a:cs typeface="Arial" pitchFamily="34" charset="0"/>
                  </a:rPr>
                  <a:t>Validation Screen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981376" y="1811338"/>
                <a:ext cx="1714392" cy="70788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Transfect A549 cells with novel siRNA targeting gene of interest – different seed site</a:t>
                </a:r>
              </a:p>
            </p:txBody>
          </p:sp>
          <p:sp>
            <p:nvSpPr>
              <p:cNvPr id="12" name="Bent Arrow 11"/>
              <p:cNvSpPr/>
              <p:nvPr/>
            </p:nvSpPr>
            <p:spPr>
              <a:xfrm rot="16200000" flipV="1">
                <a:off x="4228771" y="3390960"/>
                <a:ext cx="3657600" cy="1904880"/>
              </a:xfrm>
              <a:prstGeom prst="bentArrow">
                <a:avLst>
                  <a:gd name="adj1" fmla="val 3498"/>
                  <a:gd name="adj2" fmla="val 5792"/>
                  <a:gd name="adj3" fmla="val 7193"/>
                  <a:gd name="adj4" fmla="val 30560"/>
                </a:avLst>
              </a:prstGeom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16800000" scaled="0"/>
                <a:tileRect/>
              </a:gra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343179" y="4914900"/>
                <a:ext cx="1676294" cy="40005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consistent phenotype moves toward validation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238597" y="4495800"/>
                <a:ext cx="1714392" cy="2460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000" b="1" dirty="0">
                    <a:latin typeface="Arial" pitchFamily="34" charset="0"/>
                    <a:cs typeface="Arial" pitchFamily="34" charset="0"/>
                  </a:rPr>
                  <a:t>Pathway Analysis</a:t>
                </a:r>
              </a:p>
            </p:txBody>
          </p:sp>
          <p:grpSp>
            <p:nvGrpSpPr>
              <p:cNvPr id="15" name="Group 60"/>
              <p:cNvGrpSpPr>
                <a:grpSpLocks/>
              </p:cNvGrpSpPr>
              <p:nvPr/>
            </p:nvGrpSpPr>
            <p:grpSpPr bwMode="auto">
              <a:xfrm>
                <a:off x="838200" y="1524000"/>
                <a:ext cx="5120953" cy="3235325"/>
                <a:chOff x="838200" y="1524000"/>
                <a:chExt cx="5120953" cy="3235325"/>
              </a:xfrm>
            </p:grpSpPr>
            <p:sp>
              <p:nvSpPr>
                <p:cNvPr id="18" name="TextBox 17"/>
                <p:cNvSpPr txBox="1"/>
                <p:nvPr/>
              </p:nvSpPr>
              <p:spPr>
                <a:xfrm>
                  <a:off x="2743080" y="3746500"/>
                  <a:ext cx="990538" cy="73818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sz="1050" dirty="0"/>
                    <a:t>10</a:t>
                  </a:r>
                  <a:r>
                    <a:rPr lang="en-US" sz="1050" baseline="30000" dirty="0"/>
                    <a:t>-1</a:t>
                  </a:r>
                </a:p>
                <a:p>
                  <a:pPr>
                    <a:defRPr/>
                  </a:pPr>
                  <a:r>
                    <a:rPr lang="en-US" sz="1050" dirty="0"/>
                    <a:t>10</a:t>
                  </a:r>
                  <a:r>
                    <a:rPr lang="en-US" sz="1050" baseline="30000" dirty="0"/>
                    <a:t>-2</a:t>
                  </a:r>
                </a:p>
                <a:p>
                  <a:pPr>
                    <a:defRPr/>
                  </a:pPr>
                  <a:r>
                    <a:rPr lang="en-US" sz="1050" dirty="0"/>
                    <a:t>10</a:t>
                  </a:r>
                  <a:r>
                    <a:rPr lang="en-US" sz="1050" baseline="30000" dirty="0"/>
                    <a:t>-3</a:t>
                  </a:r>
                </a:p>
                <a:p>
                  <a:pPr>
                    <a:defRPr/>
                  </a:pPr>
                  <a:r>
                    <a:rPr lang="en-US" sz="1050" dirty="0"/>
                    <a:t>10</a:t>
                  </a:r>
                  <a:r>
                    <a:rPr lang="en-US" sz="1050" baseline="30000" dirty="0"/>
                    <a:t>-4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876298" y="2171700"/>
                  <a:ext cx="1715980" cy="553998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latin typeface="Arial" pitchFamily="34" charset="0"/>
                      <a:cs typeface="Arial" pitchFamily="34" charset="0"/>
                    </a:rPr>
                    <a:t>Transfect A549 cells with 4 siRNAs targeting gene of interest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2606564" y="2686050"/>
                  <a:ext cx="3352589" cy="247650"/>
                </a:xfrm>
                <a:prstGeom prst="rect">
                  <a:avLst/>
                </a:prstGeom>
                <a:solidFill>
                  <a:srgbClr val="0070C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Assay viral replication</a:t>
                  </a:r>
                </a:p>
              </p:txBody>
            </p:sp>
            <p:sp>
              <p:nvSpPr>
                <p:cNvPr id="21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5276850" y="1759223"/>
                  <a:ext cx="51435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 b="1">
                      <a:cs typeface="Arial" charset="0"/>
                    </a:rPr>
                    <a:t>48 h</a:t>
                  </a:r>
                </a:p>
              </p:txBody>
            </p:sp>
            <p:grpSp>
              <p:nvGrpSpPr>
                <p:cNvPr id="22" name="Group 59"/>
                <p:cNvGrpSpPr>
                  <a:grpSpLocks/>
                </p:cNvGrpSpPr>
                <p:nvPr/>
              </p:nvGrpSpPr>
              <p:grpSpPr bwMode="auto">
                <a:xfrm>
                  <a:off x="838200" y="1524000"/>
                  <a:ext cx="4267200" cy="1143001"/>
                  <a:chOff x="838200" y="1524000"/>
                  <a:chExt cx="4267200" cy="1143001"/>
                </a:xfrm>
              </p:grpSpPr>
              <p:pic>
                <p:nvPicPr>
                  <p:cNvPr id="51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duotone>
                      <a:schemeClr val="accent4">
                        <a:shade val="45000"/>
                        <a:satMod val="135000"/>
                      </a:schemeClr>
                      <a:prstClr val="white"/>
                    </a:duotone>
                    <a:lum bright="3000"/>
                  </a:blip>
                  <a:srcRect b="14576"/>
                  <a:stretch>
                    <a:fillRect/>
                  </a:stretch>
                </p:blipFill>
                <p:spPr bwMode="auto">
                  <a:xfrm>
                    <a:off x="838200" y="1735723"/>
                    <a:ext cx="1752600" cy="9312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838200" y="1524000"/>
                    <a:ext cx="1714392" cy="246063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Primary Screen</a:t>
                    </a: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3390740" y="1895475"/>
                    <a:ext cx="1714392" cy="400050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Infect with A/WSN/33</a:t>
                    </a:r>
                  </a:p>
                  <a:p>
                    <a:pPr algn="ctr">
                      <a:defRPr/>
                    </a:pPr>
                    <a:r>
                      <a:rPr lang="en-US" sz="1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rPr>
                      <a:t>(H1N1, MOI 0.001)</a:t>
                    </a:r>
                  </a:p>
                </p:txBody>
              </p:sp>
              <p:sp>
                <p:nvSpPr>
                  <p:cNvPr id="54" name="Right Arrow 53"/>
                  <p:cNvSpPr/>
                  <p:nvPr/>
                </p:nvSpPr>
                <p:spPr>
                  <a:xfrm>
                    <a:off x="2743080" y="2138363"/>
                    <a:ext cx="457171" cy="71437"/>
                  </a:xfrm>
                  <a:prstGeom prst="rightArrow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50800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5" name="Text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43200" y="1887379"/>
                    <a:ext cx="514350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000" b="1">
                        <a:cs typeface="Arial" charset="0"/>
                      </a:rPr>
                      <a:t>48 h</a:t>
                    </a:r>
                  </a:p>
                </p:txBody>
              </p:sp>
              <p:sp>
                <p:nvSpPr>
                  <p:cNvPr id="56" name="Down Arrow 55"/>
                  <p:cNvSpPr/>
                  <p:nvPr/>
                </p:nvSpPr>
                <p:spPr>
                  <a:xfrm>
                    <a:off x="4046337" y="2397125"/>
                    <a:ext cx="68258" cy="215900"/>
                  </a:xfrm>
                  <a:prstGeom prst="downArrow">
                    <a:avLst/>
                  </a:prstGeom>
                  <a:solidFill>
                    <a:srgbClr val="00B0F0"/>
                  </a:solidFill>
                  <a:ln w="50800" cmpd="sng">
                    <a:solidFill>
                      <a:srgbClr val="0070C0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57" name="Text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49348" y="2347300"/>
                    <a:ext cx="514350" cy="24622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sz="1000" b="1">
                        <a:cs typeface="Arial" charset="0"/>
                      </a:rPr>
                      <a:t>48 h</a:t>
                    </a:r>
                  </a:p>
                </p:txBody>
              </p:sp>
              <p:sp>
                <p:nvSpPr>
                  <p:cNvPr id="58" name="Down Arrow 57"/>
                  <p:cNvSpPr/>
                  <p:nvPr/>
                </p:nvSpPr>
                <p:spPr>
                  <a:xfrm>
                    <a:off x="4579703" y="2408238"/>
                    <a:ext cx="68258" cy="215900"/>
                  </a:xfrm>
                  <a:prstGeom prst="downArrow">
                    <a:avLst/>
                  </a:prstGeom>
                  <a:solidFill>
                    <a:schemeClr val="tx2">
                      <a:lumMod val="75000"/>
                    </a:schemeClr>
                  </a:solidFill>
                  <a:ln w="50800">
                    <a:solidFill>
                      <a:schemeClr val="accent4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23" name="Down Arrow 22"/>
                <p:cNvSpPr/>
                <p:nvPr/>
              </p:nvSpPr>
              <p:spPr>
                <a:xfrm>
                  <a:off x="3352642" y="4543425"/>
                  <a:ext cx="68259" cy="215900"/>
                </a:xfrm>
                <a:prstGeom prst="downArrow">
                  <a:avLst/>
                </a:prstGeom>
                <a:solidFill>
                  <a:srgbClr val="0070C0"/>
                </a:solidFill>
                <a:ln w="50800">
                  <a:solidFill>
                    <a:srgbClr val="0070C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Down Arrow 23"/>
                <p:cNvSpPr/>
                <p:nvPr/>
              </p:nvSpPr>
              <p:spPr>
                <a:xfrm>
                  <a:off x="5028936" y="4543425"/>
                  <a:ext cx="69846" cy="215900"/>
                </a:xfrm>
                <a:prstGeom prst="downArrow">
                  <a:avLst/>
                </a:prstGeom>
                <a:solidFill>
                  <a:srgbClr val="0070C0"/>
                </a:solidFill>
                <a:ln w="50800" cmpd="sng">
                  <a:solidFill>
                    <a:srgbClr val="0070C0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590690" y="2984500"/>
                  <a:ext cx="1463583" cy="400110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TCID</a:t>
                  </a:r>
                  <a:r>
                    <a:rPr lang="en-US" sz="1000" b="1" baseline="-25000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50</a:t>
                  </a: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 to measure virus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282858" y="2984500"/>
                  <a:ext cx="1673120" cy="554038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0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Influenza NP localization and qRT-PCR to assay viral  RNA levels</a:t>
                  </a:r>
                </a:p>
              </p:txBody>
            </p:sp>
            <p:grpSp>
              <p:nvGrpSpPr>
                <p:cNvPr id="27" name="Group 29"/>
                <p:cNvGrpSpPr/>
                <p:nvPr/>
              </p:nvGrpSpPr>
              <p:grpSpPr>
                <a:xfrm>
                  <a:off x="3143250" y="3740202"/>
                  <a:ext cx="228600" cy="731520"/>
                  <a:chOff x="2895600" y="2590800"/>
                  <a:chExt cx="304800" cy="1066800"/>
                </a:xfrm>
                <a:effectLst>
                  <a:outerShdw blurRad="50800" dist="50800" dir="5400000" algn="ctr" rotWithShape="0">
                    <a:schemeClr val="bg1"/>
                  </a:outerShdw>
                </a:effectLst>
              </p:grpSpPr>
              <p:sp>
                <p:nvSpPr>
                  <p:cNvPr id="45" name="Rectangle 44"/>
                  <p:cNvSpPr/>
                  <p:nvPr/>
                </p:nvSpPr>
                <p:spPr>
                  <a:xfrm>
                    <a:off x="2895600" y="2590800"/>
                    <a:ext cx="304800" cy="1066800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6" name="Oval 45"/>
                  <p:cNvSpPr/>
                  <p:nvPr/>
                </p:nvSpPr>
                <p:spPr>
                  <a:xfrm>
                    <a:off x="2946400" y="2641600"/>
                    <a:ext cx="203200" cy="203200"/>
                  </a:xfrm>
                  <a:prstGeom prst="ellipse">
                    <a:avLst/>
                  </a:prstGeom>
                  <a:blipFill>
                    <a:blip r:embed="rId4" cstate="print"/>
                    <a:tile tx="0" ty="0" sx="100000" sy="100000" flip="none" algn="tl"/>
                  </a:blip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7" name="Oval 46"/>
                  <p:cNvSpPr/>
                  <p:nvPr/>
                </p:nvSpPr>
                <p:spPr>
                  <a:xfrm>
                    <a:off x="2946400" y="2895600"/>
                    <a:ext cx="203200" cy="203200"/>
                  </a:xfrm>
                  <a:prstGeom prst="ellipse">
                    <a:avLst/>
                  </a:prstGeom>
                  <a:blipFill>
                    <a:blip r:embed="rId4" cstate="print"/>
                    <a:tile tx="0" ty="0" sx="100000" sy="100000" flip="none" algn="tl"/>
                  </a:blip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8" name="Oval 47"/>
                  <p:cNvSpPr/>
                  <p:nvPr/>
                </p:nvSpPr>
                <p:spPr>
                  <a:xfrm>
                    <a:off x="2946400" y="3149600"/>
                    <a:ext cx="203200" cy="203200"/>
                  </a:xfrm>
                  <a:prstGeom prst="ellipse">
                    <a:avLst/>
                  </a:prstGeom>
                  <a:blipFill>
                    <a:blip r:embed="rId4" cstate="print"/>
                    <a:tile tx="0" ty="0" sx="100000" sy="100000" flip="none" algn="tl"/>
                  </a:blip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9" name="Oval 48"/>
                  <p:cNvSpPr/>
                  <p:nvPr/>
                </p:nvSpPr>
                <p:spPr>
                  <a:xfrm>
                    <a:off x="2946400" y="3403600"/>
                    <a:ext cx="203200" cy="20320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50" name="Oval 49"/>
                  <p:cNvSpPr/>
                  <p:nvPr/>
                </p:nvSpPr>
                <p:spPr>
                  <a:xfrm>
                    <a:off x="3020705" y="3481695"/>
                    <a:ext cx="50800" cy="508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12700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</p:grpSp>
            <p:grpSp>
              <p:nvGrpSpPr>
                <p:cNvPr id="28" name="Group 36"/>
                <p:cNvGrpSpPr/>
                <p:nvPr/>
              </p:nvGrpSpPr>
              <p:grpSpPr>
                <a:xfrm>
                  <a:off x="3413891" y="3740859"/>
                  <a:ext cx="228600" cy="731520"/>
                  <a:chOff x="3657600" y="2590800"/>
                  <a:chExt cx="304800" cy="1066800"/>
                </a:xfrm>
                <a:effectLst>
                  <a:outerShdw blurRad="50800" dist="50800" dir="5400000" algn="ctr" rotWithShape="0">
                    <a:schemeClr val="bg1"/>
                  </a:outerShdw>
                </a:effectLst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3657600" y="2590800"/>
                    <a:ext cx="304800" cy="1066800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38" name="Oval 37"/>
                  <p:cNvSpPr/>
                  <p:nvPr/>
                </p:nvSpPr>
                <p:spPr>
                  <a:xfrm>
                    <a:off x="3708400" y="2641600"/>
                    <a:ext cx="203200" cy="203200"/>
                  </a:xfrm>
                  <a:prstGeom prst="ellipse">
                    <a:avLst/>
                  </a:prstGeom>
                  <a:blipFill>
                    <a:blip r:embed="rId4" cstate="print"/>
                    <a:tile tx="0" ty="0" sx="100000" sy="100000" flip="none" algn="tl"/>
                  </a:blip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39" name="Oval 38"/>
                  <p:cNvSpPr/>
                  <p:nvPr/>
                </p:nvSpPr>
                <p:spPr>
                  <a:xfrm>
                    <a:off x="3708400" y="3403600"/>
                    <a:ext cx="203200" cy="20320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3782705" y="3481695"/>
                    <a:ext cx="50800" cy="508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12700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1" name="Oval 40"/>
                  <p:cNvSpPr/>
                  <p:nvPr/>
                </p:nvSpPr>
                <p:spPr>
                  <a:xfrm>
                    <a:off x="3708400" y="3149600"/>
                    <a:ext cx="203200" cy="20320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2" name="Oval 41"/>
                  <p:cNvSpPr/>
                  <p:nvPr/>
                </p:nvSpPr>
                <p:spPr>
                  <a:xfrm>
                    <a:off x="3782705" y="3227695"/>
                    <a:ext cx="50800" cy="508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12700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3" name="Oval 42"/>
                  <p:cNvSpPr/>
                  <p:nvPr/>
                </p:nvSpPr>
                <p:spPr>
                  <a:xfrm>
                    <a:off x="3708400" y="2895600"/>
                    <a:ext cx="203200" cy="20320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  <p:sp>
                <p:nvSpPr>
                  <p:cNvPr id="44" name="Oval 43"/>
                  <p:cNvSpPr/>
                  <p:nvPr/>
                </p:nvSpPr>
                <p:spPr>
                  <a:xfrm>
                    <a:off x="3782705" y="2973695"/>
                    <a:ext cx="50800" cy="508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12700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/>
                  </a:p>
                </p:txBody>
              </p:sp>
            </p:grpSp>
            <p:sp>
              <p:nvSpPr>
                <p:cNvPr id="29" name="TextBox 28"/>
                <p:cNvSpPr txBox="1">
                  <a:spLocks noChangeArrowheads="1"/>
                </p:cNvSpPr>
                <p:nvPr/>
              </p:nvSpPr>
              <p:spPr bwMode="auto">
                <a:xfrm rot="18354850">
                  <a:off x="3086101" y="3472920"/>
                  <a:ext cx="457200" cy="2308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900"/>
                    <a:t>NEG</a:t>
                  </a:r>
                </a:p>
              </p:txBody>
            </p:sp>
            <p:sp>
              <p:nvSpPr>
                <p:cNvPr id="30" name="TextBox 29"/>
                <p:cNvSpPr txBox="1">
                  <a:spLocks noChangeArrowheads="1"/>
                </p:cNvSpPr>
                <p:nvPr/>
              </p:nvSpPr>
              <p:spPr bwMode="auto">
                <a:xfrm rot="18431598">
                  <a:off x="3333027" y="3426390"/>
                  <a:ext cx="554710" cy="2462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/>
                    <a:t>MEK</a:t>
                  </a:r>
                </a:p>
              </p:txBody>
            </p:sp>
            <p:sp>
              <p:nvSpPr>
                <p:cNvPr id="31" name="TextBox 30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379015" y="3966789"/>
                  <a:ext cx="677486" cy="2308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/>
                  <a:r>
                    <a:rPr lang="en-US" sz="900"/>
                    <a:t>dilution</a:t>
                  </a:r>
                </a:p>
              </p:txBody>
            </p:sp>
            <p:pic>
              <p:nvPicPr>
                <p:cNvPr id="32" name="Picture 31" descr="-Con 61709.jpg"/>
                <p:cNvPicPr>
                  <a:picLocks noChangeAspect="1"/>
                </p:cNvPicPr>
                <p:nvPr/>
              </p:nvPicPr>
              <p:blipFill>
                <a:blip r:embed="rId5" cstate="print">
                  <a:lum bright="14000" contrast="50000"/>
                </a:blip>
                <a:srcRect l="12386" t="30153" r="36654" b="2098"/>
                <a:stretch>
                  <a:fillRect/>
                </a:stretch>
              </p:blipFill>
              <p:spPr>
                <a:xfrm>
                  <a:off x="4419375" y="3709988"/>
                  <a:ext cx="636548" cy="582612"/>
                </a:xfrm>
                <a:prstGeom prst="rect">
                  <a:avLst/>
                </a:prstGeom>
                <a:effectLst>
                  <a:outerShdw blurRad="50800" dist="50800" dir="5400000" algn="ctr" rotWithShape="0">
                    <a:schemeClr val="bg1"/>
                  </a:outerShdw>
                </a:effectLst>
              </p:spPr>
            </p:pic>
            <p:pic>
              <p:nvPicPr>
                <p:cNvPr id="33" name="Picture 32" descr="MEK 61709.jpg"/>
                <p:cNvPicPr>
                  <a:picLocks noChangeAspect="1"/>
                </p:cNvPicPr>
                <p:nvPr/>
              </p:nvPicPr>
              <p:blipFill>
                <a:blip r:embed="rId6" cstate="print">
                  <a:lum bright="28000" contrast="48000"/>
                </a:blip>
                <a:srcRect l="23444"/>
                <a:stretch>
                  <a:fillRect/>
                </a:stretch>
              </p:blipFill>
              <p:spPr>
                <a:xfrm>
                  <a:off x="5132118" y="3709988"/>
                  <a:ext cx="658771" cy="593725"/>
                </a:xfrm>
                <a:prstGeom prst="rect">
                  <a:avLst/>
                </a:prstGeom>
                <a:effectLst>
                  <a:outerShdw blurRad="50800" dist="50800" dir="5400000" algn="ctr" rotWithShape="0">
                    <a:schemeClr val="bg1"/>
                  </a:outerShdw>
                </a:effectLst>
              </p:spPr>
            </p:pic>
            <p:sp>
              <p:nvSpPr>
                <p:cNvPr id="34" name="TextBox 33"/>
                <p:cNvSpPr txBox="1">
                  <a:spLocks noChangeArrowheads="1"/>
                </p:cNvSpPr>
                <p:nvPr/>
              </p:nvSpPr>
              <p:spPr bwMode="auto">
                <a:xfrm>
                  <a:off x="4572000" y="4267200"/>
                  <a:ext cx="457200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900"/>
                    <a:t>NEG</a:t>
                  </a:r>
                </a:p>
              </p:txBody>
            </p:sp>
            <p:sp>
              <p:nvSpPr>
                <p:cNvPr id="35" name="TextBox 34"/>
                <p:cNvSpPr txBox="1">
                  <a:spLocks noChangeArrowheads="1"/>
                </p:cNvSpPr>
                <p:nvPr/>
              </p:nvSpPr>
              <p:spPr bwMode="auto">
                <a:xfrm>
                  <a:off x="5291895" y="4267200"/>
                  <a:ext cx="499305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1000"/>
                    <a:t>MEK</a:t>
                  </a:r>
                </a:p>
              </p:txBody>
            </p:sp>
            <p:sp>
              <p:nvSpPr>
                <p:cNvPr id="36" name="Right Arrow 35"/>
                <p:cNvSpPr/>
                <p:nvPr/>
              </p:nvSpPr>
              <p:spPr>
                <a:xfrm rot="10800000">
                  <a:off x="5257522" y="2138363"/>
                  <a:ext cx="457171" cy="71437"/>
                </a:xfrm>
                <a:prstGeom prst="rightArrow">
                  <a:avLst/>
                </a:prstGeom>
                <a:solidFill>
                  <a:schemeClr val="accent4">
                    <a:lumMod val="75000"/>
                  </a:schemeClr>
                </a:solidFill>
                <a:ln w="508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6" name="TextBox 63"/>
              <p:cNvSpPr txBox="1">
                <a:spLocks noChangeArrowheads="1"/>
              </p:cNvSpPr>
              <p:nvPr/>
            </p:nvSpPr>
            <p:spPr bwMode="auto">
              <a:xfrm>
                <a:off x="5029200" y="5867400"/>
                <a:ext cx="101816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1400" b="1"/>
                  <a:t>validation</a:t>
                </a:r>
              </a:p>
            </p:txBody>
          </p:sp>
          <p:sp>
            <p:nvSpPr>
              <p:cNvPr id="17" name="Right Arrow 16"/>
              <p:cNvSpPr/>
              <p:nvPr/>
            </p:nvSpPr>
            <p:spPr>
              <a:xfrm>
                <a:off x="5105131" y="6172200"/>
                <a:ext cx="1981075" cy="152400"/>
              </a:xfrm>
              <a:prstGeom prst="rightArrow">
                <a:avLst/>
              </a:prstGeom>
              <a:gradFill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0"/>
              </a:gradFill>
              <a:ln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59" name="TextBox 59"/>
          <p:cNvSpPr txBox="1">
            <a:spLocks noChangeArrowheads="1"/>
          </p:cNvSpPr>
          <p:nvPr/>
        </p:nvSpPr>
        <p:spPr bwMode="auto">
          <a:xfrm>
            <a:off x="838201" y="2667002"/>
            <a:ext cx="16905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/>
              <a:t>Transfect with siRNAs</a:t>
            </a:r>
          </a:p>
        </p:txBody>
      </p:sp>
    </p:spTree>
    <p:extLst>
      <p:ext uri="{BB962C8B-B14F-4D97-AF65-F5344CB8AC3E}">
        <p14:creationId xmlns:p14="http://schemas.microsoft.com/office/powerpoint/2010/main" val="35197919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6"/>
          <p:cNvSpPr txBox="1">
            <a:spLocks/>
          </p:cNvSpPr>
          <p:nvPr/>
        </p:nvSpPr>
        <p:spPr>
          <a:xfrm>
            <a:off x="633624" y="0"/>
            <a:ext cx="8229600" cy="741091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Silencing host genes increases vaccine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46" y="6367622"/>
            <a:ext cx="8584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siGENOME</a:t>
            </a:r>
            <a:r>
              <a:rPr lang="en-US" sz="1800" dirty="0" smtClean="0"/>
              <a:t> screen identifies gene silencing events that enhance virus replication   </a:t>
            </a:r>
            <a:endParaRPr lang="en-US" sz="1800" dirty="0"/>
          </a:p>
        </p:txBody>
      </p:sp>
      <p:grpSp>
        <p:nvGrpSpPr>
          <p:cNvPr id="5" name="Group 4"/>
          <p:cNvGrpSpPr/>
          <p:nvPr/>
        </p:nvGrpSpPr>
        <p:grpSpPr>
          <a:xfrm>
            <a:off x="125147" y="1187525"/>
            <a:ext cx="9018854" cy="3953492"/>
            <a:chOff x="125147" y="968937"/>
            <a:chExt cx="9018854" cy="3953492"/>
          </a:xfrm>
        </p:grpSpPr>
        <p:grpSp>
          <p:nvGrpSpPr>
            <p:cNvPr id="3" name="Group 2"/>
            <p:cNvGrpSpPr/>
            <p:nvPr/>
          </p:nvGrpSpPr>
          <p:grpSpPr>
            <a:xfrm>
              <a:off x="5793025" y="1385909"/>
              <a:ext cx="3350976" cy="3536520"/>
              <a:chOff x="6630777" y="1385910"/>
              <a:chExt cx="2513223" cy="2906304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8379773" y="1446365"/>
                <a:ext cx="5536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Times New Roman" panose="02020603050405020304" pitchFamily="18" charset="0"/>
                  </a:rPr>
                  <a:t>NTC</a:t>
                </a:r>
                <a:endParaRPr lang="en-US" sz="1400" dirty="0">
                  <a:cs typeface="Times New Roman" panose="02020603050405020304" pitchFamily="18" charset="0"/>
                </a:endParaRPr>
              </a:p>
            </p:txBody>
          </p:sp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2" cstate="print">
                <a:duotone>
                  <a:prstClr val="black"/>
                  <a:schemeClr val="bg1">
                    <a:lumMod val="65000"/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31" t="14757" r="7698" b="49191"/>
              <a:stretch/>
            </p:blipFill>
            <p:spPr>
              <a:xfrm flipV="1">
                <a:off x="6800962" y="1385910"/>
                <a:ext cx="1569617" cy="516936"/>
              </a:xfrm>
              <a:prstGeom prst="rect">
                <a:avLst/>
              </a:prstGeom>
              <a:ln w="12700">
                <a:solidFill>
                  <a:schemeClr val="accent1"/>
                </a:solidFill>
              </a:ln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34" t="18123" r="7797" b="45566"/>
              <a:stretch/>
            </p:blipFill>
            <p:spPr>
              <a:xfrm>
                <a:off x="6796664" y="2715860"/>
                <a:ext cx="1581373" cy="506973"/>
              </a:xfrm>
              <a:prstGeom prst="rect">
                <a:avLst/>
              </a:prstGeom>
              <a:ln w="12700">
                <a:solidFill>
                  <a:schemeClr val="accent1"/>
                </a:solidFill>
              </a:ln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35" t="15879" r="7894" b="48565"/>
              <a:stretch/>
            </p:blipFill>
            <p:spPr>
              <a:xfrm>
                <a:off x="6807108" y="3400208"/>
                <a:ext cx="1585850" cy="497773"/>
              </a:xfrm>
              <a:prstGeom prst="rect">
                <a:avLst/>
              </a:prstGeom>
              <a:ln w="12700">
                <a:solidFill>
                  <a:schemeClr val="accent1"/>
                </a:solidFill>
              </a:ln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55000" contrast="-3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38" t="16359" r="7114" b="47160"/>
              <a:stretch/>
            </p:blipFill>
            <p:spPr>
              <a:xfrm>
                <a:off x="6802052" y="2027642"/>
                <a:ext cx="1575985" cy="522381"/>
              </a:xfrm>
              <a:prstGeom prst="rect">
                <a:avLst/>
              </a:prstGeom>
              <a:ln w="12700">
                <a:solidFill>
                  <a:schemeClr val="accent1"/>
                </a:solidFill>
              </a:ln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6630777" y="3984437"/>
                <a:ext cx="7679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Times New Roman" panose="02020603050405020304" pitchFamily="18" charset="0"/>
                  </a:rPr>
                  <a:t>    10^4</a:t>
                </a:r>
                <a:endParaRPr lang="en-US" sz="1400" dirty="0"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345039" y="3984437"/>
                <a:ext cx="618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Times New Roman" panose="02020603050405020304" pitchFamily="18" charset="0"/>
                  </a:rPr>
                  <a:t> 10^5</a:t>
                </a:r>
                <a:endParaRPr lang="en-US" sz="1400" dirty="0"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945370" y="3984437"/>
                <a:ext cx="5684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cs typeface="Times New Roman" panose="02020603050405020304" pitchFamily="18" charset="0"/>
                  </a:rPr>
                  <a:t>10^6</a:t>
                </a:r>
                <a:endParaRPr lang="en-US" sz="1400" dirty="0"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355512" y="2146965"/>
                <a:ext cx="7734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Gene-x</a:t>
                </a:r>
                <a:endParaRPr lang="en-US" sz="14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8355512" y="2794943"/>
                <a:ext cx="7873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Gene-y</a:t>
                </a:r>
                <a:endParaRPr lang="en-US" sz="14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370581" y="3508007"/>
                <a:ext cx="7734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Gene-z</a:t>
                </a:r>
                <a:endParaRPr lang="en-US" sz="1400" dirty="0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 rot="16200000">
              <a:off x="-799754" y="2414262"/>
              <a:ext cx="2188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Normalized </a:t>
              </a:r>
              <a:r>
                <a:rPr lang="en-US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-score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408431" y="968937"/>
              <a:ext cx="5302551" cy="3747305"/>
              <a:chOff x="4605867" y="1100667"/>
              <a:chExt cx="4978400" cy="4605866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4605867" y="1100667"/>
                <a:ext cx="4978400" cy="4605866"/>
                <a:chOff x="4673600" y="1016001"/>
                <a:chExt cx="4910667" cy="4690532"/>
              </a:xfrm>
            </p:grpSpPr>
            <p:graphicFrame>
              <p:nvGraphicFramePr>
                <p:cNvPr id="66" name="Chart 6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186984213"/>
                    </p:ext>
                  </p:extLst>
                </p:nvPr>
              </p:nvGraphicFramePr>
              <p:xfrm>
                <a:off x="4673600" y="1016001"/>
                <a:ext cx="4910667" cy="469053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9"/>
                </a:graphicData>
              </a:graphic>
            </p:graphicFrame>
            <p:cxnSp>
              <p:nvCxnSpPr>
                <p:cNvPr id="67" name="Straight Connector 66"/>
                <p:cNvCxnSpPr/>
                <p:nvPr/>
              </p:nvCxnSpPr>
              <p:spPr>
                <a:xfrm>
                  <a:off x="6921502" y="5195630"/>
                  <a:ext cx="0" cy="93295"/>
                </a:xfrm>
                <a:prstGeom prst="line">
                  <a:avLst/>
                </a:prstGeom>
                <a:ln w="222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7882560" y="5195630"/>
                  <a:ext cx="0" cy="93295"/>
                </a:xfrm>
                <a:prstGeom prst="line">
                  <a:avLst/>
                </a:prstGeom>
                <a:ln w="222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8811041" y="5195630"/>
                  <a:ext cx="0" cy="93295"/>
                </a:xfrm>
                <a:prstGeom prst="line">
                  <a:avLst/>
                </a:prstGeom>
                <a:ln w="222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5993021" y="5195630"/>
                  <a:ext cx="0" cy="93295"/>
                </a:xfrm>
                <a:prstGeom prst="line">
                  <a:avLst/>
                </a:prstGeom>
                <a:ln w="222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>
                <a:off x="5629102" y="5296463"/>
                <a:ext cx="3422718" cy="353727"/>
                <a:chOff x="5629102" y="5296463"/>
                <a:chExt cx="3422718" cy="353727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5629102" y="5309726"/>
                  <a:ext cx="492439" cy="340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5000</a:t>
                  </a:r>
                  <a:endParaRPr lang="en-US" sz="12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6521885" y="5296463"/>
                  <a:ext cx="572205" cy="340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10000</a:t>
                  </a:r>
                  <a:endParaRPr lang="en-US" sz="1200" dirty="0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7526296" y="5296463"/>
                  <a:ext cx="572205" cy="340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15000</a:t>
                  </a:r>
                  <a:endParaRPr lang="en-US" sz="1200" dirty="0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8479615" y="5296463"/>
                  <a:ext cx="572205" cy="3404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 smtClean="0"/>
                    <a:t>20000</a:t>
                  </a:r>
                  <a:endParaRPr lang="en-US" sz="1200" dirty="0"/>
                </a:p>
              </p:txBody>
            </p:sp>
          </p:grpSp>
        </p:grpSp>
        <p:sp>
          <p:nvSpPr>
            <p:cNvPr id="4" name="Right Brace 3"/>
            <p:cNvSpPr/>
            <p:nvPr/>
          </p:nvSpPr>
          <p:spPr>
            <a:xfrm>
              <a:off x="4692015" y="1280159"/>
              <a:ext cx="697230" cy="886638"/>
            </a:xfrm>
            <a:prstGeom prst="rightBrace">
              <a:avLst>
                <a:gd name="adj1" fmla="val 8333"/>
                <a:gd name="adj2" fmla="val 50676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20718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7145"/>
            <a:ext cx="8229600" cy="73723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Validation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295400"/>
            <a:ext cx="5257800" cy="4525962"/>
          </a:xfrm>
          <a:prstGeom prst="rect">
            <a:avLst/>
          </a:prstGeom>
        </p:spPr>
        <p:txBody>
          <a:bodyPr/>
          <a:lstStyle>
            <a:lvl1pPr marL="365760" indent="-256032" algn="l" rtl="0" eaLnBrk="1" latinLnBrk="0" hangingPunct="1">
              <a:spcBef>
                <a:spcPts val="300"/>
              </a:spcBef>
              <a:buClrTx/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 smtClean="0">
                <a:solidFill>
                  <a:schemeClr val="tx2"/>
                </a:solidFill>
                <a:latin typeface="+mj-lt"/>
              </a:rPr>
              <a:t>A secondary screen was performed using novel siRNAs targeting the same gene but at a different seed site. </a:t>
            </a:r>
          </a:p>
          <a:p>
            <a:pPr algn="just">
              <a:buFont typeface="Arial" charset="0"/>
              <a:buNone/>
            </a:pPr>
            <a:endParaRPr lang="en-US" sz="1800" dirty="0" smtClean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en-US" sz="1800" dirty="0" smtClean="0">
                <a:solidFill>
                  <a:schemeClr val="tx2"/>
                </a:solidFill>
                <a:latin typeface="+mj-lt"/>
              </a:rPr>
              <a:t>Endpoint validation included infectious virus production, viral genome replication, and influenza nucleoprotein localization.</a:t>
            </a:r>
          </a:p>
          <a:p>
            <a:pPr algn="just">
              <a:buFont typeface="Arial" charset="0"/>
              <a:buNone/>
            </a:pPr>
            <a:endParaRPr lang="en-US" sz="2000" dirty="0" smtClean="0">
              <a:latin typeface="+mj-lt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3276600"/>
            <a:ext cx="4133849" cy="309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334001" y="1524000"/>
            <a:ext cx="3733799" cy="4478339"/>
            <a:chOff x="5581069" y="3200400"/>
            <a:chExt cx="3170818" cy="3563937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1069" y="3200400"/>
              <a:ext cx="3170818" cy="3563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581069" y="6324600"/>
              <a:ext cx="3029531" cy="4397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27568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42875" y="-11430"/>
            <a:ext cx="8918575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Validated </a:t>
            </a: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for other viruses</a:t>
            </a:r>
            <a:endParaRPr lang="en-US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  <a:cs typeface="+mj-cs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t="1826" r="2197" b="3198"/>
          <a:stretch>
            <a:fillRect/>
          </a:stretch>
        </p:blipFill>
        <p:spPr bwMode="auto">
          <a:xfrm>
            <a:off x="2080260" y="2220912"/>
            <a:ext cx="4876800" cy="28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905" y="5563553"/>
            <a:ext cx="8534400" cy="64611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200" b="1" dirty="0">
                <a:solidFill>
                  <a:schemeClr val="tx2"/>
                </a:solidFill>
                <a:latin typeface="+mj-lt"/>
              </a:rPr>
              <a:t>Host cell factors affect replication of H1N1 influenza virus variants. </a:t>
            </a:r>
            <a:r>
              <a:rPr lang="en-US" sz="1200" dirty="0">
                <a:solidFill>
                  <a:schemeClr val="tx2"/>
                </a:solidFill>
                <a:latin typeface="+mj-lt"/>
              </a:rPr>
              <a:t>A549 cells transfected with </a:t>
            </a:r>
            <a:r>
              <a:rPr lang="en-US" sz="1200" dirty="0" err="1">
                <a:solidFill>
                  <a:schemeClr val="tx2"/>
                </a:solidFill>
                <a:latin typeface="+mj-lt"/>
              </a:rPr>
              <a:t>siRNAs</a:t>
            </a:r>
            <a:r>
              <a:rPr lang="en-US" sz="1200" dirty="0">
                <a:solidFill>
                  <a:schemeClr val="tx2"/>
                </a:solidFill>
                <a:latin typeface="+mj-lt"/>
              </a:rPr>
              <a:t> were infected (48 h later) with the A/WSN/33 or A/California/04/09 virus strains (MOI=0.5) Influenza M gene levels were determined via </a:t>
            </a:r>
            <a:r>
              <a:rPr lang="en-US" sz="1200" dirty="0" err="1">
                <a:solidFill>
                  <a:schemeClr val="tx2"/>
                </a:solidFill>
                <a:latin typeface="+mj-lt"/>
              </a:rPr>
              <a:t>qRT</a:t>
            </a:r>
            <a:r>
              <a:rPr lang="en-US" sz="1200" dirty="0">
                <a:solidFill>
                  <a:schemeClr val="tx2"/>
                </a:solidFill>
                <a:latin typeface="+mj-lt"/>
              </a:rPr>
              <a:t>-PCR and is expressed as a percentage of the non-targeting transfected control. 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909504" y="6410007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 gene levels</a:t>
            </a:r>
          </a:p>
        </p:txBody>
      </p:sp>
    </p:spTree>
    <p:extLst>
      <p:ext uri="{BB962C8B-B14F-4D97-AF65-F5344CB8AC3E}">
        <p14:creationId xmlns:p14="http://schemas.microsoft.com/office/powerpoint/2010/main" val="4022617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35859" y="635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Genes &amp; Cell Pathways</a:t>
            </a:r>
          </a:p>
        </p:txBody>
      </p:sp>
      <p:pic>
        <p:nvPicPr>
          <p:cNvPr id="3" name="Picture 2" descr="http://www.influmedix.com/Images/Influenza_image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" y="1980883"/>
            <a:ext cx="4208463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11249"/>
              </p:ext>
            </p:extLst>
          </p:nvPr>
        </p:nvGraphicFramePr>
        <p:xfrm>
          <a:off x="5034915" y="634365"/>
          <a:ext cx="3918921" cy="5563398"/>
        </p:xfrm>
        <a:graphic>
          <a:graphicData uri="http://schemas.openxmlformats.org/drawingml/2006/table">
            <a:tbl>
              <a:tblPr/>
              <a:tblGrid>
                <a:gridCol w="896305"/>
                <a:gridCol w="755654"/>
                <a:gridCol w="755654"/>
                <a:gridCol w="755654"/>
                <a:gridCol w="755654"/>
              </a:tblGrid>
              <a:tr h="28770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Arial Narrow"/>
                        </a:rPr>
                        <a:t>Functional </a:t>
                      </a:r>
                      <a:endParaRPr lang="en-US" sz="900" b="1" i="0" u="none" strike="noStrike" dirty="0" smtClean="0">
                        <a:solidFill>
                          <a:srgbClr val="FFFFFF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latin typeface="Arial Narrow"/>
                        </a:rPr>
                        <a:t>category 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Arial Narrow"/>
                        </a:rPr>
                        <a:t>Genes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latin typeface="Arial Narrow"/>
                        </a:rPr>
                        <a:t>Cellular </a:t>
                      </a:r>
                      <a:endParaRPr lang="en-US" sz="900" b="1" i="0" u="none" strike="noStrike" dirty="0" smtClean="0">
                        <a:solidFill>
                          <a:srgbClr val="FFFFFF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latin typeface="Arial Narrow"/>
                        </a:rPr>
                        <a:t>function 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Arial Narrow"/>
                        </a:rPr>
                        <a:t>Proposed</a:t>
                      </a: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Arial Narrow"/>
                        </a:rPr>
                        <a:t> role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Replication block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2228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Protease hits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6463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NF-</a:t>
                      </a:r>
                      <a:r>
                        <a:rPr lang="el-GR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κ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B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CTRC, MST1, CPE, ADAMTS7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Inflammation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Control of antiviral </a:t>
                      </a:r>
                      <a:r>
                        <a:rPr lang="en-US" sz="900" b="0" i="0" u="none" strike="noStrike" dirty="0" smtClean="0">
                          <a:solidFill>
                            <a:srgbClr val="C00000"/>
                          </a:solidFill>
                          <a:latin typeface="Arial Narrow"/>
                        </a:rPr>
                        <a:t>state</a:t>
                      </a:r>
                      <a:endParaRPr lang="en-US" sz="900" b="0" i="0" u="none" strike="noStrike" dirty="0">
                        <a:solidFill>
                          <a:srgbClr val="C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Post-entry, </a:t>
                      </a:r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endosome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3581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cAMP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-response binding element (CREB)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PRSS12, MST1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Signaling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Viral entry, apoptosis, transcriptional regulation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Entry, release, trafficking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53581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latin typeface="Arial Narrow"/>
                        </a:rPr>
                        <a:t>Cyclin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(cell development)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CPZ, MPN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Cell differentiation and growth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Transcriptional regulation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Trafficking of viral proteins, genome replication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86130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Apoptosis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DPP3, CTRC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Programmed </a:t>
                      </a:r>
                      <a:endParaRPr lang="en-US" sz="900" b="1" i="0" u="none" strike="noStrike" dirty="0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cell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death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Release of </a:t>
                      </a:r>
                      <a:endParaRPr lang="en-US" sz="900" b="0" i="0" u="none" strike="noStrike" dirty="0" smtClean="0">
                        <a:solidFill>
                          <a:srgbClr val="C00000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0" i="0" u="none" strike="noStrike" dirty="0" smtClean="0">
                          <a:solidFill>
                            <a:srgbClr val="C00000"/>
                          </a:solidFill>
                          <a:latin typeface="Arial Narrow"/>
                        </a:rPr>
                        <a:t>virions</a:t>
                      </a:r>
                      <a:endParaRPr lang="en-US" sz="900" b="0" i="0" u="none" strike="noStrike" dirty="0">
                        <a:solidFill>
                          <a:srgbClr val="C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Budding 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2228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err="1">
                          <a:solidFill>
                            <a:schemeClr val="tx1"/>
                          </a:solidFill>
                          <a:latin typeface="Arial Narrow"/>
                        </a:rPr>
                        <a:t>Kinase</a:t>
                      </a:r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 hits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493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Arial Narrow"/>
                        </a:rPr>
                        <a:t>p53/DNA damage pathways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EPHA6, NEK8, ADK, CALM2, DYRK3, HK2, ITPKB, MAP3K1, NPR2, PANK4, PDK2, TPK1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Cell cycle arrest, cellular senescence or apoptosis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Down regulated by the virus to extend host cell survival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Late stages of viral replication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4891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PI3K/AKT </a:t>
                      </a:r>
                      <a:endParaRPr lang="en-US" sz="900" b="1" i="0" u="none" strike="noStrike" dirty="0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err="1" smtClean="0">
                          <a:solidFill>
                            <a:srgbClr val="000000"/>
                          </a:solidFill>
                          <a:latin typeface="Arial Narrow"/>
                        </a:rPr>
                        <a:t>signalling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NEK8, CALM2, HK2, ITPKB, MAP3K1, NPR2, PKN3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Signaling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for </a:t>
                      </a:r>
                      <a:endParaRPr lang="en-US" sz="900" b="1" i="0" u="none" strike="noStrike" dirty="0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cell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growth, proliferation, differentiation, survival or intracellular trafficking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Important for efficient viral entry, protein yields and nuclear export of </a:t>
                      </a:r>
                      <a:r>
                        <a:rPr lang="en-US" sz="900" b="0" i="0" u="none" strike="noStrike" dirty="0" err="1" smtClean="0">
                          <a:solidFill>
                            <a:srgbClr val="C00000"/>
                          </a:solidFill>
                          <a:latin typeface="Arial Narrow"/>
                        </a:rPr>
                        <a:t>vRNPs</a:t>
                      </a:r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/>
                      </a:r>
                      <a:b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</a:br>
                      <a:endParaRPr lang="en-US" sz="900" b="0" i="0" u="none" strike="noStrike" dirty="0">
                        <a:solidFill>
                          <a:srgbClr val="C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Entry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64934"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PKC/CA</a:t>
                      </a:r>
                      <a:r>
                        <a:rPr lang="en-US" sz="900" b="1" i="0" u="none" strike="noStrike" baseline="30000" dirty="0">
                          <a:solidFill>
                            <a:srgbClr val="000000"/>
                          </a:solidFill>
                          <a:latin typeface="Arial Narrow"/>
                        </a:rPr>
                        <a:t>++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</a:t>
                      </a:r>
                      <a:endParaRPr lang="en-US" sz="900" b="1" i="0" u="none" strike="noStrike" dirty="0" smtClean="0">
                        <a:solidFill>
                          <a:srgbClr val="000000"/>
                        </a:solidFill>
                        <a:latin typeface="Arial Narrow"/>
                      </a:endParaRPr>
                    </a:p>
                    <a:p>
                      <a:pPr algn="l" fontAlgn="t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Arial Narrow"/>
                        </a:rPr>
                        <a:t>signaling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Arial Narrow"/>
                      </a:endParaRP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chemeClr val="tx1"/>
                          </a:solidFill>
                          <a:latin typeface="Arial Narrow"/>
                        </a:rPr>
                        <a:t>EPHA6, NEK8, ADK, CALM2, DYRK3, HK2, ITPKB, MAP3K1, PKN3, PANK4, PDK2, TPK1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Transport, catabolism, motility, growth, communication or apoptosis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0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Transcriptional regulation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Arial Narrow"/>
                        </a:rPr>
                        <a:t> Post-entry</a:t>
                      </a:r>
                    </a:p>
                  </a:txBody>
                  <a:tcPr marL="5680" marR="5680" marT="5680" marB="0" anchor="ctr" anchorCtr="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9836" y="6374449"/>
            <a:ext cx="7507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Not unexpected that many host genes are required for virus </a:t>
            </a:r>
            <a:r>
              <a:rPr lang="en-US" sz="1800" dirty="0" smtClean="0"/>
              <a:t>replication  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46642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85825"/>
          </a:xfrm>
        </p:spPr>
        <p:txBody>
          <a:bodyPr/>
          <a:lstStyle/>
          <a:p>
            <a:r>
              <a:rPr lang="en-US" sz="3600" dirty="0" smtClean="0"/>
              <a:t>Polio Eradication Program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37" y="2194560"/>
            <a:ext cx="6019656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8620" y="272605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1988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1905" y="483870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7526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19" y="0"/>
            <a:ext cx="8229600" cy="822960"/>
          </a:xfrm>
        </p:spPr>
        <p:txBody>
          <a:bodyPr>
            <a:noAutofit/>
          </a:bodyPr>
          <a:lstStyle/>
          <a:p>
            <a:r>
              <a:rPr lang="en-US" sz="3600" dirty="0"/>
              <a:t>Context </a:t>
            </a:r>
            <a:r>
              <a:rPr lang="en-US" sz="3600" dirty="0" smtClean="0"/>
              <a:t>: </a:t>
            </a:r>
            <a:r>
              <a:rPr lang="en-US" sz="3600" dirty="0" smtClean="0"/>
              <a:t>The Polio Belt</a:t>
            </a:r>
            <a:endParaRPr lang="en-US" sz="36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265114" y="679329"/>
            <a:ext cx="8289925" cy="700088"/>
          </a:xfrm>
          <a:prstGeom prst="rect">
            <a:avLst/>
          </a:prstGeom>
        </p:spPr>
        <p:txBody>
          <a:bodyPr vert="horz" anchor="ctr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3" y="1379417"/>
            <a:ext cx="7783832" cy="365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432" y="3314700"/>
            <a:ext cx="3549308" cy="2788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24072" y="6271737"/>
            <a:ext cx="6814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Several countries have endemic polio – other previous polio-free countries continue to be ‘seeded’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22554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533941"/>
              </p:ext>
            </p:extLst>
          </p:nvPr>
        </p:nvGraphicFramePr>
        <p:xfrm>
          <a:off x="50165" y="1206500"/>
          <a:ext cx="90424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89886" y="2437805"/>
            <a:ext cx="1448513" cy="1328005"/>
            <a:chOff x="667" y="1543"/>
            <a:chExt cx="869" cy="709"/>
          </a:xfrm>
        </p:grpSpPr>
        <p:sp>
          <p:nvSpPr>
            <p:cNvPr id="7" name="Line 8"/>
            <p:cNvSpPr>
              <a:spLocks noChangeShapeType="1"/>
            </p:cNvSpPr>
            <p:nvPr/>
          </p:nvSpPr>
          <p:spPr bwMode="auto">
            <a:xfrm flipV="1">
              <a:off x="1079" y="1543"/>
              <a:ext cx="0" cy="28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667" y="1909"/>
              <a:ext cx="869" cy="34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87272" tIns="43637" rIns="87272" bIns="43637">
              <a:spAutoFit/>
            </a:bodyPr>
            <a:lstStyle/>
            <a:p>
              <a:pPr defTabSz="87312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000000"/>
                  </a:solidFill>
                </a:rPr>
                <a:t>1988: </a:t>
              </a:r>
              <a:r>
                <a:rPr lang="en-US" sz="1200" b="1" dirty="0" smtClean="0">
                  <a:solidFill>
                    <a:srgbClr val="000000"/>
                  </a:solidFill>
                </a:rPr>
                <a:t>WHO </a:t>
              </a:r>
              <a:r>
                <a:rPr lang="en-US" sz="1200" b="1" dirty="0">
                  <a:solidFill>
                    <a:srgbClr val="000000"/>
                  </a:solidFill>
                </a:rPr>
                <a:t>Resolution to Eradicate Polio</a:t>
              </a:r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241896" y="32698"/>
            <a:ext cx="8289925" cy="70008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Polio persists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 descr="http://si.wsj.net/public/resources/images/WO-AR036A_POLIO_G_201401211506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945" y="1537335"/>
            <a:ext cx="4144999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24072" y="6271737"/>
            <a:ext cx="68147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Violence and war in countries reduces vaccination coverage leading to resurgence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07589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407989" y="137795"/>
            <a:ext cx="8289925" cy="70008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eradication effort today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4926" y="1916113"/>
            <a:ext cx="5327649" cy="4865687"/>
          </a:xfrm>
        </p:spPr>
        <p:txBody>
          <a:bodyPr>
            <a:normAutofit/>
          </a:bodyPr>
          <a:lstStyle/>
          <a:p>
            <a:endParaRPr lang="en-US" sz="1800" b="1" dirty="0" smtClean="0">
              <a:solidFill>
                <a:schemeClr val="tx2"/>
              </a:solidFill>
            </a:endParaRPr>
          </a:p>
          <a:p>
            <a:pPr lvl="1"/>
            <a:r>
              <a:rPr lang="en-US" sz="1800" u="sng" dirty="0" smtClean="0">
                <a:solidFill>
                  <a:schemeClr val="tx2"/>
                </a:solidFill>
              </a:rPr>
              <a:t>150 million children immunized in 1 day </a:t>
            </a:r>
            <a:r>
              <a:rPr lang="en-US" sz="1800" dirty="0" smtClean="0">
                <a:solidFill>
                  <a:schemeClr val="tx2"/>
                </a:solidFill>
              </a:rPr>
              <a:t>in India</a:t>
            </a:r>
          </a:p>
          <a:p>
            <a:pPr lvl="1"/>
            <a:endParaRPr lang="en-US" sz="1800" dirty="0" smtClean="0">
              <a:solidFill>
                <a:schemeClr val="tx2"/>
              </a:solidFill>
            </a:endParaRPr>
          </a:p>
          <a:p>
            <a:pPr lvl="1"/>
            <a:r>
              <a:rPr lang="en-US" sz="1800" u="sng" dirty="0" smtClean="0">
                <a:solidFill>
                  <a:schemeClr val="tx2"/>
                </a:solidFill>
              </a:rPr>
              <a:t>~2 billion doses delivered</a:t>
            </a:r>
            <a:r>
              <a:rPr lang="en-US" sz="1800" dirty="0" smtClean="0">
                <a:solidFill>
                  <a:schemeClr val="tx2"/>
                </a:solidFill>
              </a:rPr>
              <a:t> per year worldwide</a:t>
            </a:r>
          </a:p>
          <a:p>
            <a:endParaRPr lang="en-US" sz="1800" b="1" dirty="0">
              <a:solidFill>
                <a:schemeClr val="tx2"/>
              </a:solidFill>
            </a:endParaRPr>
          </a:p>
          <a:p>
            <a:endParaRPr lang="en-US" sz="1800" b="1" dirty="0">
              <a:solidFill>
                <a:schemeClr val="tx2"/>
              </a:solidFill>
            </a:endParaRPr>
          </a:p>
          <a:p>
            <a:endParaRPr lang="en-US" sz="1800" b="1" dirty="0" smtClean="0">
              <a:solidFill>
                <a:schemeClr val="tx2"/>
              </a:solidFill>
            </a:endParaRPr>
          </a:p>
          <a:p>
            <a:endParaRPr lang="en-US" sz="1800" b="1" dirty="0" smtClean="0">
              <a:solidFill>
                <a:schemeClr val="tx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526322" y="1083946"/>
            <a:ext cx="3566243" cy="5133383"/>
            <a:chOff x="5514892" y="1003936"/>
            <a:chExt cx="3566243" cy="5133383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15934" y="1003936"/>
              <a:ext cx="3565201" cy="145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048" y="4078802"/>
              <a:ext cx="3559087" cy="2058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4892" y="2457412"/>
              <a:ext cx="3566243" cy="163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1324072" y="6328887"/>
            <a:ext cx="68147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Large scale immunization campaigns covering remote areas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90536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7275"/>
          </a:xfrm>
        </p:spPr>
        <p:txBody>
          <a:bodyPr/>
          <a:lstStyle/>
          <a:p>
            <a:r>
              <a:rPr lang="en-US" sz="3600" dirty="0" smtClean="0"/>
              <a:t>What is hindering eradication?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465" y="1628775"/>
            <a:ext cx="7235190" cy="404018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+mn-lt"/>
              </a:rPr>
              <a:t>C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ost of vaccine manufacturing</a:t>
            </a:r>
          </a:p>
          <a:p>
            <a:endParaRPr lang="en-US" sz="2000" dirty="0" smtClean="0">
              <a:solidFill>
                <a:schemeClr val="tx2"/>
              </a:solidFill>
              <a:latin typeface="+mn-lt"/>
            </a:endParaRPr>
          </a:p>
          <a:p>
            <a:r>
              <a:rPr lang="en-US" sz="2000" dirty="0" smtClean="0">
                <a:solidFill>
                  <a:schemeClr val="tx2"/>
                </a:solidFill>
                <a:latin typeface="+mn-lt"/>
              </a:rPr>
              <a:t>Insufficient worldwide vaccine supply</a:t>
            </a:r>
          </a:p>
          <a:p>
            <a:endParaRPr lang="en-US" sz="2000" dirty="0">
              <a:solidFill>
                <a:schemeClr val="tx2"/>
              </a:solidFill>
              <a:latin typeface="+mn-lt"/>
            </a:endParaRPr>
          </a:p>
          <a:p>
            <a:r>
              <a:rPr lang="en-US" sz="2000" dirty="0" smtClean="0">
                <a:solidFill>
                  <a:schemeClr val="tx2"/>
                </a:solidFill>
                <a:latin typeface="+mn-lt"/>
              </a:rPr>
              <a:t>Limited vaccine available for supplementary immunization</a:t>
            </a:r>
          </a:p>
          <a:p>
            <a:endParaRPr lang="en-US" sz="2000" dirty="0">
              <a:solidFill>
                <a:schemeClr val="tx2"/>
              </a:solidFill>
              <a:latin typeface="+mn-lt"/>
            </a:endParaRPr>
          </a:p>
          <a:p>
            <a:r>
              <a:rPr lang="en-US" sz="2000" u="sng" dirty="0" smtClean="0">
                <a:solidFill>
                  <a:srgbClr val="C00000"/>
                </a:solidFill>
                <a:latin typeface="+mn-lt"/>
              </a:rPr>
              <a:t>Need to switch to IPV which costs &gt;5x more than OPV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4335" y="6326296"/>
            <a:ext cx="8275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New technologies </a:t>
            </a:r>
            <a:r>
              <a:rPr lang="en-US" sz="2000" dirty="0"/>
              <a:t>t</a:t>
            </a:r>
            <a:r>
              <a:rPr lang="en-US" sz="2000" dirty="0" smtClean="0"/>
              <a:t>hat </a:t>
            </a:r>
            <a:r>
              <a:rPr lang="en-US" sz="2000" dirty="0"/>
              <a:t>f</a:t>
            </a:r>
            <a:r>
              <a:rPr lang="en-US" sz="2000" dirty="0" smtClean="0"/>
              <a:t>acilitate </a:t>
            </a:r>
            <a:r>
              <a:rPr lang="en-US" sz="2000" dirty="0"/>
              <a:t>v</a:t>
            </a:r>
            <a:r>
              <a:rPr lang="en-US" sz="2000" dirty="0" smtClean="0"/>
              <a:t>accine </a:t>
            </a:r>
            <a:r>
              <a:rPr lang="en-US" sz="2000" dirty="0"/>
              <a:t>m</a:t>
            </a:r>
            <a:r>
              <a:rPr lang="en-US" sz="2000" dirty="0" smtClean="0"/>
              <a:t>anufacturing </a:t>
            </a:r>
            <a:r>
              <a:rPr lang="en-US" sz="2000" dirty="0"/>
              <a:t>a</a:t>
            </a:r>
            <a:r>
              <a:rPr lang="en-US" sz="2000" dirty="0" smtClean="0"/>
              <a:t>re </a:t>
            </a:r>
            <a:r>
              <a:rPr lang="en-US" sz="2000" dirty="0"/>
              <a:t>n</a:t>
            </a:r>
            <a:r>
              <a:rPr lang="en-US" sz="2000" dirty="0" smtClean="0"/>
              <a:t>eeded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634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ight Arrow 98"/>
          <p:cNvSpPr/>
          <p:nvPr/>
        </p:nvSpPr>
        <p:spPr bwMode="auto">
          <a:xfrm>
            <a:off x="590550" y="1259205"/>
            <a:ext cx="8305800" cy="4114800"/>
          </a:xfrm>
          <a:prstGeom prst="rightArrow">
            <a:avLst/>
          </a:prstGeom>
          <a:gradFill flip="none" rotWithShape="1">
            <a:gsLst>
              <a:gs pos="0">
                <a:srgbClr val="FFEFD1"/>
              </a:gs>
              <a:gs pos="56000">
                <a:srgbClr val="F0EBD5"/>
              </a:gs>
              <a:gs pos="100000">
                <a:srgbClr val="D1C39F"/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515475" cy="782956"/>
          </a:xfrm>
        </p:spPr>
        <p:txBody>
          <a:bodyPr>
            <a:noAutofit/>
          </a:bodyPr>
          <a:lstStyle/>
          <a:p>
            <a:r>
              <a:rPr lang="en-US" sz="3600" dirty="0" smtClean="0"/>
              <a:t>Workflow</a:t>
            </a: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830263" y="1821835"/>
            <a:ext cx="7716168" cy="2864465"/>
            <a:chOff x="830263" y="2793385"/>
            <a:chExt cx="7716168" cy="2864465"/>
          </a:xfrm>
        </p:grpSpPr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2781300" y="2811463"/>
              <a:ext cx="1841500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794000" y="2793385"/>
              <a:ext cx="1833563" cy="2827337"/>
            </a:xfrm>
            <a:custGeom>
              <a:avLst/>
              <a:gdLst/>
              <a:ahLst/>
              <a:cxnLst>
                <a:cxn ang="0">
                  <a:pos x="0" y="56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2800" y="0"/>
                </a:cxn>
                <a:cxn ang="0">
                  <a:pos x="2800" y="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4624"/>
                </a:cxn>
                <a:cxn ang="0">
                  <a:pos x="3360" y="462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560" y="5184"/>
                </a:cxn>
                <a:cxn ang="0">
                  <a:pos x="560" y="5184"/>
                </a:cxn>
                <a:cxn ang="0">
                  <a:pos x="0" y="4624"/>
                </a:cxn>
                <a:cxn ang="0">
                  <a:pos x="0" y="4624"/>
                </a:cxn>
                <a:cxn ang="0">
                  <a:pos x="0" y="560"/>
                </a:cxn>
              </a:cxnLst>
              <a:rect l="0" t="0" r="r" b="b"/>
              <a:pathLst>
                <a:path w="3360" h="5184">
                  <a:moveTo>
                    <a:pt x="0" y="560"/>
                  </a:moveTo>
                  <a:cubicBezTo>
                    <a:pt x="0" y="251"/>
                    <a:pt x="251" y="0"/>
                    <a:pt x="560" y="0"/>
                  </a:cubicBezTo>
                  <a:cubicBezTo>
                    <a:pt x="560" y="0"/>
                    <a:pt x="560" y="0"/>
                    <a:pt x="560" y="0"/>
                  </a:cubicBezTo>
                  <a:lnTo>
                    <a:pt x="560" y="0"/>
                  </a:lnTo>
                  <a:lnTo>
                    <a:pt x="2800" y="0"/>
                  </a:lnTo>
                  <a:lnTo>
                    <a:pt x="2800" y="0"/>
                  </a:lnTo>
                  <a:cubicBezTo>
                    <a:pt x="3110" y="0"/>
                    <a:pt x="3360" y="251"/>
                    <a:pt x="3360" y="560"/>
                  </a:cubicBezTo>
                  <a:cubicBezTo>
                    <a:pt x="3360" y="560"/>
                    <a:pt x="3360" y="560"/>
                    <a:pt x="3360" y="560"/>
                  </a:cubicBezTo>
                  <a:lnTo>
                    <a:pt x="3360" y="560"/>
                  </a:lnTo>
                  <a:lnTo>
                    <a:pt x="3360" y="4624"/>
                  </a:lnTo>
                  <a:lnTo>
                    <a:pt x="3360" y="4624"/>
                  </a:lnTo>
                  <a:cubicBezTo>
                    <a:pt x="3360" y="4934"/>
                    <a:pt x="3110" y="5184"/>
                    <a:pt x="2800" y="5184"/>
                  </a:cubicBezTo>
                  <a:cubicBezTo>
                    <a:pt x="2800" y="5184"/>
                    <a:pt x="2800" y="5184"/>
                    <a:pt x="2800" y="5184"/>
                  </a:cubicBezTo>
                  <a:lnTo>
                    <a:pt x="2800" y="5184"/>
                  </a:lnTo>
                  <a:lnTo>
                    <a:pt x="560" y="5184"/>
                  </a:lnTo>
                  <a:lnTo>
                    <a:pt x="560" y="5184"/>
                  </a:lnTo>
                  <a:cubicBezTo>
                    <a:pt x="251" y="5184"/>
                    <a:pt x="0" y="4934"/>
                    <a:pt x="0" y="4624"/>
                  </a:cubicBezTo>
                  <a:cubicBezTo>
                    <a:pt x="0" y="4624"/>
                    <a:pt x="0" y="4624"/>
                    <a:pt x="0" y="4624"/>
                  </a:cubicBezTo>
                  <a:lnTo>
                    <a:pt x="0" y="56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49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2781300" y="2811463"/>
              <a:ext cx="1841500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3" name="Freeform 9"/>
            <p:cNvSpPr>
              <a:spLocks noEditPoints="1"/>
            </p:cNvSpPr>
            <p:nvPr/>
          </p:nvSpPr>
          <p:spPr bwMode="auto">
            <a:xfrm>
              <a:off x="2787650" y="2808288"/>
              <a:ext cx="1839913" cy="2849562"/>
            </a:xfrm>
            <a:custGeom>
              <a:avLst/>
              <a:gdLst/>
              <a:ahLst/>
              <a:cxnLst>
                <a:cxn ang="0">
                  <a:pos x="12" y="459"/>
                </a:cxn>
                <a:cxn ang="0">
                  <a:pos x="98" y="256"/>
                </a:cxn>
                <a:cxn ang="0">
                  <a:pos x="170" y="168"/>
                </a:cxn>
                <a:cxn ang="0">
                  <a:pos x="351" y="46"/>
                </a:cxn>
                <a:cxn ang="0">
                  <a:pos x="462" y="12"/>
                </a:cxn>
                <a:cxn ang="0">
                  <a:pos x="2931" y="12"/>
                </a:cxn>
                <a:cxn ang="0">
                  <a:pos x="3042" y="46"/>
                </a:cxn>
                <a:cxn ang="0">
                  <a:pos x="3223" y="168"/>
                </a:cxn>
                <a:cxn ang="0">
                  <a:pos x="3296" y="256"/>
                </a:cxn>
                <a:cxn ang="0">
                  <a:pos x="3381" y="459"/>
                </a:cxn>
                <a:cxn ang="0">
                  <a:pos x="3392" y="4640"/>
                </a:cxn>
                <a:cxn ang="0">
                  <a:pos x="3348" y="4863"/>
                </a:cxn>
                <a:cxn ang="0">
                  <a:pos x="3294" y="4964"/>
                </a:cxn>
                <a:cxn ang="0">
                  <a:pos x="3140" y="5118"/>
                </a:cxn>
                <a:cxn ang="0">
                  <a:pos x="3039" y="5172"/>
                </a:cxn>
                <a:cxn ang="0">
                  <a:pos x="2818" y="5216"/>
                </a:cxn>
                <a:cxn ang="0">
                  <a:pos x="459" y="5205"/>
                </a:cxn>
                <a:cxn ang="0">
                  <a:pos x="256" y="5120"/>
                </a:cxn>
                <a:cxn ang="0">
                  <a:pos x="168" y="5047"/>
                </a:cxn>
                <a:cxn ang="0">
                  <a:pos x="46" y="4866"/>
                </a:cxn>
                <a:cxn ang="0">
                  <a:pos x="12" y="4755"/>
                </a:cxn>
                <a:cxn ang="0">
                  <a:pos x="32" y="4639"/>
                </a:cxn>
                <a:cxn ang="0">
                  <a:pos x="76" y="4854"/>
                </a:cxn>
                <a:cxn ang="0">
                  <a:pos x="125" y="4943"/>
                </a:cxn>
                <a:cxn ang="0">
                  <a:pos x="274" y="5093"/>
                </a:cxn>
                <a:cxn ang="0">
                  <a:pos x="363" y="5141"/>
                </a:cxn>
                <a:cxn ang="0">
                  <a:pos x="576" y="5184"/>
                </a:cxn>
                <a:cxn ang="0">
                  <a:pos x="2925" y="5174"/>
                </a:cxn>
                <a:cxn ang="0">
                  <a:pos x="3122" y="5091"/>
                </a:cxn>
                <a:cxn ang="0">
                  <a:pos x="3200" y="5026"/>
                </a:cxn>
                <a:cxn ang="0">
                  <a:pos x="3318" y="4851"/>
                </a:cxn>
                <a:cxn ang="0">
                  <a:pos x="3350" y="4752"/>
                </a:cxn>
                <a:cxn ang="0">
                  <a:pos x="3350" y="465"/>
                </a:cxn>
                <a:cxn ang="0">
                  <a:pos x="3318" y="366"/>
                </a:cxn>
                <a:cxn ang="0">
                  <a:pos x="3200" y="191"/>
                </a:cxn>
                <a:cxn ang="0">
                  <a:pos x="3122" y="127"/>
                </a:cxn>
                <a:cxn ang="0">
                  <a:pos x="2925" y="43"/>
                </a:cxn>
                <a:cxn ang="0">
                  <a:pos x="578" y="32"/>
                </a:cxn>
                <a:cxn ang="0">
                  <a:pos x="363" y="76"/>
                </a:cxn>
                <a:cxn ang="0">
                  <a:pos x="274" y="125"/>
                </a:cxn>
                <a:cxn ang="0">
                  <a:pos x="125" y="274"/>
                </a:cxn>
                <a:cxn ang="0">
                  <a:pos x="76" y="363"/>
                </a:cxn>
                <a:cxn ang="0">
                  <a:pos x="32" y="576"/>
                </a:cxn>
              </a:cxnLst>
              <a:rect l="0" t="0" r="r" b="b"/>
              <a:pathLst>
                <a:path w="3392" h="5216">
                  <a:moveTo>
                    <a:pt x="0" y="576"/>
                  </a:moveTo>
                  <a:lnTo>
                    <a:pt x="12" y="462"/>
                  </a:lnTo>
                  <a:cubicBezTo>
                    <a:pt x="12" y="461"/>
                    <a:pt x="12" y="460"/>
                    <a:pt x="12" y="459"/>
                  </a:cubicBezTo>
                  <a:lnTo>
                    <a:pt x="45" y="354"/>
                  </a:lnTo>
                  <a:cubicBezTo>
                    <a:pt x="46" y="353"/>
                    <a:pt x="46" y="352"/>
                    <a:pt x="46" y="351"/>
                  </a:cubicBezTo>
                  <a:lnTo>
                    <a:pt x="98" y="256"/>
                  </a:lnTo>
                  <a:cubicBezTo>
                    <a:pt x="99" y="255"/>
                    <a:pt x="99" y="254"/>
                    <a:pt x="100" y="253"/>
                  </a:cubicBezTo>
                  <a:lnTo>
                    <a:pt x="168" y="170"/>
                  </a:lnTo>
                  <a:cubicBezTo>
                    <a:pt x="169" y="170"/>
                    <a:pt x="170" y="169"/>
                    <a:pt x="170" y="168"/>
                  </a:cubicBezTo>
                  <a:lnTo>
                    <a:pt x="253" y="100"/>
                  </a:lnTo>
                  <a:cubicBezTo>
                    <a:pt x="254" y="99"/>
                    <a:pt x="255" y="99"/>
                    <a:pt x="256" y="98"/>
                  </a:cubicBezTo>
                  <a:lnTo>
                    <a:pt x="351" y="46"/>
                  </a:lnTo>
                  <a:cubicBezTo>
                    <a:pt x="352" y="46"/>
                    <a:pt x="353" y="46"/>
                    <a:pt x="354" y="45"/>
                  </a:cubicBezTo>
                  <a:lnTo>
                    <a:pt x="459" y="12"/>
                  </a:lnTo>
                  <a:cubicBezTo>
                    <a:pt x="460" y="12"/>
                    <a:pt x="461" y="12"/>
                    <a:pt x="462" y="12"/>
                  </a:cubicBezTo>
                  <a:lnTo>
                    <a:pt x="575" y="1"/>
                  </a:lnTo>
                  <a:lnTo>
                    <a:pt x="2816" y="0"/>
                  </a:lnTo>
                  <a:lnTo>
                    <a:pt x="2931" y="12"/>
                  </a:lnTo>
                  <a:cubicBezTo>
                    <a:pt x="2932" y="12"/>
                    <a:pt x="2933" y="12"/>
                    <a:pt x="2934" y="12"/>
                  </a:cubicBezTo>
                  <a:lnTo>
                    <a:pt x="3039" y="45"/>
                  </a:lnTo>
                  <a:cubicBezTo>
                    <a:pt x="3040" y="46"/>
                    <a:pt x="3041" y="46"/>
                    <a:pt x="3042" y="46"/>
                  </a:cubicBezTo>
                  <a:lnTo>
                    <a:pt x="3137" y="98"/>
                  </a:lnTo>
                  <a:cubicBezTo>
                    <a:pt x="3138" y="99"/>
                    <a:pt x="3139" y="99"/>
                    <a:pt x="3140" y="100"/>
                  </a:cubicBezTo>
                  <a:lnTo>
                    <a:pt x="3223" y="168"/>
                  </a:lnTo>
                  <a:cubicBezTo>
                    <a:pt x="3223" y="169"/>
                    <a:pt x="3224" y="169"/>
                    <a:pt x="3225" y="170"/>
                  </a:cubicBezTo>
                  <a:lnTo>
                    <a:pt x="3294" y="253"/>
                  </a:lnTo>
                  <a:cubicBezTo>
                    <a:pt x="3294" y="254"/>
                    <a:pt x="3295" y="255"/>
                    <a:pt x="3296" y="256"/>
                  </a:cubicBezTo>
                  <a:lnTo>
                    <a:pt x="3347" y="351"/>
                  </a:lnTo>
                  <a:cubicBezTo>
                    <a:pt x="3347" y="352"/>
                    <a:pt x="3347" y="353"/>
                    <a:pt x="3348" y="354"/>
                  </a:cubicBezTo>
                  <a:lnTo>
                    <a:pt x="3381" y="459"/>
                  </a:lnTo>
                  <a:cubicBezTo>
                    <a:pt x="3381" y="460"/>
                    <a:pt x="3381" y="461"/>
                    <a:pt x="3381" y="462"/>
                  </a:cubicBezTo>
                  <a:lnTo>
                    <a:pt x="3392" y="575"/>
                  </a:lnTo>
                  <a:lnTo>
                    <a:pt x="3392" y="4640"/>
                  </a:lnTo>
                  <a:lnTo>
                    <a:pt x="3381" y="4755"/>
                  </a:lnTo>
                  <a:cubicBezTo>
                    <a:pt x="3381" y="4756"/>
                    <a:pt x="3381" y="4757"/>
                    <a:pt x="3381" y="4758"/>
                  </a:cubicBezTo>
                  <a:lnTo>
                    <a:pt x="3348" y="4863"/>
                  </a:lnTo>
                  <a:cubicBezTo>
                    <a:pt x="3347" y="4864"/>
                    <a:pt x="3347" y="4865"/>
                    <a:pt x="3347" y="4866"/>
                  </a:cubicBezTo>
                  <a:lnTo>
                    <a:pt x="3296" y="4961"/>
                  </a:lnTo>
                  <a:cubicBezTo>
                    <a:pt x="3295" y="4962"/>
                    <a:pt x="3294" y="4963"/>
                    <a:pt x="3294" y="4964"/>
                  </a:cubicBezTo>
                  <a:lnTo>
                    <a:pt x="3225" y="5047"/>
                  </a:lnTo>
                  <a:cubicBezTo>
                    <a:pt x="3224" y="5047"/>
                    <a:pt x="3223" y="5048"/>
                    <a:pt x="3223" y="5049"/>
                  </a:cubicBezTo>
                  <a:lnTo>
                    <a:pt x="3140" y="5118"/>
                  </a:lnTo>
                  <a:cubicBezTo>
                    <a:pt x="3139" y="5118"/>
                    <a:pt x="3138" y="5119"/>
                    <a:pt x="3137" y="5120"/>
                  </a:cubicBezTo>
                  <a:lnTo>
                    <a:pt x="3042" y="5171"/>
                  </a:lnTo>
                  <a:cubicBezTo>
                    <a:pt x="3041" y="5171"/>
                    <a:pt x="3040" y="5171"/>
                    <a:pt x="3039" y="5172"/>
                  </a:cubicBezTo>
                  <a:lnTo>
                    <a:pt x="2934" y="5205"/>
                  </a:lnTo>
                  <a:cubicBezTo>
                    <a:pt x="2933" y="5205"/>
                    <a:pt x="2932" y="5205"/>
                    <a:pt x="2931" y="5205"/>
                  </a:cubicBezTo>
                  <a:lnTo>
                    <a:pt x="2818" y="5216"/>
                  </a:lnTo>
                  <a:lnTo>
                    <a:pt x="576" y="5216"/>
                  </a:lnTo>
                  <a:lnTo>
                    <a:pt x="462" y="5205"/>
                  </a:lnTo>
                  <a:cubicBezTo>
                    <a:pt x="461" y="5205"/>
                    <a:pt x="460" y="5205"/>
                    <a:pt x="459" y="5205"/>
                  </a:cubicBezTo>
                  <a:lnTo>
                    <a:pt x="354" y="5172"/>
                  </a:lnTo>
                  <a:cubicBezTo>
                    <a:pt x="353" y="5171"/>
                    <a:pt x="352" y="5171"/>
                    <a:pt x="351" y="5171"/>
                  </a:cubicBezTo>
                  <a:lnTo>
                    <a:pt x="256" y="5120"/>
                  </a:lnTo>
                  <a:cubicBezTo>
                    <a:pt x="255" y="5119"/>
                    <a:pt x="254" y="5118"/>
                    <a:pt x="253" y="5118"/>
                  </a:cubicBezTo>
                  <a:lnTo>
                    <a:pt x="170" y="5049"/>
                  </a:lnTo>
                  <a:cubicBezTo>
                    <a:pt x="169" y="5048"/>
                    <a:pt x="169" y="5047"/>
                    <a:pt x="168" y="5047"/>
                  </a:cubicBezTo>
                  <a:lnTo>
                    <a:pt x="100" y="4964"/>
                  </a:lnTo>
                  <a:cubicBezTo>
                    <a:pt x="99" y="4963"/>
                    <a:pt x="99" y="4962"/>
                    <a:pt x="98" y="4961"/>
                  </a:cubicBezTo>
                  <a:lnTo>
                    <a:pt x="46" y="4866"/>
                  </a:lnTo>
                  <a:cubicBezTo>
                    <a:pt x="46" y="4865"/>
                    <a:pt x="46" y="4864"/>
                    <a:pt x="45" y="4863"/>
                  </a:cubicBezTo>
                  <a:lnTo>
                    <a:pt x="12" y="4758"/>
                  </a:lnTo>
                  <a:cubicBezTo>
                    <a:pt x="12" y="4757"/>
                    <a:pt x="12" y="4756"/>
                    <a:pt x="12" y="4755"/>
                  </a:cubicBezTo>
                  <a:lnTo>
                    <a:pt x="1" y="4642"/>
                  </a:lnTo>
                  <a:lnTo>
                    <a:pt x="0" y="576"/>
                  </a:lnTo>
                  <a:close/>
                  <a:moveTo>
                    <a:pt x="32" y="4639"/>
                  </a:moveTo>
                  <a:lnTo>
                    <a:pt x="43" y="4752"/>
                  </a:lnTo>
                  <a:lnTo>
                    <a:pt x="43" y="4749"/>
                  </a:lnTo>
                  <a:lnTo>
                    <a:pt x="76" y="4854"/>
                  </a:lnTo>
                  <a:lnTo>
                    <a:pt x="75" y="4851"/>
                  </a:lnTo>
                  <a:lnTo>
                    <a:pt x="127" y="4946"/>
                  </a:lnTo>
                  <a:lnTo>
                    <a:pt x="125" y="4943"/>
                  </a:lnTo>
                  <a:lnTo>
                    <a:pt x="193" y="5026"/>
                  </a:lnTo>
                  <a:lnTo>
                    <a:pt x="191" y="5024"/>
                  </a:lnTo>
                  <a:lnTo>
                    <a:pt x="274" y="5093"/>
                  </a:lnTo>
                  <a:lnTo>
                    <a:pt x="271" y="5091"/>
                  </a:lnTo>
                  <a:lnTo>
                    <a:pt x="366" y="5142"/>
                  </a:lnTo>
                  <a:lnTo>
                    <a:pt x="363" y="5141"/>
                  </a:lnTo>
                  <a:lnTo>
                    <a:pt x="468" y="5174"/>
                  </a:lnTo>
                  <a:lnTo>
                    <a:pt x="465" y="5174"/>
                  </a:lnTo>
                  <a:lnTo>
                    <a:pt x="576" y="5184"/>
                  </a:lnTo>
                  <a:lnTo>
                    <a:pt x="2815" y="5185"/>
                  </a:lnTo>
                  <a:lnTo>
                    <a:pt x="2928" y="5174"/>
                  </a:lnTo>
                  <a:lnTo>
                    <a:pt x="2925" y="5174"/>
                  </a:lnTo>
                  <a:lnTo>
                    <a:pt x="3030" y="5141"/>
                  </a:lnTo>
                  <a:lnTo>
                    <a:pt x="3027" y="5142"/>
                  </a:lnTo>
                  <a:lnTo>
                    <a:pt x="3122" y="5091"/>
                  </a:lnTo>
                  <a:lnTo>
                    <a:pt x="3119" y="5093"/>
                  </a:lnTo>
                  <a:lnTo>
                    <a:pt x="3202" y="5024"/>
                  </a:lnTo>
                  <a:lnTo>
                    <a:pt x="3200" y="5026"/>
                  </a:lnTo>
                  <a:lnTo>
                    <a:pt x="3269" y="4943"/>
                  </a:lnTo>
                  <a:lnTo>
                    <a:pt x="3267" y="4946"/>
                  </a:lnTo>
                  <a:lnTo>
                    <a:pt x="3318" y="4851"/>
                  </a:lnTo>
                  <a:lnTo>
                    <a:pt x="3317" y="4854"/>
                  </a:lnTo>
                  <a:lnTo>
                    <a:pt x="3350" y="4749"/>
                  </a:lnTo>
                  <a:lnTo>
                    <a:pt x="3350" y="4752"/>
                  </a:lnTo>
                  <a:lnTo>
                    <a:pt x="3360" y="4640"/>
                  </a:lnTo>
                  <a:lnTo>
                    <a:pt x="3361" y="578"/>
                  </a:lnTo>
                  <a:lnTo>
                    <a:pt x="3350" y="465"/>
                  </a:lnTo>
                  <a:lnTo>
                    <a:pt x="3350" y="468"/>
                  </a:lnTo>
                  <a:lnTo>
                    <a:pt x="3317" y="363"/>
                  </a:lnTo>
                  <a:lnTo>
                    <a:pt x="3318" y="366"/>
                  </a:lnTo>
                  <a:lnTo>
                    <a:pt x="3267" y="271"/>
                  </a:lnTo>
                  <a:lnTo>
                    <a:pt x="3269" y="274"/>
                  </a:lnTo>
                  <a:lnTo>
                    <a:pt x="3200" y="191"/>
                  </a:lnTo>
                  <a:lnTo>
                    <a:pt x="3202" y="193"/>
                  </a:lnTo>
                  <a:lnTo>
                    <a:pt x="3119" y="125"/>
                  </a:lnTo>
                  <a:lnTo>
                    <a:pt x="3122" y="127"/>
                  </a:lnTo>
                  <a:lnTo>
                    <a:pt x="3027" y="75"/>
                  </a:lnTo>
                  <a:lnTo>
                    <a:pt x="3030" y="76"/>
                  </a:lnTo>
                  <a:lnTo>
                    <a:pt x="2925" y="43"/>
                  </a:lnTo>
                  <a:lnTo>
                    <a:pt x="2928" y="43"/>
                  </a:lnTo>
                  <a:lnTo>
                    <a:pt x="2816" y="32"/>
                  </a:lnTo>
                  <a:lnTo>
                    <a:pt x="578" y="32"/>
                  </a:lnTo>
                  <a:lnTo>
                    <a:pt x="465" y="43"/>
                  </a:lnTo>
                  <a:lnTo>
                    <a:pt x="468" y="43"/>
                  </a:lnTo>
                  <a:lnTo>
                    <a:pt x="363" y="76"/>
                  </a:lnTo>
                  <a:lnTo>
                    <a:pt x="366" y="75"/>
                  </a:lnTo>
                  <a:lnTo>
                    <a:pt x="271" y="127"/>
                  </a:lnTo>
                  <a:lnTo>
                    <a:pt x="274" y="125"/>
                  </a:lnTo>
                  <a:lnTo>
                    <a:pt x="191" y="193"/>
                  </a:lnTo>
                  <a:lnTo>
                    <a:pt x="193" y="191"/>
                  </a:lnTo>
                  <a:lnTo>
                    <a:pt x="125" y="274"/>
                  </a:lnTo>
                  <a:lnTo>
                    <a:pt x="127" y="271"/>
                  </a:lnTo>
                  <a:lnTo>
                    <a:pt x="75" y="366"/>
                  </a:lnTo>
                  <a:lnTo>
                    <a:pt x="76" y="363"/>
                  </a:lnTo>
                  <a:lnTo>
                    <a:pt x="43" y="468"/>
                  </a:lnTo>
                  <a:lnTo>
                    <a:pt x="43" y="465"/>
                  </a:lnTo>
                  <a:lnTo>
                    <a:pt x="32" y="576"/>
                  </a:lnTo>
                  <a:lnTo>
                    <a:pt x="32" y="4639"/>
                  </a:lnTo>
                  <a:close/>
                </a:path>
              </a:pathLst>
            </a:custGeom>
            <a:solidFill>
              <a:schemeClr val="tx2">
                <a:lumMod val="65000"/>
              </a:schemeClr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4710113" y="2811463"/>
              <a:ext cx="1831975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4714875" y="2816225"/>
              <a:ext cx="1824038" cy="2827337"/>
            </a:xfrm>
            <a:custGeom>
              <a:avLst/>
              <a:gdLst/>
              <a:ahLst/>
              <a:cxnLst>
                <a:cxn ang="0">
                  <a:pos x="0" y="558"/>
                </a:cxn>
                <a:cxn ang="0">
                  <a:pos x="558" y="0"/>
                </a:cxn>
                <a:cxn ang="0">
                  <a:pos x="558" y="0"/>
                </a:cxn>
                <a:cxn ang="0">
                  <a:pos x="558" y="0"/>
                </a:cxn>
                <a:cxn ang="0">
                  <a:pos x="2787" y="0"/>
                </a:cxn>
                <a:cxn ang="0">
                  <a:pos x="2787" y="0"/>
                </a:cxn>
                <a:cxn ang="0">
                  <a:pos x="3344" y="558"/>
                </a:cxn>
                <a:cxn ang="0">
                  <a:pos x="3344" y="558"/>
                </a:cxn>
                <a:cxn ang="0">
                  <a:pos x="3344" y="558"/>
                </a:cxn>
                <a:cxn ang="0">
                  <a:pos x="3344" y="4627"/>
                </a:cxn>
                <a:cxn ang="0">
                  <a:pos x="3344" y="4627"/>
                </a:cxn>
                <a:cxn ang="0">
                  <a:pos x="2787" y="5184"/>
                </a:cxn>
                <a:cxn ang="0">
                  <a:pos x="2787" y="5184"/>
                </a:cxn>
                <a:cxn ang="0">
                  <a:pos x="2787" y="5184"/>
                </a:cxn>
                <a:cxn ang="0">
                  <a:pos x="558" y="5184"/>
                </a:cxn>
                <a:cxn ang="0">
                  <a:pos x="558" y="5184"/>
                </a:cxn>
                <a:cxn ang="0">
                  <a:pos x="0" y="4627"/>
                </a:cxn>
                <a:cxn ang="0">
                  <a:pos x="0" y="4627"/>
                </a:cxn>
                <a:cxn ang="0">
                  <a:pos x="0" y="558"/>
                </a:cxn>
              </a:cxnLst>
              <a:rect l="0" t="0" r="r" b="b"/>
              <a:pathLst>
                <a:path w="3344" h="5184">
                  <a:moveTo>
                    <a:pt x="0" y="558"/>
                  </a:moveTo>
                  <a:cubicBezTo>
                    <a:pt x="0" y="250"/>
                    <a:pt x="250" y="0"/>
                    <a:pt x="558" y="0"/>
                  </a:cubicBezTo>
                  <a:cubicBezTo>
                    <a:pt x="558" y="0"/>
                    <a:pt x="558" y="0"/>
                    <a:pt x="558" y="0"/>
                  </a:cubicBezTo>
                  <a:lnTo>
                    <a:pt x="558" y="0"/>
                  </a:lnTo>
                  <a:lnTo>
                    <a:pt x="2787" y="0"/>
                  </a:lnTo>
                  <a:lnTo>
                    <a:pt x="2787" y="0"/>
                  </a:lnTo>
                  <a:cubicBezTo>
                    <a:pt x="3095" y="0"/>
                    <a:pt x="3344" y="250"/>
                    <a:pt x="3344" y="558"/>
                  </a:cubicBezTo>
                  <a:cubicBezTo>
                    <a:pt x="3344" y="558"/>
                    <a:pt x="3344" y="558"/>
                    <a:pt x="3344" y="558"/>
                  </a:cubicBezTo>
                  <a:lnTo>
                    <a:pt x="3344" y="558"/>
                  </a:lnTo>
                  <a:lnTo>
                    <a:pt x="3344" y="4627"/>
                  </a:lnTo>
                  <a:lnTo>
                    <a:pt x="3344" y="4627"/>
                  </a:lnTo>
                  <a:cubicBezTo>
                    <a:pt x="3344" y="4935"/>
                    <a:pt x="3095" y="5184"/>
                    <a:pt x="2787" y="5184"/>
                  </a:cubicBezTo>
                  <a:cubicBezTo>
                    <a:pt x="2787" y="5184"/>
                    <a:pt x="2787" y="5184"/>
                    <a:pt x="2787" y="5184"/>
                  </a:cubicBezTo>
                  <a:lnTo>
                    <a:pt x="2787" y="5184"/>
                  </a:lnTo>
                  <a:lnTo>
                    <a:pt x="558" y="5184"/>
                  </a:lnTo>
                  <a:lnTo>
                    <a:pt x="558" y="5184"/>
                  </a:lnTo>
                  <a:cubicBezTo>
                    <a:pt x="250" y="5184"/>
                    <a:pt x="0" y="4935"/>
                    <a:pt x="0" y="4627"/>
                  </a:cubicBezTo>
                  <a:cubicBezTo>
                    <a:pt x="0" y="4627"/>
                    <a:pt x="0" y="4627"/>
                    <a:pt x="0" y="4627"/>
                  </a:cubicBezTo>
                  <a:lnTo>
                    <a:pt x="0" y="558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51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4710113" y="2811463"/>
              <a:ext cx="1831975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4705350" y="2808288"/>
              <a:ext cx="1841500" cy="2849562"/>
            </a:xfrm>
            <a:custGeom>
              <a:avLst/>
              <a:gdLst/>
              <a:ahLst/>
              <a:cxnLst>
                <a:cxn ang="0">
                  <a:pos x="12" y="458"/>
                </a:cxn>
                <a:cxn ang="0">
                  <a:pos x="97" y="255"/>
                </a:cxn>
                <a:cxn ang="0">
                  <a:pos x="170" y="168"/>
                </a:cxn>
                <a:cxn ang="0">
                  <a:pos x="350" y="46"/>
                </a:cxn>
                <a:cxn ang="0">
                  <a:pos x="461" y="12"/>
                </a:cxn>
                <a:cxn ang="0">
                  <a:pos x="2917" y="12"/>
                </a:cxn>
                <a:cxn ang="0">
                  <a:pos x="3028" y="46"/>
                </a:cxn>
                <a:cxn ang="0">
                  <a:pos x="3208" y="168"/>
                </a:cxn>
                <a:cxn ang="0">
                  <a:pos x="3280" y="255"/>
                </a:cxn>
                <a:cxn ang="0">
                  <a:pos x="3365" y="458"/>
                </a:cxn>
                <a:cxn ang="0">
                  <a:pos x="3376" y="4643"/>
                </a:cxn>
                <a:cxn ang="0">
                  <a:pos x="3332" y="4865"/>
                </a:cxn>
                <a:cxn ang="0">
                  <a:pos x="3278" y="4966"/>
                </a:cxn>
                <a:cxn ang="0">
                  <a:pos x="3126" y="5118"/>
                </a:cxn>
                <a:cxn ang="0">
                  <a:pos x="3025" y="5172"/>
                </a:cxn>
                <a:cxn ang="0">
                  <a:pos x="2805" y="5216"/>
                </a:cxn>
                <a:cxn ang="0">
                  <a:pos x="458" y="5205"/>
                </a:cxn>
                <a:cxn ang="0">
                  <a:pos x="255" y="5120"/>
                </a:cxn>
                <a:cxn ang="0">
                  <a:pos x="168" y="5048"/>
                </a:cxn>
                <a:cxn ang="0">
                  <a:pos x="46" y="4868"/>
                </a:cxn>
                <a:cxn ang="0">
                  <a:pos x="12" y="4757"/>
                </a:cxn>
                <a:cxn ang="0">
                  <a:pos x="32" y="4642"/>
                </a:cxn>
                <a:cxn ang="0">
                  <a:pos x="76" y="4856"/>
                </a:cxn>
                <a:cxn ang="0">
                  <a:pos x="124" y="4945"/>
                </a:cxn>
                <a:cxn ang="0">
                  <a:pos x="273" y="5093"/>
                </a:cxn>
                <a:cxn ang="0">
                  <a:pos x="362" y="5141"/>
                </a:cxn>
                <a:cxn ang="0">
                  <a:pos x="574" y="5184"/>
                </a:cxn>
                <a:cxn ang="0">
                  <a:pos x="2911" y="5174"/>
                </a:cxn>
                <a:cxn ang="0">
                  <a:pos x="3108" y="5091"/>
                </a:cxn>
                <a:cxn ang="0">
                  <a:pos x="3185" y="5027"/>
                </a:cxn>
                <a:cxn ang="0">
                  <a:pos x="3302" y="4853"/>
                </a:cxn>
                <a:cxn ang="0">
                  <a:pos x="3334" y="4754"/>
                </a:cxn>
                <a:cxn ang="0">
                  <a:pos x="3334" y="464"/>
                </a:cxn>
                <a:cxn ang="0">
                  <a:pos x="3302" y="365"/>
                </a:cxn>
                <a:cxn ang="0">
                  <a:pos x="3185" y="191"/>
                </a:cxn>
                <a:cxn ang="0">
                  <a:pos x="3108" y="126"/>
                </a:cxn>
                <a:cxn ang="0">
                  <a:pos x="2911" y="43"/>
                </a:cxn>
                <a:cxn ang="0">
                  <a:pos x="576" y="32"/>
                </a:cxn>
                <a:cxn ang="0">
                  <a:pos x="362" y="76"/>
                </a:cxn>
                <a:cxn ang="0">
                  <a:pos x="273" y="124"/>
                </a:cxn>
                <a:cxn ang="0">
                  <a:pos x="124" y="273"/>
                </a:cxn>
                <a:cxn ang="0">
                  <a:pos x="76" y="362"/>
                </a:cxn>
                <a:cxn ang="0">
                  <a:pos x="32" y="574"/>
                </a:cxn>
              </a:cxnLst>
              <a:rect l="0" t="0" r="r" b="b"/>
              <a:pathLst>
                <a:path w="3376" h="5216">
                  <a:moveTo>
                    <a:pt x="0" y="574"/>
                  </a:moveTo>
                  <a:lnTo>
                    <a:pt x="12" y="461"/>
                  </a:lnTo>
                  <a:cubicBezTo>
                    <a:pt x="12" y="460"/>
                    <a:pt x="12" y="459"/>
                    <a:pt x="12" y="458"/>
                  </a:cubicBezTo>
                  <a:lnTo>
                    <a:pt x="45" y="353"/>
                  </a:lnTo>
                  <a:cubicBezTo>
                    <a:pt x="46" y="352"/>
                    <a:pt x="46" y="351"/>
                    <a:pt x="46" y="350"/>
                  </a:cubicBezTo>
                  <a:lnTo>
                    <a:pt x="97" y="255"/>
                  </a:lnTo>
                  <a:cubicBezTo>
                    <a:pt x="98" y="254"/>
                    <a:pt x="99" y="253"/>
                    <a:pt x="99" y="252"/>
                  </a:cubicBezTo>
                  <a:lnTo>
                    <a:pt x="168" y="170"/>
                  </a:lnTo>
                  <a:cubicBezTo>
                    <a:pt x="169" y="169"/>
                    <a:pt x="169" y="169"/>
                    <a:pt x="170" y="168"/>
                  </a:cubicBezTo>
                  <a:lnTo>
                    <a:pt x="252" y="99"/>
                  </a:lnTo>
                  <a:cubicBezTo>
                    <a:pt x="253" y="99"/>
                    <a:pt x="254" y="98"/>
                    <a:pt x="255" y="97"/>
                  </a:cubicBezTo>
                  <a:lnTo>
                    <a:pt x="350" y="46"/>
                  </a:lnTo>
                  <a:cubicBezTo>
                    <a:pt x="351" y="46"/>
                    <a:pt x="352" y="46"/>
                    <a:pt x="353" y="45"/>
                  </a:cubicBezTo>
                  <a:lnTo>
                    <a:pt x="458" y="12"/>
                  </a:lnTo>
                  <a:cubicBezTo>
                    <a:pt x="459" y="12"/>
                    <a:pt x="460" y="12"/>
                    <a:pt x="461" y="12"/>
                  </a:cubicBezTo>
                  <a:lnTo>
                    <a:pt x="573" y="1"/>
                  </a:lnTo>
                  <a:lnTo>
                    <a:pt x="2803" y="0"/>
                  </a:lnTo>
                  <a:lnTo>
                    <a:pt x="2917" y="12"/>
                  </a:lnTo>
                  <a:cubicBezTo>
                    <a:pt x="2918" y="12"/>
                    <a:pt x="2919" y="12"/>
                    <a:pt x="2920" y="12"/>
                  </a:cubicBezTo>
                  <a:lnTo>
                    <a:pt x="3025" y="45"/>
                  </a:lnTo>
                  <a:cubicBezTo>
                    <a:pt x="3026" y="46"/>
                    <a:pt x="3027" y="46"/>
                    <a:pt x="3028" y="46"/>
                  </a:cubicBezTo>
                  <a:lnTo>
                    <a:pt x="3123" y="97"/>
                  </a:lnTo>
                  <a:cubicBezTo>
                    <a:pt x="3124" y="98"/>
                    <a:pt x="3125" y="99"/>
                    <a:pt x="3126" y="99"/>
                  </a:cubicBezTo>
                  <a:lnTo>
                    <a:pt x="3208" y="168"/>
                  </a:lnTo>
                  <a:cubicBezTo>
                    <a:pt x="3208" y="169"/>
                    <a:pt x="3209" y="170"/>
                    <a:pt x="3210" y="170"/>
                  </a:cubicBezTo>
                  <a:lnTo>
                    <a:pt x="3278" y="252"/>
                  </a:lnTo>
                  <a:cubicBezTo>
                    <a:pt x="3278" y="253"/>
                    <a:pt x="3279" y="254"/>
                    <a:pt x="3280" y="255"/>
                  </a:cubicBezTo>
                  <a:lnTo>
                    <a:pt x="3331" y="350"/>
                  </a:lnTo>
                  <a:cubicBezTo>
                    <a:pt x="3331" y="351"/>
                    <a:pt x="3331" y="352"/>
                    <a:pt x="3332" y="353"/>
                  </a:cubicBezTo>
                  <a:lnTo>
                    <a:pt x="3365" y="458"/>
                  </a:lnTo>
                  <a:cubicBezTo>
                    <a:pt x="3365" y="459"/>
                    <a:pt x="3365" y="460"/>
                    <a:pt x="3365" y="461"/>
                  </a:cubicBezTo>
                  <a:lnTo>
                    <a:pt x="3376" y="573"/>
                  </a:lnTo>
                  <a:lnTo>
                    <a:pt x="3376" y="4643"/>
                  </a:lnTo>
                  <a:lnTo>
                    <a:pt x="3365" y="4757"/>
                  </a:lnTo>
                  <a:cubicBezTo>
                    <a:pt x="3365" y="4758"/>
                    <a:pt x="3365" y="4759"/>
                    <a:pt x="3365" y="4760"/>
                  </a:cubicBezTo>
                  <a:lnTo>
                    <a:pt x="3332" y="4865"/>
                  </a:lnTo>
                  <a:cubicBezTo>
                    <a:pt x="3331" y="4866"/>
                    <a:pt x="3331" y="4867"/>
                    <a:pt x="3331" y="4868"/>
                  </a:cubicBezTo>
                  <a:lnTo>
                    <a:pt x="3280" y="4963"/>
                  </a:lnTo>
                  <a:cubicBezTo>
                    <a:pt x="3279" y="4964"/>
                    <a:pt x="3278" y="4965"/>
                    <a:pt x="3278" y="4966"/>
                  </a:cubicBezTo>
                  <a:lnTo>
                    <a:pt x="3210" y="5048"/>
                  </a:lnTo>
                  <a:cubicBezTo>
                    <a:pt x="3209" y="5048"/>
                    <a:pt x="3208" y="5049"/>
                    <a:pt x="3208" y="5050"/>
                  </a:cubicBezTo>
                  <a:lnTo>
                    <a:pt x="3126" y="5118"/>
                  </a:lnTo>
                  <a:cubicBezTo>
                    <a:pt x="3125" y="5118"/>
                    <a:pt x="3124" y="5119"/>
                    <a:pt x="3123" y="5120"/>
                  </a:cubicBezTo>
                  <a:lnTo>
                    <a:pt x="3028" y="5171"/>
                  </a:lnTo>
                  <a:cubicBezTo>
                    <a:pt x="3027" y="5171"/>
                    <a:pt x="3026" y="5171"/>
                    <a:pt x="3025" y="5172"/>
                  </a:cubicBezTo>
                  <a:lnTo>
                    <a:pt x="2920" y="5205"/>
                  </a:lnTo>
                  <a:cubicBezTo>
                    <a:pt x="2919" y="5205"/>
                    <a:pt x="2918" y="5205"/>
                    <a:pt x="2917" y="5205"/>
                  </a:cubicBezTo>
                  <a:lnTo>
                    <a:pt x="2805" y="5216"/>
                  </a:lnTo>
                  <a:lnTo>
                    <a:pt x="574" y="5216"/>
                  </a:lnTo>
                  <a:lnTo>
                    <a:pt x="461" y="5205"/>
                  </a:lnTo>
                  <a:cubicBezTo>
                    <a:pt x="460" y="5205"/>
                    <a:pt x="459" y="5205"/>
                    <a:pt x="458" y="5205"/>
                  </a:cubicBezTo>
                  <a:lnTo>
                    <a:pt x="353" y="5172"/>
                  </a:lnTo>
                  <a:cubicBezTo>
                    <a:pt x="352" y="5171"/>
                    <a:pt x="351" y="5171"/>
                    <a:pt x="350" y="5171"/>
                  </a:cubicBezTo>
                  <a:lnTo>
                    <a:pt x="255" y="5120"/>
                  </a:lnTo>
                  <a:cubicBezTo>
                    <a:pt x="254" y="5119"/>
                    <a:pt x="253" y="5118"/>
                    <a:pt x="252" y="5118"/>
                  </a:cubicBezTo>
                  <a:lnTo>
                    <a:pt x="170" y="5050"/>
                  </a:lnTo>
                  <a:cubicBezTo>
                    <a:pt x="170" y="5049"/>
                    <a:pt x="169" y="5048"/>
                    <a:pt x="168" y="5048"/>
                  </a:cubicBezTo>
                  <a:lnTo>
                    <a:pt x="99" y="4966"/>
                  </a:lnTo>
                  <a:cubicBezTo>
                    <a:pt x="99" y="4965"/>
                    <a:pt x="98" y="4964"/>
                    <a:pt x="97" y="4963"/>
                  </a:cubicBezTo>
                  <a:lnTo>
                    <a:pt x="46" y="4868"/>
                  </a:lnTo>
                  <a:cubicBezTo>
                    <a:pt x="46" y="4867"/>
                    <a:pt x="46" y="4866"/>
                    <a:pt x="45" y="4865"/>
                  </a:cubicBezTo>
                  <a:lnTo>
                    <a:pt x="12" y="4760"/>
                  </a:lnTo>
                  <a:cubicBezTo>
                    <a:pt x="12" y="4759"/>
                    <a:pt x="12" y="4758"/>
                    <a:pt x="12" y="4757"/>
                  </a:cubicBezTo>
                  <a:lnTo>
                    <a:pt x="1" y="4645"/>
                  </a:lnTo>
                  <a:lnTo>
                    <a:pt x="0" y="574"/>
                  </a:lnTo>
                  <a:close/>
                  <a:moveTo>
                    <a:pt x="32" y="4642"/>
                  </a:moveTo>
                  <a:lnTo>
                    <a:pt x="43" y="4754"/>
                  </a:lnTo>
                  <a:lnTo>
                    <a:pt x="43" y="4751"/>
                  </a:lnTo>
                  <a:lnTo>
                    <a:pt x="76" y="4856"/>
                  </a:lnTo>
                  <a:lnTo>
                    <a:pt x="75" y="4853"/>
                  </a:lnTo>
                  <a:lnTo>
                    <a:pt x="126" y="4948"/>
                  </a:lnTo>
                  <a:lnTo>
                    <a:pt x="124" y="4945"/>
                  </a:lnTo>
                  <a:lnTo>
                    <a:pt x="193" y="5027"/>
                  </a:lnTo>
                  <a:lnTo>
                    <a:pt x="191" y="5025"/>
                  </a:lnTo>
                  <a:lnTo>
                    <a:pt x="273" y="5093"/>
                  </a:lnTo>
                  <a:lnTo>
                    <a:pt x="270" y="5091"/>
                  </a:lnTo>
                  <a:lnTo>
                    <a:pt x="365" y="5142"/>
                  </a:lnTo>
                  <a:lnTo>
                    <a:pt x="362" y="5141"/>
                  </a:lnTo>
                  <a:lnTo>
                    <a:pt x="467" y="5174"/>
                  </a:lnTo>
                  <a:lnTo>
                    <a:pt x="464" y="5174"/>
                  </a:lnTo>
                  <a:lnTo>
                    <a:pt x="574" y="5184"/>
                  </a:lnTo>
                  <a:lnTo>
                    <a:pt x="2802" y="5185"/>
                  </a:lnTo>
                  <a:lnTo>
                    <a:pt x="2914" y="5174"/>
                  </a:lnTo>
                  <a:lnTo>
                    <a:pt x="2911" y="5174"/>
                  </a:lnTo>
                  <a:lnTo>
                    <a:pt x="3016" y="5141"/>
                  </a:lnTo>
                  <a:lnTo>
                    <a:pt x="3013" y="5142"/>
                  </a:lnTo>
                  <a:lnTo>
                    <a:pt x="3108" y="5091"/>
                  </a:lnTo>
                  <a:lnTo>
                    <a:pt x="3105" y="5093"/>
                  </a:lnTo>
                  <a:lnTo>
                    <a:pt x="3187" y="5025"/>
                  </a:lnTo>
                  <a:lnTo>
                    <a:pt x="3185" y="5027"/>
                  </a:lnTo>
                  <a:lnTo>
                    <a:pt x="3253" y="4945"/>
                  </a:lnTo>
                  <a:lnTo>
                    <a:pt x="3251" y="4948"/>
                  </a:lnTo>
                  <a:lnTo>
                    <a:pt x="3302" y="4853"/>
                  </a:lnTo>
                  <a:lnTo>
                    <a:pt x="3301" y="4856"/>
                  </a:lnTo>
                  <a:lnTo>
                    <a:pt x="3334" y="4751"/>
                  </a:lnTo>
                  <a:lnTo>
                    <a:pt x="3334" y="4754"/>
                  </a:lnTo>
                  <a:lnTo>
                    <a:pt x="3344" y="4643"/>
                  </a:lnTo>
                  <a:lnTo>
                    <a:pt x="3345" y="576"/>
                  </a:lnTo>
                  <a:lnTo>
                    <a:pt x="3334" y="464"/>
                  </a:lnTo>
                  <a:lnTo>
                    <a:pt x="3334" y="467"/>
                  </a:lnTo>
                  <a:lnTo>
                    <a:pt x="3301" y="362"/>
                  </a:lnTo>
                  <a:lnTo>
                    <a:pt x="3302" y="365"/>
                  </a:lnTo>
                  <a:lnTo>
                    <a:pt x="3251" y="270"/>
                  </a:lnTo>
                  <a:lnTo>
                    <a:pt x="3253" y="273"/>
                  </a:lnTo>
                  <a:lnTo>
                    <a:pt x="3185" y="191"/>
                  </a:lnTo>
                  <a:lnTo>
                    <a:pt x="3187" y="193"/>
                  </a:lnTo>
                  <a:lnTo>
                    <a:pt x="3105" y="124"/>
                  </a:lnTo>
                  <a:lnTo>
                    <a:pt x="3108" y="126"/>
                  </a:lnTo>
                  <a:lnTo>
                    <a:pt x="3013" y="75"/>
                  </a:lnTo>
                  <a:lnTo>
                    <a:pt x="3016" y="76"/>
                  </a:lnTo>
                  <a:lnTo>
                    <a:pt x="2911" y="43"/>
                  </a:lnTo>
                  <a:lnTo>
                    <a:pt x="2914" y="43"/>
                  </a:lnTo>
                  <a:lnTo>
                    <a:pt x="2803" y="32"/>
                  </a:lnTo>
                  <a:lnTo>
                    <a:pt x="576" y="32"/>
                  </a:lnTo>
                  <a:lnTo>
                    <a:pt x="464" y="43"/>
                  </a:lnTo>
                  <a:lnTo>
                    <a:pt x="467" y="43"/>
                  </a:lnTo>
                  <a:lnTo>
                    <a:pt x="362" y="76"/>
                  </a:lnTo>
                  <a:lnTo>
                    <a:pt x="365" y="75"/>
                  </a:lnTo>
                  <a:lnTo>
                    <a:pt x="270" y="126"/>
                  </a:lnTo>
                  <a:lnTo>
                    <a:pt x="273" y="124"/>
                  </a:lnTo>
                  <a:lnTo>
                    <a:pt x="191" y="193"/>
                  </a:lnTo>
                  <a:lnTo>
                    <a:pt x="193" y="191"/>
                  </a:lnTo>
                  <a:lnTo>
                    <a:pt x="124" y="273"/>
                  </a:lnTo>
                  <a:lnTo>
                    <a:pt x="126" y="270"/>
                  </a:lnTo>
                  <a:lnTo>
                    <a:pt x="75" y="365"/>
                  </a:lnTo>
                  <a:lnTo>
                    <a:pt x="76" y="362"/>
                  </a:lnTo>
                  <a:lnTo>
                    <a:pt x="43" y="467"/>
                  </a:lnTo>
                  <a:lnTo>
                    <a:pt x="43" y="464"/>
                  </a:lnTo>
                  <a:lnTo>
                    <a:pt x="32" y="574"/>
                  </a:lnTo>
                  <a:lnTo>
                    <a:pt x="32" y="4642"/>
                  </a:lnTo>
                  <a:close/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6646863" y="2811463"/>
              <a:ext cx="1843088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6651625" y="2816225"/>
              <a:ext cx="1833563" cy="2827337"/>
            </a:xfrm>
            <a:custGeom>
              <a:avLst/>
              <a:gdLst/>
              <a:ahLst/>
              <a:cxnLst>
                <a:cxn ang="0">
                  <a:pos x="0" y="56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2800" y="0"/>
                </a:cxn>
                <a:cxn ang="0">
                  <a:pos x="2800" y="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4624"/>
                </a:cxn>
                <a:cxn ang="0">
                  <a:pos x="3360" y="462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560" y="5184"/>
                </a:cxn>
                <a:cxn ang="0">
                  <a:pos x="560" y="5184"/>
                </a:cxn>
                <a:cxn ang="0">
                  <a:pos x="0" y="4624"/>
                </a:cxn>
                <a:cxn ang="0">
                  <a:pos x="0" y="4624"/>
                </a:cxn>
                <a:cxn ang="0">
                  <a:pos x="0" y="560"/>
                </a:cxn>
              </a:cxnLst>
              <a:rect l="0" t="0" r="r" b="b"/>
              <a:pathLst>
                <a:path w="3360" h="5184">
                  <a:moveTo>
                    <a:pt x="0" y="560"/>
                  </a:moveTo>
                  <a:cubicBezTo>
                    <a:pt x="0" y="251"/>
                    <a:pt x="251" y="0"/>
                    <a:pt x="560" y="0"/>
                  </a:cubicBezTo>
                  <a:cubicBezTo>
                    <a:pt x="560" y="0"/>
                    <a:pt x="560" y="0"/>
                    <a:pt x="560" y="0"/>
                  </a:cubicBezTo>
                  <a:lnTo>
                    <a:pt x="560" y="0"/>
                  </a:lnTo>
                  <a:lnTo>
                    <a:pt x="2800" y="0"/>
                  </a:lnTo>
                  <a:lnTo>
                    <a:pt x="2800" y="0"/>
                  </a:lnTo>
                  <a:cubicBezTo>
                    <a:pt x="3110" y="0"/>
                    <a:pt x="3360" y="251"/>
                    <a:pt x="3360" y="560"/>
                  </a:cubicBezTo>
                  <a:cubicBezTo>
                    <a:pt x="3360" y="560"/>
                    <a:pt x="3360" y="560"/>
                    <a:pt x="3360" y="560"/>
                  </a:cubicBezTo>
                  <a:lnTo>
                    <a:pt x="3360" y="560"/>
                  </a:lnTo>
                  <a:lnTo>
                    <a:pt x="3360" y="4624"/>
                  </a:lnTo>
                  <a:lnTo>
                    <a:pt x="3360" y="4624"/>
                  </a:lnTo>
                  <a:cubicBezTo>
                    <a:pt x="3360" y="4934"/>
                    <a:pt x="3110" y="5184"/>
                    <a:pt x="2800" y="5184"/>
                  </a:cubicBezTo>
                  <a:cubicBezTo>
                    <a:pt x="2800" y="5184"/>
                    <a:pt x="2800" y="5184"/>
                    <a:pt x="2800" y="5184"/>
                  </a:cubicBezTo>
                  <a:lnTo>
                    <a:pt x="2800" y="5184"/>
                  </a:lnTo>
                  <a:lnTo>
                    <a:pt x="560" y="5184"/>
                  </a:lnTo>
                  <a:lnTo>
                    <a:pt x="560" y="5184"/>
                  </a:lnTo>
                  <a:cubicBezTo>
                    <a:pt x="251" y="5184"/>
                    <a:pt x="0" y="4934"/>
                    <a:pt x="0" y="4624"/>
                  </a:cubicBezTo>
                  <a:cubicBezTo>
                    <a:pt x="0" y="4624"/>
                    <a:pt x="0" y="4624"/>
                    <a:pt x="0" y="4624"/>
                  </a:cubicBezTo>
                  <a:lnTo>
                    <a:pt x="0" y="560"/>
                  </a:lnTo>
                  <a:close/>
                </a:path>
              </a:pathLst>
            </a:custGeom>
            <a:solidFill>
              <a:schemeClr val="tx2">
                <a:alpha val="49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6646863" y="2811463"/>
              <a:ext cx="1843088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6643688" y="2808288"/>
              <a:ext cx="1849438" cy="2843212"/>
            </a:xfrm>
            <a:custGeom>
              <a:avLst/>
              <a:gdLst/>
              <a:ahLst/>
              <a:cxnLst>
                <a:cxn ang="0">
                  <a:pos x="12" y="459"/>
                </a:cxn>
                <a:cxn ang="0">
                  <a:pos x="98" y="256"/>
                </a:cxn>
                <a:cxn ang="0">
                  <a:pos x="170" y="168"/>
                </a:cxn>
                <a:cxn ang="0">
                  <a:pos x="351" y="46"/>
                </a:cxn>
                <a:cxn ang="0">
                  <a:pos x="462" y="12"/>
                </a:cxn>
                <a:cxn ang="0">
                  <a:pos x="2931" y="12"/>
                </a:cxn>
                <a:cxn ang="0">
                  <a:pos x="3042" y="46"/>
                </a:cxn>
                <a:cxn ang="0">
                  <a:pos x="3223" y="168"/>
                </a:cxn>
                <a:cxn ang="0">
                  <a:pos x="3296" y="256"/>
                </a:cxn>
                <a:cxn ang="0">
                  <a:pos x="3381" y="459"/>
                </a:cxn>
                <a:cxn ang="0">
                  <a:pos x="3392" y="4640"/>
                </a:cxn>
                <a:cxn ang="0">
                  <a:pos x="3348" y="4863"/>
                </a:cxn>
                <a:cxn ang="0">
                  <a:pos x="3294" y="4964"/>
                </a:cxn>
                <a:cxn ang="0">
                  <a:pos x="3140" y="5118"/>
                </a:cxn>
                <a:cxn ang="0">
                  <a:pos x="3039" y="5172"/>
                </a:cxn>
                <a:cxn ang="0">
                  <a:pos x="2818" y="5216"/>
                </a:cxn>
                <a:cxn ang="0">
                  <a:pos x="459" y="5205"/>
                </a:cxn>
                <a:cxn ang="0">
                  <a:pos x="256" y="5120"/>
                </a:cxn>
                <a:cxn ang="0">
                  <a:pos x="168" y="5047"/>
                </a:cxn>
                <a:cxn ang="0">
                  <a:pos x="46" y="4866"/>
                </a:cxn>
                <a:cxn ang="0">
                  <a:pos x="12" y="4755"/>
                </a:cxn>
                <a:cxn ang="0">
                  <a:pos x="32" y="4639"/>
                </a:cxn>
                <a:cxn ang="0">
                  <a:pos x="76" y="4854"/>
                </a:cxn>
                <a:cxn ang="0">
                  <a:pos x="125" y="4943"/>
                </a:cxn>
                <a:cxn ang="0">
                  <a:pos x="274" y="5093"/>
                </a:cxn>
                <a:cxn ang="0">
                  <a:pos x="363" y="5141"/>
                </a:cxn>
                <a:cxn ang="0">
                  <a:pos x="576" y="5184"/>
                </a:cxn>
                <a:cxn ang="0">
                  <a:pos x="2925" y="5174"/>
                </a:cxn>
                <a:cxn ang="0">
                  <a:pos x="3122" y="5091"/>
                </a:cxn>
                <a:cxn ang="0">
                  <a:pos x="3200" y="5026"/>
                </a:cxn>
                <a:cxn ang="0">
                  <a:pos x="3318" y="4851"/>
                </a:cxn>
                <a:cxn ang="0">
                  <a:pos x="3350" y="4752"/>
                </a:cxn>
                <a:cxn ang="0">
                  <a:pos x="3350" y="465"/>
                </a:cxn>
                <a:cxn ang="0">
                  <a:pos x="3318" y="366"/>
                </a:cxn>
                <a:cxn ang="0">
                  <a:pos x="3200" y="191"/>
                </a:cxn>
                <a:cxn ang="0">
                  <a:pos x="3122" y="127"/>
                </a:cxn>
                <a:cxn ang="0">
                  <a:pos x="2925" y="43"/>
                </a:cxn>
                <a:cxn ang="0">
                  <a:pos x="578" y="32"/>
                </a:cxn>
                <a:cxn ang="0">
                  <a:pos x="363" y="76"/>
                </a:cxn>
                <a:cxn ang="0">
                  <a:pos x="274" y="125"/>
                </a:cxn>
                <a:cxn ang="0">
                  <a:pos x="125" y="274"/>
                </a:cxn>
                <a:cxn ang="0">
                  <a:pos x="76" y="363"/>
                </a:cxn>
                <a:cxn ang="0">
                  <a:pos x="32" y="576"/>
                </a:cxn>
              </a:cxnLst>
              <a:rect l="0" t="0" r="r" b="b"/>
              <a:pathLst>
                <a:path w="3392" h="5216">
                  <a:moveTo>
                    <a:pt x="0" y="576"/>
                  </a:moveTo>
                  <a:lnTo>
                    <a:pt x="12" y="462"/>
                  </a:lnTo>
                  <a:cubicBezTo>
                    <a:pt x="12" y="461"/>
                    <a:pt x="12" y="460"/>
                    <a:pt x="12" y="459"/>
                  </a:cubicBezTo>
                  <a:lnTo>
                    <a:pt x="45" y="354"/>
                  </a:lnTo>
                  <a:cubicBezTo>
                    <a:pt x="46" y="353"/>
                    <a:pt x="46" y="352"/>
                    <a:pt x="46" y="351"/>
                  </a:cubicBezTo>
                  <a:lnTo>
                    <a:pt x="98" y="256"/>
                  </a:lnTo>
                  <a:cubicBezTo>
                    <a:pt x="99" y="255"/>
                    <a:pt x="99" y="254"/>
                    <a:pt x="100" y="253"/>
                  </a:cubicBezTo>
                  <a:lnTo>
                    <a:pt x="168" y="170"/>
                  </a:lnTo>
                  <a:cubicBezTo>
                    <a:pt x="169" y="170"/>
                    <a:pt x="170" y="169"/>
                    <a:pt x="170" y="168"/>
                  </a:cubicBezTo>
                  <a:lnTo>
                    <a:pt x="253" y="100"/>
                  </a:lnTo>
                  <a:cubicBezTo>
                    <a:pt x="254" y="99"/>
                    <a:pt x="255" y="99"/>
                    <a:pt x="256" y="98"/>
                  </a:cubicBezTo>
                  <a:lnTo>
                    <a:pt x="351" y="46"/>
                  </a:lnTo>
                  <a:cubicBezTo>
                    <a:pt x="352" y="46"/>
                    <a:pt x="353" y="46"/>
                    <a:pt x="354" y="45"/>
                  </a:cubicBezTo>
                  <a:lnTo>
                    <a:pt x="459" y="12"/>
                  </a:lnTo>
                  <a:cubicBezTo>
                    <a:pt x="460" y="12"/>
                    <a:pt x="461" y="12"/>
                    <a:pt x="462" y="12"/>
                  </a:cubicBezTo>
                  <a:lnTo>
                    <a:pt x="575" y="1"/>
                  </a:lnTo>
                  <a:lnTo>
                    <a:pt x="2816" y="0"/>
                  </a:lnTo>
                  <a:lnTo>
                    <a:pt x="2931" y="12"/>
                  </a:lnTo>
                  <a:cubicBezTo>
                    <a:pt x="2932" y="12"/>
                    <a:pt x="2933" y="12"/>
                    <a:pt x="2934" y="12"/>
                  </a:cubicBezTo>
                  <a:lnTo>
                    <a:pt x="3039" y="45"/>
                  </a:lnTo>
                  <a:cubicBezTo>
                    <a:pt x="3040" y="46"/>
                    <a:pt x="3041" y="46"/>
                    <a:pt x="3042" y="46"/>
                  </a:cubicBezTo>
                  <a:lnTo>
                    <a:pt x="3137" y="98"/>
                  </a:lnTo>
                  <a:cubicBezTo>
                    <a:pt x="3138" y="99"/>
                    <a:pt x="3139" y="99"/>
                    <a:pt x="3140" y="100"/>
                  </a:cubicBezTo>
                  <a:lnTo>
                    <a:pt x="3223" y="168"/>
                  </a:lnTo>
                  <a:cubicBezTo>
                    <a:pt x="3223" y="169"/>
                    <a:pt x="3224" y="169"/>
                    <a:pt x="3225" y="170"/>
                  </a:cubicBezTo>
                  <a:lnTo>
                    <a:pt x="3294" y="253"/>
                  </a:lnTo>
                  <a:cubicBezTo>
                    <a:pt x="3294" y="254"/>
                    <a:pt x="3295" y="255"/>
                    <a:pt x="3296" y="256"/>
                  </a:cubicBezTo>
                  <a:lnTo>
                    <a:pt x="3347" y="351"/>
                  </a:lnTo>
                  <a:cubicBezTo>
                    <a:pt x="3347" y="352"/>
                    <a:pt x="3347" y="353"/>
                    <a:pt x="3348" y="354"/>
                  </a:cubicBezTo>
                  <a:lnTo>
                    <a:pt x="3381" y="459"/>
                  </a:lnTo>
                  <a:cubicBezTo>
                    <a:pt x="3381" y="460"/>
                    <a:pt x="3381" y="461"/>
                    <a:pt x="3381" y="462"/>
                  </a:cubicBezTo>
                  <a:lnTo>
                    <a:pt x="3392" y="575"/>
                  </a:lnTo>
                  <a:lnTo>
                    <a:pt x="3392" y="4640"/>
                  </a:lnTo>
                  <a:lnTo>
                    <a:pt x="3381" y="4755"/>
                  </a:lnTo>
                  <a:cubicBezTo>
                    <a:pt x="3381" y="4756"/>
                    <a:pt x="3381" y="4757"/>
                    <a:pt x="3381" y="4758"/>
                  </a:cubicBezTo>
                  <a:lnTo>
                    <a:pt x="3348" y="4863"/>
                  </a:lnTo>
                  <a:cubicBezTo>
                    <a:pt x="3347" y="4864"/>
                    <a:pt x="3347" y="4865"/>
                    <a:pt x="3347" y="4866"/>
                  </a:cubicBezTo>
                  <a:lnTo>
                    <a:pt x="3296" y="4961"/>
                  </a:lnTo>
                  <a:cubicBezTo>
                    <a:pt x="3295" y="4962"/>
                    <a:pt x="3294" y="4963"/>
                    <a:pt x="3294" y="4964"/>
                  </a:cubicBezTo>
                  <a:lnTo>
                    <a:pt x="3225" y="5047"/>
                  </a:lnTo>
                  <a:cubicBezTo>
                    <a:pt x="3224" y="5047"/>
                    <a:pt x="3223" y="5048"/>
                    <a:pt x="3223" y="5049"/>
                  </a:cubicBezTo>
                  <a:lnTo>
                    <a:pt x="3140" y="5118"/>
                  </a:lnTo>
                  <a:cubicBezTo>
                    <a:pt x="3139" y="5118"/>
                    <a:pt x="3138" y="5119"/>
                    <a:pt x="3137" y="5120"/>
                  </a:cubicBezTo>
                  <a:lnTo>
                    <a:pt x="3042" y="5171"/>
                  </a:lnTo>
                  <a:cubicBezTo>
                    <a:pt x="3041" y="5171"/>
                    <a:pt x="3040" y="5171"/>
                    <a:pt x="3039" y="5172"/>
                  </a:cubicBezTo>
                  <a:lnTo>
                    <a:pt x="2934" y="5205"/>
                  </a:lnTo>
                  <a:cubicBezTo>
                    <a:pt x="2933" y="5205"/>
                    <a:pt x="2932" y="5205"/>
                    <a:pt x="2931" y="5205"/>
                  </a:cubicBezTo>
                  <a:lnTo>
                    <a:pt x="2818" y="5216"/>
                  </a:lnTo>
                  <a:lnTo>
                    <a:pt x="576" y="5216"/>
                  </a:lnTo>
                  <a:lnTo>
                    <a:pt x="462" y="5205"/>
                  </a:lnTo>
                  <a:cubicBezTo>
                    <a:pt x="461" y="5205"/>
                    <a:pt x="460" y="5205"/>
                    <a:pt x="459" y="5205"/>
                  </a:cubicBezTo>
                  <a:lnTo>
                    <a:pt x="354" y="5172"/>
                  </a:lnTo>
                  <a:cubicBezTo>
                    <a:pt x="353" y="5171"/>
                    <a:pt x="352" y="5171"/>
                    <a:pt x="351" y="5171"/>
                  </a:cubicBezTo>
                  <a:lnTo>
                    <a:pt x="256" y="5120"/>
                  </a:lnTo>
                  <a:cubicBezTo>
                    <a:pt x="255" y="5119"/>
                    <a:pt x="254" y="5118"/>
                    <a:pt x="253" y="5118"/>
                  </a:cubicBezTo>
                  <a:lnTo>
                    <a:pt x="170" y="5049"/>
                  </a:lnTo>
                  <a:cubicBezTo>
                    <a:pt x="169" y="5048"/>
                    <a:pt x="169" y="5047"/>
                    <a:pt x="168" y="5047"/>
                  </a:cubicBezTo>
                  <a:lnTo>
                    <a:pt x="100" y="4964"/>
                  </a:lnTo>
                  <a:cubicBezTo>
                    <a:pt x="99" y="4963"/>
                    <a:pt x="99" y="4962"/>
                    <a:pt x="98" y="4961"/>
                  </a:cubicBezTo>
                  <a:lnTo>
                    <a:pt x="46" y="4866"/>
                  </a:lnTo>
                  <a:cubicBezTo>
                    <a:pt x="46" y="4865"/>
                    <a:pt x="46" y="4864"/>
                    <a:pt x="45" y="4863"/>
                  </a:cubicBezTo>
                  <a:lnTo>
                    <a:pt x="12" y="4758"/>
                  </a:lnTo>
                  <a:cubicBezTo>
                    <a:pt x="12" y="4757"/>
                    <a:pt x="12" y="4756"/>
                    <a:pt x="12" y="4755"/>
                  </a:cubicBezTo>
                  <a:lnTo>
                    <a:pt x="1" y="4642"/>
                  </a:lnTo>
                  <a:lnTo>
                    <a:pt x="0" y="576"/>
                  </a:lnTo>
                  <a:close/>
                  <a:moveTo>
                    <a:pt x="32" y="4639"/>
                  </a:moveTo>
                  <a:lnTo>
                    <a:pt x="43" y="4752"/>
                  </a:lnTo>
                  <a:lnTo>
                    <a:pt x="43" y="4749"/>
                  </a:lnTo>
                  <a:lnTo>
                    <a:pt x="76" y="4854"/>
                  </a:lnTo>
                  <a:lnTo>
                    <a:pt x="74" y="4851"/>
                  </a:lnTo>
                  <a:lnTo>
                    <a:pt x="126" y="4946"/>
                  </a:lnTo>
                  <a:lnTo>
                    <a:pt x="125" y="4943"/>
                  </a:lnTo>
                  <a:lnTo>
                    <a:pt x="193" y="5026"/>
                  </a:lnTo>
                  <a:lnTo>
                    <a:pt x="191" y="5024"/>
                  </a:lnTo>
                  <a:lnTo>
                    <a:pt x="274" y="5093"/>
                  </a:lnTo>
                  <a:lnTo>
                    <a:pt x="271" y="5091"/>
                  </a:lnTo>
                  <a:lnTo>
                    <a:pt x="366" y="5142"/>
                  </a:lnTo>
                  <a:lnTo>
                    <a:pt x="363" y="5141"/>
                  </a:lnTo>
                  <a:lnTo>
                    <a:pt x="468" y="5174"/>
                  </a:lnTo>
                  <a:lnTo>
                    <a:pt x="465" y="5174"/>
                  </a:lnTo>
                  <a:lnTo>
                    <a:pt x="576" y="5184"/>
                  </a:lnTo>
                  <a:lnTo>
                    <a:pt x="2815" y="5185"/>
                  </a:lnTo>
                  <a:lnTo>
                    <a:pt x="2928" y="5174"/>
                  </a:lnTo>
                  <a:lnTo>
                    <a:pt x="2925" y="5174"/>
                  </a:lnTo>
                  <a:lnTo>
                    <a:pt x="3030" y="5141"/>
                  </a:lnTo>
                  <a:lnTo>
                    <a:pt x="3027" y="5142"/>
                  </a:lnTo>
                  <a:lnTo>
                    <a:pt x="3122" y="5091"/>
                  </a:lnTo>
                  <a:lnTo>
                    <a:pt x="3119" y="5093"/>
                  </a:lnTo>
                  <a:lnTo>
                    <a:pt x="3202" y="5024"/>
                  </a:lnTo>
                  <a:lnTo>
                    <a:pt x="3200" y="5026"/>
                  </a:lnTo>
                  <a:lnTo>
                    <a:pt x="3269" y="4943"/>
                  </a:lnTo>
                  <a:lnTo>
                    <a:pt x="3267" y="4946"/>
                  </a:lnTo>
                  <a:lnTo>
                    <a:pt x="3318" y="4851"/>
                  </a:lnTo>
                  <a:lnTo>
                    <a:pt x="3317" y="4854"/>
                  </a:lnTo>
                  <a:lnTo>
                    <a:pt x="3350" y="4749"/>
                  </a:lnTo>
                  <a:lnTo>
                    <a:pt x="3350" y="4752"/>
                  </a:lnTo>
                  <a:lnTo>
                    <a:pt x="3360" y="4640"/>
                  </a:lnTo>
                  <a:lnTo>
                    <a:pt x="3361" y="578"/>
                  </a:lnTo>
                  <a:lnTo>
                    <a:pt x="3350" y="465"/>
                  </a:lnTo>
                  <a:lnTo>
                    <a:pt x="3350" y="468"/>
                  </a:lnTo>
                  <a:lnTo>
                    <a:pt x="3317" y="363"/>
                  </a:lnTo>
                  <a:lnTo>
                    <a:pt x="3318" y="366"/>
                  </a:lnTo>
                  <a:lnTo>
                    <a:pt x="3267" y="271"/>
                  </a:lnTo>
                  <a:lnTo>
                    <a:pt x="3269" y="274"/>
                  </a:lnTo>
                  <a:lnTo>
                    <a:pt x="3200" y="191"/>
                  </a:lnTo>
                  <a:lnTo>
                    <a:pt x="3202" y="193"/>
                  </a:lnTo>
                  <a:lnTo>
                    <a:pt x="3119" y="125"/>
                  </a:lnTo>
                  <a:lnTo>
                    <a:pt x="3122" y="127"/>
                  </a:lnTo>
                  <a:lnTo>
                    <a:pt x="3027" y="75"/>
                  </a:lnTo>
                  <a:lnTo>
                    <a:pt x="3030" y="76"/>
                  </a:lnTo>
                  <a:lnTo>
                    <a:pt x="2925" y="43"/>
                  </a:lnTo>
                  <a:lnTo>
                    <a:pt x="2928" y="43"/>
                  </a:lnTo>
                  <a:lnTo>
                    <a:pt x="2816" y="32"/>
                  </a:lnTo>
                  <a:lnTo>
                    <a:pt x="578" y="32"/>
                  </a:lnTo>
                  <a:lnTo>
                    <a:pt x="465" y="43"/>
                  </a:lnTo>
                  <a:lnTo>
                    <a:pt x="468" y="43"/>
                  </a:lnTo>
                  <a:lnTo>
                    <a:pt x="363" y="76"/>
                  </a:lnTo>
                  <a:lnTo>
                    <a:pt x="366" y="75"/>
                  </a:lnTo>
                  <a:lnTo>
                    <a:pt x="271" y="127"/>
                  </a:lnTo>
                  <a:lnTo>
                    <a:pt x="274" y="125"/>
                  </a:lnTo>
                  <a:lnTo>
                    <a:pt x="191" y="193"/>
                  </a:lnTo>
                  <a:lnTo>
                    <a:pt x="193" y="191"/>
                  </a:lnTo>
                  <a:lnTo>
                    <a:pt x="125" y="274"/>
                  </a:lnTo>
                  <a:lnTo>
                    <a:pt x="126" y="271"/>
                  </a:lnTo>
                  <a:lnTo>
                    <a:pt x="74" y="366"/>
                  </a:lnTo>
                  <a:lnTo>
                    <a:pt x="76" y="363"/>
                  </a:lnTo>
                  <a:lnTo>
                    <a:pt x="43" y="468"/>
                  </a:lnTo>
                  <a:lnTo>
                    <a:pt x="43" y="465"/>
                  </a:lnTo>
                  <a:lnTo>
                    <a:pt x="32" y="576"/>
                  </a:lnTo>
                  <a:lnTo>
                    <a:pt x="32" y="4639"/>
                  </a:lnTo>
                  <a:close/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833438" y="2811463"/>
              <a:ext cx="1843088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838200" y="2816225"/>
              <a:ext cx="1833563" cy="2827337"/>
            </a:xfrm>
            <a:custGeom>
              <a:avLst/>
              <a:gdLst/>
              <a:ahLst/>
              <a:cxnLst>
                <a:cxn ang="0">
                  <a:pos x="0" y="56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560" y="0"/>
                </a:cxn>
                <a:cxn ang="0">
                  <a:pos x="2800" y="0"/>
                </a:cxn>
                <a:cxn ang="0">
                  <a:pos x="2800" y="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560"/>
                </a:cxn>
                <a:cxn ang="0">
                  <a:pos x="3360" y="4624"/>
                </a:cxn>
                <a:cxn ang="0">
                  <a:pos x="3360" y="462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2800" y="5184"/>
                </a:cxn>
                <a:cxn ang="0">
                  <a:pos x="560" y="5184"/>
                </a:cxn>
                <a:cxn ang="0">
                  <a:pos x="560" y="5184"/>
                </a:cxn>
                <a:cxn ang="0">
                  <a:pos x="0" y="4624"/>
                </a:cxn>
                <a:cxn ang="0">
                  <a:pos x="0" y="4624"/>
                </a:cxn>
                <a:cxn ang="0">
                  <a:pos x="0" y="560"/>
                </a:cxn>
              </a:cxnLst>
              <a:rect l="0" t="0" r="r" b="b"/>
              <a:pathLst>
                <a:path w="3360" h="5184">
                  <a:moveTo>
                    <a:pt x="0" y="560"/>
                  </a:moveTo>
                  <a:cubicBezTo>
                    <a:pt x="0" y="251"/>
                    <a:pt x="251" y="0"/>
                    <a:pt x="560" y="0"/>
                  </a:cubicBezTo>
                  <a:cubicBezTo>
                    <a:pt x="560" y="0"/>
                    <a:pt x="560" y="0"/>
                    <a:pt x="560" y="0"/>
                  </a:cubicBezTo>
                  <a:lnTo>
                    <a:pt x="560" y="0"/>
                  </a:lnTo>
                  <a:lnTo>
                    <a:pt x="2800" y="0"/>
                  </a:lnTo>
                  <a:lnTo>
                    <a:pt x="2800" y="0"/>
                  </a:lnTo>
                  <a:cubicBezTo>
                    <a:pt x="3110" y="0"/>
                    <a:pt x="3360" y="251"/>
                    <a:pt x="3360" y="560"/>
                  </a:cubicBezTo>
                  <a:cubicBezTo>
                    <a:pt x="3360" y="560"/>
                    <a:pt x="3360" y="560"/>
                    <a:pt x="3360" y="560"/>
                  </a:cubicBezTo>
                  <a:lnTo>
                    <a:pt x="3360" y="560"/>
                  </a:lnTo>
                  <a:lnTo>
                    <a:pt x="3360" y="4624"/>
                  </a:lnTo>
                  <a:lnTo>
                    <a:pt x="3360" y="4624"/>
                  </a:lnTo>
                  <a:cubicBezTo>
                    <a:pt x="3360" y="4934"/>
                    <a:pt x="3110" y="5184"/>
                    <a:pt x="2800" y="5184"/>
                  </a:cubicBezTo>
                  <a:cubicBezTo>
                    <a:pt x="2800" y="5184"/>
                    <a:pt x="2800" y="5184"/>
                    <a:pt x="2800" y="5184"/>
                  </a:cubicBezTo>
                  <a:lnTo>
                    <a:pt x="2800" y="5184"/>
                  </a:lnTo>
                  <a:lnTo>
                    <a:pt x="560" y="5184"/>
                  </a:lnTo>
                  <a:lnTo>
                    <a:pt x="560" y="5184"/>
                  </a:lnTo>
                  <a:cubicBezTo>
                    <a:pt x="251" y="5184"/>
                    <a:pt x="0" y="4934"/>
                    <a:pt x="0" y="4624"/>
                  </a:cubicBezTo>
                  <a:cubicBezTo>
                    <a:pt x="0" y="4624"/>
                    <a:pt x="0" y="4624"/>
                    <a:pt x="0" y="4624"/>
                  </a:cubicBezTo>
                  <a:lnTo>
                    <a:pt x="0" y="56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833438" y="2811463"/>
              <a:ext cx="1843088" cy="2836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 bwMode="auto">
            <a:xfrm>
              <a:off x="830263" y="2808288"/>
              <a:ext cx="1849438" cy="2830512"/>
            </a:xfrm>
            <a:custGeom>
              <a:avLst/>
              <a:gdLst/>
              <a:ahLst/>
              <a:cxnLst>
                <a:cxn ang="0">
                  <a:pos x="12" y="459"/>
                </a:cxn>
                <a:cxn ang="0">
                  <a:pos x="98" y="256"/>
                </a:cxn>
                <a:cxn ang="0">
                  <a:pos x="170" y="168"/>
                </a:cxn>
                <a:cxn ang="0">
                  <a:pos x="351" y="46"/>
                </a:cxn>
                <a:cxn ang="0">
                  <a:pos x="462" y="12"/>
                </a:cxn>
                <a:cxn ang="0">
                  <a:pos x="2931" y="12"/>
                </a:cxn>
                <a:cxn ang="0">
                  <a:pos x="3042" y="46"/>
                </a:cxn>
                <a:cxn ang="0">
                  <a:pos x="3223" y="168"/>
                </a:cxn>
                <a:cxn ang="0">
                  <a:pos x="3296" y="256"/>
                </a:cxn>
                <a:cxn ang="0">
                  <a:pos x="3381" y="459"/>
                </a:cxn>
                <a:cxn ang="0">
                  <a:pos x="3392" y="4640"/>
                </a:cxn>
                <a:cxn ang="0">
                  <a:pos x="3348" y="4863"/>
                </a:cxn>
                <a:cxn ang="0">
                  <a:pos x="3294" y="4964"/>
                </a:cxn>
                <a:cxn ang="0">
                  <a:pos x="3140" y="5118"/>
                </a:cxn>
                <a:cxn ang="0">
                  <a:pos x="3039" y="5172"/>
                </a:cxn>
                <a:cxn ang="0">
                  <a:pos x="2818" y="5216"/>
                </a:cxn>
                <a:cxn ang="0">
                  <a:pos x="459" y="5205"/>
                </a:cxn>
                <a:cxn ang="0">
                  <a:pos x="256" y="5120"/>
                </a:cxn>
                <a:cxn ang="0">
                  <a:pos x="168" y="5047"/>
                </a:cxn>
                <a:cxn ang="0">
                  <a:pos x="46" y="4866"/>
                </a:cxn>
                <a:cxn ang="0">
                  <a:pos x="12" y="4755"/>
                </a:cxn>
                <a:cxn ang="0">
                  <a:pos x="32" y="4639"/>
                </a:cxn>
                <a:cxn ang="0">
                  <a:pos x="76" y="4854"/>
                </a:cxn>
                <a:cxn ang="0">
                  <a:pos x="125" y="4943"/>
                </a:cxn>
                <a:cxn ang="0">
                  <a:pos x="274" y="5093"/>
                </a:cxn>
                <a:cxn ang="0">
                  <a:pos x="363" y="5141"/>
                </a:cxn>
                <a:cxn ang="0">
                  <a:pos x="576" y="5184"/>
                </a:cxn>
                <a:cxn ang="0">
                  <a:pos x="2925" y="5174"/>
                </a:cxn>
                <a:cxn ang="0">
                  <a:pos x="3122" y="5091"/>
                </a:cxn>
                <a:cxn ang="0">
                  <a:pos x="3200" y="5026"/>
                </a:cxn>
                <a:cxn ang="0">
                  <a:pos x="3318" y="4851"/>
                </a:cxn>
                <a:cxn ang="0">
                  <a:pos x="3350" y="4752"/>
                </a:cxn>
                <a:cxn ang="0">
                  <a:pos x="3350" y="465"/>
                </a:cxn>
                <a:cxn ang="0">
                  <a:pos x="3318" y="366"/>
                </a:cxn>
                <a:cxn ang="0">
                  <a:pos x="3200" y="191"/>
                </a:cxn>
                <a:cxn ang="0">
                  <a:pos x="3122" y="127"/>
                </a:cxn>
                <a:cxn ang="0">
                  <a:pos x="2925" y="43"/>
                </a:cxn>
                <a:cxn ang="0">
                  <a:pos x="578" y="32"/>
                </a:cxn>
                <a:cxn ang="0">
                  <a:pos x="363" y="76"/>
                </a:cxn>
                <a:cxn ang="0">
                  <a:pos x="274" y="125"/>
                </a:cxn>
                <a:cxn ang="0">
                  <a:pos x="125" y="274"/>
                </a:cxn>
                <a:cxn ang="0">
                  <a:pos x="76" y="363"/>
                </a:cxn>
                <a:cxn ang="0">
                  <a:pos x="32" y="576"/>
                </a:cxn>
              </a:cxnLst>
              <a:rect l="0" t="0" r="r" b="b"/>
              <a:pathLst>
                <a:path w="3392" h="5216">
                  <a:moveTo>
                    <a:pt x="0" y="576"/>
                  </a:moveTo>
                  <a:lnTo>
                    <a:pt x="12" y="462"/>
                  </a:lnTo>
                  <a:cubicBezTo>
                    <a:pt x="12" y="461"/>
                    <a:pt x="12" y="460"/>
                    <a:pt x="12" y="459"/>
                  </a:cubicBezTo>
                  <a:lnTo>
                    <a:pt x="45" y="354"/>
                  </a:lnTo>
                  <a:cubicBezTo>
                    <a:pt x="46" y="353"/>
                    <a:pt x="46" y="352"/>
                    <a:pt x="46" y="351"/>
                  </a:cubicBezTo>
                  <a:lnTo>
                    <a:pt x="98" y="256"/>
                  </a:lnTo>
                  <a:cubicBezTo>
                    <a:pt x="99" y="255"/>
                    <a:pt x="99" y="254"/>
                    <a:pt x="100" y="253"/>
                  </a:cubicBezTo>
                  <a:lnTo>
                    <a:pt x="168" y="170"/>
                  </a:lnTo>
                  <a:cubicBezTo>
                    <a:pt x="169" y="170"/>
                    <a:pt x="170" y="169"/>
                    <a:pt x="170" y="168"/>
                  </a:cubicBezTo>
                  <a:lnTo>
                    <a:pt x="253" y="100"/>
                  </a:lnTo>
                  <a:cubicBezTo>
                    <a:pt x="254" y="99"/>
                    <a:pt x="255" y="99"/>
                    <a:pt x="256" y="98"/>
                  </a:cubicBezTo>
                  <a:lnTo>
                    <a:pt x="351" y="46"/>
                  </a:lnTo>
                  <a:cubicBezTo>
                    <a:pt x="352" y="46"/>
                    <a:pt x="353" y="46"/>
                    <a:pt x="354" y="45"/>
                  </a:cubicBezTo>
                  <a:lnTo>
                    <a:pt x="459" y="12"/>
                  </a:lnTo>
                  <a:cubicBezTo>
                    <a:pt x="460" y="12"/>
                    <a:pt x="461" y="12"/>
                    <a:pt x="462" y="12"/>
                  </a:cubicBezTo>
                  <a:lnTo>
                    <a:pt x="575" y="1"/>
                  </a:lnTo>
                  <a:lnTo>
                    <a:pt x="2816" y="0"/>
                  </a:lnTo>
                  <a:lnTo>
                    <a:pt x="2931" y="12"/>
                  </a:lnTo>
                  <a:cubicBezTo>
                    <a:pt x="2932" y="12"/>
                    <a:pt x="2933" y="12"/>
                    <a:pt x="2934" y="12"/>
                  </a:cubicBezTo>
                  <a:lnTo>
                    <a:pt x="3039" y="45"/>
                  </a:lnTo>
                  <a:cubicBezTo>
                    <a:pt x="3040" y="46"/>
                    <a:pt x="3041" y="46"/>
                    <a:pt x="3042" y="46"/>
                  </a:cubicBezTo>
                  <a:lnTo>
                    <a:pt x="3137" y="98"/>
                  </a:lnTo>
                  <a:cubicBezTo>
                    <a:pt x="3138" y="99"/>
                    <a:pt x="3139" y="99"/>
                    <a:pt x="3140" y="100"/>
                  </a:cubicBezTo>
                  <a:lnTo>
                    <a:pt x="3223" y="168"/>
                  </a:lnTo>
                  <a:cubicBezTo>
                    <a:pt x="3223" y="169"/>
                    <a:pt x="3224" y="169"/>
                    <a:pt x="3225" y="170"/>
                  </a:cubicBezTo>
                  <a:lnTo>
                    <a:pt x="3294" y="253"/>
                  </a:lnTo>
                  <a:cubicBezTo>
                    <a:pt x="3294" y="254"/>
                    <a:pt x="3295" y="255"/>
                    <a:pt x="3296" y="256"/>
                  </a:cubicBezTo>
                  <a:lnTo>
                    <a:pt x="3347" y="351"/>
                  </a:lnTo>
                  <a:cubicBezTo>
                    <a:pt x="3347" y="352"/>
                    <a:pt x="3347" y="353"/>
                    <a:pt x="3348" y="354"/>
                  </a:cubicBezTo>
                  <a:lnTo>
                    <a:pt x="3381" y="459"/>
                  </a:lnTo>
                  <a:cubicBezTo>
                    <a:pt x="3381" y="460"/>
                    <a:pt x="3381" y="461"/>
                    <a:pt x="3381" y="462"/>
                  </a:cubicBezTo>
                  <a:lnTo>
                    <a:pt x="3392" y="575"/>
                  </a:lnTo>
                  <a:lnTo>
                    <a:pt x="3392" y="4640"/>
                  </a:lnTo>
                  <a:lnTo>
                    <a:pt x="3381" y="4755"/>
                  </a:lnTo>
                  <a:cubicBezTo>
                    <a:pt x="3381" y="4756"/>
                    <a:pt x="3381" y="4757"/>
                    <a:pt x="3381" y="4758"/>
                  </a:cubicBezTo>
                  <a:lnTo>
                    <a:pt x="3348" y="4863"/>
                  </a:lnTo>
                  <a:cubicBezTo>
                    <a:pt x="3347" y="4864"/>
                    <a:pt x="3347" y="4865"/>
                    <a:pt x="3347" y="4866"/>
                  </a:cubicBezTo>
                  <a:lnTo>
                    <a:pt x="3296" y="4961"/>
                  </a:lnTo>
                  <a:cubicBezTo>
                    <a:pt x="3295" y="4962"/>
                    <a:pt x="3294" y="4963"/>
                    <a:pt x="3294" y="4964"/>
                  </a:cubicBezTo>
                  <a:lnTo>
                    <a:pt x="3225" y="5047"/>
                  </a:lnTo>
                  <a:cubicBezTo>
                    <a:pt x="3224" y="5047"/>
                    <a:pt x="3223" y="5048"/>
                    <a:pt x="3223" y="5049"/>
                  </a:cubicBezTo>
                  <a:lnTo>
                    <a:pt x="3140" y="5118"/>
                  </a:lnTo>
                  <a:cubicBezTo>
                    <a:pt x="3139" y="5118"/>
                    <a:pt x="3138" y="5119"/>
                    <a:pt x="3137" y="5120"/>
                  </a:cubicBezTo>
                  <a:lnTo>
                    <a:pt x="3042" y="5171"/>
                  </a:lnTo>
                  <a:cubicBezTo>
                    <a:pt x="3041" y="5171"/>
                    <a:pt x="3040" y="5171"/>
                    <a:pt x="3039" y="5172"/>
                  </a:cubicBezTo>
                  <a:lnTo>
                    <a:pt x="2934" y="5205"/>
                  </a:lnTo>
                  <a:cubicBezTo>
                    <a:pt x="2933" y="5205"/>
                    <a:pt x="2932" y="5205"/>
                    <a:pt x="2931" y="5205"/>
                  </a:cubicBezTo>
                  <a:lnTo>
                    <a:pt x="2818" y="5216"/>
                  </a:lnTo>
                  <a:lnTo>
                    <a:pt x="576" y="5216"/>
                  </a:lnTo>
                  <a:lnTo>
                    <a:pt x="462" y="5205"/>
                  </a:lnTo>
                  <a:cubicBezTo>
                    <a:pt x="461" y="5205"/>
                    <a:pt x="460" y="5205"/>
                    <a:pt x="459" y="5205"/>
                  </a:cubicBezTo>
                  <a:lnTo>
                    <a:pt x="354" y="5172"/>
                  </a:lnTo>
                  <a:cubicBezTo>
                    <a:pt x="353" y="5171"/>
                    <a:pt x="352" y="5171"/>
                    <a:pt x="351" y="5171"/>
                  </a:cubicBezTo>
                  <a:lnTo>
                    <a:pt x="256" y="5120"/>
                  </a:lnTo>
                  <a:cubicBezTo>
                    <a:pt x="255" y="5119"/>
                    <a:pt x="254" y="5118"/>
                    <a:pt x="253" y="5118"/>
                  </a:cubicBezTo>
                  <a:lnTo>
                    <a:pt x="170" y="5049"/>
                  </a:lnTo>
                  <a:cubicBezTo>
                    <a:pt x="169" y="5048"/>
                    <a:pt x="169" y="5047"/>
                    <a:pt x="168" y="5047"/>
                  </a:cubicBezTo>
                  <a:lnTo>
                    <a:pt x="100" y="4964"/>
                  </a:lnTo>
                  <a:cubicBezTo>
                    <a:pt x="99" y="4963"/>
                    <a:pt x="99" y="4962"/>
                    <a:pt x="98" y="4961"/>
                  </a:cubicBezTo>
                  <a:lnTo>
                    <a:pt x="46" y="4866"/>
                  </a:lnTo>
                  <a:cubicBezTo>
                    <a:pt x="46" y="4865"/>
                    <a:pt x="46" y="4864"/>
                    <a:pt x="45" y="4863"/>
                  </a:cubicBezTo>
                  <a:lnTo>
                    <a:pt x="12" y="4758"/>
                  </a:lnTo>
                  <a:cubicBezTo>
                    <a:pt x="12" y="4757"/>
                    <a:pt x="12" y="4756"/>
                    <a:pt x="12" y="4755"/>
                  </a:cubicBezTo>
                  <a:lnTo>
                    <a:pt x="1" y="4642"/>
                  </a:lnTo>
                  <a:lnTo>
                    <a:pt x="0" y="576"/>
                  </a:lnTo>
                  <a:close/>
                  <a:moveTo>
                    <a:pt x="32" y="4639"/>
                  </a:moveTo>
                  <a:lnTo>
                    <a:pt x="43" y="4752"/>
                  </a:lnTo>
                  <a:lnTo>
                    <a:pt x="43" y="4749"/>
                  </a:lnTo>
                  <a:lnTo>
                    <a:pt x="76" y="4854"/>
                  </a:lnTo>
                  <a:lnTo>
                    <a:pt x="75" y="4851"/>
                  </a:lnTo>
                  <a:lnTo>
                    <a:pt x="127" y="4946"/>
                  </a:lnTo>
                  <a:lnTo>
                    <a:pt x="125" y="4943"/>
                  </a:lnTo>
                  <a:lnTo>
                    <a:pt x="193" y="5026"/>
                  </a:lnTo>
                  <a:lnTo>
                    <a:pt x="191" y="5024"/>
                  </a:lnTo>
                  <a:lnTo>
                    <a:pt x="274" y="5093"/>
                  </a:lnTo>
                  <a:lnTo>
                    <a:pt x="271" y="5091"/>
                  </a:lnTo>
                  <a:lnTo>
                    <a:pt x="366" y="5142"/>
                  </a:lnTo>
                  <a:lnTo>
                    <a:pt x="363" y="5141"/>
                  </a:lnTo>
                  <a:lnTo>
                    <a:pt x="468" y="5174"/>
                  </a:lnTo>
                  <a:lnTo>
                    <a:pt x="465" y="5174"/>
                  </a:lnTo>
                  <a:lnTo>
                    <a:pt x="576" y="5184"/>
                  </a:lnTo>
                  <a:lnTo>
                    <a:pt x="2815" y="5185"/>
                  </a:lnTo>
                  <a:lnTo>
                    <a:pt x="2928" y="5174"/>
                  </a:lnTo>
                  <a:lnTo>
                    <a:pt x="2925" y="5174"/>
                  </a:lnTo>
                  <a:lnTo>
                    <a:pt x="3030" y="5141"/>
                  </a:lnTo>
                  <a:lnTo>
                    <a:pt x="3027" y="5142"/>
                  </a:lnTo>
                  <a:lnTo>
                    <a:pt x="3122" y="5091"/>
                  </a:lnTo>
                  <a:lnTo>
                    <a:pt x="3119" y="5093"/>
                  </a:lnTo>
                  <a:lnTo>
                    <a:pt x="3202" y="5024"/>
                  </a:lnTo>
                  <a:lnTo>
                    <a:pt x="3200" y="5026"/>
                  </a:lnTo>
                  <a:lnTo>
                    <a:pt x="3269" y="4943"/>
                  </a:lnTo>
                  <a:lnTo>
                    <a:pt x="3267" y="4946"/>
                  </a:lnTo>
                  <a:lnTo>
                    <a:pt x="3318" y="4851"/>
                  </a:lnTo>
                  <a:lnTo>
                    <a:pt x="3317" y="4854"/>
                  </a:lnTo>
                  <a:lnTo>
                    <a:pt x="3350" y="4749"/>
                  </a:lnTo>
                  <a:lnTo>
                    <a:pt x="3350" y="4752"/>
                  </a:lnTo>
                  <a:lnTo>
                    <a:pt x="3360" y="4640"/>
                  </a:lnTo>
                  <a:lnTo>
                    <a:pt x="3361" y="578"/>
                  </a:lnTo>
                  <a:lnTo>
                    <a:pt x="3350" y="465"/>
                  </a:lnTo>
                  <a:lnTo>
                    <a:pt x="3350" y="468"/>
                  </a:lnTo>
                  <a:lnTo>
                    <a:pt x="3317" y="363"/>
                  </a:lnTo>
                  <a:lnTo>
                    <a:pt x="3318" y="366"/>
                  </a:lnTo>
                  <a:lnTo>
                    <a:pt x="3267" y="271"/>
                  </a:lnTo>
                  <a:lnTo>
                    <a:pt x="3269" y="274"/>
                  </a:lnTo>
                  <a:lnTo>
                    <a:pt x="3200" y="191"/>
                  </a:lnTo>
                  <a:lnTo>
                    <a:pt x="3202" y="193"/>
                  </a:lnTo>
                  <a:lnTo>
                    <a:pt x="3119" y="125"/>
                  </a:lnTo>
                  <a:lnTo>
                    <a:pt x="3122" y="127"/>
                  </a:lnTo>
                  <a:lnTo>
                    <a:pt x="3027" y="75"/>
                  </a:lnTo>
                  <a:lnTo>
                    <a:pt x="3030" y="76"/>
                  </a:lnTo>
                  <a:lnTo>
                    <a:pt x="2925" y="43"/>
                  </a:lnTo>
                  <a:lnTo>
                    <a:pt x="2928" y="43"/>
                  </a:lnTo>
                  <a:lnTo>
                    <a:pt x="2816" y="32"/>
                  </a:lnTo>
                  <a:lnTo>
                    <a:pt x="578" y="32"/>
                  </a:lnTo>
                  <a:lnTo>
                    <a:pt x="465" y="43"/>
                  </a:lnTo>
                  <a:lnTo>
                    <a:pt x="468" y="43"/>
                  </a:lnTo>
                  <a:lnTo>
                    <a:pt x="363" y="76"/>
                  </a:lnTo>
                  <a:lnTo>
                    <a:pt x="366" y="75"/>
                  </a:lnTo>
                  <a:lnTo>
                    <a:pt x="271" y="127"/>
                  </a:lnTo>
                  <a:lnTo>
                    <a:pt x="274" y="125"/>
                  </a:lnTo>
                  <a:lnTo>
                    <a:pt x="191" y="193"/>
                  </a:lnTo>
                  <a:lnTo>
                    <a:pt x="193" y="191"/>
                  </a:lnTo>
                  <a:lnTo>
                    <a:pt x="125" y="274"/>
                  </a:lnTo>
                  <a:lnTo>
                    <a:pt x="127" y="271"/>
                  </a:lnTo>
                  <a:lnTo>
                    <a:pt x="75" y="366"/>
                  </a:lnTo>
                  <a:lnTo>
                    <a:pt x="76" y="363"/>
                  </a:lnTo>
                  <a:lnTo>
                    <a:pt x="43" y="468"/>
                  </a:lnTo>
                  <a:lnTo>
                    <a:pt x="43" y="465"/>
                  </a:lnTo>
                  <a:lnTo>
                    <a:pt x="32" y="576"/>
                  </a:lnTo>
                  <a:lnTo>
                    <a:pt x="32" y="4639"/>
                  </a:lnTo>
                  <a:close/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992188" y="3752850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1166813" y="3752850"/>
              <a:ext cx="43922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RNAi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1635881" y="3752036"/>
              <a:ext cx="46647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gene 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1149351" y="3991610"/>
              <a:ext cx="98264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knockdown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992188" y="4263073"/>
              <a:ext cx="157163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/>
          </p:nvSpPr>
          <p:spPr bwMode="auto">
            <a:xfrm>
              <a:off x="1166813" y="4273054"/>
              <a:ext cx="5466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18,000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4" name="Rectangle 30"/>
            <p:cNvSpPr>
              <a:spLocks noChangeArrowheads="1"/>
            </p:cNvSpPr>
            <p:nvPr/>
          </p:nvSpPr>
          <p:spPr bwMode="auto">
            <a:xfrm>
              <a:off x="1743075" y="4320223"/>
              <a:ext cx="139700" cy="173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+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5" name="Rectangle 31"/>
            <p:cNvSpPr>
              <a:spLocks noChangeArrowheads="1"/>
            </p:cNvSpPr>
            <p:nvPr/>
          </p:nvSpPr>
          <p:spPr bwMode="auto">
            <a:xfrm>
              <a:off x="1166813" y="4456113"/>
              <a:ext cx="127118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targeted genes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1035050" y="2908300"/>
              <a:ext cx="1397000" cy="758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8" y="0"/>
                </a:cxn>
                <a:cxn ang="0">
                  <a:pos x="2328" y="0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1160"/>
                </a:cxn>
                <a:cxn ang="0">
                  <a:pos x="2560" y="1160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" y="1392"/>
                </a:cxn>
                <a:cxn ang="0">
                  <a:pos x="232" y="1392"/>
                </a:cxn>
                <a:cxn ang="0">
                  <a:pos x="0" y="1160"/>
                </a:cxn>
                <a:cxn ang="0">
                  <a:pos x="0" y="1160"/>
                </a:cxn>
                <a:cxn ang="0">
                  <a:pos x="0" y="232"/>
                </a:cxn>
              </a:cxnLst>
              <a:rect l="0" t="0" r="r" b="b"/>
              <a:pathLst>
                <a:path w="2560" h="1392">
                  <a:moveTo>
                    <a:pt x="0" y="232"/>
                  </a:moveTo>
                  <a:cubicBezTo>
                    <a:pt x="0" y="104"/>
                    <a:pt x="104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232" y="0"/>
                  </a:lnTo>
                  <a:lnTo>
                    <a:pt x="2328" y="0"/>
                  </a:lnTo>
                  <a:lnTo>
                    <a:pt x="2328" y="0"/>
                  </a:lnTo>
                  <a:cubicBezTo>
                    <a:pt x="2457" y="0"/>
                    <a:pt x="2560" y="104"/>
                    <a:pt x="2560" y="232"/>
                  </a:cubicBezTo>
                  <a:cubicBezTo>
                    <a:pt x="2560" y="232"/>
                    <a:pt x="2560" y="232"/>
                    <a:pt x="2560" y="232"/>
                  </a:cubicBezTo>
                  <a:lnTo>
                    <a:pt x="2560" y="232"/>
                  </a:lnTo>
                  <a:lnTo>
                    <a:pt x="2560" y="1160"/>
                  </a:lnTo>
                  <a:lnTo>
                    <a:pt x="2560" y="1160"/>
                  </a:lnTo>
                  <a:cubicBezTo>
                    <a:pt x="2560" y="1289"/>
                    <a:pt x="2457" y="1392"/>
                    <a:pt x="2328" y="1392"/>
                  </a:cubicBezTo>
                  <a:cubicBezTo>
                    <a:pt x="2328" y="1392"/>
                    <a:pt x="2328" y="1392"/>
                    <a:pt x="2328" y="1392"/>
                  </a:cubicBezTo>
                  <a:lnTo>
                    <a:pt x="2328" y="1392"/>
                  </a:lnTo>
                  <a:lnTo>
                    <a:pt x="232" y="1392"/>
                  </a:lnTo>
                  <a:lnTo>
                    <a:pt x="232" y="1392"/>
                  </a:lnTo>
                  <a:cubicBezTo>
                    <a:pt x="104" y="1392"/>
                    <a:pt x="0" y="1289"/>
                    <a:pt x="0" y="1160"/>
                  </a:cubicBezTo>
                  <a:cubicBezTo>
                    <a:pt x="0" y="1160"/>
                    <a:pt x="0" y="1160"/>
                    <a:pt x="0" y="1160"/>
                  </a:cubicBezTo>
                  <a:lnTo>
                    <a:pt x="0" y="232"/>
                  </a:lnTo>
                  <a:close/>
                </a:path>
              </a:pathLst>
            </a:custGeom>
            <a:solidFill>
              <a:schemeClr val="tx2">
                <a:lumMod val="95000"/>
              </a:schemeClr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1" name="Freeform 37"/>
            <p:cNvSpPr>
              <a:spLocks noEditPoints="1"/>
            </p:cNvSpPr>
            <p:nvPr/>
          </p:nvSpPr>
          <p:spPr bwMode="auto">
            <a:xfrm>
              <a:off x="1022350" y="2898775"/>
              <a:ext cx="1422400" cy="784225"/>
            </a:xfrm>
            <a:custGeom>
              <a:avLst/>
              <a:gdLst/>
              <a:ahLst/>
              <a:cxnLst>
                <a:cxn ang="0">
                  <a:pos x="6" y="203"/>
                </a:cxn>
                <a:cxn ang="0">
                  <a:pos x="43" y="115"/>
                </a:cxn>
                <a:cxn ang="0">
                  <a:pos x="77" y="74"/>
                </a:cxn>
                <a:cxn ang="0">
                  <a:pos x="155" y="21"/>
                </a:cxn>
                <a:cxn ang="0">
                  <a:pos x="207" y="6"/>
                </a:cxn>
                <a:cxn ang="0">
                  <a:pos x="2402" y="6"/>
                </a:cxn>
                <a:cxn ang="0">
                  <a:pos x="2455" y="22"/>
                </a:cxn>
                <a:cxn ang="0">
                  <a:pos x="2532" y="74"/>
                </a:cxn>
                <a:cxn ang="0">
                  <a:pos x="2567" y="115"/>
                </a:cxn>
                <a:cxn ang="0">
                  <a:pos x="2602" y="203"/>
                </a:cxn>
                <a:cxn ang="0">
                  <a:pos x="2608" y="1184"/>
                </a:cxn>
                <a:cxn ang="0">
                  <a:pos x="2589" y="1282"/>
                </a:cxn>
                <a:cxn ang="0">
                  <a:pos x="2564" y="1330"/>
                </a:cxn>
                <a:cxn ang="0">
                  <a:pos x="2498" y="1396"/>
                </a:cxn>
                <a:cxn ang="0">
                  <a:pos x="2450" y="1421"/>
                </a:cxn>
                <a:cxn ang="0">
                  <a:pos x="2355" y="1440"/>
                </a:cxn>
                <a:cxn ang="0">
                  <a:pos x="203" y="1434"/>
                </a:cxn>
                <a:cxn ang="0">
                  <a:pos x="115" y="1399"/>
                </a:cxn>
                <a:cxn ang="0">
                  <a:pos x="74" y="1364"/>
                </a:cxn>
                <a:cxn ang="0">
                  <a:pos x="22" y="1287"/>
                </a:cxn>
                <a:cxn ang="0">
                  <a:pos x="6" y="1234"/>
                </a:cxn>
                <a:cxn ang="0">
                  <a:pos x="48" y="1182"/>
                </a:cxn>
                <a:cxn ang="0">
                  <a:pos x="65" y="1269"/>
                </a:cxn>
                <a:cxn ang="0">
                  <a:pos x="83" y="1299"/>
                </a:cxn>
                <a:cxn ang="0">
                  <a:pos x="142" y="1359"/>
                </a:cxn>
                <a:cxn ang="0">
                  <a:pos x="173" y="1375"/>
                </a:cxn>
                <a:cxn ang="0">
                  <a:pos x="256" y="1392"/>
                </a:cxn>
                <a:cxn ang="0">
                  <a:pos x="2393" y="1388"/>
                </a:cxn>
                <a:cxn ang="0">
                  <a:pos x="2471" y="1356"/>
                </a:cxn>
                <a:cxn ang="0">
                  <a:pos x="2498" y="1333"/>
                </a:cxn>
                <a:cxn ang="0">
                  <a:pos x="2545" y="1264"/>
                </a:cxn>
                <a:cxn ang="0">
                  <a:pos x="2556" y="1229"/>
                </a:cxn>
                <a:cxn ang="0">
                  <a:pos x="2556" y="212"/>
                </a:cxn>
                <a:cxn ang="0">
                  <a:pos x="2545" y="178"/>
                </a:cxn>
                <a:cxn ang="0">
                  <a:pos x="2498" y="108"/>
                </a:cxn>
                <a:cxn ang="0">
                  <a:pos x="2471" y="85"/>
                </a:cxn>
                <a:cxn ang="0">
                  <a:pos x="2393" y="52"/>
                </a:cxn>
                <a:cxn ang="0">
                  <a:pos x="259" y="48"/>
                </a:cxn>
                <a:cxn ang="0">
                  <a:pos x="173" y="65"/>
                </a:cxn>
                <a:cxn ang="0">
                  <a:pos x="142" y="83"/>
                </a:cxn>
                <a:cxn ang="0">
                  <a:pos x="83" y="142"/>
                </a:cxn>
                <a:cxn ang="0">
                  <a:pos x="65" y="173"/>
                </a:cxn>
                <a:cxn ang="0">
                  <a:pos x="48" y="256"/>
                </a:cxn>
              </a:cxnLst>
              <a:rect l="0" t="0" r="r" b="b"/>
              <a:pathLst>
                <a:path w="2608" h="1440">
                  <a:moveTo>
                    <a:pt x="0" y="256"/>
                  </a:moveTo>
                  <a:lnTo>
                    <a:pt x="6" y="207"/>
                  </a:lnTo>
                  <a:cubicBezTo>
                    <a:pt x="6" y="205"/>
                    <a:pt x="6" y="204"/>
                    <a:pt x="6" y="203"/>
                  </a:cubicBezTo>
                  <a:lnTo>
                    <a:pt x="19" y="160"/>
                  </a:lnTo>
                  <a:cubicBezTo>
                    <a:pt x="20" y="158"/>
                    <a:pt x="21" y="156"/>
                    <a:pt x="21" y="155"/>
                  </a:cubicBezTo>
                  <a:lnTo>
                    <a:pt x="43" y="115"/>
                  </a:lnTo>
                  <a:cubicBezTo>
                    <a:pt x="44" y="114"/>
                    <a:pt x="45" y="112"/>
                    <a:pt x="46" y="111"/>
                  </a:cubicBezTo>
                  <a:lnTo>
                    <a:pt x="74" y="77"/>
                  </a:lnTo>
                  <a:cubicBezTo>
                    <a:pt x="75" y="76"/>
                    <a:pt x="76" y="75"/>
                    <a:pt x="77" y="74"/>
                  </a:cubicBezTo>
                  <a:lnTo>
                    <a:pt x="111" y="46"/>
                  </a:lnTo>
                  <a:cubicBezTo>
                    <a:pt x="112" y="45"/>
                    <a:pt x="114" y="44"/>
                    <a:pt x="115" y="43"/>
                  </a:cubicBezTo>
                  <a:lnTo>
                    <a:pt x="155" y="21"/>
                  </a:lnTo>
                  <a:cubicBezTo>
                    <a:pt x="156" y="21"/>
                    <a:pt x="158" y="20"/>
                    <a:pt x="160" y="19"/>
                  </a:cubicBezTo>
                  <a:lnTo>
                    <a:pt x="203" y="6"/>
                  </a:lnTo>
                  <a:cubicBezTo>
                    <a:pt x="204" y="6"/>
                    <a:pt x="205" y="6"/>
                    <a:pt x="207" y="6"/>
                  </a:cubicBezTo>
                  <a:lnTo>
                    <a:pt x="254" y="1"/>
                  </a:lnTo>
                  <a:lnTo>
                    <a:pt x="2352" y="0"/>
                  </a:lnTo>
                  <a:lnTo>
                    <a:pt x="2402" y="6"/>
                  </a:lnTo>
                  <a:cubicBezTo>
                    <a:pt x="2403" y="6"/>
                    <a:pt x="2405" y="6"/>
                    <a:pt x="2406" y="6"/>
                  </a:cubicBezTo>
                  <a:lnTo>
                    <a:pt x="2450" y="19"/>
                  </a:lnTo>
                  <a:cubicBezTo>
                    <a:pt x="2452" y="20"/>
                    <a:pt x="2454" y="21"/>
                    <a:pt x="2455" y="22"/>
                  </a:cubicBezTo>
                  <a:lnTo>
                    <a:pt x="2494" y="44"/>
                  </a:lnTo>
                  <a:cubicBezTo>
                    <a:pt x="2495" y="44"/>
                    <a:pt x="2497" y="45"/>
                    <a:pt x="2498" y="46"/>
                  </a:cubicBezTo>
                  <a:lnTo>
                    <a:pt x="2532" y="74"/>
                  </a:lnTo>
                  <a:cubicBezTo>
                    <a:pt x="2533" y="75"/>
                    <a:pt x="2534" y="76"/>
                    <a:pt x="2535" y="77"/>
                  </a:cubicBezTo>
                  <a:lnTo>
                    <a:pt x="2564" y="111"/>
                  </a:lnTo>
                  <a:cubicBezTo>
                    <a:pt x="2565" y="112"/>
                    <a:pt x="2566" y="114"/>
                    <a:pt x="2567" y="115"/>
                  </a:cubicBezTo>
                  <a:lnTo>
                    <a:pt x="2588" y="155"/>
                  </a:lnTo>
                  <a:cubicBezTo>
                    <a:pt x="2588" y="157"/>
                    <a:pt x="2589" y="158"/>
                    <a:pt x="2589" y="160"/>
                  </a:cubicBezTo>
                  <a:lnTo>
                    <a:pt x="2602" y="203"/>
                  </a:lnTo>
                  <a:cubicBezTo>
                    <a:pt x="2603" y="204"/>
                    <a:pt x="2603" y="205"/>
                    <a:pt x="2603" y="207"/>
                  </a:cubicBezTo>
                  <a:lnTo>
                    <a:pt x="2608" y="254"/>
                  </a:lnTo>
                  <a:lnTo>
                    <a:pt x="2608" y="1184"/>
                  </a:lnTo>
                  <a:lnTo>
                    <a:pt x="2603" y="1234"/>
                  </a:lnTo>
                  <a:cubicBezTo>
                    <a:pt x="2603" y="1235"/>
                    <a:pt x="2603" y="1237"/>
                    <a:pt x="2602" y="1238"/>
                  </a:cubicBezTo>
                  <a:lnTo>
                    <a:pt x="2589" y="1282"/>
                  </a:lnTo>
                  <a:cubicBezTo>
                    <a:pt x="2589" y="1284"/>
                    <a:pt x="2588" y="1285"/>
                    <a:pt x="2588" y="1287"/>
                  </a:cubicBezTo>
                  <a:lnTo>
                    <a:pt x="2567" y="1326"/>
                  </a:lnTo>
                  <a:cubicBezTo>
                    <a:pt x="2566" y="1327"/>
                    <a:pt x="2565" y="1329"/>
                    <a:pt x="2564" y="1330"/>
                  </a:cubicBezTo>
                  <a:lnTo>
                    <a:pt x="2535" y="1364"/>
                  </a:lnTo>
                  <a:cubicBezTo>
                    <a:pt x="2534" y="1365"/>
                    <a:pt x="2533" y="1366"/>
                    <a:pt x="2532" y="1367"/>
                  </a:cubicBezTo>
                  <a:lnTo>
                    <a:pt x="2498" y="1396"/>
                  </a:lnTo>
                  <a:cubicBezTo>
                    <a:pt x="2497" y="1397"/>
                    <a:pt x="2495" y="1398"/>
                    <a:pt x="2494" y="1399"/>
                  </a:cubicBezTo>
                  <a:lnTo>
                    <a:pt x="2455" y="1420"/>
                  </a:lnTo>
                  <a:cubicBezTo>
                    <a:pt x="2453" y="1420"/>
                    <a:pt x="2452" y="1421"/>
                    <a:pt x="2450" y="1421"/>
                  </a:cubicBezTo>
                  <a:lnTo>
                    <a:pt x="2406" y="1434"/>
                  </a:lnTo>
                  <a:cubicBezTo>
                    <a:pt x="2405" y="1435"/>
                    <a:pt x="2403" y="1435"/>
                    <a:pt x="2402" y="1435"/>
                  </a:cubicBezTo>
                  <a:lnTo>
                    <a:pt x="2355" y="1440"/>
                  </a:lnTo>
                  <a:lnTo>
                    <a:pt x="256" y="1440"/>
                  </a:lnTo>
                  <a:lnTo>
                    <a:pt x="207" y="1435"/>
                  </a:lnTo>
                  <a:cubicBezTo>
                    <a:pt x="205" y="1435"/>
                    <a:pt x="204" y="1435"/>
                    <a:pt x="203" y="1434"/>
                  </a:cubicBezTo>
                  <a:lnTo>
                    <a:pt x="160" y="1421"/>
                  </a:lnTo>
                  <a:cubicBezTo>
                    <a:pt x="158" y="1421"/>
                    <a:pt x="157" y="1420"/>
                    <a:pt x="155" y="1420"/>
                  </a:cubicBezTo>
                  <a:lnTo>
                    <a:pt x="115" y="1399"/>
                  </a:lnTo>
                  <a:cubicBezTo>
                    <a:pt x="114" y="1398"/>
                    <a:pt x="112" y="1397"/>
                    <a:pt x="111" y="1396"/>
                  </a:cubicBezTo>
                  <a:lnTo>
                    <a:pt x="77" y="1367"/>
                  </a:lnTo>
                  <a:cubicBezTo>
                    <a:pt x="76" y="1366"/>
                    <a:pt x="75" y="1365"/>
                    <a:pt x="74" y="1364"/>
                  </a:cubicBezTo>
                  <a:lnTo>
                    <a:pt x="46" y="1330"/>
                  </a:lnTo>
                  <a:cubicBezTo>
                    <a:pt x="45" y="1329"/>
                    <a:pt x="44" y="1327"/>
                    <a:pt x="44" y="1326"/>
                  </a:cubicBezTo>
                  <a:lnTo>
                    <a:pt x="22" y="1287"/>
                  </a:lnTo>
                  <a:cubicBezTo>
                    <a:pt x="21" y="1286"/>
                    <a:pt x="20" y="1284"/>
                    <a:pt x="19" y="1282"/>
                  </a:cubicBezTo>
                  <a:lnTo>
                    <a:pt x="6" y="1238"/>
                  </a:lnTo>
                  <a:cubicBezTo>
                    <a:pt x="6" y="1237"/>
                    <a:pt x="6" y="1235"/>
                    <a:pt x="6" y="1234"/>
                  </a:cubicBezTo>
                  <a:lnTo>
                    <a:pt x="1" y="1187"/>
                  </a:lnTo>
                  <a:lnTo>
                    <a:pt x="0" y="256"/>
                  </a:lnTo>
                  <a:close/>
                  <a:moveTo>
                    <a:pt x="48" y="1182"/>
                  </a:moveTo>
                  <a:lnTo>
                    <a:pt x="53" y="1229"/>
                  </a:lnTo>
                  <a:lnTo>
                    <a:pt x="52" y="1225"/>
                  </a:lnTo>
                  <a:lnTo>
                    <a:pt x="65" y="1269"/>
                  </a:lnTo>
                  <a:lnTo>
                    <a:pt x="63" y="1264"/>
                  </a:lnTo>
                  <a:lnTo>
                    <a:pt x="85" y="1303"/>
                  </a:lnTo>
                  <a:lnTo>
                    <a:pt x="83" y="1299"/>
                  </a:lnTo>
                  <a:lnTo>
                    <a:pt x="111" y="1333"/>
                  </a:lnTo>
                  <a:lnTo>
                    <a:pt x="108" y="1330"/>
                  </a:lnTo>
                  <a:lnTo>
                    <a:pt x="142" y="1359"/>
                  </a:lnTo>
                  <a:lnTo>
                    <a:pt x="138" y="1356"/>
                  </a:lnTo>
                  <a:lnTo>
                    <a:pt x="178" y="1377"/>
                  </a:lnTo>
                  <a:lnTo>
                    <a:pt x="173" y="1375"/>
                  </a:lnTo>
                  <a:lnTo>
                    <a:pt x="216" y="1388"/>
                  </a:lnTo>
                  <a:lnTo>
                    <a:pt x="212" y="1388"/>
                  </a:lnTo>
                  <a:lnTo>
                    <a:pt x="256" y="1392"/>
                  </a:lnTo>
                  <a:lnTo>
                    <a:pt x="2350" y="1393"/>
                  </a:lnTo>
                  <a:lnTo>
                    <a:pt x="2397" y="1388"/>
                  </a:lnTo>
                  <a:lnTo>
                    <a:pt x="2393" y="1388"/>
                  </a:lnTo>
                  <a:lnTo>
                    <a:pt x="2437" y="1375"/>
                  </a:lnTo>
                  <a:lnTo>
                    <a:pt x="2432" y="1377"/>
                  </a:lnTo>
                  <a:lnTo>
                    <a:pt x="2471" y="1356"/>
                  </a:lnTo>
                  <a:lnTo>
                    <a:pt x="2467" y="1359"/>
                  </a:lnTo>
                  <a:lnTo>
                    <a:pt x="2501" y="1330"/>
                  </a:lnTo>
                  <a:lnTo>
                    <a:pt x="2498" y="1333"/>
                  </a:lnTo>
                  <a:lnTo>
                    <a:pt x="2527" y="1299"/>
                  </a:lnTo>
                  <a:lnTo>
                    <a:pt x="2524" y="1303"/>
                  </a:lnTo>
                  <a:lnTo>
                    <a:pt x="2545" y="1264"/>
                  </a:lnTo>
                  <a:lnTo>
                    <a:pt x="2543" y="1269"/>
                  </a:lnTo>
                  <a:lnTo>
                    <a:pt x="2556" y="1225"/>
                  </a:lnTo>
                  <a:lnTo>
                    <a:pt x="2556" y="1229"/>
                  </a:lnTo>
                  <a:lnTo>
                    <a:pt x="2560" y="1184"/>
                  </a:lnTo>
                  <a:lnTo>
                    <a:pt x="2561" y="259"/>
                  </a:lnTo>
                  <a:lnTo>
                    <a:pt x="2556" y="212"/>
                  </a:lnTo>
                  <a:lnTo>
                    <a:pt x="2556" y="216"/>
                  </a:lnTo>
                  <a:lnTo>
                    <a:pt x="2543" y="173"/>
                  </a:lnTo>
                  <a:lnTo>
                    <a:pt x="2545" y="178"/>
                  </a:lnTo>
                  <a:lnTo>
                    <a:pt x="2524" y="138"/>
                  </a:lnTo>
                  <a:lnTo>
                    <a:pt x="2527" y="142"/>
                  </a:lnTo>
                  <a:lnTo>
                    <a:pt x="2498" y="108"/>
                  </a:lnTo>
                  <a:lnTo>
                    <a:pt x="2501" y="111"/>
                  </a:lnTo>
                  <a:lnTo>
                    <a:pt x="2467" y="83"/>
                  </a:lnTo>
                  <a:lnTo>
                    <a:pt x="2471" y="85"/>
                  </a:lnTo>
                  <a:lnTo>
                    <a:pt x="2432" y="63"/>
                  </a:lnTo>
                  <a:lnTo>
                    <a:pt x="2437" y="65"/>
                  </a:lnTo>
                  <a:lnTo>
                    <a:pt x="2393" y="52"/>
                  </a:lnTo>
                  <a:lnTo>
                    <a:pt x="2397" y="53"/>
                  </a:lnTo>
                  <a:lnTo>
                    <a:pt x="2352" y="48"/>
                  </a:lnTo>
                  <a:lnTo>
                    <a:pt x="259" y="48"/>
                  </a:lnTo>
                  <a:lnTo>
                    <a:pt x="212" y="53"/>
                  </a:lnTo>
                  <a:lnTo>
                    <a:pt x="216" y="52"/>
                  </a:lnTo>
                  <a:lnTo>
                    <a:pt x="173" y="65"/>
                  </a:lnTo>
                  <a:lnTo>
                    <a:pt x="178" y="63"/>
                  </a:lnTo>
                  <a:lnTo>
                    <a:pt x="138" y="85"/>
                  </a:lnTo>
                  <a:lnTo>
                    <a:pt x="142" y="83"/>
                  </a:lnTo>
                  <a:lnTo>
                    <a:pt x="108" y="111"/>
                  </a:lnTo>
                  <a:lnTo>
                    <a:pt x="111" y="108"/>
                  </a:lnTo>
                  <a:lnTo>
                    <a:pt x="83" y="142"/>
                  </a:lnTo>
                  <a:lnTo>
                    <a:pt x="85" y="138"/>
                  </a:lnTo>
                  <a:lnTo>
                    <a:pt x="63" y="178"/>
                  </a:lnTo>
                  <a:lnTo>
                    <a:pt x="65" y="173"/>
                  </a:lnTo>
                  <a:lnTo>
                    <a:pt x="52" y="216"/>
                  </a:lnTo>
                  <a:lnTo>
                    <a:pt x="53" y="212"/>
                  </a:lnTo>
                  <a:lnTo>
                    <a:pt x="48" y="256"/>
                  </a:lnTo>
                  <a:lnTo>
                    <a:pt x="48" y="1182"/>
                  </a:lnTo>
                  <a:close/>
                </a:path>
              </a:pathLst>
            </a:custGeom>
            <a:solidFill>
              <a:srgbClr val="99CCFF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1392238" y="3052763"/>
              <a:ext cx="71974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Primary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1427163" y="3271838"/>
              <a:ext cx="59792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Screen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Rectangle 40"/>
            <p:cNvSpPr>
              <a:spLocks noChangeArrowheads="1"/>
            </p:cNvSpPr>
            <p:nvPr/>
          </p:nvSpPr>
          <p:spPr bwMode="auto">
            <a:xfrm>
              <a:off x="2889250" y="3732213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Rectangle 41"/>
            <p:cNvSpPr>
              <a:spLocks noChangeArrowheads="1"/>
            </p:cNvSpPr>
            <p:nvPr/>
          </p:nvSpPr>
          <p:spPr bwMode="auto">
            <a:xfrm>
              <a:off x="3063875" y="3732213"/>
              <a:ext cx="1492250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Eliminate false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063875" y="3951288"/>
              <a:ext cx="925513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positives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43"/>
            <p:cNvSpPr>
              <a:spLocks noChangeArrowheads="1"/>
            </p:cNvSpPr>
            <p:nvPr/>
          </p:nvSpPr>
          <p:spPr bwMode="auto">
            <a:xfrm>
              <a:off x="2889250" y="4221163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45"/>
            <p:cNvSpPr>
              <a:spLocks noChangeArrowheads="1"/>
            </p:cNvSpPr>
            <p:nvPr/>
          </p:nvSpPr>
          <p:spPr bwMode="auto">
            <a:xfrm>
              <a:off x="3847954" y="4190296"/>
              <a:ext cx="768350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studies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46"/>
            <p:cNvSpPr>
              <a:spLocks noChangeArrowheads="1"/>
            </p:cNvSpPr>
            <p:nvPr/>
          </p:nvSpPr>
          <p:spPr bwMode="auto">
            <a:xfrm>
              <a:off x="3099752" y="4197350"/>
              <a:ext cx="43896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Vero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3501390" y="4196011"/>
              <a:ext cx="2981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cell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48"/>
            <p:cNvSpPr>
              <a:spLocks noChangeArrowheads="1"/>
            </p:cNvSpPr>
            <p:nvPr/>
          </p:nvSpPr>
          <p:spPr bwMode="auto">
            <a:xfrm>
              <a:off x="2889250" y="4548505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49"/>
            <p:cNvSpPr>
              <a:spLocks noChangeArrowheads="1"/>
            </p:cNvSpPr>
            <p:nvPr/>
          </p:nvSpPr>
          <p:spPr bwMode="auto">
            <a:xfrm>
              <a:off x="3063875" y="4548505"/>
              <a:ext cx="863600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Antigen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3063875" y="4775518"/>
              <a:ext cx="1187450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equivalency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53"/>
            <p:cNvSpPr>
              <a:spLocks noChangeArrowheads="1"/>
            </p:cNvSpPr>
            <p:nvPr/>
          </p:nvSpPr>
          <p:spPr bwMode="auto">
            <a:xfrm>
              <a:off x="4897438" y="3752850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54"/>
            <p:cNvSpPr>
              <a:spLocks noChangeArrowheads="1"/>
            </p:cNvSpPr>
            <p:nvPr/>
          </p:nvSpPr>
          <p:spPr bwMode="auto">
            <a:xfrm>
              <a:off x="5072063" y="3752850"/>
              <a:ext cx="1458913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Targeted gene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5072063" y="3971925"/>
              <a:ext cx="725488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editing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6883400" y="3752850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7058025" y="3752850"/>
              <a:ext cx="95218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Licensing of 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7058025" y="3971925"/>
              <a:ext cx="73738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cell lines/ 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7783402" y="3968750"/>
              <a:ext cx="76302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optimized 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7058025" y="4184333"/>
              <a:ext cx="44403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media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6883400" y="4427538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7058025" y="4427538"/>
              <a:ext cx="61510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Vaccine 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73"/>
            <p:cNvSpPr>
              <a:spLocks noChangeArrowheads="1"/>
            </p:cNvSpPr>
            <p:nvPr/>
          </p:nvSpPr>
          <p:spPr bwMode="auto">
            <a:xfrm>
              <a:off x="7058025" y="4638992"/>
              <a:ext cx="132397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manufacturers</a:t>
              </a: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74"/>
            <p:cNvSpPr>
              <a:spLocks noChangeArrowheads="1"/>
            </p:cNvSpPr>
            <p:nvPr/>
          </p:nvSpPr>
          <p:spPr bwMode="auto">
            <a:xfrm>
              <a:off x="6883400" y="4846003"/>
              <a:ext cx="157163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F51D30"/>
                  </a:solidFill>
                  <a:effectLst/>
                  <a:latin typeface="Arial" pitchFamily="34" charset="0"/>
                  <a:cs typeface="Arial" pitchFamily="34" charset="0"/>
                </a:rPr>
                <a:t>•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75"/>
            <p:cNvSpPr>
              <a:spLocks noChangeArrowheads="1"/>
            </p:cNvSpPr>
            <p:nvPr/>
          </p:nvSpPr>
          <p:spPr bwMode="auto">
            <a:xfrm>
              <a:off x="7058025" y="4846003"/>
              <a:ext cx="50654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Media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76"/>
            <p:cNvSpPr>
              <a:spLocks noChangeArrowheads="1"/>
            </p:cNvSpPr>
            <p:nvPr/>
          </p:nvSpPr>
          <p:spPr bwMode="auto">
            <a:xfrm>
              <a:off x="7058025" y="5065078"/>
              <a:ext cx="10900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77"/>
            <p:cNvSpPr>
              <a:spLocks noChangeArrowheads="1"/>
            </p:cNvSpPr>
            <p:nvPr/>
          </p:nvSpPr>
          <p:spPr bwMode="auto">
            <a:xfrm>
              <a:off x="7172325" y="5065078"/>
              <a:ext cx="76623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roducers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3025775" y="2908300"/>
              <a:ext cx="1395413" cy="758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8" y="0"/>
                </a:cxn>
                <a:cxn ang="0">
                  <a:pos x="2328" y="0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1160"/>
                </a:cxn>
                <a:cxn ang="0">
                  <a:pos x="2560" y="1160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" y="1392"/>
                </a:cxn>
                <a:cxn ang="0">
                  <a:pos x="232" y="1392"/>
                </a:cxn>
                <a:cxn ang="0">
                  <a:pos x="0" y="1160"/>
                </a:cxn>
                <a:cxn ang="0">
                  <a:pos x="0" y="1160"/>
                </a:cxn>
                <a:cxn ang="0">
                  <a:pos x="0" y="232"/>
                </a:cxn>
              </a:cxnLst>
              <a:rect l="0" t="0" r="r" b="b"/>
              <a:pathLst>
                <a:path w="2560" h="1392">
                  <a:moveTo>
                    <a:pt x="0" y="232"/>
                  </a:moveTo>
                  <a:cubicBezTo>
                    <a:pt x="0" y="104"/>
                    <a:pt x="104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232" y="0"/>
                  </a:lnTo>
                  <a:lnTo>
                    <a:pt x="2328" y="0"/>
                  </a:lnTo>
                  <a:lnTo>
                    <a:pt x="2328" y="0"/>
                  </a:lnTo>
                  <a:cubicBezTo>
                    <a:pt x="2457" y="0"/>
                    <a:pt x="2560" y="104"/>
                    <a:pt x="2560" y="232"/>
                  </a:cubicBezTo>
                  <a:cubicBezTo>
                    <a:pt x="2560" y="232"/>
                    <a:pt x="2560" y="232"/>
                    <a:pt x="2560" y="232"/>
                  </a:cubicBezTo>
                  <a:lnTo>
                    <a:pt x="2560" y="232"/>
                  </a:lnTo>
                  <a:lnTo>
                    <a:pt x="2560" y="1160"/>
                  </a:lnTo>
                  <a:lnTo>
                    <a:pt x="2560" y="1160"/>
                  </a:lnTo>
                  <a:cubicBezTo>
                    <a:pt x="2560" y="1289"/>
                    <a:pt x="2457" y="1392"/>
                    <a:pt x="2328" y="1392"/>
                  </a:cubicBezTo>
                  <a:cubicBezTo>
                    <a:pt x="2328" y="1392"/>
                    <a:pt x="2328" y="1392"/>
                    <a:pt x="2328" y="1392"/>
                  </a:cubicBezTo>
                  <a:lnTo>
                    <a:pt x="2328" y="1392"/>
                  </a:lnTo>
                  <a:lnTo>
                    <a:pt x="232" y="1392"/>
                  </a:lnTo>
                  <a:lnTo>
                    <a:pt x="232" y="1392"/>
                  </a:lnTo>
                  <a:cubicBezTo>
                    <a:pt x="104" y="1392"/>
                    <a:pt x="0" y="1289"/>
                    <a:pt x="0" y="1160"/>
                  </a:cubicBezTo>
                  <a:cubicBezTo>
                    <a:pt x="0" y="1160"/>
                    <a:pt x="0" y="1160"/>
                    <a:pt x="0" y="1160"/>
                  </a:cubicBezTo>
                  <a:lnTo>
                    <a:pt x="0" y="232"/>
                  </a:lnTo>
                  <a:close/>
                </a:path>
              </a:pathLst>
            </a:custGeom>
            <a:solidFill>
              <a:schemeClr val="tx2">
                <a:lumMod val="95000"/>
              </a:schemeClr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3" name="Freeform 79"/>
            <p:cNvSpPr>
              <a:spLocks noEditPoints="1"/>
            </p:cNvSpPr>
            <p:nvPr/>
          </p:nvSpPr>
          <p:spPr bwMode="auto">
            <a:xfrm>
              <a:off x="3011488" y="2895600"/>
              <a:ext cx="1423988" cy="784225"/>
            </a:xfrm>
            <a:custGeom>
              <a:avLst/>
              <a:gdLst/>
              <a:ahLst/>
              <a:cxnLst>
                <a:cxn ang="0">
                  <a:pos x="6" y="203"/>
                </a:cxn>
                <a:cxn ang="0">
                  <a:pos x="43" y="115"/>
                </a:cxn>
                <a:cxn ang="0">
                  <a:pos x="77" y="74"/>
                </a:cxn>
                <a:cxn ang="0">
                  <a:pos x="155" y="21"/>
                </a:cxn>
                <a:cxn ang="0">
                  <a:pos x="207" y="6"/>
                </a:cxn>
                <a:cxn ang="0">
                  <a:pos x="2402" y="6"/>
                </a:cxn>
                <a:cxn ang="0">
                  <a:pos x="2455" y="22"/>
                </a:cxn>
                <a:cxn ang="0">
                  <a:pos x="2532" y="74"/>
                </a:cxn>
                <a:cxn ang="0">
                  <a:pos x="2567" y="115"/>
                </a:cxn>
                <a:cxn ang="0">
                  <a:pos x="2602" y="203"/>
                </a:cxn>
                <a:cxn ang="0">
                  <a:pos x="2608" y="1184"/>
                </a:cxn>
                <a:cxn ang="0">
                  <a:pos x="2589" y="1282"/>
                </a:cxn>
                <a:cxn ang="0">
                  <a:pos x="2564" y="1330"/>
                </a:cxn>
                <a:cxn ang="0">
                  <a:pos x="2498" y="1396"/>
                </a:cxn>
                <a:cxn ang="0">
                  <a:pos x="2450" y="1421"/>
                </a:cxn>
                <a:cxn ang="0">
                  <a:pos x="2355" y="1440"/>
                </a:cxn>
                <a:cxn ang="0">
                  <a:pos x="203" y="1434"/>
                </a:cxn>
                <a:cxn ang="0">
                  <a:pos x="115" y="1399"/>
                </a:cxn>
                <a:cxn ang="0">
                  <a:pos x="74" y="1364"/>
                </a:cxn>
                <a:cxn ang="0">
                  <a:pos x="22" y="1287"/>
                </a:cxn>
                <a:cxn ang="0">
                  <a:pos x="6" y="1234"/>
                </a:cxn>
                <a:cxn ang="0">
                  <a:pos x="48" y="1182"/>
                </a:cxn>
                <a:cxn ang="0">
                  <a:pos x="65" y="1269"/>
                </a:cxn>
                <a:cxn ang="0">
                  <a:pos x="83" y="1299"/>
                </a:cxn>
                <a:cxn ang="0">
                  <a:pos x="142" y="1359"/>
                </a:cxn>
                <a:cxn ang="0">
                  <a:pos x="173" y="1375"/>
                </a:cxn>
                <a:cxn ang="0">
                  <a:pos x="256" y="1392"/>
                </a:cxn>
                <a:cxn ang="0">
                  <a:pos x="2393" y="1388"/>
                </a:cxn>
                <a:cxn ang="0">
                  <a:pos x="2471" y="1356"/>
                </a:cxn>
                <a:cxn ang="0">
                  <a:pos x="2498" y="1333"/>
                </a:cxn>
                <a:cxn ang="0">
                  <a:pos x="2545" y="1264"/>
                </a:cxn>
                <a:cxn ang="0">
                  <a:pos x="2556" y="1229"/>
                </a:cxn>
                <a:cxn ang="0">
                  <a:pos x="2556" y="212"/>
                </a:cxn>
                <a:cxn ang="0">
                  <a:pos x="2545" y="178"/>
                </a:cxn>
                <a:cxn ang="0">
                  <a:pos x="2498" y="108"/>
                </a:cxn>
                <a:cxn ang="0">
                  <a:pos x="2471" y="85"/>
                </a:cxn>
                <a:cxn ang="0">
                  <a:pos x="2393" y="52"/>
                </a:cxn>
                <a:cxn ang="0">
                  <a:pos x="259" y="48"/>
                </a:cxn>
                <a:cxn ang="0">
                  <a:pos x="173" y="65"/>
                </a:cxn>
                <a:cxn ang="0">
                  <a:pos x="142" y="83"/>
                </a:cxn>
                <a:cxn ang="0">
                  <a:pos x="83" y="142"/>
                </a:cxn>
                <a:cxn ang="0">
                  <a:pos x="65" y="173"/>
                </a:cxn>
                <a:cxn ang="0">
                  <a:pos x="48" y="256"/>
                </a:cxn>
              </a:cxnLst>
              <a:rect l="0" t="0" r="r" b="b"/>
              <a:pathLst>
                <a:path w="2608" h="1440">
                  <a:moveTo>
                    <a:pt x="0" y="256"/>
                  </a:moveTo>
                  <a:lnTo>
                    <a:pt x="6" y="207"/>
                  </a:lnTo>
                  <a:cubicBezTo>
                    <a:pt x="6" y="205"/>
                    <a:pt x="6" y="204"/>
                    <a:pt x="6" y="203"/>
                  </a:cubicBezTo>
                  <a:lnTo>
                    <a:pt x="19" y="160"/>
                  </a:lnTo>
                  <a:cubicBezTo>
                    <a:pt x="20" y="158"/>
                    <a:pt x="21" y="156"/>
                    <a:pt x="21" y="155"/>
                  </a:cubicBezTo>
                  <a:lnTo>
                    <a:pt x="43" y="115"/>
                  </a:lnTo>
                  <a:cubicBezTo>
                    <a:pt x="44" y="114"/>
                    <a:pt x="45" y="112"/>
                    <a:pt x="46" y="111"/>
                  </a:cubicBezTo>
                  <a:lnTo>
                    <a:pt x="74" y="77"/>
                  </a:lnTo>
                  <a:cubicBezTo>
                    <a:pt x="75" y="76"/>
                    <a:pt x="76" y="75"/>
                    <a:pt x="77" y="74"/>
                  </a:cubicBezTo>
                  <a:lnTo>
                    <a:pt x="111" y="46"/>
                  </a:lnTo>
                  <a:cubicBezTo>
                    <a:pt x="112" y="45"/>
                    <a:pt x="114" y="44"/>
                    <a:pt x="115" y="43"/>
                  </a:cubicBezTo>
                  <a:lnTo>
                    <a:pt x="155" y="21"/>
                  </a:lnTo>
                  <a:cubicBezTo>
                    <a:pt x="156" y="21"/>
                    <a:pt x="158" y="20"/>
                    <a:pt x="160" y="19"/>
                  </a:cubicBezTo>
                  <a:lnTo>
                    <a:pt x="203" y="6"/>
                  </a:lnTo>
                  <a:cubicBezTo>
                    <a:pt x="204" y="6"/>
                    <a:pt x="205" y="6"/>
                    <a:pt x="207" y="6"/>
                  </a:cubicBezTo>
                  <a:lnTo>
                    <a:pt x="254" y="1"/>
                  </a:lnTo>
                  <a:lnTo>
                    <a:pt x="2352" y="0"/>
                  </a:lnTo>
                  <a:lnTo>
                    <a:pt x="2402" y="6"/>
                  </a:lnTo>
                  <a:cubicBezTo>
                    <a:pt x="2403" y="6"/>
                    <a:pt x="2405" y="6"/>
                    <a:pt x="2406" y="6"/>
                  </a:cubicBezTo>
                  <a:lnTo>
                    <a:pt x="2450" y="19"/>
                  </a:lnTo>
                  <a:cubicBezTo>
                    <a:pt x="2452" y="20"/>
                    <a:pt x="2454" y="21"/>
                    <a:pt x="2455" y="22"/>
                  </a:cubicBezTo>
                  <a:lnTo>
                    <a:pt x="2494" y="44"/>
                  </a:lnTo>
                  <a:cubicBezTo>
                    <a:pt x="2495" y="44"/>
                    <a:pt x="2497" y="45"/>
                    <a:pt x="2498" y="46"/>
                  </a:cubicBezTo>
                  <a:lnTo>
                    <a:pt x="2532" y="74"/>
                  </a:lnTo>
                  <a:cubicBezTo>
                    <a:pt x="2533" y="75"/>
                    <a:pt x="2534" y="76"/>
                    <a:pt x="2535" y="77"/>
                  </a:cubicBezTo>
                  <a:lnTo>
                    <a:pt x="2564" y="111"/>
                  </a:lnTo>
                  <a:cubicBezTo>
                    <a:pt x="2565" y="112"/>
                    <a:pt x="2566" y="114"/>
                    <a:pt x="2567" y="115"/>
                  </a:cubicBezTo>
                  <a:lnTo>
                    <a:pt x="2588" y="155"/>
                  </a:lnTo>
                  <a:cubicBezTo>
                    <a:pt x="2588" y="157"/>
                    <a:pt x="2589" y="158"/>
                    <a:pt x="2589" y="160"/>
                  </a:cubicBezTo>
                  <a:lnTo>
                    <a:pt x="2602" y="203"/>
                  </a:lnTo>
                  <a:cubicBezTo>
                    <a:pt x="2603" y="204"/>
                    <a:pt x="2603" y="205"/>
                    <a:pt x="2603" y="207"/>
                  </a:cubicBezTo>
                  <a:lnTo>
                    <a:pt x="2608" y="254"/>
                  </a:lnTo>
                  <a:lnTo>
                    <a:pt x="2608" y="1184"/>
                  </a:lnTo>
                  <a:lnTo>
                    <a:pt x="2603" y="1234"/>
                  </a:lnTo>
                  <a:cubicBezTo>
                    <a:pt x="2603" y="1235"/>
                    <a:pt x="2603" y="1237"/>
                    <a:pt x="2602" y="1238"/>
                  </a:cubicBezTo>
                  <a:lnTo>
                    <a:pt x="2589" y="1282"/>
                  </a:lnTo>
                  <a:cubicBezTo>
                    <a:pt x="2589" y="1284"/>
                    <a:pt x="2588" y="1285"/>
                    <a:pt x="2588" y="1287"/>
                  </a:cubicBezTo>
                  <a:lnTo>
                    <a:pt x="2567" y="1326"/>
                  </a:lnTo>
                  <a:cubicBezTo>
                    <a:pt x="2566" y="1327"/>
                    <a:pt x="2565" y="1329"/>
                    <a:pt x="2564" y="1330"/>
                  </a:cubicBezTo>
                  <a:lnTo>
                    <a:pt x="2535" y="1364"/>
                  </a:lnTo>
                  <a:cubicBezTo>
                    <a:pt x="2534" y="1365"/>
                    <a:pt x="2533" y="1366"/>
                    <a:pt x="2532" y="1367"/>
                  </a:cubicBezTo>
                  <a:lnTo>
                    <a:pt x="2498" y="1396"/>
                  </a:lnTo>
                  <a:cubicBezTo>
                    <a:pt x="2497" y="1397"/>
                    <a:pt x="2495" y="1398"/>
                    <a:pt x="2494" y="1399"/>
                  </a:cubicBezTo>
                  <a:lnTo>
                    <a:pt x="2455" y="1420"/>
                  </a:lnTo>
                  <a:cubicBezTo>
                    <a:pt x="2453" y="1420"/>
                    <a:pt x="2452" y="1421"/>
                    <a:pt x="2450" y="1421"/>
                  </a:cubicBezTo>
                  <a:lnTo>
                    <a:pt x="2406" y="1434"/>
                  </a:lnTo>
                  <a:cubicBezTo>
                    <a:pt x="2405" y="1435"/>
                    <a:pt x="2403" y="1435"/>
                    <a:pt x="2402" y="1435"/>
                  </a:cubicBezTo>
                  <a:lnTo>
                    <a:pt x="2355" y="1440"/>
                  </a:lnTo>
                  <a:lnTo>
                    <a:pt x="256" y="1440"/>
                  </a:lnTo>
                  <a:lnTo>
                    <a:pt x="207" y="1435"/>
                  </a:lnTo>
                  <a:cubicBezTo>
                    <a:pt x="205" y="1435"/>
                    <a:pt x="204" y="1435"/>
                    <a:pt x="203" y="1434"/>
                  </a:cubicBezTo>
                  <a:lnTo>
                    <a:pt x="160" y="1421"/>
                  </a:lnTo>
                  <a:cubicBezTo>
                    <a:pt x="158" y="1421"/>
                    <a:pt x="157" y="1420"/>
                    <a:pt x="155" y="1420"/>
                  </a:cubicBezTo>
                  <a:lnTo>
                    <a:pt x="115" y="1399"/>
                  </a:lnTo>
                  <a:cubicBezTo>
                    <a:pt x="114" y="1398"/>
                    <a:pt x="112" y="1397"/>
                    <a:pt x="111" y="1396"/>
                  </a:cubicBezTo>
                  <a:lnTo>
                    <a:pt x="77" y="1367"/>
                  </a:lnTo>
                  <a:cubicBezTo>
                    <a:pt x="76" y="1366"/>
                    <a:pt x="75" y="1365"/>
                    <a:pt x="74" y="1364"/>
                  </a:cubicBezTo>
                  <a:lnTo>
                    <a:pt x="46" y="1330"/>
                  </a:lnTo>
                  <a:cubicBezTo>
                    <a:pt x="45" y="1329"/>
                    <a:pt x="44" y="1327"/>
                    <a:pt x="44" y="1326"/>
                  </a:cubicBezTo>
                  <a:lnTo>
                    <a:pt x="22" y="1287"/>
                  </a:lnTo>
                  <a:cubicBezTo>
                    <a:pt x="21" y="1286"/>
                    <a:pt x="20" y="1284"/>
                    <a:pt x="19" y="1282"/>
                  </a:cubicBezTo>
                  <a:lnTo>
                    <a:pt x="6" y="1238"/>
                  </a:lnTo>
                  <a:cubicBezTo>
                    <a:pt x="6" y="1237"/>
                    <a:pt x="6" y="1235"/>
                    <a:pt x="6" y="1234"/>
                  </a:cubicBezTo>
                  <a:lnTo>
                    <a:pt x="1" y="1187"/>
                  </a:lnTo>
                  <a:lnTo>
                    <a:pt x="0" y="256"/>
                  </a:lnTo>
                  <a:close/>
                  <a:moveTo>
                    <a:pt x="48" y="1182"/>
                  </a:moveTo>
                  <a:lnTo>
                    <a:pt x="53" y="1229"/>
                  </a:lnTo>
                  <a:lnTo>
                    <a:pt x="52" y="1225"/>
                  </a:lnTo>
                  <a:lnTo>
                    <a:pt x="65" y="1269"/>
                  </a:lnTo>
                  <a:lnTo>
                    <a:pt x="63" y="1264"/>
                  </a:lnTo>
                  <a:lnTo>
                    <a:pt x="85" y="1303"/>
                  </a:lnTo>
                  <a:lnTo>
                    <a:pt x="83" y="1299"/>
                  </a:lnTo>
                  <a:lnTo>
                    <a:pt x="111" y="1333"/>
                  </a:lnTo>
                  <a:lnTo>
                    <a:pt x="108" y="1330"/>
                  </a:lnTo>
                  <a:lnTo>
                    <a:pt x="142" y="1359"/>
                  </a:lnTo>
                  <a:lnTo>
                    <a:pt x="138" y="1356"/>
                  </a:lnTo>
                  <a:lnTo>
                    <a:pt x="178" y="1377"/>
                  </a:lnTo>
                  <a:lnTo>
                    <a:pt x="173" y="1375"/>
                  </a:lnTo>
                  <a:lnTo>
                    <a:pt x="216" y="1388"/>
                  </a:lnTo>
                  <a:lnTo>
                    <a:pt x="212" y="1388"/>
                  </a:lnTo>
                  <a:lnTo>
                    <a:pt x="256" y="1392"/>
                  </a:lnTo>
                  <a:lnTo>
                    <a:pt x="2350" y="1393"/>
                  </a:lnTo>
                  <a:lnTo>
                    <a:pt x="2397" y="1388"/>
                  </a:lnTo>
                  <a:lnTo>
                    <a:pt x="2393" y="1388"/>
                  </a:lnTo>
                  <a:lnTo>
                    <a:pt x="2437" y="1375"/>
                  </a:lnTo>
                  <a:lnTo>
                    <a:pt x="2432" y="1377"/>
                  </a:lnTo>
                  <a:lnTo>
                    <a:pt x="2471" y="1356"/>
                  </a:lnTo>
                  <a:lnTo>
                    <a:pt x="2467" y="1359"/>
                  </a:lnTo>
                  <a:lnTo>
                    <a:pt x="2501" y="1330"/>
                  </a:lnTo>
                  <a:lnTo>
                    <a:pt x="2498" y="1333"/>
                  </a:lnTo>
                  <a:lnTo>
                    <a:pt x="2527" y="1299"/>
                  </a:lnTo>
                  <a:lnTo>
                    <a:pt x="2524" y="1303"/>
                  </a:lnTo>
                  <a:lnTo>
                    <a:pt x="2545" y="1264"/>
                  </a:lnTo>
                  <a:lnTo>
                    <a:pt x="2543" y="1269"/>
                  </a:lnTo>
                  <a:lnTo>
                    <a:pt x="2556" y="1225"/>
                  </a:lnTo>
                  <a:lnTo>
                    <a:pt x="2556" y="1229"/>
                  </a:lnTo>
                  <a:lnTo>
                    <a:pt x="2560" y="1184"/>
                  </a:lnTo>
                  <a:lnTo>
                    <a:pt x="2561" y="259"/>
                  </a:lnTo>
                  <a:lnTo>
                    <a:pt x="2556" y="212"/>
                  </a:lnTo>
                  <a:lnTo>
                    <a:pt x="2556" y="216"/>
                  </a:lnTo>
                  <a:lnTo>
                    <a:pt x="2543" y="173"/>
                  </a:lnTo>
                  <a:lnTo>
                    <a:pt x="2545" y="178"/>
                  </a:lnTo>
                  <a:lnTo>
                    <a:pt x="2524" y="138"/>
                  </a:lnTo>
                  <a:lnTo>
                    <a:pt x="2527" y="142"/>
                  </a:lnTo>
                  <a:lnTo>
                    <a:pt x="2498" y="108"/>
                  </a:lnTo>
                  <a:lnTo>
                    <a:pt x="2501" y="111"/>
                  </a:lnTo>
                  <a:lnTo>
                    <a:pt x="2467" y="83"/>
                  </a:lnTo>
                  <a:lnTo>
                    <a:pt x="2471" y="85"/>
                  </a:lnTo>
                  <a:lnTo>
                    <a:pt x="2432" y="63"/>
                  </a:lnTo>
                  <a:lnTo>
                    <a:pt x="2437" y="65"/>
                  </a:lnTo>
                  <a:lnTo>
                    <a:pt x="2393" y="52"/>
                  </a:lnTo>
                  <a:lnTo>
                    <a:pt x="2397" y="53"/>
                  </a:lnTo>
                  <a:lnTo>
                    <a:pt x="2352" y="48"/>
                  </a:lnTo>
                  <a:lnTo>
                    <a:pt x="259" y="48"/>
                  </a:lnTo>
                  <a:lnTo>
                    <a:pt x="212" y="53"/>
                  </a:lnTo>
                  <a:lnTo>
                    <a:pt x="216" y="52"/>
                  </a:lnTo>
                  <a:lnTo>
                    <a:pt x="173" y="65"/>
                  </a:lnTo>
                  <a:lnTo>
                    <a:pt x="178" y="63"/>
                  </a:lnTo>
                  <a:lnTo>
                    <a:pt x="138" y="85"/>
                  </a:lnTo>
                  <a:lnTo>
                    <a:pt x="142" y="83"/>
                  </a:lnTo>
                  <a:lnTo>
                    <a:pt x="108" y="111"/>
                  </a:lnTo>
                  <a:lnTo>
                    <a:pt x="111" y="108"/>
                  </a:lnTo>
                  <a:lnTo>
                    <a:pt x="83" y="142"/>
                  </a:lnTo>
                  <a:lnTo>
                    <a:pt x="85" y="138"/>
                  </a:lnTo>
                  <a:lnTo>
                    <a:pt x="63" y="178"/>
                  </a:lnTo>
                  <a:lnTo>
                    <a:pt x="65" y="173"/>
                  </a:lnTo>
                  <a:lnTo>
                    <a:pt x="52" y="216"/>
                  </a:lnTo>
                  <a:lnTo>
                    <a:pt x="53" y="212"/>
                  </a:lnTo>
                  <a:lnTo>
                    <a:pt x="48" y="256"/>
                  </a:lnTo>
                  <a:lnTo>
                    <a:pt x="48" y="1182"/>
                  </a:lnTo>
                  <a:close/>
                </a:path>
              </a:pathLst>
            </a:custGeom>
            <a:solidFill>
              <a:srgbClr val="99CCFF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4" name="Rectangle 80"/>
            <p:cNvSpPr>
              <a:spLocks noChangeArrowheads="1"/>
            </p:cNvSpPr>
            <p:nvPr/>
          </p:nvSpPr>
          <p:spPr bwMode="auto">
            <a:xfrm>
              <a:off x="3606800" y="3073400"/>
              <a:ext cx="28854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Hit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81"/>
            <p:cNvSpPr>
              <a:spLocks noChangeArrowheads="1"/>
            </p:cNvSpPr>
            <p:nvPr/>
          </p:nvSpPr>
          <p:spPr bwMode="auto">
            <a:xfrm>
              <a:off x="3284538" y="3292475"/>
              <a:ext cx="84452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Validation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4937125" y="2911475"/>
              <a:ext cx="1395413" cy="758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8" y="0"/>
                </a:cxn>
                <a:cxn ang="0">
                  <a:pos x="2328" y="0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1160"/>
                </a:cxn>
                <a:cxn ang="0">
                  <a:pos x="2560" y="1160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" y="1392"/>
                </a:cxn>
                <a:cxn ang="0">
                  <a:pos x="232" y="1392"/>
                </a:cxn>
                <a:cxn ang="0">
                  <a:pos x="0" y="1160"/>
                </a:cxn>
                <a:cxn ang="0">
                  <a:pos x="0" y="1160"/>
                </a:cxn>
                <a:cxn ang="0">
                  <a:pos x="0" y="232"/>
                </a:cxn>
              </a:cxnLst>
              <a:rect l="0" t="0" r="r" b="b"/>
              <a:pathLst>
                <a:path w="2560" h="1392">
                  <a:moveTo>
                    <a:pt x="0" y="232"/>
                  </a:moveTo>
                  <a:cubicBezTo>
                    <a:pt x="0" y="104"/>
                    <a:pt x="104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232" y="0"/>
                  </a:lnTo>
                  <a:lnTo>
                    <a:pt x="2328" y="0"/>
                  </a:lnTo>
                  <a:lnTo>
                    <a:pt x="2328" y="0"/>
                  </a:lnTo>
                  <a:cubicBezTo>
                    <a:pt x="2457" y="0"/>
                    <a:pt x="2560" y="104"/>
                    <a:pt x="2560" y="232"/>
                  </a:cubicBezTo>
                  <a:cubicBezTo>
                    <a:pt x="2560" y="232"/>
                    <a:pt x="2560" y="232"/>
                    <a:pt x="2560" y="232"/>
                  </a:cubicBezTo>
                  <a:lnTo>
                    <a:pt x="2560" y="232"/>
                  </a:lnTo>
                  <a:lnTo>
                    <a:pt x="2560" y="1160"/>
                  </a:lnTo>
                  <a:lnTo>
                    <a:pt x="2560" y="1160"/>
                  </a:lnTo>
                  <a:cubicBezTo>
                    <a:pt x="2560" y="1289"/>
                    <a:pt x="2457" y="1392"/>
                    <a:pt x="2328" y="1392"/>
                  </a:cubicBezTo>
                  <a:cubicBezTo>
                    <a:pt x="2328" y="1392"/>
                    <a:pt x="2328" y="1392"/>
                    <a:pt x="2328" y="1392"/>
                  </a:cubicBezTo>
                  <a:lnTo>
                    <a:pt x="2328" y="1392"/>
                  </a:lnTo>
                  <a:lnTo>
                    <a:pt x="232" y="1392"/>
                  </a:lnTo>
                  <a:lnTo>
                    <a:pt x="232" y="1392"/>
                  </a:lnTo>
                  <a:cubicBezTo>
                    <a:pt x="104" y="1392"/>
                    <a:pt x="0" y="1289"/>
                    <a:pt x="0" y="1160"/>
                  </a:cubicBezTo>
                  <a:cubicBezTo>
                    <a:pt x="0" y="1160"/>
                    <a:pt x="0" y="1160"/>
                    <a:pt x="0" y="1160"/>
                  </a:cubicBezTo>
                  <a:lnTo>
                    <a:pt x="0" y="232"/>
                  </a:lnTo>
                  <a:close/>
                </a:path>
              </a:pathLst>
            </a:custGeom>
            <a:solidFill>
              <a:schemeClr val="tx2">
                <a:lumMod val="95000"/>
              </a:schemeClr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7" name="Freeform 83"/>
            <p:cNvSpPr>
              <a:spLocks noEditPoints="1"/>
            </p:cNvSpPr>
            <p:nvPr/>
          </p:nvSpPr>
          <p:spPr bwMode="auto">
            <a:xfrm>
              <a:off x="4922838" y="2895600"/>
              <a:ext cx="1423988" cy="784225"/>
            </a:xfrm>
            <a:custGeom>
              <a:avLst/>
              <a:gdLst/>
              <a:ahLst/>
              <a:cxnLst>
                <a:cxn ang="0">
                  <a:pos x="6" y="203"/>
                </a:cxn>
                <a:cxn ang="0">
                  <a:pos x="43" y="115"/>
                </a:cxn>
                <a:cxn ang="0">
                  <a:pos x="77" y="74"/>
                </a:cxn>
                <a:cxn ang="0">
                  <a:pos x="155" y="21"/>
                </a:cxn>
                <a:cxn ang="0">
                  <a:pos x="207" y="6"/>
                </a:cxn>
                <a:cxn ang="0">
                  <a:pos x="2402" y="6"/>
                </a:cxn>
                <a:cxn ang="0">
                  <a:pos x="2455" y="22"/>
                </a:cxn>
                <a:cxn ang="0">
                  <a:pos x="2532" y="74"/>
                </a:cxn>
                <a:cxn ang="0">
                  <a:pos x="2567" y="115"/>
                </a:cxn>
                <a:cxn ang="0">
                  <a:pos x="2602" y="203"/>
                </a:cxn>
                <a:cxn ang="0">
                  <a:pos x="2608" y="1184"/>
                </a:cxn>
                <a:cxn ang="0">
                  <a:pos x="2589" y="1282"/>
                </a:cxn>
                <a:cxn ang="0">
                  <a:pos x="2564" y="1330"/>
                </a:cxn>
                <a:cxn ang="0">
                  <a:pos x="2498" y="1396"/>
                </a:cxn>
                <a:cxn ang="0">
                  <a:pos x="2450" y="1421"/>
                </a:cxn>
                <a:cxn ang="0">
                  <a:pos x="2355" y="1440"/>
                </a:cxn>
                <a:cxn ang="0">
                  <a:pos x="203" y="1434"/>
                </a:cxn>
                <a:cxn ang="0">
                  <a:pos x="115" y="1399"/>
                </a:cxn>
                <a:cxn ang="0">
                  <a:pos x="74" y="1364"/>
                </a:cxn>
                <a:cxn ang="0">
                  <a:pos x="22" y="1287"/>
                </a:cxn>
                <a:cxn ang="0">
                  <a:pos x="6" y="1234"/>
                </a:cxn>
                <a:cxn ang="0">
                  <a:pos x="48" y="1182"/>
                </a:cxn>
                <a:cxn ang="0">
                  <a:pos x="65" y="1269"/>
                </a:cxn>
                <a:cxn ang="0">
                  <a:pos x="83" y="1299"/>
                </a:cxn>
                <a:cxn ang="0">
                  <a:pos x="142" y="1359"/>
                </a:cxn>
                <a:cxn ang="0">
                  <a:pos x="173" y="1375"/>
                </a:cxn>
                <a:cxn ang="0">
                  <a:pos x="256" y="1392"/>
                </a:cxn>
                <a:cxn ang="0">
                  <a:pos x="2393" y="1388"/>
                </a:cxn>
                <a:cxn ang="0">
                  <a:pos x="2471" y="1356"/>
                </a:cxn>
                <a:cxn ang="0">
                  <a:pos x="2498" y="1333"/>
                </a:cxn>
                <a:cxn ang="0">
                  <a:pos x="2545" y="1264"/>
                </a:cxn>
                <a:cxn ang="0">
                  <a:pos x="2556" y="1229"/>
                </a:cxn>
                <a:cxn ang="0">
                  <a:pos x="2556" y="212"/>
                </a:cxn>
                <a:cxn ang="0">
                  <a:pos x="2545" y="178"/>
                </a:cxn>
                <a:cxn ang="0">
                  <a:pos x="2498" y="108"/>
                </a:cxn>
                <a:cxn ang="0">
                  <a:pos x="2471" y="85"/>
                </a:cxn>
                <a:cxn ang="0">
                  <a:pos x="2393" y="52"/>
                </a:cxn>
                <a:cxn ang="0">
                  <a:pos x="259" y="48"/>
                </a:cxn>
                <a:cxn ang="0">
                  <a:pos x="173" y="65"/>
                </a:cxn>
                <a:cxn ang="0">
                  <a:pos x="142" y="83"/>
                </a:cxn>
                <a:cxn ang="0">
                  <a:pos x="83" y="142"/>
                </a:cxn>
                <a:cxn ang="0">
                  <a:pos x="65" y="173"/>
                </a:cxn>
                <a:cxn ang="0">
                  <a:pos x="48" y="256"/>
                </a:cxn>
              </a:cxnLst>
              <a:rect l="0" t="0" r="r" b="b"/>
              <a:pathLst>
                <a:path w="2608" h="1440">
                  <a:moveTo>
                    <a:pt x="0" y="256"/>
                  </a:moveTo>
                  <a:lnTo>
                    <a:pt x="6" y="207"/>
                  </a:lnTo>
                  <a:cubicBezTo>
                    <a:pt x="6" y="205"/>
                    <a:pt x="6" y="204"/>
                    <a:pt x="6" y="203"/>
                  </a:cubicBezTo>
                  <a:lnTo>
                    <a:pt x="19" y="160"/>
                  </a:lnTo>
                  <a:cubicBezTo>
                    <a:pt x="20" y="158"/>
                    <a:pt x="21" y="156"/>
                    <a:pt x="21" y="155"/>
                  </a:cubicBezTo>
                  <a:lnTo>
                    <a:pt x="43" y="115"/>
                  </a:lnTo>
                  <a:cubicBezTo>
                    <a:pt x="44" y="114"/>
                    <a:pt x="45" y="112"/>
                    <a:pt x="46" y="111"/>
                  </a:cubicBezTo>
                  <a:lnTo>
                    <a:pt x="74" y="77"/>
                  </a:lnTo>
                  <a:cubicBezTo>
                    <a:pt x="75" y="76"/>
                    <a:pt x="76" y="75"/>
                    <a:pt x="77" y="74"/>
                  </a:cubicBezTo>
                  <a:lnTo>
                    <a:pt x="111" y="46"/>
                  </a:lnTo>
                  <a:cubicBezTo>
                    <a:pt x="112" y="45"/>
                    <a:pt x="114" y="44"/>
                    <a:pt x="115" y="43"/>
                  </a:cubicBezTo>
                  <a:lnTo>
                    <a:pt x="155" y="21"/>
                  </a:lnTo>
                  <a:cubicBezTo>
                    <a:pt x="156" y="21"/>
                    <a:pt x="158" y="20"/>
                    <a:pt x="160" y="19"/>
                  </a:cubicBezTo>
                  <a:lnTo>
                    <a:pt x="203" y="6"/>
                  </a:lnTo>
                  <a:cubicBezTo>
                    <a:pt x="204" y="6"/>
                    <a:pt x="205" y="6"/>
                    <a:pt x="207" y="6"/>
                  </a:cubicBezTo>
                  <a:lnTo>
                    <a:pt x="254" y="1"/>
                  </a:lnTo>
                  <a:lnTo>
                    <a:pt x="2352" y="0"/>
                  </a:lnTo>
                  <a:lnTo>
                    <a:pt x="2402" y="6"/>
                  </a:lnTo>
                  <a:cubicBezTo>
                    <a:pt x="2403" y="6"/>
                    <a:pt x="2405" y="6"/>
                    <a:pt x="2406" y="6"/>
                  </a:cubicBezTo>
                  <a:lnTo>
                    <a:pt x="2450" y="19"/>
                  </a:lnTo>
                  <a:cubicBezTo>
                    <a:pt x="2452" y="20"/>
                    <a:pt x="2454" y="21"/>
                    <a:pt x="2455" y="22"/>
                  </a:cubicBezTo>
                  <a:lnTo>
                    <a:pt x="2494" y="44"/>
                  </a:lnTo>
                  <a:cubicBezTo>
                    <a:pt x="2495" y="44"/>
                    <a:pt x="2497" y="45"/>
                    <a:pt x="2498" y="46"/>
                  </a:cubicBezTo>
                  <a:lnTo>
                    <a:pt x="2532" y="74"/>
                  </a:lnTo>
                  <a:cubicBezTo>
                    <a:pt x="2533" y="75"/>
                    <a:pt x="2534" y="76"/>
                    <a:pt x="2535" y="77"/>
                  </a:cubicBezTo>
                  <a:lnTo>
                    <a:pt x="2564" y="111"/>
                  </a:lnTo>
                  <a:cubicBezTo>
                    <a:pt x="2565" y="112"/>
                    <a:pt x="2566" y="114"/>
                    <a:pt x="2567" y="115"/>
                  </a:cubicBezTo>
                  <a:lnTo>
                    <a:pt x="2588" y="155"/>
                  </a:lnTo>
                  <a:cubicBezTo>
                    <a:pt x="2588" y="157"/>
                    <a:pt x="2589" y="158"/>
                    <a:pt x="2589" y="160"/>
                  </a:cubicBezTo>
                  <a:lnTo>
                    <a:pt x="2602" y="203"/>
                  </a:lnTo>
                  <a:cubicBezTo>
                    <a:pt x="2603" y="204"/>
                    <a:pt x="2603" y="205"/>
                    <a:pt x="2603" y="207"/>
                  </a:cubicBezTo>
                  <a:lnTo>
                    <a:pt x="2608" y="254"/>
                  </a:lnTo>
                  <a:lnTo>
                    <a:pt x="2608" y="1184"/>
                  </a:lnTo>
                  <a:lnTo>
                    <a:pt x="2603" y="1234"/>
                  </a:lnTo>
                  <a:cubicBezTo>
                    <a:pt x="2603" y="1235"/>
                    <a:pt x="2603" y="1237"/>
                    <a:pt x="2602" y="1238"/>
                  </a:cubicBezTo>
                  <a:lnTo>
                    <a:pt x="2589" y="1282"/>
                  </a:lnTo>
                  <a:cubicBezTo>
                    <a:pt x="2589" y="1284"/>
                    <a:pt x="2588" y="1285"/>
                    <a:pt x="2588" y="1287"/>
                  </a:cubicBezTo>
                  <a:lnTo>
                    <a:pt x="2567" y="1326"/>
                  </a:lnTo>
                  <a:cubicBezTo>
                    <a:pt x="2566" y="1327"/>
                    <a:pt x="2565" y="1329"/>
                    <a:pt x="2564" y="1330"/>
                  </a:cubicBezTo>
                  <a:lnTo>
                    <a:pt x="2535" y="1364"/>
                  </a:lnTo>
                  <a:cubicBezTo>
                    <a:pt x="2534" y="1365"/>
                    <a:pt x="2533" y="1366"/>
                    <a:pt x="2532" y="1367"/>
                  </a:cubicBezTo>
                  <a:lnTo>
                    <a:pt x="2498" y="1396"/>
                  </a:lnTo>
                  <a:cubicBezTo>
                    <a:pt x="2497" y="1397"/>
                    <a:pt x="2495" y="1398"/>
                    <a:pt x="2494" y="1399"/>
                  </a:cubicBezTo>
                  <a:lnTo>
                    <a:pt x="2455" y="1420"/>
                  </a:lnTo>
                  <a:cubicBezTo>
                    <a:pt x="2453" y="1420"/>
                    <a:pt x="2452" y="1421"/>
                    <a:pt x="2450" y="1421"/>
                  </a:cubicBezTo>
                  <a:lnTo>
                    <a:pt x="2406" y="1434"/>
                  </a:lnTo>
                  <a:cubicBezTo>
                    <a:pt x="2405" y="1435"/>
                    <a:pt x="2403" y="1435"/>
                    <a:pt x="2402" y="1435"/>
                  </a:cubicBezTo>
                  <a:lnTo>
                    <a:pt x="2355" y="1440"/>
                  </a:lnTo>
                  <a:lnTo>
                    <a:pt x="256" y="1440"/>
                  </a:lnTo>
                  <a:lnTo>
                    <a:pt x="207" y="1435"/>
                  </a:lnTo>
                  <a:cubicBezTo>
                    <a:pt x="205" y="1435"/>
                    <a:pt x="204" y="1435"/>
                    <a:pt x="203" y="1434"/>
                  </a:cubicBezTo>
                  <a:lnTo>
                    <a:pt x="160" y="1421"/>
                  </a:lnTo>
                  <a:cubicBezTo>
                    <a:pt x="158" y="1421"/>
                    <a:pt x="157" y="1420"/>
                    <a:pt x="155" y="1420"/>
                  </a:cubicBezTo>
                  <a:lnTo>
                    <a:pt x="115" y="1399"/>
                  </a:lnTo>
                  <a:cubicBezTo>
                    <a:pt x="114" y="1398"/>
                    <a:pt x="112" y="1397"/>
                    <a:pt x="111" y="1396"/>
                  </a:cubicBezTo>
                  <a:lnTo>
                    <a:pt x="77" y="1367"/>
                  </a:lnTo>
                  <a:cubicBezTo>
                    <a:pt x="76" y="1366"/>
                    <a:pt x="75" y="1365"/>
                    <a:pt x="74" y="1364"/>
                  </a:cubicBezTo>
                  <a:lnTo>
                    <a:pt x="46" y="1330"/>
                  </a:lnTo>
                  <a:cubicBezTo>
                    <a:pt x="45" y="1329"/>
                    <a:pt x="44" y="1327"/>
                    <a:pt x="44" y="1326"/>
                  </a:cubicBezTo>
                  <a:lnTo>
                    <a:pt x="22" y="1287"/>
                  </a:lnTo>
                  <a:cubicBezTo>
                    <a:pt x="21" y="1286"/>
                    <a:pt x="20" y="1284"/>
                    <a:pt x="19" y="1282"/>
                  </a:cubicBezTo>
                  <a:lnTo>
                    <a:pt x="6" y="1238"/>
                  </a:lnTo>
                  <a:cubicBezTo>
                    <a:pt x="6" y="1237"/>
                    <a:pt x="6" y="1235"/>
                    <a:pt x="6" y="1234"/>
                  </a:cubicBezTo>
                  <a:lnTo>
                    <a:pt x="1" y="1187"/>
                  </a:lnTo>
                  <a:lnTo>
                    <a:pt x="0" y="256"/>
                  </a:lnTo>
                  <a:close/>
                  <a:moveTo>
                    <a:pt x="48" y="1182"/>
                  </a:moveTo>
                  <a:lnTo>
                    <a:pt x="53" y="1229"/>
                  </a:lnTo>
                  <a:lnTo>
                    <a:pt x="52" y="1225"/>
                  </a:lnTo>
                  <a:lnTo>
                    <a:pt x="65" y="1269"/>
                  </a:lnTo>
                  <a:lnTo>
                    <a:pt x="63" y="1264"/>
                  </a:lnTo>
                  <a:lnTo>
                    <a:pt x="85" y="1303"/>
                  </a:lnTo>
                  <a:lnTo>
                    <a:pt x="83" y="1299"/>
                  </a:lnTo>
                  <a:lnTo>
                    <a:pt x="111" y="1333"/>
                  </a:lnTo>
                  <a:lnTo>
                    <a:pt x="108" y="1330"/>
                  </a:lnTo>
                  <a:lnTo>
                    <a:pt x="142" y="1359"/>
                  </a:lnTo>
                  <a:lnTo>
                    <a:pt x="138" y="1356"/>
                  </a:lnTo>
                  <a:lnTo>
                    <a:pt x="178" y="1377"/>
                  </a:lnTo>
                  <a:lnTo>
                    <a:pt x="173" y="1375"/>
                  </a:lnTo>
                  <a:lnTo>
                    <a:pt x="216" y="1388"/>
                  </a:lnTo>
                  <a:lnTo>
                    <a:pt x="212" y="1388"/>
                  </a:lnTo>
                  <a:lnTo>
                    <a:pt x="256" y="1392"/>
                  </a:lnTo>
                  <a:lnTo>
                    <a:pt x="2350" y="1393"/>
                  </a:lnTo>
                  <a:lnTo>
                    <a:pt x="2397" y="1388"/>
                  </a:lnTo>
                  <a:lnTo>
                    <a:pt x="2393" y="1388"/>
                  </a:lnTo>
                  <a:lnTo>
                    <a:pt x="2437" y="1375"/>
                  </a:lnTo>
                  <a:lnTo>
                    <a:pt x="2432" y="1377"/>
                  </a:lnTo>
                  <a:lnTo>
                    <a:pt x="2471" y="1356"/>
                  </a:lnTo>
                  <a:lnTo>
                    <a:pt x="2467" y="1359"/>
                  </a:lnTo>
                  <a:lnTo>
                    <a:pt x="2501" y="1330"/>
                  </a:lnTo>
                  <a:lnTo>
                    <a:pt x="2498" y="1333"/>
                  </a:lnTo>
                  <a:lnTo>
                    <a:pt x="2527" y="1299"/>
                  </a:lnTo>
                  <a:lnTo>
                    <a:pt x="2524" y="1303"/>
                  </a:lnTo>
                  <a:lnTo>
                    <a:pt x="2545" y="1264"/>
                  </a:lnTo>
                  <a:lnTo>
                    <a:pt x="2543" y="1269"/>
                  </a:lnTo>
                  <a:lnTo>
                    <a:pt x="2556" y="1225"/>
                  </a:lnTo>
                  <a:lnTo>
                    <a:pt x="2556" y="1229"/>
                  </a:lnTo>
                  <a:lnTo>
                    <a:pt x="2560" y="1184"/>
                  </a:lnTo>
                  <a:lnTo>
                    <a:pt x="2561" y="259"/>
                  </a:lnTo>
                  <a:lnTo>
                    <a:pt x="2556" y="212"/>
                  </a:lnTo>
                  <a:lnTo>
                    <a:pt x="2556" y="216"/>
                  </a:lnTo>
                  <a:lnTo>
                    <a:pt x="2543" y="173"/>
                  </a:lnTo>
                  <a:lnTo>
                    <a:pt x="2545" y="178"/>
                  </a:lnTo>
                  <a:lnTo>
                    <a:pt x="2524" y="138"/>
                  </a:lnTo>
                  <a:lnTo>
                    <a:pt x="2527" y="142"/>
                  </a:lnTo>
                  <a:lnTo>
                    <a:pt x="2498" y="108"/>
                  </a:lnTo>
                  <a:lnTo>
                    <a:pt x="2501" y="111"/>
                  </a:lnTo>
                  <a:lnTo>
                    <a:pt x="2467" y="83"/>
                  </a:lnTo>
                  <a:lnTo>
                    <a:pt x="2471" y="85"/>
                  </a:lnTo>
                  <a:lnTo>
                    <a:pt x="2432" y="63"/>
                  </a:lnTo>
                  <a:lnTo>
                    <a:pt x="2437" y="65"/>
                  </a:lnTo>
                  <a:lnTo>
                    <a:pt x="2393" y="52"/>
                  </a:lnTo>
                  <a:lnTo>
                    <a:pt x="2397" y="53"/>
                  </a:lnTo>
                  <a:lnTo>
                    <a:pt x="2352" y="48"/>
                  </a:lnTo>
                  <a:lnTo>
                    <a:pt x="259" y="48"/>
                  </a:lnTo>
                  <a:lnTo>
                    <a:pt x="212" y="53"/>
                  </a:lnTo>
                  <a:lnTo>
                    <a:pt x="216" y="52"/>
                  </a:lnTo>
                  <a:lnTo>
                    <a:pt x="173" y="65"/>
                  </a:lnTo>
                  <a:lnTo>
                    <a:pt x="178" y="63"/>
                  </a:lnTo>
                  <a:lnTo>
                    <a:pt x="138" y="85"/>
                  </a:lnTo>
                  <a:lnTo>
                    <a:pt x="142" y="83"/>
                  </a:lnTo>
                  <a:lnTo>
                    <a:pt x="108" y="111"/>
                  </a:lnTo>
                  <a:lnTo>
                    <a:pt x="111" y="108"/>
                  </a:lnTo>
                  <a:lnTo>
                    <a:pt x="83" y="142"/>
                  </a:lnTo>
                  <a:lnTo>
                    <a:pt x="85" y="138"/>
                  </a:lnTo>
                  <a:lnTo>
                    <a:pt x="63" y="178"/>
                  </a:lnTo>
                  <a:lnTo>
                    <a:pt x="65" y="173"/>
                  </a:lnTo>
                  <a:lnTo>
                    <a:pt x="52" y="216"/>
                  </a:lnTo>
                  <a:lnTo>
                    <a:pt x="53" y="212"/>
                  </a:lnTo>
                  <a:lnTo>
                    <a:pt x="48" y="256"/>
                  </a:lnTo>
                  <a:lnTo>
                    <a:pt x="48" y="1182"/>
                  </a:lnTo>
                  <a:close/>
                </a:path>
              </a:pathLst>
            </a:custGeom>
            <a:solidFill>
              <a:srgbClr val="99CCFF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6926263" y="2898775"/>
              <a:ext cx="1397000" cy="760412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" y="0"/>
                </a:cxn>
                <a:cxn ang="0">
                  <a:pos x="2328" y="0"/>
                </a:cxn>
                <a:cxn ang="0">
                  <a:pos x="2328" y="0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232"/>
                </a:cxn>
                <a:cxn ang="0">
                  <a:pos x="2560" y="1160"/>
                </a:cxn>
                <a:cxn ang="0">
                  <a:pos x="2560" y="1160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8" y="1392"/>
                </a:cxn>
                <a:cxn ang="0">
                  <a:pos x="232" y="1392"/>
                </a:cxn>
                <a:cxn ang="0">
                  <a:pos x="232" y="1392"/>
                </a:cxn>
                <a:cxn ang="0">
                  <a:pos x="0" y="1160"/>
                </a:cxn>
                <a:cxn ang="0">
                  <a:pos x="0" y="1160"/>
                </a:cxn>
                <a:cxn ang="0">
                  <a:pos x="0" y="232"/>
                </a:cxn>
              </a:cxnLst>
              <a:rect l="0" t="0" r="r" b="b"/>
              <a:pathLst>
                <a:path w="2560" h="1392">
                  <a:moveTo>
                    <a:pt x="0" y="232"/>
                  </a:moveTo>
                  <a:cubicBezTo>
                    <a:pt x="0" y="104"/>
                    <a:pt x="104" y="0"/>
                    <a:pt x="232" y="0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232" y="0"/>
                  </a:lnTo>
                  <a:lnTo>
                    <a:pt x="2328" y="0"/>
                  </a:lnTo>
                  <a:lnTo>
                    <a:pt x="2328" y="0"/>
                  </a:lnTo>
                  <a:cubicBezTo>
                    <a:pt x="2457" y="0"/>
                    <a:pt x="2560" y="104"/>
                    <a:pt x="2560" y="232"/>
                  </a:cubicBezTo>
                  <a:cubicBezTo>
                    <a:pt x="2560" y="232"/>
                    <a:pt x="2560" y="232"/>
                    <a:pt x="2560" y="232"/>
                  </a:cubicBezTo>
                  <a:lnTo>
                    <a:pt x="2560" y="232"/>
                  </a:lnTo>
                  <a:lnTo>
                    <a:pt x="2560" y="1160"/>
                  </a:lnTo>
                  <a:lnTo>
                    <a:pt x="2560" y="1160"/>
                  </a:lnTo>
                  <a:cubicBezTo>
                    <a:pt x="2560" y="1289"/>
                    <a:pt x="2457" y="1392"/>
                    <a:pt x="2328" y="1392"/>
                  </a:cubicBezTo>
                  <a:cubicBezTo>
                    <a:pt x="2328" y="1392"/>
                    <a:pt x="2328" y="1392"/>
                    <a:pt x="2328" y="1392"/>
                  </a:cubicBezTo>
                  <a:lnTo>
                    <a:pt x="2328" y="1392"/>
                  </a:lnTo>
                  <a:lnTo>
                    <a:pt x="232" y="1392"/>
                  </a:lnTo>
                  <a:lnTo>
                    <a:pt x="232" y="1392"/>
                  </a:lnTo>
                  <a:cubicBezTo>
                    <a:pt x="104" y="1392"/>
                    <a:pt x="0" y="1289"/>
                    <a:pt x="0" y="1160"/>
                  </a:cubicBezTo>
                  <a:cubicBezTo>
                    <a:pt x="0" y="1160"/>
                    <a:pt x="0" y="1160"/>
                    <a:pt x="0" y="1160"/>
                  </a:cubicBezTo>
                  <a:lnTo>
                    <a:pt x="0" y="232"/>
                  </a:lnTo>
                  <a:close/>
                </a:path>
              </a:pathLst>
            </a:custGeom>
            <a:solidFill>
              <a:schemeClr val="tx2">
                <a:lumMod val="95000"/>
              </a:schemeClr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9" name="Freeform 85"/>
            <p:cNvSpPr>
              <a:spLocks noEditPoints="1"/>
            </p:cNvSpPr>
            <p:nvPr/>
          </p:nvSpPr>
          <p:spPr bwMode="auto">
            <a:xfrm>
              <a:off x="6913563" y="2893218"/>
              <a:ext cx="1422400" cy="785812"/>
            </a:xfrm>
            <a:custGeom>
              <a:avLst/>
              <a:gdLst/>
              <a:ahLst/>
              <a:cxnLst>
                <a:cxn ang="0">
                  <a:pos x="6" y="203"/>
                </a:cxn>
                <a:cxn ang="0">
                  <a:pos x="43" y="115"/>
                </a:cxn>
                <a:cxn ang="0">
                  <a:pos x="77" y="74"/>
                </a:cxn>
                <a:cxn ang="0">
                  <a:pos x="155" y="21"/>
                </a:cxn>
                <a:cxn ang="0">
                  <a:pos x="207" y="6"/>
                </a:cxn>
                <a:cxn ang="0">
                  <a:pos x="2402" y="6"/>
                </a:cxn>
                <a:cxn ang="0">
                  <a:pos x="2455" y="22"/>
                </a:cxn>
                <a:cxn ang="0">
                  <a:pos x="2532" y="74"/>
                </a:cxn>
                <a:cxn ang="0">
                  <a:pos x="2567" y="115"/>
                </a:cxn>
                <a:cxn ang="0">
                  <a:pos x="2602" y="203"/>
                </a:cxn>
                <a:cxn ang="0">
                  <a:pos x="2608" y="1184"/>
                </a:cxn>
                <a:cxn ang="0">
                  <a:pos x="2589" y="1282"/>
                </a:cxn>
                <a:cxn ang="0">
                  <a:pos x="2564" y="1330"/>
                </a:cxn>
                <a:cxn ang="0">
                  <a:pos x="2498" y="1396"/>
                </a:cxn>
                <a:cxn ang="0">
                  <a:pos x="2450" y="1421"/>
                </a:cxn>
                <a:cxn ang="0">
                  <a:pos x="2355" y="1440"/>
                </a:cxn>
                <a:cxn ang="0">
                  <a:pos x="203" y="1434"/>
                </a:cxn>
                <a:cxn ang="0">
                  <a:pos x="115" y="1399"/>
                </a:cxn>
                <a:cxn ang="0">
                  <a:pos x="74" y="1364"/>
                </a:cxn>
                <a:cxn ang="0">
                  <a:pos x="22" y="1287"/>
                </a:cxn>
                <a:cxn ang="0">
                  <a:pos x="6" y="1234"/>
                </a:cxn>
                <a:cxn ang="0">
                  <a:pos x="48" y="1182"/>
                </a:cxn>
                <a:cxn ang="0">
                  <a:pos x="65" y="1269"/>
                </a:cxn>
                <a:cxn ang="0">
                  <a:pos x="83" y="1299"/>
                </a:cxn>
                <a:cxn ang="0">
                  <a:pos x="142" y="1359"/>
                </a:cxn>
                <a:cxn ang="0">
                  <a:pos x="173" y="1375"/>
                </a:cxn>
                <a:cxn ang="0">
                  <a:pos x="256" y="1392"/>
                </a:cxn>
                <a:cxn ang="0">
                  <a:pos x="2393" y="1388"/>
                </a:cxn>
                <a:cxn ang="0">
                  <a:pos x="2471" y="1356"/>
                </a:cxn>
                <a:cxn ang="0">
                  <a:pos x="2498" y="1333"/>
                </a:cxn>
                <a:cxn ang="0">
                  <a:pos x="2545" y="1264"/>
                </a:cxn>
                <a:cxn ang="0">
                  <a:pos x="2556" y="1229"/>
                </a:cxn>
                <a:cxn ang="0">
                  <a:pos x="2556" y="212"/>
                </a:cxn>
                <a:cxn ang="0">
                  <a:pos x="2545" y="178"/>
                </a:cxn>
                <a:cxn ang="0">
                  <a:pos x="2498" y="108"/>
                </a:cxn>
                <a:cxn ang="0">
                  <a:pos x="2471" y="85"/>
                </a:cxn>
                <a:cxn ang="0">
                  <a:pos x="2393" y="52"/>
                </a:cxn>
                <a:cxn ang="0">
                  <a:pos x="259" y="48"/>
                </a:cxn>
                <a:cxn ang="0">
                  <a:pos x="173" y="65"/>
                </a:cxn>
                <a:cxn ang="0">
                  <a:pos x="142" y="83"/>
                </a:cxn>
                <a:cxn ang="0">
                  <a:pos x="83" y="142"/>
                </a:cxn>
                <a:cxn ang="0">
                  <a:pos x="65" y="173"/>
                </a:cxn>
                <a:cxn ang="0">
                  <a:pos x="48" y="256"/>
                </a:cxn>
              </a:cxnLst>
              <a:rect l="0" t="0" r="r" b="b"/>
              <a:pathLst>
                <a:path w="2608" h="1440">
                  <a:moveTo>
                    <a:pt x="0" y="256"/>
                  </a:moveTo>
                  <a:lnTo>
                    <a:pt x="6" y="207"/>
                  </a:lnTo>
                  <a:cubicBezTo>
                    <a:pt x="6" y="205"/>
                    <a:pt x="6" y="204"/>
                    <a:pt x="6" y="203"/>
                  </a:cubicBezTo>
                  <a:lnTo>
                    <a:pt x="19" y="160"/>
                  </a:lnTo>
                  <a:cubicBezTo>
                    <a:pt x="20" y="158"/>
                    <a:pt x="21" y="156"/>
                    <a:pt x="21" y="155"/>
                  </a:cubicBezTo>
                  <a:lnTo>
                    <a:pt x="43" y="115"/>
                  </a:lnTo>
                  <a:cubicBezTo>
                    <a:pt x="44" y="114"/>
                    <a:pt x="45" y="112"/>
                    <a:pt x="46" y="111"/>
                  </a:cubicBezTo>
                  <a:lnTo>
                    <a:pt x="74" y="77"/>
                  </a:lnTo>
                  <a:cubicBezTo>
                    <a:pt x="75" y="76"/>
                    <a:pt x="76" y="75"/>
                    <a:pt x="77" y="74"/>
                  </a:cubicBezTo>
                  <a:lnTo>
                    <a:pt x="111" y="46"/>
                  </a:lnTo>
                  <a:cubicBezTo>
                    <a:pt x="112" y="45"/>
                    <a:pt x="114" y="44"/>
                    <a:pt x="115" y="43"/>
                  </a:cubicBezTo>
                  <a:lnTo>
                    <a:pt x="155" y="21"/>
                  </a:lnTo>
                  <a:cubicBezTo>
                    <a:pt x="156" y="21"/>
                    <a:pt x="158" y="20"/>
                    <a:pt x="160" y="19"/>
                  </a:cubicBezTo>
                  <a:lnTo>
                    <a:pt x="203" y="6"/>
                  </a:lnTo>
                  <a:cubicBezTo>
                    <a:pt x="204" y="6"/>
                    <a:pt x="205" y="6"/>
                    <a:pt x="207" y="6"/>
                  </a:cubicBezTo>
                  <a:lnTo>
                    <a:pt x="254" y="1"/>
                  </a:lnTo>
                  <a:lnTo>
                    <a:pt x="2352" y="0"/>
                  </a:lnTo>
                  <a:lnTo>
                    <a:pt x="2402" y="6"/>
                  </a:lnTo>
                  <a:cubicBezTo>
                    <a:pt x="2403" y="6"/>
                    <a:pt x="2405" y="6"/>
                    <a:pt x="2406" y="6"/>
                  </a:cubicBezTo>
                  <a:lnTo>
                    <a:pt x="2450" y="19"/>
                  </a:lnTo>
                  <a:cubicBezTo>
                    <a:pt x="2452" y="20"/>
                    <a:pt x="2454" y="21"/>
                    <a:pt x="2455" y="22"/>
                  </a:cubicBezTo>
                  <a:lnTo>
                    <a:pt x="2494" y="44"/>
                  </a:lnTo>
                  <a:cubicBezTo>
                    <a:pt x="2495" y="44"/>
                    <a:pt x="2497" y="45"/>
                    <a:pt x="2498" y="46"/>
                  </a:cubicBezTo>
                  <a:lnTo>
                    <a:pt x="2532" y="74"/>
                  </a:lnTo>
                  <a:cubicBezTo>
                    <a:pt x="2533" y="75"/>
                    <a:pt x="2534" y="76"/>
                    <a:pt x="2535" y="77"/>
                  </a:cubicBezTo>
                  <a:lnTo>
                    <a:pt x="2564" y="111"/>
                  </a:lnTo>
                  <a:cubicBezTo>
                    <a:pt x="2565" y="112"/>
                    <a:pt x="2566" y="114"/>
                    <a:pt x="2567" y="115"/>
                  </a:cubicBezTo>
                  <a:lnTo>
                    <a:pt x="2588" y="155"/>
                  </a:lnTo>
                  <a:cubicBezTo>
                    <a:pt x="2588" y="157"/>
                    <a:pt x="2589" y="158"/>
                    <a:pt x="2589" y="160"/>
                  </a:cubicBezTo>
                  <a:lnTo>
                    <a:pt x="2602" y="203"/>
                  </a:lnTo>
                  <a:cubicBezTo>
                    <a:pt x="2603" y="204"/>
                    <a:pt x="2603" y="205"/>
                    <a:pt x="2603" y="207"/>
                  </a:cubicBezTo>
                  <a:lnTo>
                    <a:pt x="2608" y="254"/>
                  </a:lnTo>
                  <a:lnTo>
                    <a:pt x="2608" y="1184"/>
                  </a:lnTo>
                  <a:lnTo>
                    <a:pt x="2603" y="1234"/>
                  </a:lnTo>
                  <a:cubicBezTo>
                    <a:pt x="2603" y="1235"/>
                    <a:pt x="2603" y="1237"/>
                    <a:pt x="2602" y="1238"/>
                  </a:cubicBezTo>
                  <a:lnTo>
                    <a:pt x="2589" y="1282"/>
                  </a:lnTo>
                  <a:cubicBezTo>
                    <a:pt x="2589" y="1284"/>
                    <a:pt x="2588" y="1285"/>
                    <a:pt x="2588" y="1287"/>
                  </a:cubicBezTo>
                  <a:lnTo>
                    <a:pt x="2567" y="1326"/>
                  </a:lnTo>
                  <a:cubicBezTo>
                    <a:pt x="2566" y="1327"/>
                    <a:pt x="2565" y="1329"/>
                    <a:pt x="2564" y="1330"/>
                  </a:cubicBezTo>
                  <a:lnTo>
                    <a:pt x="2535" y="1364"/>
                  </a:lnTo>
                  <a:cubicBezTo>
                    <a:pt x="2534" y="1365"/>
                    <a:pt x="2533" y="1366"/>
                    <a:pt x="2532" y="1367"/>
                  </a:cubicBezTo>
                  <a:lnTo>
                    <a:pt x="2498" y="1396"/>
                  </a:lnTo>
                  <a:cubicBezTo>
                    <a:pt x="2497" y="1397"/>
                    <a:pt x="2495" y="1398"/>
                    <a:pt x="2494" y="1399"/>
                  </a:cubicBezTo>
                  <a:lnTo>
                    <a:pt x="2455" y="1420"/>
                  </a:lnTo>
                  <a:cubicBezTo>
                    <a:pt x="2453" y="1420"/>
                    <a:pt x="2452" y="1421"/>
                    <a:pt x="2450" y="1421"/>
                  </a:cubicBezTo>
                  <a:lnTo>
                    <a:pt x="2406" y="1434"/>
                  </a:lnTo>
                  <a:cubicBezTo>
                    <a:pt x="2405" y="1435"/>
                    <a:pt x="2403" y="1435"/>
                    <a:pt x="2402" y="1435"/>
                  </a:cubicBezTo>
                  <a:lnTo>
                    <a:pt x="2355" y="1440"/>
                  </a:lnTo>
                  <a:lnTo>
                    <a:pt x="256" y="1440"/>
                  </a:lnTo>
                  <a:lnTo>
                    <a:pt x="207" y="1435"/>
                  </a:lnTo>
                  <a:cubicBezTo>
                    <a:pt x="205" y="1435"/>
                    <a:pt x="204" y="1435"/>
                    <a:pt x="203" y="1434"/>
                  </a:cubicBezTo>
                  <a:lnTo>
                    <a:pt x="160" y="1421"/>
                  </a:lnTo>
                  <a:cubicBezTo>
                    <a:pt x="158" y="1421"/>
                    <a:pt x="157" y="1420"/>
                    <a:pt x="155" y="1420"/>
                  </a:cubicBezTo>
                  <a:lnTo>
                    <a:pt x="115" y="1399"/>
                  </a:lnTo>
                  <a:cubicBezTo>
                    <a:pt x="114" y="1398"/>
                    <a:pt x="112" y="1397"/>
                    <a:pt x="111" y="1396"/>
                  </a:cubicBezTo>
                  <a:lnTo>
                    <a:pt x="77" y="1367"/>
                  </a:lnTo>
                  <a:cubicBezTo>
                    <a:pt x="76" y="1366"/>
                    <a:pt x="75" y="1365"/>
                    <a:pt x="74" y="1364"/>
                  </a:cubicBezTo>
                  <a:lnTo>
                    <a:pt x="46" y="1330"/>
                  </a:lnTo>
                  <a:cubicBezTo>
                    <a:pt x="45" y="1329"/>
                    <a:pt x="44" y="1327"/>
                    <a:pt x="44" y="1326"/>
                  </a:cubicBezTo>
                  <a:lnTo>
                    <a:pt x="22" y="1287"/>
                  </a:lnTo>
                  <a:cubicBezTo>
                    <a:pt x="21" y="1286"/>
                    <a:pt x="20" y="1284"/>
                    <a:pt x="19" y="1282"/>
                  </a:cubicBezTo>
                  <a:lnTo>
                    <a:pt x="6" y="1238"/>
                  </a:lnTo>
                  <a:cubicBezTo>
                    <a:pt x="6" y="1237"/>
                    <a:pt x="6" y="1235"/>
                    <a:pt x="6" y="1234"/>
                  </a:cubicBezTo>
                  <a:lnTo>
                    <a:pt x="1" y="1187"/>
                  </a:lnTo>
                  <a:lnTo>
                    <a:pt x="0" y="256"/>
                  </a:lnTo>
                  <a:close/>
                  <a:moveTo>
                    <a:pt x="48" y="1182"/>
                  </a:moveTo>
                  <a:lnTo>
                    <a:pt x="53" y="1229"/>
                  </a:lnTo>
                  <a:lnTo>
                    <a:pt x="52" y="1225"/>
                  </a:lnTo>
                  <a:lnTo>
                    <a:pt x="65" y="1269"/>
                  </a:lnTo>
                  <a:lnTo>
                    <a:pt x="63" y="1264"/>
                  </a:lnTo>
                  <a:lnTo>
                    <a:pt x="85" y="1303"/>
                  </a:lnTo>
                  <a:lnTo>
                    <a:pt x="83" y="1299"/>
                  </a:lnTo>
                  <a:lnTo>
                    <a:pt x="111" y="1333"/>
                  </a:lnTo>
                  <a:lnTo>
                    <a:pt x="108" y="1330"/>
                  </a:lnTo>
                  <a:lnTo>
                    <a:pt x="142" y="1359"/>
                  </a:lnTo>
                  <a:lnTo>
                    <a:pt x="138" y="1356"/>
                  </a:lnTo>
                  <a:lnTo>
                    <a:pt x="178" y="1377"/>
                  </a:lnTo>
                  <a:lnTo>
                    <a:pt x="173" y="1375"/>
                  </a:lnTo>
                  <a:lnTo>
                    <a:pt x="216" y="1388"/>
                  </a:lnTo>
                  <a:lnTo>
                    <a:pt x="212" y="1388"/>
                  </a:lnTo>
                  <a:lnTo>
                    <a:pt x="256" y="1392"/>
                  </a:lnTo>
                  <a:lnTo>
                    <a:pt x="2350" y="1393"/>
                  </a:lnTo>
                  <a:lnTo>
                    <a:pt x="2397" y="1388"/>
                  </a:lnTo>
                  <a:lnTo>
                    <a:pt x="2393" y="1388"/>
                  </a:lnTo>
                  <a:lnTo>
                    <a:pt x="2437" y="1375"/>
                  </a:lnTo>
                  <a:lnTo>
                    <a:pt x="2432" y="1377"/>
                  </a:lnTo>
                  <a:lnTo>
                    <a:pt x="2471" y="1356"/>
                  </a:lnTo>
                  <a:lnTo>
                    <a:pt x="2467" y="1359"/>
                  </a:lnTo>
                  <a:lnTo>
                    <a:pt x="2501" y="1330"/>
                  </a:lnTo>
                  <a:lnTo>
                    <a:pt x="2498" y="1333"/>
                  </a:lnTo>
                  <a:lnTo>
                    <a:pt x="2527" y="1299"/>
                  </a:lnTo>
                  <a:lnTo>
                    <a:pt x="2524" y="1303"/>
                  </a:lnTo>
                  <a:lnTo>
                    <a:pt x="2545" y="1264"/>
                  </a:lnTo>
                  <a:lnTo>
                    <a:pt x="2543" y="1269"/>
                  </a:lnTo>
                  <a:lnTo>
                    <a:pt x="2556" y="1225"/>
                  </a:lnTo>
                  <a:lnTo>
                    <a:pt x="2556" y="1229"/>
                  </a:lnTo>
                  <a:lnTo>
                    <a:pt x="2560" y="1184"/>
                  </a:lnTo>
                  <a:lnTo>
                    <a:pt x="2561" y="259"/>
                  </a:lnTo>
                  <a:lnTo>
                    <a:pt x="2556" y="212"/>
                  </a:lnTo>
                  <a:lnTo>
                    <a:pt x="2556" y="216"/>
                  </a:lnTo>
                  <a:lnTo>
                    <a:pt x="2543" y="173"/>
                  </a:lnTo>
                  <a:lnTo>
                    <a:pt x="2545" y="178"/>
                  </a:lnTo>
                  <a:lnTo>
                    <a:pt x="2524" y="138"/>
                  </a:lnTo>
                  <a:lnTo>
                    <a:pt x="2527" y="142"/>
                  </a:lnTo>
                  <a:lnTo>
                    <a:pt x="2498" y="108"/>
                  </a:lnTo>
                  <a:lnTo>
                    <a:pt x="2501" y="111"/>
                  </a:lnTo>
                  <a:lnTo>
                    <a:pt x="2467" y="83"/>
                  </a:lnTo>
                  <a:lnTo>
                    <a:pt x="2471" y="85"/>
                  </a:lnTo>
                  <a:lnTo>
                    <a:pt x="2432" y="63"/>
                  </a:lnTo>
                  <a:lnTo>
                    <a:pt x="2437" y="65"/>
                  </a:lnTo>
                  <a:lnTo>
                    <a:pt x="2393" y="52"/>
                  </a:lnTo>
                  <a:lnTo>
                    <a:pt x="2397" y="53"/>
                  </a:lnTo>
                  <a:lnTo>
                    <a:pt x="2352" y="48"/>
                  </a:lnTo>
                  <a:lnTo>
                    <a:pt x="259" y="48"/>
                  </a:lnTo>
                  <a:lnTo>
                    <a:pt x="212" y="53"/>
                  </a:lnTo>
                  <a:lnTo>
                    <a:pt x="216" y="52"/>
                  </a:lnTo>
                  <a:lnTo>
                    <a:pt x="173" y="65"/>
                  </a:lnTo>
                  <a:lnTo>
                    <a:pt x="178" y="63"/>
                  </a:lnTo>
                  <a:lnTo>
                    <a:pt x="138" y="85"/>
                  </a:lnTo>
                  <a:lnTo>
                    <a:pt x="142" y="83"/>
                  </a:lnTo>
                  <a:lnTo>
                    <a:pt x="108" y="111"/>
                  </a:lnTo>
                  <a:lnTo>
                    <a:pt x="111" y="108"/>
                  </a:lnTo>
                  <a:lnTo>
                    <a:pt x="83" y="142"/>
                  </a:lnTo>
                  <a:lnTo>
                    <a:pt x="85" y="138"/>
                  </a:lnTo>
                  <a:lnTo>
                    <a:pt x="63" y="178"/>
                  </a:lnTo>
                  <a:lnTo>
                    <a:pt x="65" y="173"/>
                  </a:lnTo>
                  <a:lnTo>
                    <a:pt x="52" y="216"/>
                  </a:lnTo>
                  <a:lnTo>
                    <a:pt x="53" y="212"/>
                  </a:lnTo>
                  <a:lnTo>
                    <a:pt x="48" y="256"/>
                  </a:lnTo>
                  <a:lnTo>
                    <a:pt x="48" y="1182"/>
                  </a:lnTo>
                  <a:close/>
                </a:path>
              </a:pathLst>
            </a:custGeom>
            <a:solidFill>
              <a:srgbClr val="99CCFF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0" name="Rectangle 86"/>
            <p:cNvSpPr>
              <a:spLocks noChangeArrowheads="1"/>
            </p:cNvSpPr>
            <p:nvPr/>
          </p:nvSpPr>
          <p:spPr bwMode="auto">
            <a:xfrm>
              <a:off x="5156200" y="2955925"/>
              <a:ext cx="96500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Stable Cell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87"/>
            <p:cNvSpPr>
              <a:spLocks noChangeArrowheads="1"/>
            </p:cNvSpPr>
            <p:nvPr/>
          </p:nvSpPr>
          <p:spPr bwMode="auto">
            <a:xfrm>
              <a:off x="5435600" y="3175000"/>
              <a:ext cx="4167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Line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88"/>
            <p:cNvSpPr>
              <a:spLocks noChangeArrowheads="1"/>
            </p:cNvSpPr>
            <p:nvPr/>
          </p:nvSpPr>
          <p:spPr bwMode="auto">
            <a:xfrm>
              <a:off x="5051425" y="3381374"/>
              <a:ext cx="123507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Development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89"/>
            <p:cNvSpPr>
              <a:spLocks noChangeArrowheads="1"/>
            </p:cNvSpPr>
            <p:nvPr/>
          </p:nvSpPr>
          <p:spPr bwMode="auto">
            <a:xfrm>
              <a:off x="7112000" y="2968625"/>
              <a:ext cx="1052917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Translate to </a:t>
              </a:r>
            </a:p>
          </p:txBody>
        </p:sp>
        <p:sp>
          <p:nvSpPr>
            <p:cNvPr id="1114" name="Rectangle 90"/>
            <p:cNvSpPr>
              <a:spLocks noChangeArrowheads="1"/>
            </p:cNvSpPr>
            <p:nvPr/>
          </p:nvSpPr>
          <p:spPr bwMode="auto">
            <a:xfrm>
              <a:off x="7094538" y="3187700"/>
              <a:ext cx="10772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Commercial </a:t>
              </a:r>
            </a:p>
          </p:txBody>
        </p:sp>
        <p:sp>
          <p:nvSpPr>
            <p:cNvPr id="1115" name="Rectangle 91"/>
            <p:cNvSpPr>
              <a:spLocks noChangeArrowheads="1"/>
            </p:cNvSpPr>
            <p:nvPr/>
          </p:nvSpPr>
          <p:spPr bwMode="auto">
            <a:xfrm>
              <a:off x="7383463" y="3375025"/>
              <a:ext cx="46782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rPr>
                <a:t>Value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69530" y="6352847"/>
            <a:ext cx="421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Developing enhanced vaccine cell lines</a:t>
            </a:r>
            <a:endParaRPr 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533" y="47625"/>
            <a:ext cx="8552167" cy="700088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siGenome</a:t>
            </a:r>
            <a:r>
              <a:rPr lang="en-US" sz="3600" dirty="0" smtClean="0"/>
              <a:t> Outcome</a:t>
            </a:r>
            <a:endParaRPr lang="en-US" sz="3600" dirty="0"/>
          </a:p>
        </p:txBody>
      </p:sp>
      <p:sp>
        <p:nvSpPr>
          <p:cNvPr id="32" name="TextBox 31"/>
          <p:cNvSpPr txBox="1"/>
          <p:nvPr/>
        </p:nvSpPr>
        <p:spPr>
          <a:xfrm>
            <a:off x="1651818" y="1810514"/>
            <a:ext cx="1120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transfect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8675" y="1197134"/>
            <a:ext cx="1158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Sabin 2 Virus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31631" y="1197134"/>
            <a:ext cx="1334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HEp-2C</a:t>
            </a:r>
            <a:endParaRPr lang="en-US" sz="1200" dirty="0" smtClean="0"/>
          </a:p>
        </p:txBody>
      </p:sp>
      <p:pic>
        <p:nvPicPr>
          <p:cNvPr id="37" name="Picture 4" descr="http://www.imaging.beckman.illinois.edu/images/images/New%20folder/Poliovir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890" y="1636766"/>
            <a:ext cx="346309" cy="325735"/>
          </a:xfrm>
          <a:prstGeom prst="rect">
            <a:avLst/>
          </a:prstGeom>
          <a:noFill/>
        </p:spPr>
      </p:pic>
      <p:sp>
        <p:nvSpPr>
          <p:cNvPr id="39" name="Curved Right Arrow 38"/>
          <p:cNvSpPr/>
          <p:nvPr/>
        </p:nvSpPr>
        <p:spPr bwMode="auto">
          <a:xfrm>
            <a:off x="4135921" y="1750111"/>
            <a:ext cx="266440" cy="355088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9110" y="1197134"/>
            <a:ext cx="1721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Pool of (4) gene-</a:t>
            </a:r>
          </a:p>
          <a:p>
            <a:pPr algn="ctr"/>
            <a:r>
              <a:rPr lang="en-US" sz="1200" b="1" dirty="0" smtClean="0"/>
              <a:t>specific siRNAs</a:t>
            </a:r>
            <a:endParaRPr lang="en-US" sz="1200" b="1" dirty="0"/>
          </a:p>
        </p:txBody>
      </p:sp>
      <p:pic>
        <p:nvPicPr>
          <p:cNvPr id="42" name="Picture 6" descr="http://www.proteogenix.fr/wp-content/uploads/2012/04/Plat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471" y="1759975"/>
            <a:ext cx="1643977" cy="921884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5199358" y="1197134"/>
            <a:ext cx="1161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Viral Supernatant</a:t>
            </a:r>
            <a:endParaRPr lang="en-US" sz="1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964564" y="1206966"/>
            <a:ext cx="1638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Polio-Specific ELISA</a:t>
            </a:r>
            <a:endParaRPr lang="en-US" sz="12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0" y="3494986"/>
            <a:ext cx="8570394" cy="2306159"/>
            <a:chOff x="0" y="3254956"/>
            <a:chExt cx="8570394" cy="2306159"/>
          </a:xfrm>
        </p:grpSpPr>
        <p:sp>
          <p:nvSpPr>
            <p:cNvPr id="24" name="Rectangle 23"/>
            <p:cNvSpPr/>
            <p:nvPr/>
          </p:nvSpPr>
          <p:spPr bwMode="auto">
            <a:xfrm>
              <a:off x="2340594" y="3254956"/>
              <a:ext cx="4115417" cy="2306159"/>
            </a:xfrm>
            <a:prstGeom prst="rect">
              <a:avLst/>
            </a:prstGeom>
            <a:solidFill>
              <a:srgbClr val="99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48" name="Picture 47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" t="17949" r="2726"/>
            <a:stretch/>
          </p:blipFill>
          <p:spPr bwMode="auto">
            <a:xfrm>
              <a:off x="2527407" y="3376888"/>
              <a:ext cx="3765143" cy="2051557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8" name="TextBox 57"/>
            <p:cNvSpPr txBox="1"/>
            <p:nvPr/>
          </p:nvSpPr>
          <p:spPr>
            <a:xfrm>
              <a:off x="3234814" y="3522416"/>
              <a:ext cx="2552149" cy="64633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</a:rPr>
                <a:t>124 Hits (0.6%) of &gt; 18,000  Genes Screened Enhance  Viral  Production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50282" y="4783905"/>
              <a:ext cx="971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~50 genes </a:t>
              </a:r>
              <a:endParaRPr lang="en-US" sz="1200" b="1" dirty="0"/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907907" y="4723548"/>
              <a:ext cx="340660" cy="27914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5" name="Group 69"/>
            <p:cNvGrpSpPr/>
            <p:nvPr/>
          </p:nvGrpSpPr>
          <p:grpSpPr>
            <a:xfrm>
              <a:off x="6009147" y="3476906"/>
              <a:ext cx="1597586" cy="1033469"/>
              <a:chOff x="6380446" y="3202036"/>
              <a:chExt cx="1148259" cy="881882"/>
            </a:xfrm>
          </p:grpSpPr>
          <p:sp>
            <p:nvSpPr>
              <p:cNvPr id="59" name="Right Arrow Callout 58"/>
              <p:cNvSpPr/>
              <p:nvPr/>
            </p:nvSpPr>
            <p:spPr bwMode="auto">
              <a:xfrm flipH="1">
                <a:off x="6380446" y="3202036"/>
                <a:ext cx="1098909" cy="753683"/>
              </a:xfrm>
              <a:prstGeom prst="rightArrowCallout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725146" y="3252921"/>
                <a:ext cx="8035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</a:rPr>
                  <a:t>Enhance</a:t>
                </a:r>
              </a:p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</a:rPr>
                  <a:t> Virus Production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0" y="4561672"/>
              <a:ext cx="13062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Future Therapeutics</a:t>
              </a:r>
              <a:endParaRPr lang="en-US" sz="14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96581" y="4741082"/>
              <a:ext cx="1373813" cy="5232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Vaccine Cell Engineering</a:t>
              </a:r>
              <a:endParaRPr lang="en-US" sz="1400" b="1" dirty="0"/>
            </a:p>
          </p:txBody>
        </p:sp>
        <p:sp>
          <p:nvSpPr>
            <p:cNvPr id="72" name="Right Arrow 71"/>
            <p:cNvSpPr/>
            <p:nvPr/>
          </p:nvSpPr>
          <p:spPr bwMode="auto">
            <a:xfrm rot="10800000" flipV="1">
              <a:off x="1218469" y="4721717"/>
              <a:ext cx="254000" cy="241300"/>
            </a:xfrm>
            <a:prstGeom prst="rightArrow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73" name="Right Arrow 72"/>
            <p:cNvSpPr/>
            <p:nvPr/>
          </p:nvSpPr>
          <p:spPr bwMode="auto">
            <a:xfrm rot="3414131">
              <a:off x="7240006" y="4409533"/>
              <a:ext cx="254000" cy="241300"/>
            </a:xfrm>
            <a:prstGeom prst="rightArrow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6" name="Group 94"/>
            <p:cNvGrpSpPr/>
            <p:nvPr/>
          </p:nvGrpSpPr>
          <p:grpSpPr>
            <a:xfrm>
              <a:off x="1401483" y="4421298"/>
              <a:ext cx="1308194" cy="899434"/>
              <a:chOff x="651319" y="4595342"/>
              <a:chExt cx="1308194" cy="899434"/>
            </a:xfrm>
          </p:grpSpPr>
          <p:sp>
            <p:nvSpPr>
              <p:cNvPr id="54" name="Right Arrow Callout 53"/>
              <p:cNvSpPr/>
              <p:nvPr/>
            </p:nvSpPr>
            <p:spPr bwMode="auto">
              <a:xfrm>
                <a:off x="736599" y="4595342"/>
                <a:ext cx="1222914" cy="899434"/>
              </a:xfrm>
              <a:prstGeom prst="rightArrowCallout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651319" y="4713421"/>
                <a:ext cx="9652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Suppress</a:t>
                </a:r>
              </a:p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</a:rPr>
                  <a:t> Virus Production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033565" y="6252674"/>
            <a:ext cx="7191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Screen identifies new opportunities for both therapeutics and </a:t>
            </a:r>
          </a:p>
          <a:p>
            <a:pPr algn="ctr"/>
            <a:r>
              <a:rPr lang="en-US" sz="1800" dirty="0"/>
              <a:t>d</a:t>
            </a:r>
            <a:r>
              <a:rPr lang="en-US" sz="1800" dirty="0" smtClean="0"/>
              <a:t>eriving enhanced vaccine cell lines</a:t>
            </a:r>
            <a:endParaRPr lang="en-US" sz="1800" dirty="0"/>
          </a:p>
        </p:txBody>
      </p:sp>
      <p:sp>
        <p:nvSpPr>
          <p:cNvPr id="50" name="TextBox 49"/>
          <p:cNvSpPr txBox="1"/>
          <p:nvPr/>
        </p:nvSpPr>
        <p:spPr>
          <a:xfrm>
            <a:off x="258099" y="818986"/>
            <a:ext cx="121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Workflow</a:t>
            </a:r>
            <a:endParaRPr lang="en-US" sz="18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58099" y="313259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Results</a:t>
            </a:r>
            <a:endParaRPr lang="en-US" sz="1800" b="1" dirty="0"/>
          </a:p>
        </p:txBody>
      </p:sp>
      <p:sp>
        <p:nvSpPr>
          <p:cNvPr id="56" name="Right Arrow 55"/>
          <p:cNvSpPr/>
          <p:nvPr/>
        </p:nvSpPr>
        <p:spPr bwMode="auto">
          <a:xfrm>
            <a:off x="2005780" y="2035278"/>
            <a:ext cx="550606" cy="3637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Right Arrow 56"/>
          <p:cNvSpPr/>
          <p:nvPr/>
        </p:nvSpPr>
        <p:spPr bwMode="auto">
          <a:xfrm>
            <a:off x="4232787" y="2035278"/>
            <a:ext cx="550606" cy="3637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0" name="Picture 2" descr="http://2.bp.blogspot.com/-E1q7vULf72g/Tbm8EFZMUkI/AAAAAAAAABE/yuMmoLdefJc/s1600/ELISA-7106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147" y="1710814"/>
            <a:ext cx="1119714" cy="1015334"/>
          </a:xfrm>
          <a:prstGeom prst="rect">
            <a:avLst/>
          </a:prstGeom>
          <a:noFill/>
        </p:spPr>
      </p:pic>
      <p:sp>
        <p:nvSpPr>
          <p:cNvPr id="69" name="Right Arrow 68"/>
          <p:cNvSpPr/>
          <p:nvPr/>
        </p:nvSpPr>
        <p:spPr bwMode="auto">
          <a:xfrm>
            <a:off x="6705603" y="2035278"/>
            <a:ext cx="550606" cy="36379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Isosceles Triangle 69"/>
          <p:cNvSpPr/>
          <p:nvPr/>
        </p:nvSpPr>
        <p:spPr bwMode="auto">
          <a:xfrm rot="10800000">
            <a:off x="1612491" y="2892282"/>
            <a:ext cx="5683045" cy="525288"/>
          </a:xfrm>
          <a:prstGeom prst="triangle">
            <a:avLst>
              <a:gd name="adj" fmla="val 50503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629263" y="1150374"/>
            <a:ext cx="7767484" cy="167148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453" y="1732966"/>
            <a:ext cx="1334512" cy="96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72" y="1696714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14" y="1880893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72" y="2105199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84" y="2306982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" y="3810"/>
            <a:ext cx="8860290" cy="752521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Validation in Vero Cells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015" y="6374064"/>
            <a:ext cx="8631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Validation confirms host genes required for enhanced vaccine cell line development</a:t>
            </a:r>
            <a:endParaRPr lang="en-US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5022161" y="1535752"/>
            <a:ext cx="3550320" cy="3461610"/>
            <a:chOff x="421586" y="1415737"/>
            <a:chExt cx="3550320" cy="3461610"/>
          </a:xfrm>
        </p:grpSpPr>
        <p:grpSp>
          <p:nvGrpSpPr>
            <p:cNvPr id="47" name="Group 46"/>
            <p:cNvGrpSpPr/>
            <p:nvPr/>
          </p:nvGrpSpPr>
          <p:grpSpPr>
            <a:xfrm>
              <a:off x="421586" y="1415737"/>
              <a:ext cx="3550320" cy="3461610"/>
              <a:chOff x="401074" y="1329821"/>
              <a:chExt cx="3865391" cy="337468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49" name="TextBox 48"/>
              <p:cNvSpPr txBox="1"/>
              <p:nvPr/>
            </p:nvSpPr>
            <p:spPr>
              <a:xfrm>
                <a:off x="433878" y="1329821"/>
                <a:ext cx="3832587" cy="45007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Validate 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top 124 hits in Hep-2c cells 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a Z score ≥ 3.0 by </a:t>
                </a:r>
                <a:r>
                  <a:rPr lang="en-US" sz="1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decovoluting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siRNA pools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32270" y="2058184"/>
                <a:ext cx="3834195" cy="45007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siRNAs targeting validated gene hits are transfected into the 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Vero cell vaccine line</a:t>
                </a:r>
                <a:endPara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08179" y="2778232"/>
                <a:ext cx="3858286" cy="45007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Infect silenced genes with 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Sabin-1, -2, or -3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assay 48h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post-transfection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21833" y="3519531"/>
                <a:ext cx="3844632" cy="45007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Lyse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cells 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determine CCID</a:t>
                </a:r>
                <a:r>
                  <a:rPr lang="en-US" sz="12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level of poliovirus replication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at 24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post-infection</a:t>
                </a:r>
                <a:endPara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401074" y="4254431"/>
                <a:ext cx="3865391" cy="450071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Identify hits for those genes associated with 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increased virus titer &gt;5-fold </a:t>
                </a:r>
                <a:r>
                  <a:rPr lang="en-US" sz="1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relative to wild-type Vero</a:t>
                </a:r>
              </a:p>
            </p:txBody>
          </p:sp>
        </p:grpSp>
        <p:sp>
          <p:nvSpPr>
            <p:cNvPr id="3" name="Down Arrow 2"/>
            <p:cNvSpPr/>
            <p:nvPr/>
          </p:nvSpPr>
          <p:spPr>
            <a:xfrm>
              <a:off x="1445519" y="1905520"/>
              <a:ext cx="180690" cy="21354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Down Arrow 92"/>
            <p:cNvSpPr/>
            <p:nvPr/>
          </p:nvSpPr>
          <p:spPr>
            <a:xfrm>
              <a:off x="1458296" y="2647614"/>
              <a:ext cx="180690" cy="21354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Down Arrow 95"/>
            <p:cNvSpPr/>
            <p:nvPr/>
          </p:nvSpPr>
          <p:spPr>
            <a:xfrm>
              <a:off x="1445519" y="4156583"/>
              <a:ext cx="180690" cy="21354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Down Arrow 96"/>
            <p:cNvSpPr/>
            <p:nvPr/>
          </p:nvSpPr>
          <p:spPr>
            <a:xfrm>
              <a:off x="1458296" y="3403505"/>
              <a:ext cx="180690" cy="21354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78193" y="1338879"/>
            <a:ext cx="3666957" cy="4445920"/>
            <a:chOff x="107540" y="2714124"/>
            <a:chExt cx="3666957" cy="4445920"/>
          </a:xfrm>
        </p:grpSpPr>
        <p:grpSp>
          <p:nvGrpSpPr>
            <p:cNvPr id="114" name="Group 113"/>
            <p:cNvGrpSpPr/>
            <p:nvPr/>
          </p:nvGrpSpPr>
          <p:grpSpPr>
            <a:xfrm>
              <a:off x="590564" y="2714124"/>
              <a:ext cx="2421240" cy="3561360"/>
              <a:chOff x="75217" y="2684738"/>
              <a:chExt cx="2421240" cy="3561360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1495528" y="3141529"/>
                <a:ext cx="4908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Pool</a:t>
                </a:r>
                <a:endParaRPr lang="en-US" sz="1200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75217" y="2684738"/>
                <a:ext cx="19900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u="sng" dirty="0" smtClean="0">
                    <a:solidFill>
                      <a:schemeClr val="tx2"/>
                    </a:solidFill>
                  </a:rPr>
                  <a:t>Deconvolution Workflow</a:t>
                </a:r>
                <a:endParaRPr lang="en-US" sz="1200" b="1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125" name="Picture 4" descr="http://www.imaging.beckman.illinois.edu/images/images/New%20folder/Poliovirus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56259" y="5274857"/>
                <a:ext cx="236707" cy="199288"/>
              </a:xfrm>
              <a:prstGeom prst="rect">
                <a:avLst/>
              </a:prstGeom>
              <a:noFill/>
            </p:spPr>
          </p:pic>
          <p:sp>
            <p:nvSpPr>
              <p:cNvPr id="126" name="TextBox 125"/>
              <p:cNvSpPr txBox="1"/>
              <p:nvPr/>
            </p:nvSpPr>
            <p:spPr>
              <a:xfrm>
                <a:off x="1465548" y="4661528"/>
                <a:ext cx="10309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Vero cells</a:t>
                </a:r>
                <a:endParaRPr lang="en-US" sz="1200" dirty="0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1456055" y="3818365"/>
                <a:ext cx="6864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Singles</a:t>
                </a:r>
                <a:endParaRPr lang="en-US" sz="1200" dirty="0"/>
              </a:p>
            </p:txBody>
          </p:sp>
          <p:pic>
            <p:nvPicPr>
              <p:cNvPr id="128" name="Picture 2" descr="http://2.bp.blogspot.com/-E1q7vULf72g/Tbm8EFZMUkI/AAAAAAAAABE/yuMmoLdefJc/s1600/ELISA-710650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1000" contrast="-23000"/>
              </a:blip>
              <a:srcRect/>
              <a:stretch>
                <a:fillRect/>
              </a:stretch>
            </p:blipFill>
            <p:spPr bwMode="auto">
              <a:xfrm>
                <a:off x="686524" y="5575854"/>
                <a:ext cx="739148" cy="670244"/>
              </a:xfrm>
              <a:prstGeom prst="rect">
                <a:avLst/>
              </a:prstGeom>
              <a:noFill/>
            </p:spPr>
          </p:pic>
          <p:sp>
            <p:nvSpPr>
              <p:cNvPr id="129" name="Down Arrow 128"/>
              <p:cNvSpPr/>
              <p:nvPr/>
            </p:nvSpPr>
            <p:spPr bwMode="auto">
              <a:xfrm>
                <a:off x="948806" y="3549445"/>
                <a:ext cx="206478" cy="206477"/>
              </a:xfrm>
              <a:prstGeom prst="down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0" name="Down Arrow 129"/>
              <p:cNvSpPr/>
              <p:nvPr/>
            </p:nvSpPr>
            <p:spPr bwMode="auto">
              <a:xfrm>
                <a:off x="948806" y="4183626"/>
                <a:ext cx="206478" cy="206477"/>
              </a:xfrm>
              <a:prstGeom prst="down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1" name="Down Arrow 130"/>
              <p:cNvSpPr/>
              <p:nvPr/>
            </p:nvSpPr>
            <p:spPr bwMode="auto">
              <a:xfrm>
                <a:off x="948806" y="5225846"/>
                <a:ext cx="211394" cy="290051"/>
              </a:xfrm>
              <a:prstGeom prst="down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32" name="Straight Arrow Connector 131"/>
              <p:cNvCxnSpPr/>
              <p:nvPr/>
            </p:nvCxnSpPr>
            <p:spPr bwMode="auto">
              <a:xfrm flipH="1">
                <a:off x="1179865" y="5358580"/>
                <a:ext cx="21631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3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115" y="4489259"/>
                <a:ext cx="886788" cy="6400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5" name="Group 114"/>
            <p:cNvGrpSpPr/>
            <p:nvPr/>
          </p:nvGrpSpPr>
          <p:grpSpPr>
            <a:xfrm>
              <a:off x="107540" y="3077915"/>
              <a:ext cx="3666957" cy="4082129"/>
              <a:chOff x="107540" y="3077915"/>
              <a:chExt cx="3666957" cy="4082129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107540" y="6575269"/>
                <a:ext cx="36669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C00000"/>
                    </a:solidFill>
                  </a:rPr>
                  <a:t>siRNA pool deconvolution validates </a:t>
                </a:r>
                <a:endParaRPr lang="en-US" sz="1600" dirty="0" smtClean="0">
                  <a:solidFill>
                    <a:srgbClr val="C00000"/>
                  </a:solidFill>
                </a:endParaRPr>
              </a:p>
              <a:p>
                <a:pPr algn="ctr"/>
                <a:r>
                  <a:rPr lang="en-US" sz="1600" dirty="0" smtClean="0">
                    <a:solidFill>
                      <a:srgbClr val="C00000"/>
                    </a:solidFill>
                  </a:rPr>
                  <a:t>54</a:t>
                </a:r>
                <a:r>
                  <a:rPr lang="en-US" sz="1600" dirty="0">
                    <a:solidFill>
                      <a:srgbClr val="C00000"/>
                    </a:solidFill>
                  </a:rPr>
                  <a:t>% of the primary screen hits</a:t>
                </a:r>
              </a:p>
            </p:txBody>
          </p:sp>
          <p:pic>
            <p:nvPicPr>
              <p:cNvPr id="117" name="Picture 11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821" y="3077915"/>
                <a:ext cx="746243" cy="18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8" name="Picture 11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1142" y="3078825"/>
                <a:ext cx="746243" cy="18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9" name="Picture 11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821" y="3269669"/>
                <a:ext cx="746243" cy="18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" name="Picture 11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56774" y="3269409"/>
                <a:ext cx="746243" cy="18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1" name="Picture 12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90734" y="3894160"/>
                <a:ext cx="746243" cy="184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201035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293935" y="6400684"/>
            <a:ext cx="8471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Single gene </a:t>
            </a:r>
            <a:r>
              <a:rPr lang="en-US" sz="1800" dirty="0"/>
              <a:t>m</a:t>
            </a:r>
            <a:r>
              <a:rPr lang="en-US" sz="1800" dirty="0" smtClean="0"/>
              <a:t>odulation </a:t>
            </a:r>
            <a:r>
              <a:rPr lang="en-US" sz="1800" dirty="0"/>
              <a:t>e</a:t>
            </a:r>
            <a:r>
              <a:rPr lang="en-US" sz="1800" dirty="0" smtClean="0"/>
              <a:t>vents increase </a:t>
            </a:r>
            <a:r>
              <a:rPr lang="en-US" sz="1800" dirty="0"/>
              <a:t>p</a:t>
            </a:r>
            <a:r>
              <a:rPr lang="en-US" sz="1800" dirty="0" smtClean="0"/>
              <a:t>oliovirus </a:t>
            </a:r>
            <a:r>
              <a:rPr lang="en-US" sz="1800" dirty="0"/>
              <a:t>r</a:t>
            </a:r>
            <a:r>
              <a:rPr lang="en-US" sz="1800" dirty="0" smtClean="0"/>
              <a:t>eplication by &gt;30-fold</a:t>
            </a:r>
            <a:endParaRPr lang="en-US" sz="1800" u="sng" dirty="0"/>
          </a:p>
        </p:txBody>
      </p:sp>
      <p:sp>
        <p:nvSpPr>
          <p:cNvPr id="83" name="TextBox 82"/>
          <p:cNvSpPr txBox="1"/>
          <p:nvPr/>
        </p:nvSpPr>
        <p:spPr>
          <a:xfrm>
            <a:off x="228602" y="828349"/>
            <a:ext cx="121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u="sng" dirty="0" smtClean="0"/>
              <a:t>Workflow</a:t>
            </a:r>
            <a:endParaRPr lang="en-US" sz="1800" b="1" dirty="0"/>
          </a:p>
        </p:txBody>
      </p:sp>
      <p:grpSp>
        <p:nvGrpSpPr>
          <p:cNvPr id="2" name="Group 83"/>
          <p:cNvGrpSpPr/>
          <p:nvPr/>
        </p:nvGrpSpPr>
        <p:grpSpPr>
          <a:xfrm>
            <a:off x="324682" y="2653106"/>
            <a:ext cx="7992018" cy="3432622"/>
            <a:chOff x="-796933" y="2853878"/>
            <a:chExt cx="7410923" cy="3019269"/>
          </a:xfrm>
        </p:grpSpPr>
        <p:sp>
          <p:nvSpPr>
            <p:cNvPr id="114" name="TextBox 113"/>
            <p:cNvSpPr txBox="1"/>
            <p:nvPr/>
          </p:nvSpPr>
          <p:spPr>
            <a:xfrm>
              <a:off x="1505145" y="3495871"/>
              <a:ext cx="416503" cy="21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NTC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51654" y="5356700"/>
              <a:ext cx="704872" cy="243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Dilution</a:t>
              </a:r>
              <a:endParaRPr lang="en-US" sz="1200" b="1" dirty="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505145" y="3980630"/>
              <a:ext cx="557715" cy="21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Gene 1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505145" y="4326917"/>
              <a:ext cx="557715" cy="21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Gene 2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505145" y="4682634"/>
              <a:ext cx="557715" cy="21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Gene 3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16438" y="3245256"/>
              <a:ext cx="13417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Plaque Assay</a:t>
              </a:r>
              <a:endParaRPr lang="en-US" sz="1400" b="1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136820" y="3052733"/>
              <a:ext cx="13289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CCID</a:t>
              </a:r>
              <a:r>
                <a:rPr lang="en-US" sz="1400" b="1" baseline="-25000" dirty="0" smtClean="0"/>
                <a:t>50</a:t>
              </a:r>
              <a:r>
                <a:rPr lang="en-US" sz="1400" b="1" dirty="0" smtClean="0"/>
                <a:t> Assay</a:t>
              </a:r>
              <a:endParaRPr lang="en-US" sz="1400" b="1" dirty="0"/>
            </a:p>
          </p:txBody>
        </p:sp>
        <p:pic>
          <p:nvPicPr>
            <p:cNvPr id="101" name="Picture 10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bg1">
                  <a:lumMod val="6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1" t="14757" r="7698" b="49191"/>
            <a:stretch/>
          </p:blipFill>
          <p:spPr>
            <a:xfrm flipV="1">
              <a:off x="329946" y="3617351"/>
              <a:ext cx="1228746" cy="349058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prstClr val="black"/>
                <a:schemeClr val="bg1">
                  <a:lumMod val="6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6" t="14498" r="7504" b="47055"/>
            <a:stretch/>
          </p:blipFill>
          <p:spPr>
            <a:xfrm flipV="1">
              <a:off x="334839" y="4266350"/>
              <a:ext cx="1228747" cy="325508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bg1">
                  <a:lumMod val="6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2" t="8889" r="5555" b="50030"/>
            <a:stretch/>
          </p:blipFill>
          <p:spPr>
            <a:xfrm flipV="1">
              <a:off x="335228" y="4624117"/>
              <a:ext cx="1228334" cy="340502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pic>
          <p:nvPicPr>
            <p:cNvPr id="104" name="Picture 103"/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bg1">
                  <a:lumMod val="6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0" t="12039" r="3509" b="48608"/>
            <a:stretch/>
          </p:blipFill>
          <p:spPr>
            <a:xfrm flipV="1">
              <a:off x="329946" y="4963268"/>
              <a:ext cx="1238934" cy="338180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</p:pic>
        <p:pic>
          <p:nvPicPr>
            <p:cNvPr id="10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 l="61563" t="27344" r="8437" b="23437"/>
            <a:stretch>
              <a:fillRect/>
            </a:stretch>
          </p:blipFill>
          <p:spPr bwMode="auto">
            <a:xfrm>
              <a:off x="2766943" y="3340944"/>
              <a:ext cx="3487539" cy="2255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7" name="TextBox 106"/>
            <p:cNvSpPr txBox="1"/>
            <p:nvPr/>
          </p:nvSpPr>
          <p:spPr>
            <a:xfrm>
              <a:off x="4136820" y="5439681"/>
              <a:ext cx="606767" cy="243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Genes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 rot="16200000">
              <a:off x="5738981" y="5561451"/>
              <a:ext cx="395074" cy="228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NTC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 rot="16200000">
              <a:off x="5904925" y="5531639"/>
              <a:ext cx="459933" cy="199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siPolio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10" name="Straight Connector 109"/>
            <p:cNvCxnSpPr/>
            <p:nvPr/>
          </p:nvCxnSpPr>
          <p:spPr bwMode="auto">
            <a:xfrm>
              <a:off x="3160049" y="5148099"/>
              <a:ext cx="313270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1" name="TextBox 110"/>
            <p:cNvSpPr txBox="1"/>
            <p:nvPr/>
          </p:nvSpPr>
          <p:spPr>
            <a:xfrm>
              <a:off x="6245054" y="5006689"/>
              <a:ext cx="368936" cy="2436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</a:rPr>
                <a:t>5x 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-796933" y="2853878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u="sng" dirty="0" smtClean="0"/>
                <a:t>Results</a:t>
              </a:r>
              <a:endParaRPr lang="en-US" sz="1800" b="1" dirty="0"/>
            </a:p>
          </p:txBody>
        </p:sp>
        <p:sp>
          <p:nvSpPr>
            <p:cNvPr id="96" name="Down Arrow 95"/>
            <p:cNvSpPr/>
            <p:nvPr/>
          </p:nvSpPr>
          <p:spPr bwMode="auto">
            <a:xfrm>
              <a:off x="474570" y="4068383"/>
              <a:ext cx="94129" cy="94129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" name="Group 92"/>
          <p:cNvGrpSpPr/>
          <p:nvPr/>
        </p:nvGrpSpPr>
        <p:grpSpPr>
          <a:xfrm>
            <a:off x="1725226" y="1096761"/>
            <a:ext cx="4366292" cy="1473482"/>
            <a:chOff x="482218" y="1418071"/>
            <a:chExt cx="3644599" cy="138001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94" name="Rectangle 93"/>
            <p:cNvSpPr/>
            <p:nvPr/>
          </p:nvSpPr>
          <p:spPr bwMode="auto">
            <a:xfrm>
              <a:off x="482218" y="1418071"/>
              <a:ext cx="3644599" cy="1380018"/>
            </a:xfrm>
            <a:prstGeom prst="rect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97867" y="1436426"/>
              <a:ext cx="861941" cy="2306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Sabin 2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76910" y="2348289"/>
              <a:ext cx="779201" cy="2594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Vero Cells</a:t>
              </a:r>
            </a:p>
          </p:txBody>
        </p:sp>
        <p:grpSp>
          <p:nvGrpSpPr>
            <p:cNvPr id="4" name="Group 87"/>
            <p:cNvGrpSpPr/>
            <p:nvPr/>
          </p:nvGrpSpPr>
          <p:grpSpPr>
            <a:xfrm>
              <a:off x="1685061" y="2225363"/>
              <a:ext cx="340962" cy="517838"/>
              <a:chOff x="636191" y="1812986"/>
              <a:chExt cx="481922" cy="681415"/>
            </a:xfrm>
            <a:grpFill/>
          </p:grpSpPr>
          <p:sp>
            <p:nvSpPr>
              <p:cNvPr id="70" name="Rectangle 69"/>
              <p:cNvSpPr/>
              <p:nvPr/>
            </p:nvSpPr>
            <p:spPr bwMode="auto">
              <a:xfrm>
                <a:off x="636191" y="1812986"/>
                <a:ext cx="481922" cy="681415"/>
              </a:xfrm>
              <a:prstGeom prst="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750339" y="1891801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2" name="Freeform 71"/>
              <p:cNvSpPr/>
              <p:nvPr/>
            </p:nvSpPr>
            <p:spPr bwMode="auto">
              <a:xfrm>
                <a:off x="742626" y="1938262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66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3" name="Freeform 72"/>
              <p:cNvSpPr/>
              <p:nvPr/>
            </p:nvSpPr>
            <p:spPr bwMode="auto">
              <a:xfrm>
                <a:off x="742626" y="2048604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>
                <a:off x="742626" y="2095065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66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742626" y="2193792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742626" y="2240252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66FF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7" name="Freeform 9"/>
              <p:cNvSpPr/>
              <p:nvPr/>
            </p:nvSpPr>
            <p:spPr bwMode="auto">
              <a:xfrm>
                <a:off x="742626" y="2344787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FFCC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742626" y="2391248"/>
                <a:ext cx="277693" cy="52267"/>
              </a:xfrm>
              <a:custGeom>
                <a:avLst/>
                <a:gdLst>
                  <a:gd name="connsiteX0" fmla="*/ 0 w 342900"/>
                  <a:gd name="connsiteY0" fmla="*/ 28575 h 85725"/>
                  <a:gd name="connsiteX1" fmla="*/ 85725 w 342900"/>
                  <a:gd name="connsiteY1" fmla="*/ 57150 h 85725"/>
                  <a:gd name="connsiteX2" fmla="*/ 114300 w 342900"/>
                  <a:gd name="connsiteY2" fmla="*/ 66675 h 85725"/>
                  <a:gd name="connsiteX3" fmla="*/ 171450 w 342900"/>
                  <a:gd name="connsiteY3" fmla="*/ 57150 h 85725"/>
                  <a:gd name="connsiteX4" fmla="*/ 200025 w 342900"/>
                  <a:gd name="connsiteY4" fmla="*/ 38100 h 85725"/>
                  <a:gd name="connsiteX5" fmla="*/ 228600 w 342900"/>
                  <a:gd name="connsiteY5" fmla="*/ 28575 h 85725"/>
                  <a:gd name="connsiteX6" fmla="*/ 285750 w 342900"/>
                  <a:gd name="connsiteY6" fmla="*/ 0 h 85725"/>
                  <a:gd name="connsiteX7" fmla="*/ 314325 w 342900"/>
                  <a:gd name="connsiteY7" fmla="*/ 9525 h 85725"/>
                  <a:gd name="connsiteX8" fmla="*/ 342900 w 342900"/>
                  <a:gd name="connsiteY8" fmla="*/ 85725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00" h="85725">
                    <a:moveTo>
                      <a:pt x="0" y="28575"/>
                    </a:moveTo>
                    <a:lnTo>
                      <a:pt x="85725" y="57150"/>
                    </a:lnTo>
                    <a:lnTo>
                      <a:pt x="114300" y="66675"/>
                    </a:lnTo>
                    <a:cubicBezTo>
                      <a:pt x="133350" y="63500"/>
                      <a:pt x="153128" y="63257"/>
                      <a:pt x="171450" y="57150"/>
                    </a:cubicBezTo>
                    <a:cubicBezTo>
                      <a:pt x="182310" y="53530"/>
                      <a:pt x="189786" y="43220"/>
                      <a:pt x="200025" y="38100"/>
                    </a:cubicBezTo>
                    <a:cubicBezTo>
                      <a:pt x="209005" y="33610"/>
                      <a:pt x="219075" y="31750"/>
                      <a:pt x="228600" y="28575"/>
                    </a:cubicBezTo>
                    <a:cubicBezTo>
                      <a:pt x="243047" y="18943"/>
                      <a:pt x="266032" y="0"/>
                      <a:pt x="285750" y="0"/>
                    </a:cubicBezTo>
                    <a:cubicBezTo>
                      <a:pt x="295790" y="0"/>
                      <a:pt x="304800" y="6350"/>
                      <a:pt x="314325" y="9525"/>
                    </a:cubicBezTo>
                    <a:cubicBezTo>
                      <a:pt x="335620" y="73410"/>
                      <a:pt x="324395" y="48714"/>
                      <a:pt x="342900" y="85725"/>
                    </a:cubicBezTo>
                  </a:path>
                </a:pathLst>
              </a:custGeom>
              <a:grpFill/>
              <a:ln w="28575" cap="flat" cmpd="sng" algn="ctr">
                <a:solidFill>
                  <a:srgbClr val="FFCC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66FF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80" name="Picture 4" descr="http://www.imaging.beckman.illinois.edu/images/images/New%20folder/Poliovirus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06464" y="1636130"/>
              <a:ext cx="270571" cy="228067"/>
            </a:xfrm>
            <a:prstGeom prst="rect">
              <a:avLst/>
            </a:prstGeom>
            <a:grpFill/>
          </p:spPr>
        </p:pic>
        <p:sp>
          <p:nvSpPr>
            <p:cNvPr id="81" name="Right Arrow 80"/>
            <p:cNvSpPr/>
            <p:nvPr/>
          </p:nvSpPr>
          <p:spPr bwMode="auto">
            <a:xfrm>
              <a:off x="1430367" y="2016294"/>
              <a:ext cx="728760" cy="132743"/>
            </a:xfrm>
            <a:prstGeom prst="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" name="Curved Right Arrow 81"/>
            <p:cNvSpPr/>
            <p:nvPr/>
          </p:nvSpPr>
          <p:spPr bwMode="auto">
            <a:xfrm>
              <a:off x="1749114" y="1760005"/>
              <a:ext cx="211575" cy="283185"/>
            </a:xfrm>
            <a:prstGeom prst="curved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6" name="Right Arrow 85"/>
            <p:cNvSpPr/>
            <p:nvPr/>
          </p:nvSpPr>
          <p:spPr bwMode="auto">
            <a:xfrm rot="20124029">
              <a:off x="2177562" y="1819411"/>
              <a:ext cx="728760" cy="132743"/>
            </a:xfrm>
            <a:prstGeom prst="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1" name="Right Arrow 90"/>
            <p:cNvSpPr/>
            <p:nvPr/>
          </p:nvSpPr>
          <p:spPr bwMode="auto">
            <a:xfrm rot="1475971" flipV="1">
              <a:off x="2177562" y="2286414"/>
              <a:ext cx="728760" cy="132743"/>
            </a:xfrm>
            <a:prstGeom prst="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039944" y="2503002"/>
              <a:ext cx="637238" cy="2882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siRNA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2873490" y="1564610"/>
              <a:ext cx="1217435" cy="2882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Plaque Assay</a:t>
              </a:r>
              <a:endParaRPr lang="en-US" sz="1400" b="1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2871806" y="2371225"/>
              <a:ext cx="1109295" cy="2882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CCID</a:t>
              </a:r>
              <a:r>
                <a:rPr lang="en-US" sz="1400" b="1" baseline="-25000" dirty="0" smtClean="0"/>
                <a:t>50</a:t>
              </a:r>
              <a:r>
                <a:rPr lang="en-US" sz="1400" b="1" dirty="0" smtClean="0"/>
                <a:t> Assay</a:t>
              </a:r>
              <a:endParaRPr lang="en-US" sz="1400" b="1" dirty="0"/>
            </a:p>
          </p:txBody>
        </p:sp>
        <p:sp>
          <p:nvSpPr>
            <p:cNvPr id="90" name="Curved Right Arrow 89"/>
            <p:cNvSpPr/>
            <p:nvPr/>
          </p:nvSpPr>
          <p:spPr bwMode="auto">
            <a:xfrm flipV="1">
              <a:off x="1417420" y="2127557"/>
              <a:ext cx="211575" cy="283185"/>
            </a:xfrm>
            <a:prstGeom prst="curvedRight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 rot="16200000">
            <a:off x="3552609" y="4170131"/>
            <a:ext cx="144302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Relative Titer to NTC</a:t>
            </a:r>
            <a:endParaRPr lang="en-US" sz="10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78" y="1286747"/>
            <a:ext cx="905587" cy="653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8778" y="0"/>
            <a:ext cx="8946987" cy="700088"/>
          </a:xfrm>
        </p:spPr>
        <p:txBody>
          <a:bodyPr>
            <a:noAutofit/>
          </a:bodyPr>
          <a:lstStyle/>
          <a:p>
            <a:r>
              <a:rPr lang="en-US" sz="3200" dirty="0" smtClean="0"/>
              <a:t>Genes that Increase Replication in Vero Cells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 bwMode="auto">
          <a:xfrm>
            <a:off x="5528741" y="1604858"/>
            <a:ext cx="3004249" cy="421303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0575"/>
          </a:xfrm>
        </p:spPr>
        <p:txBody>
          <a:bodyPr/>
          <a:lstStyle/>
          <a:p>
            <a:r>
              <a:rPr lang="en-US" sz="3600" dirty="0" smtClean="0"/>
              <a:t>Confirming Viral Antigenicity</a:t>
            </a:r>
            <a:endParaRPr lang="en-US" sz="3600" dirty="0"/>
          </a:p>
        </p:txBody>
      </p: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93467"/>
              </p:ext>
            </p:extLst>
          </p:nvPr>
        </p:nvGraphicFramePr>
        <p:xfrm>
          <a:off x="5600595" y="1705561"/>
          <a:ext cx="2859820" cy="4044315"/>
        </p:xfrm>
        <a:graphic>
          <a:graphicData uri="http://schemas.openxmlformats.org/drawingml/2006/table">
            <a:tbl>
              <a:tblPr/>
              <a:tblGrid>
                <a:gridCol w="973133"/>
                <a:gridCol w="1886687"/>
              </a:tblGrid>
              <a:tr h="378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Dilution of Observed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CPE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59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CONTROL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1:288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1:455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1:288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 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1:144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6382664" y="1261844"/>
            <a:ext cx="1410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Sabin-1 Virus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6560" y="6300919"/>
            <a:ext cx="8214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Knockdown of </a:t>
            </a:r>
            <a:r>
              <a:rPr lang="en-US" sz="2000" dirty="0"/>
              <a:t>g</a:t>
            </a:r>
            <a:r>
              <a:rPr lang="en-US" sz="2000" dirty="0" smtClean="0"/>
              <a:t>enes </a:t>
            </a:r>
            <a:r>
              <a:rPr lang="en-US" sz="2000" dirty="0"/>
              <a:t>d</a:t>
            </a:r>
            <a:r>
              <a:rPr lang="en-US" sz="2000" dirty="0" smtClean="0"/>
              <a:t>oes </a:t>
            </a:r>
            <a:r>
              <a:rPr lang="en-US" sz="2000" dirty="0"/>
              <a:t>n</a:t>
            </a:r>
            <a:r>
              <a:rPr lang="en-US" sz="2000" dirty="0" smtClean="0"/>
              <a:t>ot </a:t>
            </a:r>
            <a:r>
              <a:rPr lang="en-US" sz="2000" dirty="0"/>
              <a:t>a</a:t>
            </a:r>
            <a:r>
              <a:rPr lang="en-US" sz="2000" dirty="0" smtClean="0"/>
              <a:t>ffect </a:t>
            </a:r>
            <a:r>
              <a:rPr lang="en-US" sz="2000" dirty="0"/>
              <a:t>v</a:t>
            </a:r>
            <a:r>
              <a:rPr lang="en-US" sz="2000" dirty="0" smtClean="0"/>
              <a:t>accine </a:t>
            </a:r>
            <a:r>
              <a:rPr lang="en-US" sz="2000" dirty="0"/>
              <a:t>a</a:t>
            </a:r>
            <a:r>
              <a:rPr lang="en-US" sz="2000" dirty="0" smtClean="0"/>
              <a:t>ntigenicity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6518781" y="927059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Results</a:t>
            </a:r>
            <a:endParaRPr lang="en-US" sz="18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275301" y="1664469"/>
            <a:ext cx="1291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Workflow</a:t>
            </a:r>
            <a:endParaRPr lang="en-US" sz="18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2640732" y="3442417"/>
            <a:ext cx="1127270" cy="231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Sabin 1, 2, or 3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2032" y="3452599"/>
            <a:ext cx="1184291" cy="259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Vero Cells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1998083" y="2251859"/>
            <a:ext cx="236025" cy="454337"/>
            <a:chOff x="572140" y="1523608"/>
            <a:chExt cx="459080" cy="681414"/>
          </a:xfrm>
        </p:grpSpPr>
        <p:sp>
          <p:nvSpPr>
            <p:cNvPr id="85" name="Rectangle 84"/>
            <p:cNvSpPr/>
            <p:nvPr/>
          </p:nvSpPr>
          <p:spPr bwMode="auto">
            <a:xfrm>
              <a:off x="572140" y="1523608"/>
              <a:ext cx="459080" cy="68141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652648" y="1602423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645300" y="1648884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charset="0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645300" y="1759226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645300" y="1805686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charset="0"/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645300" y="1904414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645300" y="1950873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charset="0"/>
              </a:endParaRPr>
            </a:p>
          </p:txBody>
        </p:sp>
        <p:sp>
          <p:nvSpPr>
            <p:cNvPr id="92" name="Freeform 9"/>
            <p:cNvSpPr/>
            <p:nvPr/>
          </p:nvSpPr>
          <p:spPr bwMode="auto">
            <a:xfrm>
              <a:off x="645300" y="2055409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645300" y="2101869"/>
              <a:ext cx="264531" cy="52267"/>
            </a:xfrm>
            <a:custGeom>
              <a:avLst/>
              <a:gdLst>
                <a:gd name="connsiteX0" fmla="*/ 0 w 342900"/>
                <a:gd name="connsiteY0" fmla="*/ 28575 h 85725"/>
                <a:gd name="connsiteX1" fmla="*/ 85725 w 342900"/>
                <a:gd name="connsiteY1" fmla="*/ 57150 h 85725"/>
                <a:gd name="connsiteX2" fmla="*/ 114300 w 342900"/>
                <a:gd name="connsiteY2" fmla="*/ 66675 h 85725"/>
                <a:gd name="connsiteX3" fmla="*/ 171450 w 342900"/>
                <a:gd name="connsiteY3" fmla="*/ 57150 h 85725"/>
                <a:gd name="connsiteX4" fmla="*/ 200025 w 342900"/>
                <a:gd name="connsiteY4" fmla="*/ 38100 h 85725"/>
                <a:gd name="connsiteX5" fmla="*/ 228600 w 342900"/>
                <a:gd name="connsiteY5" fmla="*/ 28575 h 85725"/>
                <a:gd name="connsiteX6" fmla="*/ 285750 w 342900"/>
                <a:gd name="connsiteY6" fmla="*/ 0 h 85725"/>
                <a:gd name="connsiteX7" fmla="*/ 314325 w 342900"/>
                <a:gd name="connsiteY7" fmla="*/ 9525 h 85725"/>
                <a:gd name="connsiteX8" fmla="*/ 342900 w 342900"/>
                <a:gd name="connsiteY8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85725">
                  <a:moveTo>
                    <a:pt x="0" y="28575"/>
                  </a:moveTo>
                  <a:lnTo>
                    <a:pt x="85725" y="57150"/>
                  </a:lnTo>
                  <a:lnTo>
                    <a:pt x="114300" y="66675"/>
                  </a:lnTo>
                  <a:cubicBezTo>
                    <a:pt x="133350" y="63500"/>
                    <a:pt x="153128" y="63257"/>
                    <a:pt x="171450" y="57150"/>
                  </a:cubicBezTo>
                  <a:cubicBezTo>
                    <a:pt x="182310" y="53530"/>
                    <a:pt x="189786" y="43220"/>
                    <a:pt x="200025" y="38100"/>
                  </a:cubicBezTo>
                  <a:cubicBezTo>
                    <a:pt x="209005" y="33610"/>
                    <a:pt x="219075" y="31750"/>
                    <a:pt x="228600" y="28575"/>
                  </a:cubicBezTo>
                  <a:cubicBezTo>
                    <a:pt x="243047" y="18943"/>
                    <a:pt x="266032" y="0"/>
                    <a:pt x="285750" y="0"/>
                  </a:cubicBezTo>
                  <a:cubicBezTo>
                    <a:pt x="295790" y="0"/>
                    <a:pt x="304800" y="6350"/>
                    <a:pt x="314325" y="9525"/>
                  </a:cubicBezTo>
                  <a:cubicBezTo>
                    <a:pt x="335620" y="73410"/>
                    <a:pt x="324395" y="48714"/>
                    <a:pt x="342900" y="85725"/>
                  </a:cubicBezTo>
                </a:path>
              </a:pathLst>
            </a:custGeom>
            <a:solidFill>
              <a:schemeClr val="accent2"/>
            </a:solidFill>
            <a:ln w="28575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3" name="Picture 4" descr="http://www.imaging.beckman.illinois.edu/images/images/New%20folder/Poliovir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6722" y="3380631"/>
            <a:ext cx="286685" cy="263295"/>
          </a:xfrm>
          <a:prstGeom prst="rect">
            <a:avLst/>
          </a:prstGeom>
          <a:noFill/>
        </p:spPr>
      </p:pic>
      <p:sp>
        <p:nvSpPr>
          <p:cNvPr id="104" name="Curved Right Arrow 103"/>
          <p:cNvSpPr/>
          <p:nvPr/>
        </p:nvSpPr>
        <p:spPr bwMode="auto">
          <a:xfrm flipV="1">
            <a:off x="2169092" y="3141494"/>
            <a:ext cx="200233" cy="265777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629791" y="2951123"/>
            <a:ext cx="26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Neutralization Assay</a:t>
            </a:r>
          </a:p>
          <a:p>
            <a:pPr algn="ctr"/>
            <a:r>
              <a:rPr lang="en-US" sz="1200" b="1" dirty="0" smtClean="0"/>
              <a:t>(Hep-2C)</a:t>
            </a:r>
            <a:endParaRPr lang="en-US" sz="1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467458" y="2312880"/>
            <a:ext cx="5726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+/- </a:t>
            </a:r>
            <a:r>
              <a:rPr lang="en-US" sz="1000" b="1" dirty="0" smtClean="0"/>
              <a:t>siRNA</a:t>
            </a:r>
            <a:endParaRPr lang="en-US" sz="1000" b="1" baseline="-25000" dirty="0"/>
          </a:p>
        </p:txBody>
      </p:sp>
      <p:sp>
        <p:nvSpPr>
          <p:cNvPr id="114" name="Right Arrow 113"/>
          <p:cNvSpPr/>
          <p:nvPr/>
        </p:nvSpPr>
        <p:spPr bwMode="auto">
          <a:xfrm>
            <a:off x="1694678" y="3017268"/>
            <a:ext cx="939947" cy="1764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293081" y="2087873"/>
            <a:ext cx="5026167" cy="166737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Curved Right Arrow 74"/>
          <p:cNvSpPr/>
          <p:nvPr/>
        </p:nvSpPr>
        <p:spPr bwMode="auto">
          <a:xfrm>
            <a:off x="1789594" y="2770927"/>
            <a:ext cx="200233" cy="265777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2966148" y="2088734"/>
            <a:ext cx="2038470" cy="553998"/>
            <a:chOff x="3298343" y="1253222"/>
            <a:chExt cx="1705942" cy="590284"/>
          </a:xfrm>
        </p:grpSpPr>
        <p:pic>
          <p:nvPicPr>
            <p:cNvPr id="15362" name="Picture 2" descr="http://www.cellsignet.com/media/plates/96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5389" t="6512" r="2196" b="81789"/>
            <a:stretch>
              <a:fillRect/>
            </a:stretch>
          </p:blipFill>
          <p:spPr bwMode="auto">
            <a:xfrm>
              <a:off x="3298343" y="1609032"/>
              <a:ext cx="1705942" cy="144838"/>
            </a:xfrm>
            <a:prstGeom prst="rect">
              <a:avLst/>
            </a:prstGeom>
            <a:noFill/>
          </p:spPr>
        </p:pic>
        <p:sp>
          <p:nvSpPr>
            <p:cNvPr id="76" name="TextBox 75"/>
            <p:cNvSpPr txBox="1"/>
            <p:nvPr/>
          </p:nvSpPr>
          <p:spPr>
            <a:xfrm>
              <a:off x="3354578" y="1253222"/>
              <a:ext cx="1625149" cy="59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/>
                <a:t>Dilution of Human Sera</a:t>
              </a:r>
            </a:p>
            <a:p>
              <a:pPr algn="ctr"/>
              <a:r>
                <a:rPr lang="en-US" sz="900" b="1" dirty="0" smtClean="0"/>
                <a:t>(Neutralizing Antibodies)</a:t>
              </a:r>
            </a:p>
          </p:txBody>
        </p:sp>
      </p:grpSp>
      <p:sp>
        <p:nvSpPr>
          <p:cNvPr id="123" name="Down Arrow 122"/>
          <p:cNvSpPr/>
          <p:nvPr/>
        </p:nvSpPr>
        <p:spPr bwMode="auto">
          <a:xfrm>
            <a:off x="3876038" y="2764350"/>
            <a:ext cx="223386" cy="211031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ight Triangle 34"/>
          <p:cNvSpPr/>
          <p:nvPr/>
        </p:nvSpPr>
        <p:spPr>
          <a:xfrm flipH="1">
            <a:off x="3153508" y="2564960"/>
            <a:ext cx="1573456" cy="134136"/>
          </a:xfrm>
          <a:prstGeom prst="rtTriangl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32" y="2666620"/>
            <a:ext cx="1114172" cy="80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91"/>
          <p:cNvSpPr>
            <a:spLocks noGrp="1"/>
          </p:cNvSpPr>
          <p:nvPr>
            <p:ph type="title"/>
          </p:nvPr>
        </p:nvSpPr>
        <p:spPr>
          <a:xfrm>
            <a:off x="198984" y="110490"/>
            <a:ext cx="8878887" cy="700088"/>
          </a:xfrm>
        </p:spPr>
        <p:txBody>
          <a:bodyPr/>
          <a:lstStyle/>
          <a:p>
            <a:r>
              <a:rPr lang="en-US" sz="2800" dirty="0" smtClean="0"/>
              <a:t>Identified Genes That Act On Multiple Polio Strains</a:t>
            </a:r>
            <a:endParaRPr lang="en-US" sz="2800" dirty="0"/>
          </a:p>
        </p:txBody>
      </p:sp>
      <p:sp>
        <p:nvSpPr>
          <p:cNvPr id="93" name="TextBox 92"/>
          <p:cNvSpPr txBox="1"/>
          <p:nvPr/>
        </p:nvSpPr>
        <p:spPr>
          <a:xfrm>
            <a:off x="557862" y="6406077"/>
            <a:ext cx="800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spcBef>
                <a:spcPts val="600"/>
              </a:spcBef>
            </a:pPr>
            <a:r>
              <a:rPr lang="en-US" sz="1800" dirty="0" smtClean="0"/>
              <a:t>Hits from Sabin-2 screen increase vaccine titer of multiple poliovirus strains</a:t>
            </a:r>
          </a:p>
        </p:txBody>
      </p:sp>
      <p:grpSp>
        <p:nvGrpSpPr>
          <p:cNvPr id="3" name="Group 81"/>
          <p:cNvGrpSpPr/>
          <p:nvPr/>
        </p:nvGrpSpPr>
        <p:grpSpPr>
          <a:xfrm>
            <a:off x="4870553" y="1447280"/>
            <a:ext cx="3765745" cy="3915892"/>
            <a:chOff x="197620" y="3611868"/>
            <a:chExt cx="1866210" cy="2452069"/>
          </a:xfrm>
        </p:grpSpPr>
        <p:sp>
          <p:nvSpPr>
            <p:cNvPr id="2" name="Rectangle 1"/>
            <p:cNvSpPr/>
            <p:nvPr/>
          </p:nvSpPr>
          <p:spPr>
            <a:xfrm>
              <a:off x="609381" y="3611868"/>
              <a:ext cx="761324" cy="3725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Sabin-3</a:t>
              </a:r>
              <a:endParaRPr lang="en-US" sz="20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75" t="42333" r="36500" b="43000"/>
            <a:stretch/>
          </p:blipFill>
          <p:spPr>
            <a:xfrm>
              <a:off x="197854" y="3866036"/>
              <a:ext cx="1146416" cy="41556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5" name="Group 8"/>
            <p:cNvGrpSpPr/>
            <p:nvPr/>
          </p:nvGrpSpPr>
          <p:grpSpPr>
            <a:xfrm>
              <a:off x="208006" y="4429943"/>
              <a:ext cx="1109247" cy="295275"/>
              <a:chOff x="136542" y="6049148"/>
              <a:chExt cx="1907115" cy="51712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136542" y="6061525"/>
                <a:ext cx="517760" cy="501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4</a:t>
                </a:r>
                <a:endParaRPr lang="en-US" sz="2000" baseline="300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873533" y="6049148"/>
                <a:ext cx="517760" cy="501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5</a:t>
                </a:r>
                <a:endParaRPr lang="en-US" sz="2000" baseline="300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25896" y="6065207"/>
                <a:ext cx="517761" cy="5010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10</a:t>
                </a:r>
                <a:r>
                  <a:rPr lang="en-US" sz="2000" baseline="30000" dirty="0" smtClean="0"/>
                  <a:t>6</a:t>
                </a:r>
                <a:endParaRPr lang="en-US" sz="2000" baseline="30000" dirty="0"/>
              </a:p>
            </p:txBody>
          </p:sp>
        </p:grp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05" t="14470" r="3409" b="46118"/>
            <a:stretch/>
          </p:blipFill>
          <p:spPr>
            <a:xfrm>
              <a:off x="197620" y="4656461"/>
              <a:ext cx="1151748" cy="42568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6000" contras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4" t="9189" r="2630" b="51070"/>
            <a:stretch/>
          </p:blipFill>
          <p:spPr>
            <a:xfrm>
              <a:off x="197621" y="5637667"/>
              <a:ext cx="1154289" cy="42627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4" t="8805" r="2924" b="52075"/>
            <a:stretch/>
          </p:blipFill>
          <p:spPr>
            <a:xfrm>
              <a:off x="197621" y="5151682"/>
              <a:ext cx="1158543" cy="4144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9" name="TextBox 78"/>
            <p:cNvSpPr txBox="1"/>
            <p:nvPr/>
          </p:nvSpPr>
          <p:spPr>
            <a:xfrm>
              <a:off x="1354893" y="3940092"/>
              <a:ext cx="508006" cy="250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NTC</a:t>
              </a:r>
              <a:endParaRPr lang="en-US" sz="20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354893" y="4735808"/>
              <a:ext cx="708937" cy="250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Gene 1</a:t>
              </a:r>
              <a:endParaRPr lang="en-US" sz="20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54893" y="5240695"/>
              <a:ext cx="672398" cy="258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Gene 2</a:t>
              </a:r>
              <a:endParaRPr lang="en-US" sz="20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354893" y="5733959"/>
              <a:ext cx="635859" cy="250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Gene 3</a:t>
              </a:r>
              <a:endParaRPr lang="en-US" sz="2000" dirty="0"/>
            </a:p>
          </p:txBody>
        </p:sp>
      </p:grpSp>
      <p:sp>
        <p:nvSpPr>
          <p:cNvPr id="49" name="Rectangle 48"/>
          <p:cNvSpPr/>
          <p:nvPr/>
        </p:nvSpPr>
        <p:spPr bwMode="auto">
          <a:xfrm rot="5400000">
            <a:off x="113586" y="1996461"/>
            <a:ext cx="4276035" cy="3022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291614" y="3026465"/>
            <a:ext cx="1520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Sabin-1, -2, -3, Mahoney, Brunhilde, MEF,  or Saukette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01944" y="1409392"/>
            <a:ext cx="1209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Vero Cells</a:t>
            </a:r>
          </a:p>
        </p:txBody>
      </p:sp>
      <p:pic>
        <p:nvPicPr>
          <p:cNvPr id="55" name="Picture 4" descr="http://www.imaging.beckman.illinois.edu/images/images/New%20folder/Polioviru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1473" y="4091472"/>
            <a:ext cx="480128" cy="370615"/>
          </a:xfrm>
          <a:prstGeom prst="rect">
            <a:avLst/>
          </a:prstGeom>
          <a:noFill/>
        </p:spPr>
      </p:pic>
      <p:sp>
        <p:nvSpPr>
          <p:cNvPr id="56" name="Right Arrow 55"/>
          <p:cNvSpPr/>
          <p:nvPr/>
        </p:nvSpPr>
        <p:spPr bwMode="auto">
          <a:xfrm rot="5400000">
            <a:off x="1110241" y="3789045"/>
            <a:ext cx="2140300" cy="29102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05096" y="2994467"/>
            <a:ext cx="1038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siRNA to top hits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98765" y="5125107"/>
            <a:ext cx="142526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Plaque Assay</a:t>
            </a:r>
            <a:endParaRPr lang="en-US" sz="1600" dirty="0"/>
          </a:p>
        </p:txBody>
      </p:sp>
      <p:sp>
        <p:nvSpPr>
          <p:cNvPr id="41" name="Rectangle 40"/>
          <p:cNvSpPr/>
          <p:nvPr/>
        </p:nvSpPr>
        <p:spPr bwMode="auto">
          <a:xfrm rot="5400000">
            <a:off x="4357276" y="1785530"/>
            <a:ext cx="4276035" cy="350794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Isosceles Triangle 41"/>
          <p:cNvSpPr/>
          <p:nvPr/>
        </p:nvSpPr>
        <p:spPr bwMode="auto">
          <a:xfrm rot="5400000">
            <a:off x="2390866" y="3104386"/>
            <a:ext cx="3765756" cy="729368"/>
          </a:xfrm>
          <a:prstGeom prst="triangle">
            <a:avLst>
              <a:gd name="adj" fmla="val 4833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13023" y="104006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Results</a:t>
            </a:r>
            <a:endParaRPr lang="en-US" sz="18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519702" y="1001979"/>
            <a:ext cx="1291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Workflow</a:t>
            </a:r>
            <a:endParaRPr lang="en-US" sz="18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164" y="1735186"/>
            <a:ext cx="133508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42" y="3565519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84" y="3749698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42" y="3933999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54" y="4118637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6587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2608"/>
          </a:xfrm>
        </p:spPr>
        <p:txBody>
          <a:bodyPr/>
          <a:lstStyle/>
          <a:p>
            <a:r>
              <a:rPr lang="en-US" sz="3600" dirty="0" smtClean="0"/>
              <a:t>Dual Gene Knockdown Studies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45" y="2290858"/>
            <a:ext cx="2333944" cy="2232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26861" y="1578560"/>
            <a:ext cx="3426467" cy="707886"/>
          </a:xfrm>
          <a:prstGeom prst="rect">
            <a:avLst/>
          </a:prstGeom>
          <a:gradFill>
            <a:gsLst>
              <a:gs pos="0">
                <a:srgbClr val="3C5176"/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6200000" scaled="1"/>
          </a:gra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</a:rPr>
              <a:t>Ingenuity Pathway Analysis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314" y="4546593"/>
            <a:ext cx="3617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Provides insights into how validated hits integrate into known cellular pathways</a:t>
            </a:r>
            <a:endParaRPr lang="en-US" sz="1600" dirty="0"/>
          </a:p>
        </p:txBody>
      </p:sp>
      <p:sp>
        <p:nvSpPr>
          <p:cNvPr id="12" name="Right Arrow 11"/>
          <p:cNvSpPr/>
          <p:nvPr/>
        </p:nvSpPr>
        <p:spPr bwMode="auto">
          <a:xfrm>
            <a:off x="3741057" y="2912195"/>
            <a:ext cx="1322614" cy="8001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8370" name="Picture 2" descr="http://www.lcsciences.com/news/wp-content/uploads/2013/10/glioma-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8783" y="2520307"/>
            <a:ext cx="2558095" cy="1362884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 bwMode="auto">
          <a:xfrm>
            <a:off x="7195814" y="3944042"/>
            <a:ext cx="1189961" cy="45015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618272" y="3944042"/>
            <a:ext cx="1189961" cy="45015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2938137">
            <a:off x="6095657" y="4493055"/>
            <a:ext cx="370703" cy="28420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8338137">
            <a:off x="7557872" y="4460105"/>
            <a:ext cx="370703" cy="28420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Down Arrow 42"/>
          <p:cNvSpPr/>
          <p:nvPr/>
        </p:nvSpPr>
        <p:spPr bwMode="auto">
          <a:xfrm>
            <a:off x="6911202" y="5271531"/>
            <a:ext cx="284205" cy="25949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4" name="Picture 4" descr="http://www.imaging.beckman.illinois.edu/images/images/New%20folder/Polioviru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1038" y="4869963"/>
            <a:ext cx="286685" cy="263295"/>
          </a:xfrm>
          <a:prstGeom prst="rect">
            <a:avLst/>
          </a:prstGeom>
          <a:noFill/>
        </p:spPr>
      </p:pic>
      <p:cxnSp>
        <p:nvCxnSpPr>
          <p:cNvPr id="48" name="Straight Arrow Connector 47"/>
          <p:cNvCxnSpPr/>
          <p:nvPr/>
        </p:nvCxnSpPr>
        <p:spPr bwMode="auto">
          <a:xfrm flipH="1">
            <a:off x="7442543" y="4987324"/>
            <a:ext cx="432487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9" name="TextBox 48"/>
          <p:cNvSpPr txBox="1"/>
          <p:nvPr/>
        </p:nvSpPr>
        <p:spPr>
          <a:xfrm flipH="1">
            <a:off x="5930900" y="5481596"/>
            <a:ext cx="237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Negative, Additive or Synergistic effects?</a:t>
            </a:r>
            <a:endParaRPr lang="en-US" sz="1800" dirty="0"/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5200461" y="1449968"/>
            <a:ext cx="3426467" cy="1015663"/>
          </a:xfrm>
          <a:prstGeom prst="rect">
            <a:avLst/>
          </a:prstGeom>
          <a:gradFill>
            <a:gsLst>
              <a:gs pos="0">
                <a:srgbClr val="3C5176"/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6200000" scaled="1"/>
          </a:gra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</a:rPr>
              <a:t>Identify Gene Combinations That Map To Unique Pathways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71389" y="6355080"/>
            <a:ext cx="76033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Can we further enhance titer by targeting combinations of genes?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373672" y="3652919"/>
            <a:ext cx="188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Target separate pathways</a:t>
            </a:r>
            <a:endParaRPr lang="en-US" sz="14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285" y="4535490"/>
            <a:ext cx="828208" cy="59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135" y="4164709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32" y="4154586"/>
            <a:ext cx="746243" cy="1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49290" y="3989070"/>
            <a:ext cx="7825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siRNA #1</a:t>
            </a:r>
            <a:endParaRPr lang="en-US" sz="1100" dirty="0"/>
          </a:p>
        </p:txBody>
      </p:sp>
      <p:sp>
        <p:nvSpPr>
          <p:cNvPr id="32" name="TextBox 31"/>
          <p:cNvSpPr txBox="1"/>
          <p:nvPr/>
        </p:nvSpPr>
        <p:spPr>
          <a:xfrm>
            <a:off x="7281793" y="3987165"/>
            <a:ext cx="7825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siRNA #2</a:t>
            </a:r>
            <a:endParaRPr lang="en-US" sz="11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7946"/>
          </a:xfrm>
        </p:spPr>
        <p:txBody>
          <a:bodyPr/>
          <a:lstStyle/>
          <a:p>
            <a:r>
              <a:rPr lang="en-US" sz="4000" dirty="0" smtClean="0"/>
              <a:t>Dual Gene Knockdown: Results</a:t>
            </a:r>
            <a:endParaRPr lang="en-US" sz="40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902971" y="6362728"/>
            <a:ext cx="7716084" cy="495272"/>
          </a:xfrm>
        </p:spPr>
        <p:txBody>
          <a:bodyPr>
            <a:noAutofit/>
          </a:bodyPr>
          <a:lstStyle/>
          <a:p>
            <a:pPr marL="0" lvl="1" indent="0">
              <a:buClr>
                <a:srgbClr val="FF0000"/>
              </a:buClr>
              <a:buNone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Multi-gene knockdown leads to additive and synergistic effects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026258" y="2274320"/>
            <a:ext cx="5172773" cy="3191698"/>
            <a:chOff x="4341991" y="1493624"/>
            <a:chExt cx="4392397" cy="2833114"/>
          </a:xfrm>
        </p:grpSpPr>
        <p:sp>
          <p:nvSpPr>
            <p:cNvPr id="9" name="Rectangle 8"/>
            <p:cNvSpPr/>
            <p:nvPr/>
          </p:nvSpPr>
          <p:spPr bwMode="auto">
            <a:xfrm>
              <a:off x="4478709" y="3902999"/>
              <a:ext cx="330690" cy="154379"/>
            </a:xfrm>
            <a:prstGeom prst="rect">
              <a:avLst/>
            </a:prstGeom>
            <a:solidFill>
              <a:srgbClr val="99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719050" y="3902999"/>
              <a:ext cx="330690" cy="154379"/>
            </a:xfrm>
            <a:prstGeom prst="rect">
              <a:avLst/>
            </a:prstGeom>
            <a:solidFill>
              <a:srgbClr val="FF7C8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874036" y="3902999"/>
              <a:ext cx="330690" cy="154379"/>
            </a:xfrm>
            <a:prstGeom prst="rect">
              <a:avLst/>
            </a:prstGeom>
            <a:solidFill>
              <a:srgbClr val="00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38578" y="3867373"/>
              <a:ext cx="731221" cy="23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~ Additive</a:t>
              </a:r>
              <a:endParaRPr lang="en-US" sz="11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28250" y="3867373"/>
              <a:ext cx="656357" cy="23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Negative</a:t>
              </a:r>
              <a:endParaRPr lang="en-US" sz="11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9098" y="3867373"/>
              <a:ext cx="802001" cy="23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Synergistic</a:t>
              </a:r>
              <a:endParaRPr lang="en-US" sz="11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73992" y="4094520"/>
              <a:ext cx="2919983" cy="23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Predicted Additive Effect (Actual Additive Effect)</a:t>
              </a:r>
              <a:endParaRPr lang="en-US" sz="1100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3127" r="42608" b="3265"/>
            <a:stretch>
              <a:fillRect/>
            </a:stretch>
          </p:blipFill>
          <p:spPr bwMode="auto">
            <a:xfrm>
              <a:off x="4341991" y="1493624"/>
              <a:ext cx="4392397" cy="2373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9" name="TextBox 18"/>
          <p:cNvSpPr txBox="1"/>
          <p:nvPr/>
        </p:nvSpPr>
        <p:spPr>
          <a:xfrm>
            <a:off x="1125526" y="909640"/>
            <a:ext cx="6408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54 Gene Silencing Combinations Tested With 7 Strains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625197" y="1870669"/>
            <a:ext cx="3044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Fold Increase in Poliovirus Titer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632" y="1005841"/>
            <a:ext cx="8229600" cy="634048"/>
          </a:xfrm>
        </p:spPr>
        <p:txBody>
          <a:bodyPr/>
          <a:lstStyle/>
          <a:p>
            <a:r>
              <a:rPr lang="en-US" sz="4000" dirty="0" smtClean="0"/>
              <a:t>Phase II: Gene </a:t>
            </a:r>
            <a:r>
              <a:rPr lang="en-US" sz="4000" dirty="0"/>
              <a:t>Editing:</a:t>
            </a:r>
            <a:br>
              <a:rPr lang="en-US" sz="4000" dirty="0"/>
            </a:br>
            <a:r>
              <a:rPr lang="en-US" sz="4000" dirty="0"/>
              <a:t> </a:t>
            </a:r>
            <a:r>
              <a:rPr lang="en-US" sz="2400" dirty="0"/>
              <a:t>clustered, regularly interspaced, short palindromic </a:t>
            </a:r>
            <a:r>
              <a:rPr lang="en-US" sz="2400" dirty="0" smtClean="0"/>
              <a:t>repeats</a:t>
            </a:r>
            <a:endParaRPr lang="en-US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087" y="1748791"/>
            <a:ext cx="5429820" cy="116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147" y="2699226"/>
            <a:ext cx="54197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4850" y="6298762"/>
            <a:ext cx="7093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CRISPR-</a:t>
            </a:r>
            <a:r>
              <a:rPr lang="en-US" sz="1400" dirty="0" err="1"/>
              <a:t>Cas</a:t>
            </a:r>
            <a:r>
              <a:rPr lang="en-US" sz="1400" dirty="0"/>
              <a:t> creates double-stranded cuts in DNA, triggering DNA repair mechanisms </a:t>
            </a:r>
            <a:endParaRPr lang="en-US" sz="1400" dirty="0" smtClean="0"/>
          </a:p>
          <a:p>
            <a:pPr algn="ctr"/>
            <a:r>
              <a:rPr lang="en-US" sz="1400" dirty="0" smtClean="0"/>
              <a:t>that </a:t>
            </a:r>
            <a:r>
              <a:rPr lang="en-US" sz="1400" dirty="0"/>
              <a:t>can knock out a gene by breaking its sequence </a:t>
            </a:r>
          </a:p>
        </p:txBody>
      </p:sp>
    </p:spTree>
    <p:extLst>
      <p:ext uri="{BB962C8B-B14F-4D97-AF65-F5344CB8AC3E}">
        <p14:creationId xmlns:p14="http://schemas.microsoft.com/office/powerpoint/2010/main" val="1274668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162395"/>
            <a:ext cx="8229600" cy="925975"/>
          </a:xfrm>
        </p:spPr>
        <p:txBody>
          <a:bodyPr/>
          <a:lstStyle/>
          <a:p>
            <a:r>
              <a:rPr lang="en-US" sz="3600" dirty="0"/>
              <a:t>Gene </a:t>
            </a:r>
            <a:r>
              <a:rPr lang="en-US" sz="3600" dirty="0" smtClean="0"/>
              <a:t>Editing</a:t>
            </a:r>
            <a:endParaRPr lang="en-US" sz="36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164121"/>
              </p:ext>
            </p:extLst>
          </p:nvPr>
        </p:nvGraphicFramePr>
        <p:xfrm>
          <a:off x="624103" y="1319300"/>
          <a:ext cx="3285368" cy="359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 rot="16200000">
            <a:off x="-912278" y="2273460"/>
            <a:ext cx="3023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</a:t>
            </a:r>
            <a:r>
              <a:rPr lang="en-US" sz="1400" dirty="0" smtClean="0"/>
              <a:t>olio replication (vs </a:t>
            </a:r>
            <a:r>
              <a:rPr lang="en-US" sz="1400" dirty="0" err="1" smtClean="0"/>
              <a:t>wt</a:t>
            </a:r>
            <a:r>
              <a:rPr lang="en-US" sz="1400" dirty="0" smtClean="0"/>
              <a:t>) </a:t>
            </a:r>
          </a:p>
          <a:p>
            <a:endParaRPr lang="en-US" sz="1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484568" y="1497712"/>
            <a:ext cx="3498637" cy="3439261"/>
            <a:chOff x="-673522" y="981633"/>
            <a:chExt cx="10489875" cy="5106573"/>
          </a:xfrm>
        </p:grpSpPr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75800644"/>
                </p:ext>
              </p:extLst>
            </p:nvPr>
          </p:nvGraphicFramePr>
          <p:xfrm>
            <a:off x="153187" y="981633"/>
            <a:ext cx="9663166" cy="51065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 rot="16200000">
              <a:off x="-1726079" y="2931112"/>
              <a:ext cx="3094497" cy="989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Polio replication (vs </a:t>
              </a:r>
              <a:r>
                <a:rPr lang="en-US" sz="1400" dirty="0" err="1" smtClean="0"/>
                <a:t>wt</a:t>
              </a:r>
              <a:r>
                <a:rPr lang="en-US" sz="1400" dirty="0" smtClean="0"/>
                <a:t>)</a:t>
              </a:r>
              <a:endParaRPr lang="en-US" sz="1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41846" y="6332280"/>
            <a:ext cx="832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Find fold-increases in vaccine production in stable gene edited cell lines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6317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/>
          <p:nvPr/>
        </p:nvGrpSpPr>
        <p:grpSpPr>
          <a:xfrm>
            <a:off x="662987" y="2653539"/>
            <a:ext cx="7693142" cy="2716589"/>
            <a:chOff x="300311" y="1529737"/>
            <a:chExt cx="7624489" cy="3170218"/>
          </a:xfrm>
        </p:grpSpPr>
        <p:sp>
          <p:nvSpPr>
            <p:cNvPr id="5" name="Rectangle 4"/>
            <p:cNvSpPr/>
            <p:nvPr/>
          </p:nvSpPr>
          <p:spPr>
            <a:xfrm>
              <a:off x="381001" y="1780401"/>
              <a:ext cx="5872128" cy="152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000" y="2329934"/>
              <a:ext cx="990600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461696" y="2329934"/>
              <a:ext cx="2133600" cy="862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01042" y="2744129"/>
              <a:ext cx="2325844" cy="947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57401" y="4215459"/>
              <a:ext cx="4141852" cy="1733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8695" y="2440178"/>
              <a:ext cx="1143000" cy="75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Assay Conversion:</a:t>
              </a:r>
            </a:p>
            <a:p>
              <a:pPr algn="ctr"/>
              <a:r>
                <a:rPr lang="en-US" sz="1200" dirty="0" smtClean="0"/>
                <a:t>Hep-2 to Vero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25368" y="205740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Primary Screen</a:t>
              </a:r>
              <a:endParaRPr lang="en-US" sz="12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67763" y="3676590"/>
              <a:ext cx="990600" cy="761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95295" y="3200401"/>
              <a:ext cx="422161" cy="7808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39608" y="3260287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IPA</a:t>
              </a:r>
              <a:endParaRPr lang="en-US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14272" y="3761601"/>
              <a:ext cx="1295400" cy="502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Dual Gene</a:t>
              </a:r>
            </a:p>
            <a:p>
              <a:pPr algn="ctr"/>
              <a:r>
                <a:rPr lang="en-US" sz="1100" dirty="0" smtClean="0"/>
                <a:t> KD</a:t>
              </a:r>
              <a:endParaRPr lang="en-US" sz="11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26260" y="4376701"/>
              <a:ext cx="3733800" cy="323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CRISPR transfection, isolation of clonal KO cell lines</a:t>
              </a:r>
              <a:endParaRPr lang="en-US" sz="1200" dirty="0"/>
            </a:p>
          </p:txBody>
        </p:sp>
        <p:grpSp>
          <p:nvGrpSpPr>
            <p:cNvPr id="3" name="Group 26"/>
            <p:cNvGrpSpPr/>
            <p:nvPr/>
          </p:nvGrpSpPr>
          <p:grpSpPr>
            <a:xfrm>
              <a:off x="300311" y="1529737"/>
              <a:ext cx="4756826" cy="323254"/>
              <a:chOff x="300311" y="484703"/>
              <a:chExt cx="4756826" cy="323254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00311" y="48470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0</a:t>
                </a:r>
                <a:endParaRPr lang="en-US" sz="12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214711" y="484703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4</a:t>
                </a:r>
                <a:endParaRPr lang="en-US" sz="12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483089" y="484703"/>
                <a:ext cx="267220" cy="323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8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830966" y="484703"/>
                <a:ext cx="351420" cy="323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10</a:t>
                </a:r>
                <a:endParaRPr lang="en-US" sz="12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705717" y="484703"/>
                <a:ext cx="351420" cy="323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12</a:t>
                </a:r>
                <a:endParaRPr lang="en-US" sz="1200" dirty="0"/>
              </a:p>
            </p:txBody>
          </p:sp>
        </p:grpSp>
        <p:cxnSp>
          <p:nvCxnSpPr>
            <p:cNvPr id="32" name="Straight Connector 31"/>
            <p:cNvCxnSpPr/>
            <p:nvPr/>
          </p:nvCxnSpPr>
          <p:spPr>
            <a:xfrm>
              <a:off x="5167082" y="1981199"/>
              <a:ext cx="0" cy="227631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65394" y="1981199"/>
              <a:ext cx="0" cy="167640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017456" y="1981200"/>
              <a:ext cx="0" cy="12954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3612288" y="1981200"/>
              <a:ext cx="0" cy="39188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371600" y="1981200"/>
              <a:ext cx="0" cy="38683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893618" y="3278481"/>
              <a:ext cx="1706813" cy="826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Top single hits from validation studies move directly into CRISPR design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p:grpSp>
          <p:nvGrpSpPr>
            <p:cNvPr id="4" name="Group 50"/>
            <p:cNvGrpSpPr/>
            <p:nvPr/>
          </p:nvGrpSpPr>
          <p:grpSpPr>
            <a:xfrm>
              <a:off x="5410200" y="3733800"/>
              <a:ext cx="228600" cy="381000"/>
              <a:chOff x="5410200" y="2895600"/>
              <a:chExt cx="381000" cy="381000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>
                <a:off x="5791200" y="2895600"/>
                <a:ext cx="0" cy="3810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H="1">
                <a:off x="5410200" y="28956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5486400" y="3714690"/>
              <a:ext cx="2438400" cy="466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FF0000"/>
                  </a:solidFill>
                </a:rPr>
                <a:t>Top combinations from dual gene KD studies move into CRISPR design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2057400" y="2438400"/>
              <a:ext cx="0" cy="3048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2438400" y="2438400"/>
              <a:ext cx="0" cy="3048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2819400" y="2438400"/>
              <a:ext cx="0" cy="3048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3200400" y="2438400"/>
              <a:ext cx="0" cy="30480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14" idx="1"/>
            </p:cNvCxnSpPr>
            <p:nvPr/>
          </p:nvCxnSpPr>
          <p:spPr>
            <a:xfrm flipH="1">
              <a:off x="3595295" y="2438402"/>
              <a:ext cx="8761" cy="80103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2103124" y="2438400"/>
              <a:ext cx="1295400" cy="287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FF0000"/>
                  </a:solidFill>
                </a:rPr>
                <a:t>Rolling Validation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9" name="Title 48"/>
          <p:cNvSpPr>
            <a:spLocks noGrp="1"/>
          </p:cNvSpPr>
          <p:nvPr>
            <p:ph type="title"/>
          </p:nvPr>
        </p:nvSpPr>
        <p:spPr>
          <a:xfrm>
            <a:off x="69699" y="120015"/>
            <a:ext cx="8678101" cy="802952"/>
          </a:xfrm>
        </p:spPr>
        <p:txBody>
          <a:bodyPr/>
          <a:lstStyle/>
          <a:p>
            <a:r>
              <a:rPr lang="en-US" sz="3200" dirty="0" smtClean="0"/>
              <a:t>Development Time (~12 </a:t>
            </a:r>
            <a:r>
              <a:rPr lang="en-US" sz="3200" dirty="0" err="1" smtClean="0"/>
              <a:t>mos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62" name="Right Arrow 61"/>
          <p:cNvSpPr/>
          <p:nvPr/>
        </p:nvSpPr>
        <p:spPr bwMode="auto">
          <a:xfrm>
            <a:off x="96746" y="890669"/>
            <a:ext cx="9047254" cy="1815205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695612" y="1374174"/>
            <a:ext cx="1616748" cy="828033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694352" y="1449571"/>
            <a:ext cx="163022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Primary Screen</a:t>
            </a:r>
            <a:endParaRPr lang="en-US" sz="1600" b="1" dirty="0"/>
          </a:p>
        </p:txBody>
      </p:sp>
      <p:sp>
        <p:nvSpPr>
          <p:cNvPr id="73" name="Rounded Rectangle 72"/>
          <p:cNvSpPr/>
          <p:nvPr/>
        </p:nvSpPr>
        <p:spPr>
          <a:xfrm>
            <a:off x="2471086" y="1374174"/>
            <a:ext cx="1616748" cy="828033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2550747" y="1472226"/>
            <a:ext cx="145839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Hit Validation</a:t>
            </a:r>
            <a:endParaRPr lang="en-US" sz="1600" b="1" dirty="0"/>
          </a:p>
        </p:txBody>
      </p:sp>
      <p:sp>
        <p:nvSpPr>
          <p:cNvPr id="75" name="Rounded Rectangle 74"/>
          <p:cNvSpPr/>
          <p:nvPr/>
        </p:nvSpPr>
        <p:spPr>
          <a:xfrm>
            <a:off x="5900451" y="1374174"/>
            <a:ext cx="1616748" cy="828033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6" name="Rounded Rectangle 75"/>
          <p:cNvSpPr/>
          <p:nvPr/>
        </p:nvSpPr>
        <p:spPr>
          <a:xfrm>
            <a:off x="4185561" y="1364651"/>
            <a:ext cx="1616748" cy="828033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7" name="TextBox 76"/>
          <p:cNvSpPr txBox="1"/>
          <p:nvPr/>
        </p:nvSpPr>
        <p:spPr>
          <a:xfrm>
            <a:off x="5913580" y="1352086"/>
            <a:ext cx="163022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Stable Cell Line Development</a:t>
            </a:r>
            <a:endParaRPr lang="en-US" sz="16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4155725" y="1425989"/>
            <a:ext cx="163022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Secondary Studies</a:t>
            </a:r>
            <a:endParaRPr lang="en-US" sz="16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742010" y="2770725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months</a:t>
            </a:r>
            <a:endParaRPr lang="en-US" sz="1200" dirty="0"/>
          </a:p>
        </p:txBody>
      </p:sp>
      <p:sp>
        <p:nvSpPr>
          <p:cNvPr id="61" name="TextBox 60"/>
          <p:cNvSpPr txBox="1"/>
          <p:nvPr/>
        </p:nvSpPr>
        <p:spPr>
          <a:xfrm>
            <a:off x="6392031" y="264383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sp>
        <p:nvSpPr>
          <p:cNvPr id="25" name="Oval 24"/>
          <p:cNvSpPr/>
          <p:nvPr/>
        </p:nvSpPr>
        <p:spPr>
          <a:xfrm>
            <a:off x="3874423" y="2653539"/>
            <a:ext cx="252969" cy="280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108061" y="2653539"/>
            <a:ext cx="354584" cy="280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2286661" y="26573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H="1">
            <a:off x="2421474" y="2998928"/>
            <a:ext cx="14424" cy="19270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4414277" y="4239538"/>
            <a:ext cx="8840" cy="686418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5820"/>
          </a:xfrm>
        </p:spPr>
        <p:txBody>
          <a:bodyPr/>
          <a:lstStyle/>
          <a:p>
            <a:r>
              <a:rPr lang="en-US" sz="4000" dirty="0" smtClean="0"/>
              <a:t> Accomplishments</a:t>
            </a:r>
            <a:endParaRPr lang="en-US" sz="4000" dirty="0"/>
          </a:p>
        </p:txBody>
      </p:sp>
      <p:sp>
        <p:nvSpPr>
          <p:cNvPr id="30" name="Rounded Rectangle 29"/>
          <p:cNvSpPr/>
          <p:nvPr/>
        </p:nvSpPr>
        <p:spPr bwMode="auto">
          <a:xfrm>
            <a:off x="380009" y="1496291"/>
            <a:ext cx="8538359" cy="3926371"/>
          </a:xfrm>
          <a:prstGeom prst="roundRect">
            <a:avLst>
              <a:gd name="adj" fmla="val 8394"/>
            </a:avLst>
          </a:prstGeom>
          <a:solidFill>
            <a:schemeClr val="bg2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585939" y="1695979"/>
            <a:ext cx="2233299" cy="649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7152" y="1806397"/>
            <a:ext cx="1978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Screened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462834" y="1695979"/>
            <a:ext cx="2233299" cy="649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39200" y="1806397"/>
            <a:ext cx="2161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Validated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412222" y="1695979"/>
            <a:ext cx="2233299" cy="64968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61856" y="1806397"/>
            <a:ext cx="2161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Current</a:t>
            </a:r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3045163" y="1764633"/>
            <a:ext cx="24677" cy="3545039"/>
          </a:xfrm>
          <a:prstGeom prst="line">
            <a:avLst/>
          </a:prstGeom>
          <a:solidFill>
            <a:schemeClr val="accent1"/>
          </a:solidFill>
          <a:ln w="508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6066080" y="1762278"/>
            <a:ext cx="24677" cy="3545039"/>
          </a:xfrm>
          <a:prstGeom prst="line">
            <a:avLst/>
          </a:prstGeom>
          <a:solidFill>
            <a:schemeClr val="accent1"/>
          </a:solidFill>
          <a:ln w="508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71112" y="3737377"/>
            <a:ext cx="24629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The human genome to identify host genes that when silenced </a:t>
            </a:r>
            <a:r>
              <a:rPr lang="en-US" sz="1800" dirty="0" smtClean="0">
                <a:solidFill>
                  <a:srgbClr val="C00000"/>
                </a:solidFill>
              </a:rPr>
              <a:t>enhance</a:t>
            </a:r>
            <a:r>
              <a:rPr lang="en-US" sz="1800" dirty="0" smtClean="0"/>
              <a:t> poliovirus replication/production</a:t>
            </a:r>
            <a:endParaRPr lang="en-US" sz="1800" dirty="0"/>
          </a:p>
        </p:txBody>
      </p:sp>
      <p:sp>
        <p:nvSpPr>
          <p:cNvPr id="36" name="TextBox 35"/>
          <p:cNvSpPr txBox="1"/>
          <p:nvPr/>
        </p:nvSpPr>
        <p:spPr>
          <a:xfrm>
            <a:off x="3221332" y="3737377"/>
            <a:ext cx="27163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Several dozen single and dual genes that when silenced enhance poliovirus production between </a:t>
            </a:r>
            <a:r>
              <a:rPr lang="en-US" sz="1800" dirty="0" smtClean="0">
                <a:solidFill>
                  <a:srgbClr val="C00000"/>
                </a:solidFill>
              </a:rPr>
              <a:t>5-to-60 fold  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86329" y="3737377"/>
            <a:ext cx="26850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Created stable genetically modified cell lines that have high yield phenotypes for production use</a:t>
            </a:r>
            <a:endParaRPr lang="en-US" sz="1800" dirty="0"/>
          </a:p>
        </p:txBody>
      </p:sp>
      <p:grpSp>
        <p:nvGrpSpPr>
          <p:cNvPr id="3" name="Group 44"/>
          <p:cNvGrpSpPr/>
          <p:nvPr/>
        </p:nvGrpSpPr>
        <p:grpSpPr>
          <a:xfrm>
            <a:off x="998094" y="2452232"/>
            <a:ext cx="1408988" cy="1263425"/>
            <a:chOff x="993698" y="2495775"/>
            <a:chExt cx="1408988" cy="1263425"/>
          </a:xfrm>
        </p:grpSpPr>
        <p:pic>
          <p:nvPicPr>
            <p:cNvPr id="34" name="Picture 6" descr="http://atbweb.stanford.edu/scripts/coords.php?download=14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16000" y="2514171"/>
              <a:ext cx="1365250" cy="1245029"/>
            </a:xfrm>
            <a:prstGeom prst="rect">
              <a:avLst/>
            </a:prstGeom>
            <a:noFill/>
          </p:spPr>
        </p:pic>
        <p:sp>
          <p:nvSpPr>
            <p:cNvPr id="37" name="Rectangle 36"/>
            <p:cNvSpPr/>
            <p:nvPr/>
          </p:nvSpPr>
          <p:spPr bwMode="auto">
            <a:xfrm>
              <a:off x="993698" y="2495775"/>
              <a:ext cx="1408988" cy="1262035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14498" r="7504" b="47055"/>
          <a:stretch/>
        </p:blipFill>
        <p:spPr>
          <a:xfrm flipV="1">
            <a:off x="3343493" y="2582654"/>
            <a:ext cx="2562251" cy="960643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14000" contras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205" y="2511749"/>
            <a:ext cx="18927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505" y="192407"/>
            <a:ext cx="7772400" cy="790573"/>
          </a:xfrm>
        </p:spPr>
        <p:txBody>
          <a:bodyPr/>
          <a:lstStyle/>
          <a:p>
            <a:r>
              <a:rPr lang="en-US" sz="4000" dirty="0" smtClean="0"/>
              <a:t>Moving Forward: EV71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295075" y="6280249"/>
            <a:ext cx="7083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spcBef>
                <a:spcPts val="600"/>
              </a:spcBef>
            </a:pPr>
            <a:r>
              <a:rPr lang="en-US" sz="1800" dirty="0" smtClean="0"/>
              <a:t>Silencing genes discovered in poliovirus screen elevate EV71 titers between 10 – 65-fold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27789" y="1627494"/>
            <a:ext cx="2202180" cy="3514808"/>
            <a:chOff x="419084" y="1371600"/>
            <a:chExt cx="2971816" cy="487680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8689" t="30101" r="76660" b="32328"/>
            <a:stretch>
              <a:fillRect/>
            </a:stretch>
          </p:blipFill>
          <p:spPr bwMode="auto">
            <a:xfrm>
              <a:off x="419084" y="1371600"/>
              <a:ext cx="1873905" cy="487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l="30927" t="31569" r="66268" b="32328"/>
            <a:stretch>
              <a:fillRect/>
            </a:stretch>
          </p:blipFill>
          <p:spPr bwMode="auto">
            <a:xfrm>
              <a:off x="2260959" y="1562100"/>
              <a:ext cx="1129941" cy="4686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2465613" y="5790292"/>
              <a:ext cx="721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controls</a:t>
              </a:r>
              <a:endParaRPr lang="en-US" sz="1200" dirty="0"/>
            </a:p>
          </p:txBody>
        </p:sp>
      </p:grpSp>
      <p:sp>
        <p:nvSpPr>
          <p:cNvPr id="2" name="Right Arrow 1"/>
          <p:cNvSpPr/>
          <p:nvPr/>
        </p:nvSpPr>
        <p:spPr>
          <a:xfrm rot="10800000">
            <a:off x="4297189" y="1977389"/>
            <a:ext cx="547122" cy="21145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16843" y="1883061"/>
            <a:ext cx="2157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&gt;65-fold increase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28700"/>
          </a:xfrm>
        </p:spPr>
        <p:txBody>
          <a:bodyPr/>
          <a:lstStyle/>
          <a:p>
            <a:r>
              <a:rPr lang="en-US" sz="4000" dirty="0" smtClean="0"/>
              <a:t>What we are learning…</a:t>
            </a:r>
            <a:endParaRPr lang="en-US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79922" y="1727999"/>
            <a:ext cx="9064078" cy="4555664"/>
            <a:chOff x="279947" y="2336710"/>
            <a:chExt cx="9064078" cy="4555664"/>
          </a:xfrm>
        </p:grpSpPr>
        <p:sp>
          <p:nvSpPr>
            <p:cNvPr id="5" name="TextBox 4"/>
            <p:cNvSpPr txBox="1"/>
            <p:nvPr/>
          </p:nvSpPr>
          <p:spPr>
            <a:xfrm>
              <a:off x="3570092" y="2354057"/>
              <a:ext cx="54691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 smtClean="0">
                  <a:latin typeface="+mj-lt"/>
                </a:rPr>
                <a:t>Subset of </a:t>
              </a:r>
              <a:r>
                <a:rPr lang="en-US" sz="1800" dirty="0" smtClean="0">
                  <a:latin typeface="+mj-lt"/>
                </a:rPr>
                <a:t>hits </a:t>
              </a:r>
              <a:r>
                <a:rPr lang="en-US" sz="1800" dirty="0" smtClean="0">
                  <a:latin typeface="+mj-lt"/>
                </a:rPr>
                <a:t>overlap with those </a:t>
              </a:r>
              <a:endParaRPr lang="en-US" sz="1800" dirty="0" smtClean="0">
                <a:latin typeface="+mj-lt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 smtClean="0">
                  <a:latin typeface="+mj-lt"/>
                </a:rPr>
                <a:t>identified </a:t>
              </a:r>
              <a:r>
                <a:rPr lang="en-US" sz="1800" dirty="0" smtClean="0">
                  <a:latin typeface="+mj-lt"/>
                </a:rPr>
                <a:t>in other studies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79947" y="2336710"/>
              <a:ext cx="3159939" cy="3759290"/>
              <a:chOff x="279947" y="1196667"/>
              <a:chExt cx="3159939" cy="3759290"/>
            </a:xfrm>
          </p:grpSpPr>
          <p:sp>
            <p:nvSpPr>
              <p:cNvPr id="15" name="Oval 14"/>
              <p:cNvSpPr/>
              <p:nvPr/>
            </p:nvSpPr>
            <p:spPr bwMode="auto">
              <a:xfrm>
                <a:off x="1505520" y="1584030"/>
                <a:ext cx="1934366" cy="1871761"/>
              </a:xfrm>
              <a:prstGeom prst="ellipse">
                <a:avLst/>
              </a:prstGeom>
              <a:solidFill>
                <a:srgbClr val="99CCFF">
                  <a:alpha val="31000"/>
                </a:srgb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279947" y="1584030"/>
                <a:ext cx="1934366" cy="1871761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76199" y="2272247"/>
                <a:ext cx="5048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+mj-lt"/>
                  </a:rPr>
                  <a:t>11</a:t>
                </a:r>
                <a:endParaRPr lang="en-US" sz="24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19269" y="1196667"/>
                <a:ext cx="870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+mj-lt"/>
                  </a:rPr>
                  <a:t>Polio</a:t>
                </a:r>
                <a:endParaRPr lang="en-US" sz="24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974890" y="1214014"/>
                <a:ext cx="14558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 smtClean="0">
                    <a:solidFill>
                      <a:srgbClr val="000000"/>
                    </a:solidFill>
                    <a:latin typeface="+mj-lt"/>
                  </a:rPr>
                  <a:t>Influenza</a:t>
                </a:r>
                <a:endParaRPr lang="en-US" sz="240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924736" y="2664143"/>
                <a:ext cx="1934366" cy="2291814"/>
                <a:chOff x="3514532" y="2671666"/>
                <a:chExt cx="2537926" cy="2993232"/>
              </a:xfrm>
            </p:grpSpPr>
            <p:grpSp>
              <p:nvGrpSpPr>
                <p:cNvPr id="23" name="Group 22"/>
                <p:cNvGrpSpPr/>
                <p:nvPr/>
              </p:nvGrpSpPr>
              <p:grpSpPr>
                <a:xfrm>
                  <a:off x="3514532" y="2671666"/>
                  <a:ext cx="2537926" cy="2444620"/>
                  <a:chOff x="3551854" y="4089919"/>
                  <a:chExt cx="2537926" cy="2444620"/>
                </a:xfrm>
              </p:grpSpPr>
              <p:sp>
                <p:nvSpPr>
                  <p:cNvPr id="25" name="Oval 24"/>
                  <p:cNvSpPr/>
                  <p:nvPr/>
                </p:nvSpPr>
                <p:spPr bwMode="auto">
                  <a:xfrm>
                    <a:off x="3551854" y="4089919"/>
                    <a:ext cx="2537926" cy="2444620"/>
                  </a:xfrm>
                  <a:prstGeom prst="ellipse">
                    <a:avLst/>
                  </a:prstGeom>
                  <a:solidFill>
                    <a:srgbClr val="99CCFF">
                      <a:alpha val="31000"/>
                    </a:srgb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dirty="0" smtClean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609322" y="4198776"/>
                    <a:ext cx="391612" cy="6029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400" dirty="0" smtClean="0">
                        <a:solidFill>
                          <a:srgbClr val="000000"/>
                        </a:solidFill>
                        <a:latin typeface="+mj-lt"/>
                      </a:rPr>
                      <a:t>?</a:t>
                    </a:r>
                    <a:endParaRPr lang="en-US" sz="240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4033935" y="4388499"/>
                    <a:ext cx="391612" cy="6029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400" dirty="0" smtClean="0">
                        <a:solidFill>
                          <a:srgbClr val="000000"/>
                        </a:solidFill>
                        <a:latin typeface="+mj-lt"/>
                      </a:rPr>
                      <a:t>?</a:t>
                    </a:r>
                    <a:endParaRPr lang="en-US" sz="240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5156719" y="4354286"/>
                    <a:ext cx="391612" cy="6029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2400" dirty="0" smtClean="0">
                        <a:solidFill>
                          <a:srgbClr val="000000"/>
                        </a:solidFill>
                        <a:latin typeface="+mj-lt"/>
                      </a:rPr>
                      <a:t>?</a:t>
                    </a:r>
                    <a:endParaRPr lang="en-US" sz="240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4" name="TextBox 23"/>
                <p:cNvSpPr txBox="1"/>
                <p:nvPr/>
              </p:nvSpPr>
              <p:spPr>
                <a:xfrm>
                  <a:off x="3902223" y="5061939"/>
                  <a:ext cx="1950060" cy="6029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 smtClean="0">
                      <a:solidFill>
                        <a:srgbClr val="000000"/>
                      </a:solidFill>
                      <a:latin typeface="+mj-lt"/>
                    </a:rPr>
                    <a:t>Rotavirus</a:t>
                  </a:r>
                  <a:endParaRPr lang="en-US" sz="240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1" name="Picture 7" descr="http://t0.gstatic.com/images?q=tbn:ANd9GcQBmCbdW0dS2C0ikR6oclbxIybQXE_Ydnhk9ZrrM3S4HusV6j5_xQBYf3KW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7362" y="2299820"/>
                <a:ext cx="1089415" cy="312751"/>
              </a:xfrm>
              <a:prstGeom prst="rect">
                <a:avLst/>
              </a:prstGeom>
              <a:noFill/>
            </p:spPr>
          </p:pic>
          <p:pic>
            <p:nvPicPr>
              <p:cNvPr id="22" name="Picture 7" descr="http://t0.gstatic.com/images?q=tbn:ANd9GcQBmCbdW0dS2C0ikR6oclbxIybQXE_Ydnhk9ZrrM3S4HusV6j5_xQBYf3KW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371585" y="3685932"/>
                <a:ext cx="1089415" cy="312751"/>
              </a:xfrm>
              <a:prstGeom prst="rect">
                <a:avLst/>
              </a:prstGeom>
              <a:noFill/>
            </p:spPr>
          </p:pic>
        </p:grpSp>
        <p:cxnSp>
          <p:nvCxnSpPr>
            <p:cNvPr id="7" name="Straight Arrow Connector 6"/>
            <p:cNvCxnSpPr>
              <a:endCxn id="17" idx="3"/>
            </p:cNvCxnSpPr>
            <p:nvPr/>
          </p:nvCxnSpPr>
          <p:spPr bwMode="auto">
            <a:xfrm flipH="1">
              <a:off x="2181081" y="3068407"/>
              <a:ext cx="2771919" cy="5747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7"/>
            <p:cNvSpPr/>
            <p:nvPr/>
          </p:nvSpPr>
          <p:spPr bwMode="auto">
            <a:xfrm>
              <a:off x="2362200" y="3840282"/>
              <a:ext cx="1934366" cy="1871761"/>
            </a:xfrm>
            <a:prstGeom prst="ellipse">
              <a:avLst/>
            </a:prstGeom>
            <a:solidFill>
              <a:srgbClr val="99CCFF">
                <a:alpha val="31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 smtClean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42896" y="5631378"/>
              <a:ext cx="12426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+mj-lt"/>
                </a:rPr>
                <a:t>Measles</a:t>
              </a:r>
              <a:endParaRPr lang="en-US" sz="2400" dirty="0">
                <a:solidFill>
                  <a:srgbClr val="000000"/>
                </a:solidFill>
                <a:latin typeface="+mj-lt"/>
              </a:endParaRPr>
            </a:p>
          </p:txBody>
        </p:sp>
        <p:pic>
          <p:nvPicPr>
            <p:cNvPr id="10" name="Picture 7" descr="http://t0.gstatic.com/images?q=tbn:ANd9GcQBmCbdW0dS2C0ikR6oclbxIybQXE_Ydnhk9ZrrM3S4HusV6j5_xQBYf3KW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25385" y="4815573"/>
              <a:ext cx="1089415" cy="312751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2768012" y="3954978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srgbClr val="000000"/>
                  </a:solidFill>
                  <a:latin typeface="+mj-lt"/>
                </a:rPr>
                <a:t>17</a:t>
              </a:r>
              <a:endParaRPr lang="en-US" sz="2400" dirty="0">
                <a:solidFill>
                  <a:srgbClr val="000000"/>
                </a:solidFill>
                <a:latin typeface="+mj-lt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>
              <a:off x="3295721" y="3068407"/>
              <a:ext cx="1657279" cy="96439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4745" y="4349199"/>
              <a:ext cx="3739280" cy="254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3216875" y="6364277"/>
            <a:ext cx="209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The Achilles Heal?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0973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90" y="88825"/>
            <a:ext cx="8289925" cy="700088"/>
          </a:xfrm>
        </p:spPr>
        <p:txBody>
          <a:bodyPr/>
          <a:lstStyle/>
          <a:p>
            <a:r>
              <a:rPr lang="en-US" sz="4400" dirty="0" smtClean="0"/>
              <a:t>Acknowledgements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65" y="1474593"/>
            <a:ext cx="3090141" cy="1166585"/>
          </a:xfrm>
        </p:spPr>
        <p:txBody>
          <a:bodyPr>
            <a:normAutofit/>
          </a:bodyPr>
          <a:lstStyle/>
          <a:p>
            <a:pPr marL="342900" lvl="1" indent="-285750">
              <a:spcAft>
                <a:spcPts val="0"/>
              </a:spcAft>
              <a:buClr>
                <a:srgbClr val="FF0000"/>
              </a:buClr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Mark Tompkins</a:t>
            </a:r>
          </a:p>
          <a:p>
            <a:pPr marL="342900" lvl="1" indent="-285750">
              <a:spcAft>
                <a:spcPts val="0"/>
              </a:spcAft>
              <a:buClr>
                <a:srgbClr val="FF0000"/>
              </a:buClr>
            </a:pP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Weilin Wu</a:t>
            </a:r>
          </a:p>
          <a:p>
            <a:pPr lvl="1"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3865" y="2399408"/>
            <a:ext cx="5400675" cy="179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folHlink"/>
              </a:buClr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Centers for Disease Control</a:t>
            </a:r>
          </a:p>
          <a:p>
            <a:pPr marL="34290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Steve Oberste</a:t>
            </a:r>
          </a:p>
          <a:p>
            <a:pPr marL="34290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Sabine Van der Sanden</a:t>
            </a:r>
          </a:p>
          <a:p>
            <a:pPr marL="34290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1800" kern="0" dirty="0" smtClean="0">
                <a:latin typeface="+mn-lt"/>
              </a:rPr>
              <a:t>Naomi Dybdahl-Sissoko</a:t>
            </a:r>
          </a:p>
          <a:p>
            <a:pPr marL="34290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William Weldon</a:t>
            </a:r>
          </a:p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930775" y="3909580"/>
            <a:ext cx="3741140" cy="22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marL="188913" marR="0" lvl="0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folHlink"/>
              </a:buClr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Thermo Fisher Scientific</a:t>
            </a:r>
          </a:p>
          <a:p>
            <a:pPr marL="40005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Craig Smith</a:t>
            </a:r>
          </a:p>
          <a:p>
            <a:pPr marL="400050" lvl="1" indent="-228600"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800" kern="0" dirty="0" smtClean="0">
                <a:latin typeface="+mn-lt"/>
              </a:rPr>
              <a:t>Mitch Kennedy</a:t>
            </a:r>
          </a:p>
          <a:p>
            <a:pPr marL="400050" lvl="1" indent="-228600">
              <a:spcAft>
                <a:spcPts val="0"/>
              </a:spcAft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en-US" sz="1800" kern="0" dirty="0" smtClean="0">
                <a:latin typeface="+mn-lt"/>
              </a:rPr>
              <a:t>Jon Karpilow</a:t>
            </a:r>
          </a:p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3865" y="1107343"/>
            <a:ext cx="2775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University of Georgia</a:t>
            </a:r>
            <a:endParaRPr lang="en-US" sz="2000" b="1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2287462" y="1456693"/>
            <a:ext cx="3090141" cy="94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Paula Brooks</a:t>
            </a:r>
          </a:p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Jason O’Donnell</a:t>
            </a:r>
          </a:p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153865" y="4423873"/>
            <a:ext cx="4875297" cy="120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marL="188913" marR="0" lvl="0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folHlink"/>
              </a:buClr>
              <a:buSzTx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Bill &amp; Melinda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Gates Foundation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0005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Laura Shackelton</a:t>
            </a:r>
          </a:p>
          <a:p>
            <a:pPr marL="400050" marR="0" lvl="1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1800" kern="0" dirty="0" smtClean="0">
                <a:latin typeface="+mn-lt"/>
              </a:rPr>
              <a:t>Graham Snead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568325" marR="0" lvl="1" indent="-1889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126292" y="936402"/>
            <a:ext cx="3157888" cy="2635236"/>
            <a:chOff x="5058949" y="3157265"/>
            <a:chExt cx="3239658" cy="2322138"/>
          </a:xfrm>
        </p:grpSpPr>
        <p:grpSp>
          <p:nvGrpSpPr>
            <p:cNvPr id="22" name="Group 5"/>
            <p:cNvGrpSpPr/>
            <p:nvPr/>
          </p:nvGrpSpPr>
          <p:grpSpPr>
            <a:xfrm>
              <a:off x="5058949" y="3157265"/>
              <a:ext cx="3239658" cy="2013704"/>
              <a:chOff x="4721001" y="2417891"/>
              <a:chExt cx="3999036" cy="2808245"/>
            </a:xfrm>
          </p:grpSpPr>
          <p:grpSp>
            <p:nvGrpSpPr>
              <p:cNvPr id="24" name="Group 15"/>
              <p:cNvGrpSpPr/>
              <p:nvPr/>
            </p:nvGrpSpPr>
            <p:grpSpPr>
              <a:xfrm>
                <a:off x="5255117" y="3160173"/>
                <a:ext cx="2726517" cy="1847196"/>
                <a:chOff x="3003323" y="3226667"/>
                <a:chExt cx="2935873" cy="1947511"/>
              </a:xfrm>
            </p:grpSpPr>
            <p:sp>
              <p:nvSpPr>
                <p:cNvPr id="42" name="Rectangle 41"/>
                <p:cNvSpPr/>
                <p:nvPr/>
              </p:nvSpPr>
              <p:spPr bwMode="auto">
                <a:xfrm>
                  <a:off x="3021982" y="3312214"/>
                  <a:ext cx="2888165" cy="181378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 rot="16200000">
                  <a:off x="2451284" y="3947706"/>
                  <a:ext cx="1601573" cy="49749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ln w="10541" cmpd="sng">
                        <a:solidFill>
                          <a:srgbClr val="7D7D7D">
                            <a:tint val="100000"/>
                            <a:shade val="100000"/>
                            <a:satMod val="110000"/>
                          </a:srgbClr>
                        </a:solidFill>
                        <a:prstDash val="solid"/>
                      </a:ln>
                      <a:solidFill>
                        <a:srgbClr val="0070C0"/>
                      </a:solidFill>
                    </a:rPr>
                    <a:t>industry</a:t>
                  </a:r>
                  <a:endParaRPr lang="en-US" sz="1600" b="1" dirty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3555833" y="3615700"/>
                  <a:ext cx="1830858" cy="107665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:r>
                    <a:rPr lang="en-US" sz="1200" b="1" i="1" cap="none" spc="0" dirty="0" smtClean="0">
                      <a:ln w="10541" cmpd="sng">
                        <a:solidFill>
                          <a:schemeClr val="accent1">
                            <a:shade val="88000"/>
                            <a:satMod val="110000"/>
                          </a:schemeClr>
                        </a:solidFill>
                        <a:prstDash val="solid"/>
                      </a:ln>
                      <a:solidFill>
                        <a:srgbClr val="FF3300"/>
                      </a:solidFill>
                      <a:effectLst/>
                    </a:rPr>
                    <a:t>Translating Basic Research into Opportunities</a:t>
                  </a:r>
                  <a:endParaRPr lang="en-US" sz="1200" b="1" i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solidFill>
                      <a:srgbClr val="FF3300"/>
                    </a:solidFill>
                    <a:effectLst/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3605620" y="3226667"/>
                  <a:ext cx="1694126" cy="545392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ln w="10541" cmpd="sng">
                        <a:solidFill>
                          <a:srgbClr val="7D7D7D">
                            <a:tint val="100000"/>
                            <a:shade val="100000"/>
                            <a:satMod val="110000"/>
                          </a:srgbClr>
                        </a:solidFill>
                        <a:prstDash val="solid"/>
                      </a:ln>
                      <a:solidFill>
                        <a:srgbClr val="FFFF00"/>
                      </a:solidFill>
                    </a:rPr>
                    <a:t>Academia</a:t>
                  </a:r>
                  <a:endParaRPr lang="en-US" sz="1600" b="1" dirty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3428933" y="4626566"/>
                  <a:ext cx="2047459" cy="545391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ln w="10541" cmpd="sng">
                        <a:solidFill>
                          <a:srgbClr val="7D7D7D">
                            <a:tint val="100000"/>
                            <a:shade val="100000"/>
                            <a:satMod val="110000"/>
                          </a:srgbClr>
                        </a:solidFill>
                        <a:prstDash val="solid"/>
                      </a:ln>
                      <a:solidFill>
                        <a:srgbClr val="00B050"/>
                      </a:solidFill>
                    </a:rPr>
                    <a:t>Government</a:t>
                  </a:r>
                  <a:endParaRPr lang="en-US" sz="1600" b="1" dirty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 rot="5400000">
                  <a:off x="4742469" y="3977450"/>
                  <a:ext cx="1895960" cy="49749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ln w="10541" cmpd="sng">
                        <a:solidFill>
                          <a:srgbClr val="7D7D7D">
                            <a:tint val="100000"/>
                            <a:shade val="100000"/>
                            <a:satMod val="110000"/>
                          </a:srgbClr>
                        </a:solidFill>
                        <a:prstDash val="solid"/>
                      </a:ln>
                      <a:solidFill>
                        <a:srgbClr val="FF0000"/>
                      </a:solidFill>
                    </a:rPr>
                    <a:t>Non Profit</a:t>
                  </a:r>
                  <a:endParaRPr lang="en-US" sz="1600" b="1" dirty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solidFill>
                      <a:srgbClr val="FF0000"/>
                    </a:solidFill>
                  </a:endParaRPr>
                </a:p>
              </p:txBody>
            </p:sp>
          </p:grpSp>
          <p:pic>
            <p:nvPicPr>
              <p:cNvPr id="25" name="Picture 2" descr="http://jcap.coe.uga.edu/wp-content/uploads/2013/07/uga-4k.gif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327182" y="2417891"/>
                <a:ext cx="2557645" cy="809809"/>
              </a:xfrm>
              <a:prstGeom prst="rect">
                <a:avLst/>
              </a:prstGeom>
              <a:noFill/>
            </p:spPr>
          </p:pic>
          <p:pic>
            <p:nvPicPr>
              <p:cNvPr id="31" name="Picture 30" descr="http://www.opennetcf.com/portals/0/Images/CustomerLogos/ThermoFisher.jpg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3906548" y="3880381"/>
                <a:ext cx="2136177" cy="507271"/>
              </a:xfrm>
              <a:prstGeom prst="rect">
                <a:avLst/>
              </a:prstGeom>
              <a:noFill/>
            </p:spPr>
          </p:pic>
          <p:pic>
            <p:nvPicPr>
              <p:cNvPr id="41" name="Picture 40" descr="http://blogs-images.forbes.com/mfonobongnsehe/files/2012/07/Bill-and-Melinda-Gates-Foundation1.pn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5400000">
                <a:off x="7269071" y="3775169"/>
                <a:ext cx="2251448" cy="650485"/>
              </a:xfrm>
              <a:prstGeom prst="rect">
                <a:avLst/>
              </a:prstGeom>
              <a:noFill/>
            </p:spPr>
          </p:pic>
        </p:grpSp>
        <p:pic>
          <p:nvPicPr>
            <p:cNvPr id="23" name="Picture 2" descr="http://www.stanford.edu/class/humbio103/ParaSites2005/Chloroquine/cdc-logo.jpg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205855" y="5015544"/>
              <a:ext cx="880745" cy="46385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efault Theme">
  <a:themeElements>
    <a:clrScheme name="">
      <a:dk1>
        <a:srgbClr val="000000"/>
      </a:dk1>
      <a:lt1>
        <a:srgbClr val="C7C9C7"/>
      </a:lt1>
      <a:dk2>
        <a:srgbClr val="FFFFFF"/>
      </a:dk2>
      <a:lt2>
        <a:srgbClr val="444547"/>
      </a:lt2>
      <a:accent1>
        <a:srgbClr val="BDCBE4"/>
      </a:accent1>
      <a:accent2>
        <a:srgbClr val="FFFFFF"/>
      </a:accent2>
      <a:accent3>
        <a:srgbClr val="E0E1E0"/>
      </a:accent3>
      <a:accent4>
        <a:srgbClr val="000000"/>
      </a:accent4>
      <a:accent5>
        <a:srgbClr val="DBE2EF"/>
      </a:accent5>
      <a:accent6>
        <a:srgbClr val="E7E7E7"/>
      </a:accent6>
      <a:hlink>
        <a:srgbClr val="5C81AA"/>
      </a:hlink>
      <a:folHlink>
        <a:srgbClr val="F51D30"/>
      </a:folHlink>
    </a:clrScheme>
    <a:fontScheme name="2010 TFS Design Template_100111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010 TFS Design Template_100111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TFS Design Template_100111 (2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10 TFS Design Template_100111 (2) 8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10 TFS Design Template_100111 (2) 9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66CCFF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B8E2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F650C7E907AA4E8A00A93E77D666EB" ma:contentTypeVersion="0" ma:contentTypeDescription="Create a new document." ma:contentTypeScope="" ma:versionID="96e96572acd7db6c7d1681f8c639882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DCC322E-FEC1-4FD8-9BFD-A95178B7B0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0EB4AD7-B9CC-4DD0-B3DF-98CD40ACD0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A1C842-B6E4-4F32-A17E-F0EDD9633F26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76982</TotalTime>
  <Words>2188</Words>
  <Application>Microsoft Office PowerPoint</Application>
  <PresentationFormat>On-screen Show (4:3)</PresentationFormat>
  <Paragraphs>576</Paragraphs>
  <Slides>40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Default Theme</vt:lpstr>
      <vt:lpstr>Executive</vt:lpstr>
      <vt:lpstr>Engineering Enhanced Vaccine Cell Lines  for the  Eradication of Vaccine Preventable Diseases</vt:lpstr>
      <vt:lpstr>Outline</vt:lpstr>
      <vt:lpstr>Vaccines providing population-based immunity</vt:lpstr>
      <vt:lpstr>Vaccines: Manufacturing Platforms</vt:lpstr>
      <vt:lpstr>Trends and Vaccine Challenges</vt:lpstr>
      <vt:lpstr>Cell Line Engineering Program</vt:lpstr>
      <vt:lpstr>Challenges &amp; Solutions</vt:lpstr>
      <vt:lpstr>PowerPoint Presentation</vt:lpstr>
      <vt:lpstr>small interfering RNA (siRNA)</vt:lpstr>
      <vt:lpstr>siGENOME Library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Polio Eradication Program</vt:lpstr>
      <vt:lpstr>Context : The Polio Belt</vt:lpstr>
      <vt:lpstr>PowerPoint Presentation</vt:lpstr>
      <vt:lpstr>PowerPoint Presentation</vt:lpstr>
      <vt:lpstr>What is hindering eradication?</vt:lpstr>
      <vt:lpstr>Workflow</vt:lpstr>
      <vt:lpstr>siGenome Outcome</vt:lpstr>
      <vt:lpstr>PowerPoint Presentation</vt:lpstr>
      <vt:lpstr>Genes that Increase Replication in Vero Cells</vt:lpstr>
      <vt:lpstr>Confirming Viral Antigenicity</vt:lpstr>
      <vt:lpstr>Identified Genes That Act On Multiple Polio Strains</vt:lpstr>
      <vt:lpstr>Dual Gene Knockdown Studies</vt:lpstr>
      <vt:lpstr>Dual Gene Knockdown: Results</vt:lpstr>
      <vt:lpstr>Phase II: Gene Editing:  clustered, regularly interspaced, short palindromic repeats</vt:lpstr>
      <vt:lpstr>Gene Editing</vt:lpstr>
      <vt:lpstr>Development Time (~12 mos)</vt:lpstr>
      <vt:lpstr> Accomplishments</vt:lpstr>
      <vt:lpstr>Moving Forward: EV71</vt:lpstr>
      <vt:lpstr>What we are learning…</vt:lpstr>
      <vt:lpstr>Acknowledgements</vt:lpstr>
    </vt:vector>
  </TitlesOfParts>
  <Company>Thermo Fisher Scientific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Cytometry Strategy</dc:title>
  <dc:creator>kiran.mirza</dc:creator>
  <cp:lastModifiedBy>Ralph Tripp</cp:lastModifiedBy>
  <cp:revision>7778</cp:revision>
  <dcterms:created xsi:type="dcterms:W3CDTF">2010-10-26T13:21:09Z</dcterms:created>
  <dcterms:modified xsi:type="dcterms:W3CDTF">2014-10-01T18:38:17Z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0x010100D1F650C7E907AA4E8A00A93E77D666EB</vt:lpwstr>
  </property>
</Properties>
</file>