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34"/>
  </p:notesMasterIdLst>
  <p:handoutMasterIdLst>
    <p:handoutMasterId r:id="rId35"/>
  </p:handoutMasterIdLst>
  <p:sldIdLst>
    <p:sldId id="328" r:id="rId5"/>
    <p:sldId id="329" r:id="rId6"/>
    <p:sldId id="323" r:id="rId7"/>
    <p:sldId id="327" r:id="rId8"/>
    <p:sldId id="324" r:id="rId9"/>
    <p:sldId id="273" r:id="rId10"/>
    <p:sldId id="320" r:id="rId11"/>
    <p:sldId id="321" r:id="rId12"/>
    <p:sldId id="322" r:id="rId13"/>
    <p:sldId id="275" r:id="rId14"/>
    <p:sldId id="299" r:id="rId15"/>
    <p:sldId id="300" r:id="rId16"/>
    <p:sldId id="304" r:id="rId17"/>
    <p:sldId id="305" r:id="rId18"/>
    <p:sldId id="306" r:id="rId19"/>
    <p:sldId id="307" r:id="rId20"/>
    <p:sldId id="308" r:id="rId21"/>
    <p:sldId id="309" r:id="rId22"/>
    <p:sldId id="317" r:id="rId23"/>
    <p:sldId id="316" r:id="rId24"/>
    <p:sldId id="310" r:id="rId25"/>
    <p:sldId id="315" r:id="rId26"/>
    <p:sldId id="319" r:id="rId27"/>
    <p:sldId id="311" r:id="rId28"/>
    <p:sldId id="312" r:id="rId29"/>
    <p:sldId id="313" r:id="rId30"/>
    <p:sldId id="314" r:id="rId31"/>
    <p:sldId id="325" r:id="rId32"/>
    <p:sldId id="330" r:id="rId33"/>
  </p:sldIdLst>
  <p:sldSz cx="9144000" cy="6858000" type="screen4x3"/>
  <p:notesSz cx="6797675" cy="9926638"/>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xmlns="">
        <p15:guide id="1" orient="horz" pos="2149">
          <p15:clr>
            <a:srgbClr val="A4A3A4"/>
          </p15:clr>
        </p15:guide>
        <p15:guide id="2" orient="horz" pos="102">
          <p15:clr>
            <a:srgbClr val="A4A3A4"/>
          </p15:clr>
        </p15:guide>
        <p15:guide id="3" orient="horz" pos="3994">
          <p15:clr>
            <a:srgbClr val="A4A3A4"/>
          </p15:clr>
        </p15:guide>
        <p15:guide id="4" pos="2905">
          <p15:clr>
            <a:srgbClr val="A4A3A4"/>
          </p15:clr>
        </p15:guide>
        <p15:guide id="5" pos="366">
          <p15:clr>
            <a:srgbClr val="A4A3A4"/>
          </p15:clr>
        </p15:guide>
        <p15:guide id="6" pos="5555">
          <p15:clr>
            <a:srgbClr val="A4A3A4"/>
          </p15:clr>
        </p15:guide>
        <p15:guide id="7" pos="201">
          <p15:clr>
            <a:srgbClr val="A4A3A4"/>
          </p15:clr>
        </p15:guide>
        <p15:guide id="8" pos="5272">
          <p15:clr>
            <a:srgbClr val="A4A3A4"/>
          </p15:clr>
        </p15:guide>
        <p15:guide id="9" pos="452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0099"/>
    <a:srgbClr val="00CC00"/>
    <a:srgbClr val="FF6600"/>
    <a:srgbClr val="6600CC"/>
    <a:srgbClr val="000000"/>
    <a:srgbClr val="FF6699"/>
    <a:srgbClr val="FF66CC"/>
    <a:srgbClr val="FFE900"/>
    <a:srgbClr val="9A9B9C"/>
    <a:srgbClr val="4D4F5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5455" autoAdjust="0"/>
  </p:normalViewPr>
  <p:slideViewPr>
    <p:cSldViewPr snapToGrid="0" showGuides="1">
      <p:cViewPr>
        <p:scale>
          <a:sx n="100" d="100"/>
          <a:sy n="100" d="100"/>
        </p:scale>
        <p:origin x="-540" y="-72"/>
      </p:cViewPr>
      <p:guideLst>
        <p:guide orient="horz" pos="2149"/>
        <p:guide orient="horz" pos="102"/>
        <p:guide orient="horz" pos="3994"/>
        <p:guide pos="2905"/>
        <p:guide pos="366"/>
        <p:guide pos="5555"/>
        <p:guide pos="201"/>
        <p:guide pos="5272"/>
        <p:guide pos="4524"/>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handoutMaster" Target="handoutMasters/handoutMaster1.xml"/><Relationship Id="rId8" Type="http://schemas.openxmlformats.org/officeDocument/2006/relationships/slide" Target="slides/slide4.xml"/><Relationship Id="rId3" Type="http://schemas.openxmlformats.org/officeDocument/2006/relationships/customXml" Target="../customXml/item3.xml"/></Relationships>
</file>

<file path=ppt/diagrams/colors1.xml><?xml version="1.0" encoding="utf-8"?>
<dgm:colorsDef xmlns:dgm="http://schemas.openxmlformats.org/drawingml/2006/diagram" xmlns:a="http://schemas.openxmlformats.org/drawingml/2006/main" uniqueId="urn:microsoft.com/office/officeart/2005/8/colors/accent4_1">
  <dgm:title val=""/>
  <dgm:desc val=""/>
  <dgm:catLst>
    <dgm:cat type="accent4" pri="11100"/>
  </dgm:catLst>
  <dgm:styleLbl name="node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4">
        <a:shade val="80000"/>
      </a:schemeClr>
    </dgm:linClrLst>
    <dgm:effectClrLst/>
    <dgm:txLinClrLst/>
    <dgm:txFillClrLst/>
    <dgm:txEffectClrLst/>
  </dgm:styleLbl>
  <dgm:styleLbl name="node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f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align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b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dgm:txEffectClrLst/>
  </dgm:styleLbl>
  <dgm:styleLbl name="parChTrans2D2">
    <dgm:fillClrLst meth="repeat">
      <a:schemeClr val="accent4"/>
    </dgm:fillClrLst>
    <dgm:linClrLst meth="repeat">
      <a:schemeClr val="accent4"/>
    </dgm:linClrLst>
    <dgm:effectClrLst/>
    <dgm:txLinClrLst/>
    <dgm:txFillClrLst/>
    <dgm:txEffectClrLst/>
  </dgm:styleLbl>
  <dgm:styleLbl name="parChTrans2D3">
    <dgm:fillClrLst meth="repeat">
      <a:schemeClr val="accent4"/>
    </dgm:fillClrLst>
    <dgm:linClrLst meth="repeat">
      <a:schemeClr val="accent4"/>
    </dgm:linClrLst>
    <dgm:effectClrLst/>
    <dgm:txLinClrLst/>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con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align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trAlignAcc1">
    <dgm:fillClrLst meth="repeat">
      <a:schemeClr val="accent4">
        <a:alpha val="40000"/>
        <a:tint val="40000"/>
      </a:schemeClr>
    </dgm:fillClrLst>
    <dgm:linClrLst meth="repeat">
      <a:schemeClr val="accent4"/>
    </dgm:linClrLst>
    <dgm:effectClrLst/>
    <dgm:txLinClrLst/>
    <dgm:txFillClrLst meth="repeat">
      <a:schemeClr val="dk1"/>
    </dgm:txFillClrLst>
    <dgm:txEffectClrLst/>
  </dgm:styleLbl>
  <dgm:styleLbl name="b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fgAcc0">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2">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3">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4">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221484F-78C4-4A24-B4F2-0B642FC9EEB1}" type="doc">
      <dgm:prSet loTypeId="urn:microsoft.com/office/officeart/2005/8/layout/funnel1" loCatId="relationship" qsTypeId="urn:microsoft.com/office/officeart/2005/8/quickstyle/simple5" qsCatId="simple" csTypeId="urn:microsoft.com/office/officeart/2005/8/colors/accent4_1" csCatId="accent4" phldr="1"/>
      <dgm:spPr/>
      <dgm:t>
        <a:bodyPr/>
        <a:lstStyle/>
        <a:p>
          <a:endParaRPr lang="en-GB"/>
        </a:p>
      </dgm:t>
    </dgm:pt>
    <dgm:pt modelId="{944882F3-4CB6-4DB3-8F7F-96EC2DBA61E2}">
      <dgm:prSet phldrT="[Text]" custT="1"/>
      <dgm:spPr>
        <a:effectLst>
          <a:outerShdw blurRad="50800" dist="38100" dir="5400000" algn="t" rotWithShape="0">
            <a:prstClr val="black">
              <a:alpha val="40000"/>
            </a:prstClr>
          </a:outerShdw>
        </a:effectLst>
      </dgm:spPr>
      <dgm:t>
        <a:bodyPr/>
        <a:lstStyle/>
        <a:p>
          <a:r>
            <a:rPr lang="en-GB" sz="2000" b="1" dirty="0" smtClean="0"/>
            <a:t>Waste</a:t>
          </a:r>
        </a:p>
        <a:p>
          <a:r>
            <a:rPr lang="en-GB" sz="1600" b="1" dirty="0" smtClean="0"/>
            <a:t> </a:t>
          </a:r>
          <a:endParaRPr lang="en-GB" sz="1600" b="1" dirty="0"/>
        </a:p>
      </dgm:t>
    </dgm:pt>
    <dgm:pt modelId="{8FD09487-023A-4F77-A636-AC7278EFFBFE}" type="sibTrans" cxnId="{C3335FBB-FE2A-49A6-900F-4496DC9F0DB0}">
      <dgm:prSet/>
      <dgm:spPr/>
      <dgm:t>
        <a:bodyPr/>
        <a:lstStyle/>
        <a:p>
          <a:endParaRPr lang="en-GB"/>
        </a:p>
      </dgm:t>
    </dgm:pt>
    <dgm:pt modelId="{0A3069D5-8562-410B-A6C6-74F16E5479D9}" type="parTrans" cxnId="{C3335FBB-FE2A-49A6-900F-4496DC9F0DB0}">
      <dgm:prSet/>
      <dgm:spPr/>
      <dgm:t>
        <a:bodyPr/>
        <a:lstStyle/>
        <a:p>
          <a:endParaRPr lang="en-GB"/>
        </a:p>
      </dgm:t>
    </dgm:pt>
    <dgm:pt modelId="{2383F96D-C37C-4AC0-8480-AFE0FA947E23}" type="pres">
      <dgm:prSet presAssocID="{2221484F-78C4-4A24-B4F2-0B642FC9EEB1}" presName="Name0" presStyleCnt="0">
        <dgm:presLayoutVars>
          <dgm:chMax val="4"/>
          <dgm:resizeHandles val="exact"/>
        </dgm:presLayoutVars>
      </dgm:prSet>
      <dgm:spPr/>
      <dgm:t>
        <a:bodyPr/>
        <a:lstStyle/>
        <a:p>
          <a:endParaRPr lang="en-GB"/>
        </a:p>
      </dgm:t>
    </dgm:pt>
    <dgm:pt modelId="{FA6CE964-99E4-4026-AB40-AF1DA1891357}" type="pres">
      <dgm:prSet presAssocID="{2221484F-78C4-4A24-B4F2-0B642FC9EEB1}" presName="ellipse" presStyleLbl="trBgShp" presStyleIdx="0" presStyleCnt="1" custScaleX="104790" custScaleY="98228" custLinFactNeighborX="1475" custLinFactNeighborY="7775"/>
      <dgm:spPr/>
    </dgm:pt>
    <dgm:pt modelId="{DCC2B855-4BC7-4082-830D-174F84B154A8}" type="pres">
      <dgm:prSet presAssocID="{2221484F-78C4-4A24-B4F2-0B642FC9EEB1}" presName="arrow1" presStyleLbl="fgShp" presStyleIdx="0" presStyleCnt="1" custScaleX="79709" custScaleY="108645" custLinFactNeighborX="-1267" custLinFactNeighborY="-22843">
        <dgm:style>
          <a:lnRef idx="0">
            <a:schemeClr val="accent6"/>
          </a:lnRef>
          <a:fillRef idx="3">
            <a:schemeClr val="accent6"/>
          </a:fillRef>
          <a:effectRef idx="3">
            <a:schemeClr val="accent6"/>
          </a:effectRef>
          <a:fontRef idx="minor">
            <a:schemeClr val="lt1"/>
          </a:fontRef>
        </dgm:style>
      </dgm:prSet>
      <dgm:spPr>
        <a:solidFill>
          <a:srgbClr val="FF6600"/>
        </a:solidFill>
      </dgm:spPr>
    </dgm:pt>
    <dgm:pt modelId="{38DDAD6A-80D3-44E1-A5C1-DE695918044C}" type="pres">
      <dgm:prSet presAssocID="{2221484F-78C4-4A24-B4F2-0B642FC9EEB1}" presName="rectangle" presStyleLbl="revTx" presStyleIdx="0" presStyleCnt="1" custScaleX="159347" custScaleY="48380" custLinFactNeighborX="-46" custLinFactNeighborY="-16937">
        <dgm:presLayoutVars>
          <dgm:bulletEnabled val="1"/>
        </dgm:presLayoutVars>
      </dgm:prSet>
      <dgm:spPr/>
      <dgm:t>
        <a:bodyPr/>
        <a:lstStyle/>
        <a:p>
          <a:endParaRPr lang="en-GB"/>
        </a:p>
      </dgm:t>
    </dgm:pt>
    <dgm:pt modelId="{7D465173-5A29-4FB6-A803-8BC6AD5DC97F}" type="pres">
      <dgm:prSet presAssocID="{2221484F-78C4-4A24-B4F2-0B642FC9EEB1}" presName="funnel" presStyleLbl="trAlignAcc1" presStyleIdx="0" presStyleCnt="1" custScaleX="101240" custScaleY="90693" custLinFactNeighborX="-213" custLinFactNeighborY="1325">
        <dgm:style>
          <a:lnRef idx="1">
            <a:schemeClr val="accent6"/>
          </a:lnRef>
          <a:fillRef idx="2">
            <a:schemeClr val="accent6"/>
          </a:fillRef>
          <a:effectRef idx="1">
            <a:schemeClr val="accent6"/>
          </a:effectRef>
          <a:fontRef idx="minor">
            <a:schemeClr val="dk1"/>
          </a:fontRef>
        </dgm:style>
      </dgm:prSet>
      <dgm:spPr/>
    </dgm:pt>
  </dgm:ptLst>
  <dgm:cxnLst>
    <dgm:cxn modelId="{38BC583A-EFBC-471E-A25B-98DEB5022DE5}" type="presOf" srcId="{2221484F-78C4-4A24-B4F2-0B642FC9EEB1}" destId="{2383F96D-C37C-4AC0-8480-AFE0FA947E23}" srcOrd="0" destOrd="0" presId="urn:microsoft.com/office/officeart/2005/8/layout/funnel1"/>
    <dgm:cxn modelId="{C3335FBB-FE2A-49A6-900F-4496DC9F0DB0}" srcId="{2221484F-78C4-4A24-B4F2-0B642FC9EEB1}" destId="{944882F3-4CB6-4DB3-8F7F-96EC2DBA61E2}" srcOrd="0" destOrd="0" parTransId="{0A3069D5-8562-410B-A6C6-74F16E5479D9}" sibTransId="{8FD09487-023A-4F77-A636-AC7278EFFBFE}"/>
    <dgm:cxn modelId="{150DC7C0-4BD2-46DA-914C-B091FB00061A}" type="presOf" srcId="{944882F3-4CB6-4DB3-8F7F-96EC2DBA61E2}" destId="{38DDAD6A-80D3-44E1-A5C1-DE695918044C}" srcOrd="0" destOrd="0" presId="urn:microsoft.com/office/officeart/2005/8/layout/funnel1"/>
    <dgm:cxn modelId="{ADDE54B4-27F0-4903-B4BD-B3604D2834AC}" type="presParOf" srcId="{2383F96D-C37C-4AC0-8480-AFE0FA947E23}" destId="{FA6CE964-99E4-4026-AB40-AF1DA1891357}" srcOrd="0" destOrd="0" presId="urn:microsoft.com/office/officeart/2005/8/layout/funnel1"/>
    <dgm:cxn modelId="{2F72D2BE-505B-4F6C-B91E-FBA9D794AF60}" type="presParOf" srcId="{2383F96D-C37C-4AC0-8480-AFE0FA947E23}" destId="{DCC2B855-4BC7-4082-830D-174F84B154A8}" srcOrd="1" destOrd="0" presId="urn:microsoft.com/office/officeart/2005/8/layout/funnel1"/>
    <dgm:cxn modelId="{D9D2B079-5BF7-4B00-999B-AF355D6D752E}" type="presParOf" srcId="{2383F96D-C37C-4AC0-8480-AFE0FA947E23}" destId="{38DDAD6A-80D3-44E1-A5C1-DE695918044C}" srcOrd="2" destOrd="0" presId="urn:microsoft.com/office/officeart/2005/8/layout/funnel1"/>
    <dgm:cxn modelId="{72481805-DE89-4983-9B5E-5039CFD4813D}" type="presParOf" srcId="{2383F96D-C37C-4AC0-8480-AFE0FA947E23}" destId="{7D465173-5A29-4FB6-A803-8BC6AD5DC97F}" srcOrd="3" destOrd="0" presId="urn:microsoft.com/office/officeart/2005/8/layout/funne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6CE964-99E4-4026-AB40-AF1DA1891357}">
      <dsp:nvSpPr>
        <dsp:cNvPr id="0" name=""/>
        <dsp:cNvSpPr/>
      </dsp:nvSpPr>
      <dsp:spPr>
        <a:xfrm>
          <a:off x="1268449" y="393668"/>
          <a:ext cx="4569569" cy="1487575"/>
        </a:xfrm>
        <a:prstGeom prst="ellipse">
          <a:avLst/>
        </a:prstGeom>
        <a:solidFill>
          <a:schemeClr val="accent4">
            <a:tint val="50000"/>
            <a:alpha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CC2B855-4BC7-4082-830D-174F84B154A8}">
      <dsp:nvSpPr>
        <dsp:cNvPr id="0" name=""/>
        <dsp:cNvSpPr/>
      </dsp:nvSpPr>
      <dsp:spPr>
        <a:xfrm>
          <a:off x="3148159" y="3823856"/>
          <a:ext cx="673617" cy="587618"/>
        </a:xfrm>
        <a:prstGeom prst="downArrow">
          <a:avLst/>
        </a:prstGeom>
        <a:solidFill>
          <a:srgbClr val="FF660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6"/>
        </a:lnRef>
        <a:fillRef idx="3">
          <a:schemeClr val="accent6"/>
        </a:fillRef>
        <a:effectRef idx="3">
          <a:schemeClr val="accent6"/>
        </a:effectRef>
        <a:fontRef idx="minor">
          <a:schemeClr val="lt1"/>
        </a:fontRef>
      </dsp:style>
    </dsp:sp>
    <dsp:sp modelId="{38DDAD6A-80D3-44E1-A5C1-DE695918044C}">
      <dsp:nvSpPr>
        <dsp:cNvPr id="0" name=""/>
        <dsp:cNvSpPr/>
      </dsp:nvSpPr>
      <dsp:spPr>
        <a:xfrm>
          <a:off x="261886" y="4493455"/>
          <a:ext cx="6463844" cy="490628"/>
        </a:xfrm>
        <a:prstGeom prst="rect">
          <a:avLst/>
        </a:prstGeom>
        <a:noFill/>
        <a:ln>
          <a:noFill/>
        </a:ln>
        <a:effectLst>
          <a:outerShdw blurRad="50800" dist="38100" dir="5400000" algn="t" rotWithShape="0">
            <a:prstClr val="black">
              <a:alpha val="40000"/>
            </a:prstClr>
          </a:outerShdw>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n-GB" sz="2000" b="1" kern="1200" dirty="0" smtClean="0"/>
            <a:t>Waste</a:t>
          </a:r>
        </a:p>
        <a:p>
          <a:pPr lvl="0" algn="ctr" defTabSz="889000">
            <a:lnSpc>
              <a:spcPct val="90000"/>
            </a:lnSpc>
            <a:spcBef>
              <a:spcPct val="0"/>
            </a:spcBef>
            <a:spcAft>
              <a:spcPct val="35000"/>
            </a:spcAft>
          </a:pPr>
          <a:r>
            <a:rPr lang="en-GB" sz="1600" b="1" kern="1200" dirty="0" smtClean="0"/>
            <a:t> </a:t>
          </a:r>
          <a:endParaRPr lang="en-GB" sz="1600" b="1" kern="1200" dirty="0"/>
        </a:p>
      </dsp:txBody>
      <dsp:txXfrm>
        <a:off x="261886" y="4493455"/>
        <a:ext cx="6463844" cy="490628"/>
      </dsp:txXfrm>
    </dsp:sp>
    <dsp:sp modelId="{7D465173-5A29-4FB6-A803-8BC6AD5DC97F}">
      <dsp:nvSpPr>
        <dsp:cNvPr id="0" name=""/>
        <dsp:cNvSpPr/>
      </dsp:nvSpPr>
      <dsp:spPr>
        <a:xfrm>
          <a:off x="1089985" y="302931"/>
          <a:ext cx="4791218" cy="3433662"/>
        </a:xfrm>
        <a:prstGeom prst="funnel">
          <a:avLst/>
        </a:prstGeom>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dsp:spPr>
      <dsp:style>
        <a:lnRef idx="1">
          <a:schemeClr val="accent6"/>
        </a:lnRef>
        <a:fillRef idx="2">
          <a:schemeClr val="accent6"/>
        </a:fillRef>
        <a:effectRef idx="1">
          <a:schemeClr val="accent6"/>
        </a:effectRef>
        <a:fontRef idx="minor">
          <a:schemeClr val="dk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46275" cy="49650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49862" y="1"/>
            <a:ext cx="2946275" cy="496503"/>
          </a:xfrm>
          <a:prstGeom prst="rect">
            <a:avLst/>
          </a:prstGeom>
        </p:spPr>
        <p:txBody>
          <a:bodyPr vert="horz" lIns="91440" tIns="45720" rIns="91440" bIns="45720" rtlCol="0"/>
          <a:lstStyle>
            <a:lvl1pPr algn="r">
              <a:defRPr sz="1200"/>
            </a:lvl1pPr>
          </a:lstStyle>
          <a:p>
            <a:fld id="{4ABBA4DF-EF55-4E1F-A200-D5675D8A2858}" type="datetimeFigureOut">
              <a:rPr lang="en-GB" smtClean="0"/>
              <a:t>18/08/2015</a:t>
            </a:fld>
            <a:endParaRPr lang="en-GB"/>
          </a:p>
        </p:txBody>
      </p:sp>
      <p:sp>
        <p:nvSpPr>
          <p:cNvPr id="4" name="Footer Placeholder 3"/>
          <p:cNvSpPr>
            <a:spLocks noGrp="1"/>
          </p:cNvSpPr>
          <p:nvPr>
            <p:ph type="ftr" sz="quarter" idx="2"/>
          </p:nvPr>
        </p:nvSpPr>
        <p:spPr>
          <a:xfrm>
            <a:off x="0" y="9428430"/>
            <a:ext cx="2946275" cy="496503"/>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49862" y="9428430"/>
            <a:ext cx="2946275" cy="496503"/>
          </a:xfrm>
          <a:prstGeom prst="rect">
            <a:avLst/>
          </a:prstGeom>
        </p:spPr>
        <p:txBody>
          <a:bodyPr vert="horz" lIns="91440" tIns="45720" rIns="91440" bIns="45720" rtlCol="0" anchor="b"/>
          <a:lstStyle>
            <a:lvl1pPr algn="r">
              <a:defRPr sz="1200"/>
            </a:lvl1pPr>
          </a:lstStyle>
          <a:p>
            <a:fld id="{53709DC0-3C78-4D47-A5FC-74046D0EFD56}" type="slidenum">
              <a:rPr lang="en-GB" smtClean="0"/>
              <a:t>‹#›</a:t>
            </a:fld>
            <a:endParaRPr lang="en-GB"/>
          </a:p>
        </p:txBody>
      </p:sp>
    </p:spTree>
    <p:extLst>
      <p:ext uri="{BB962C8B-B14F-4D97-AF65-F5344CB8AC3E}">
        <p14:creationId xmlns:p14="http://schemas.microsoft.com/office/powerpoint/2010/main" val="6770442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45659" cy="496332"/>
          </a:xfrm>
          <a:prstGeom prst="rect">
            <a:avLst/>
          </a:prstGeom>
        </p:spPr>
        <p:txBody>
          <a:bodyPr vert="horz" lIns="93587" tIns="46794" rIns="93587" bIns="46794" rtlCol="0"/>
          <a:lstStyle>
            <a:lvl1pPr algn="l" fontAlgn="auto">
              <a:spcBef>
                <a:spcPts val="0"/>
              </a:spcBef>
              <a:spcAft>
                <a:spcPts val="0"/>
              </a:spcAft>
              <a:defRPr sz="1300">
                <a:latin typeface="+mn-lt"/>
                <a:cs typeface="+mn-cs"/>
              </a:defRPr>
            </a:lvl1pPr>
          </a:lstStyle>
          <a:p>
            <a:pPr>
              <a:defRPr/>
            </a:pPr>
            <a:endParaRPr lang="en-US"/>
          </a:p>
        </p:txBody>
      </p:sp>
      <p:sp>
        <p:nvSpPr>
          <p:cNvPr id="3" name="Date Placeholder 2"/>
          <p:cNvSpPr>
            <a:spLocks noGrp="1"/>
          </p:cNvSpPr>
          <p:nvPr>
            <p:ph type="dt" idx="1"/>
          </p:nvPr>
        </p:nvSpPr>
        <p:spPr>
          <a:xfrm>
            <a:off x="3850443" y="1"/>
            <a:ext cx="2945659" cy="496332"/>
          </a:xfrm>
          <a:prstGeom prst="rect">
            <a:avLst/>
          </a:prstGeom>
        </p:spPr>
        <p:txBody>
          <a:bodyPr vert="horz" lIns="93587" tIns="46794" rIns="93587" bIns="46794" rtlCol="0"/>
          <a:lstStyle>
            <a:lvl1pPr algn="r" fontAlgn="auto">
              <a:spcBef>
                <a:spcPts val="0"/>
              </a:spcBef>
              <a:spcAft>
                <a:spcPts val="0"/>
              </a:spcAft>
              <a:defRPr sz="1300" smtClean="0">
                <a:latin typeface="+mn-lt"/>
                <a:cs typeface="+mn-cs"/>
              </a:defRPr>
            </a:lvl1pPr>
          </a:lstStyle>
          <a:p>
            <a:pPr>
              <a:defRPr/>
            </a:pPr>
            <a:fld id="{0D3C570B-8065-4278-975D-133539539F28}" type="datetimeFigureOut">
              <a:rPr lang="en-US"/>
              <a:pPr>
                <a:defRPr/>
              </a:pPr>
              <a:t>8/18/2015</a:t>
            </a:fld>
            <a:endParaRPr lang="en-US"/>
          </a:p>
        </p:txBody>
      </p:sp>
      <p:sp>
        <p:nvSpPr>
          <p:cNvPr id="4" name="Slide Image Placeholder 3"/>
          <p:cNvSpPr>
            <a:spLocks noGrp="1" noRot="1" noChangeAspect="1"/>
          </p:cNvSpPr>
          <p:nvPr>
            <p:ph type="sldImg" idx="2"/>
          </p:nvPr>
        </p:nvSpPr>
        <p:spPr>
          <a:xfrm>
            <a:off x="919163" y="746125"/>
            <a:ext cx="4959350" cy="3721100"/>
          </a:xfrm>
          <a:prstGeom prst="rect">
            <a:avLst/>
          </a:prstGeom>
          <a:noFill/>
          <a:ln w="12700">
            <a:solidFill>
              <a:prstClr val="black"/>
            </a:solidFill>
          </a:ln>
        </p:spPr>
        <p:txBody>
          <a:bodyPr vert="horz" lIns="93587" tIns="46794" rIns="93587" bIns="46794" rtlCol="0" anchor="ctr"/>
          <a:lstStyle/>
          <a:p>
            <a:pPr lvl="0"/>
            <a:endParaRPr lang="en-US" noProof="0"/>
          </a:p>
        </p:txBody>
      </p:sp>
      <p:sp>
        <p:nvSpPr>
          <p:cNvPr id="5" name="Notes Placeholder 4"/>
          <p:cNvSpPr>
            <a:spLocks noGrp="1"/>
          </p:cNvSpPr>
          <p:nvPr>
            <p:ph type="body" sz="quarter" idx="3"/>
          </p:nvPr>
        </p:nvSpPr>
        <p:spPr>
          <a:xfrm>
            <a:off x="679768" y="4715155"/>
            <a:ext cx="5438140" cy="4466986"/>
          </a:xfrm>
          <a:prstGeom prst="rect">
            <a:avLst/>
          </a:prstGeom>
        </p:spPr>
        <p:txBody>
          <a:bodyPr vert="horz" lIns="93587" tIns="46794" rIns="93587" bIns="46794"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9428585"/>
            <a:ext cx="2945659" cy="496332"/>
          </a:xfrm>
          <a:prstGeom prst="rect">
            <a:avLst/>
          </a:prstGeom>
        </p:spPr>
        <p:txBody>
          <a:bodyPr vert="horz" lIns="93587" tIns="46794" rIns="93587" bIns="46794" rtlCol="0" anchor="b"/>
          <a:lstStyle>
            <a:lvl1pPr algn="l" fontAlgn="auto">
              <a:spcBef>
                <a:spcPts val="0"/>
              </a:spcBef>
              <a:spcAft>
                <a:spcPts val="0"/>
              </a:spcAft>
              <a:defRPr sz="13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50443" y="9428585"/>
            <a:ext cx="2945659" cy="496332"/>
          </a:xfrm>
          <a:prstGeom prst="rect">
            <a:avLst/>
          </a:prstGeom>
        </p:spPr>
        <p:txBody>
          <a:bodyPr vert="horz" lIns="93587" tIns="46794" rIns="93587" bIns="46794" rtlCol="0" anchor="b"/>
          <a:lstStyle>
            <a:lvl1pPr algn="r" fontAlgn="auto">
              <a:spcBef>
                <a:spcPts val="0"/>
              </a:spcBef>
              <a:spcAft>
                <a:spcPts val="0"/>
              </a:spcAft>
              <a:defRPr sz="1300" smtClean="0">
                <a:latin typeface="+mn-lt"/>
                <a:cs typeface="+mn-cs"/>
              </a:defRPr>
            </a:lvl1pPr>
          </a:lstStyle>
          <a:p>
            <a:pPr>
              <a:defRPr/>
            </a:pPr>
            <a:fld id="{5890EEA8-31CC-45DF-B38A-DC9C7F94EB2A}" type="slidenum">
              <a:rPr lang="en-US"/>
              <a:pPr>
                <a:defRPr/>
              </a:pPr>
              <a:t>‹#›</a:t>
            </a:fld>
            <a:endParaRPr lang="en-US"/>
          </a:p>
        </p:txBody>
      </p:sp>
    </p:spTree>
    <p:extLst>
      <p:ext uri="{BB962C8B-B14F-4D97-AF65-F5344CB8AC3E}">
        <p14:creationId xmlns:p14="http://schemas.microsoft.com/office/powerpoint/2010/main" val="13390438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2688" y="698500"/>
            <a:ext cx="4645025" cy="3484563"/>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5890EEA8-31CC-45DF-B38A-DC9C7F94EB2A}" type="slidenum">
              <a:rPr lang="en-US" smtClean="0"/>
              <a:pPr>
                <a:defRPr/>
              </a:pPr>
              <a:t>4</a:t>
            </a:fld>
            <a:endParaRPr lang="en-US" dirty="0"/>
          </a:p>
        </p:txBody>
      </p:sp>
    </p:spTree>
    <p:extLst>
      <p:ext uri="{BB962C8B-B14F-4D97-AF65-F5344CB8AC3E}">
        <p14:creationId xmlns:p14="http://schemas.microsoft.com/office/powerpoint/2010/main" val="41068178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9163" y="746125"/>
            <a:ext cx="4959350" cy="37211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5890EEA8-31CC-45DF-B38A-DC9C7F94EB2A}" type="slidenum">
              <a:rPr lang="en-US" smtClean="0"/>
              <a:pPr>
                <a:defRPr/>
              </a:pPr>
              <a:t>6</a:t>
            </a:fld>
            <a:endParaRPr lang="en-US"/>
          </a:p>
        </p:txBody>
      </p:sp>
    </p:spTree>
    <p:extLst>
      <p:ext uri="{BB962C8B-B14F-4D97-AF65-F5344CB8AC3E}">
        <p14:creationId xmlns:p14="http://schemas.microsoft.com/office/powerpoint/2010/main" val="39183845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9163" y="746125"/>
            <a:ext cx="4959350" cy="37211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5890EEA8-31CC-45DF-B38A-DC9C7F94EB2A}" type="slidenum">
              <a:rPr lang="en-US" smtClean="0"/>
              <a:pPr>
                <a:defRPr/>
              </a:pPr>
              <a:t>10</a:t>
            </a:fld>
            <a:endParaRPr lang="en-US"/>
          </a:p>
        </p:txBody>
      </p:sp>
    </p:spTree>
    <p:extLst>
      <p:ext uri="{BB962C8B-B14F-4D97-AF65-F5344CB8AC3E}">
        <p14:creationId xmlns:p14="http://schemas.microsoft.com/office/powerpoint/2010/main" val="6525697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5890EEA8-31CC-45DF-B38A-DC9C7F94EB2A}" type="slidenum">
              <a:rPr lang="en-US" smtClean="0"/>
              <a:pPr>
                <a:defRPr/>
              </a:pPr>
              <a:t>19</a:t>
            </a:fld>
            <a:endParaRPr lang="en-US"/>
          </a:p>
        </p:txBody>
      </p:sp>
    </p:spTree>
    <p:extLst>
      <p:ext uri="{BB962C8B-B14F-4D97-AF65-F5344CB8AC3E}">
        <p14:creationId xmlns:p14="http://schemas.microsoft.com/office/powerpoint/2010/main" val="111637677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7.jpeg"/><Relationship Id="rId7"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9.png"/><Relationship Id="rId4" Type="http://schemas.openxmlformats.org/officeDocument/2006/relationships/image" Target="../media/image8.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5" Type="http://schemas.openxmlformats.org/officeDocument/2006/relationships/image" Target="../media/image12.png"/><Relationship Id="rId4"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1">
    <p:spTree>
      <p:nvGrpSpPr>
        <p:cNvPr id="1" name=""/>
        <p:cNvGrpSpPr/>
        <p:nvPr/>
      </p:nvGrpSpPr>
      <p:grpSpPr>
        <a:xfrm>
          <a:off x="0" y="0"/>
          <a:ext cx="0" cy="0"/>
          <a:chOff x="0" y="0"/>
          <a:chExt cx="0" cy="0"/>
        </a:xfrm>
      </p:grpSpPr>
      <p:sp>
        <p:nvSpPr>
          <p:cNvPr id="3" name="Subtitle 2"/>
          <p:cNvSpPr>
            <a:spLocks noGrp="1"/>
          </p:cNvSpPr>
          <p:nvPr userDrawn="1">
            <p:ph type="subTitle" idx="1" hasCustomPrompt="1"/>
          </p:nvPr>
        </p:nvSpPr>
        <p:spPr>
          <a:xfrm>
            <a:off x="563136" y="5334000"/>
            <a:ext cx="2057400" cy="533400"/>
          </a:xfrm>
        </p:spPr>
        <p:txBody>
          <a:bodyPr lIns="0" tIns="0" rIns="0" bIns="0">
            <a:normAutofit/>
          </a:bodyPr>
          <a:lstStyle>
            <a:lvl1pPr marL="0" indent="0" algn="l">
              <a:buNone/>
              <a:defRPr sz="1400" baseline="0">
                <a:solidFill>
                  <a:schemeClr val="tx1"/>
                </a:solidFill>
                <a:latin typeface="Arial" pitchFamily="34"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date</a:t>
            </a:r>
            <a:endParaRPr lang="en-US" dirty="0"/>
          </a:p>
        </p:txBody>
      </p:sp>
      <p:sp>
        <p:nvSpPr>
          <p:cNvPr id="2" name="Title 1"/>
          <p:cNvSpPr>
            <a:spLocks noGrp="1"/>
          </p:cNvSpPr>
          <p:nvPr userDrawn="1">
            <p:ph type="ctrTitle" hasCustomPrompt="1"/>
          </p:nvPr>
        </p:nvSpPr>
        <p:spPr>
          <a:xfrm>
            <a:off x="555702" y="4456090"/>
            <a:ext cx="5797296" cy="811834"/>
          </a:xfrm>
        </p:spPr>
        <p:txBody>
          <a:bodyPr lIns="0" tIns="0" rIns="0" bIns="0" anchor="b" anchorCtr="0">
            <a:noAutofit/>
          </a:bodyPr>
          <a:lstStyle>
            <a:lvl1pPr algn="l">
              <a:lnSpc>
                <a:spcPct val="90000"/>
              </a:lnSpc>
              <a:defRPr sz="2700" baseline="0">
                <a:solidFill>
                  <a:schemeClr val="tx1"/>
                </a:solidFill>
                <a:latin typeface="Arial" pitchFamily="34" charset="0"/>
                <a:cs typeface="Arial" pitchFamily="34" charset="0"/>
              </a:defRPr>
            </a:lvl1pPr>
          </a:lstStyle>
          <a:p>
            <a:r>
              <a:rPr lang="en-US" dirty="0" smtClean="0"/>
              <a:t>Click to edit title</a:t>
            </a:r>
            <a:endParaRPr lang="en-US" dirty="0"/>
          </a:p>
        </p:txBody>
      </p:sp>
      <p:sp>
        <p:nvSpPr>
          <p:cNvPr id="28" name="Text Placeholder 27"/>
          <p:cNvSpPr>
            <a:spLocks noGrp="1"/>
          </p:cNvSpPr>
          <p:nvPr userDrawn="1">
            <p:ph type="body" sz="quarter" idx="10" hasCustomPrompt="1"/>
          </p:nvPr>
        </p:nvSpPr>
        <p:spPr>
          <a:xfrm>
            <a:off x="563136" y="6096000"/>
            <a:ext cx="3657600" cy="139700"/>
          </a:xfrm>
        </p:spPr>
        <p:txBody>
          <a:bodyPr lIns="0" tIns="0" rIns="0" bIns="0">
            <a:noAutofit/>
          </a:bodyPr>
          <a:lstStyle>
            <a:lvl1pPr marL="0" indent="0">
              <a:lnSpc>
                <a:spcPts val="1100"/>
              </a:lnSpc>
              <a:spcBef>
                <a:spcPts val="0"/>
              </a:spcBef>
              <a:buFontTx/>
              <a:buNone/>
              <a:defRPr sz="1000" baseline="0">
                <a:latin typeface="Arial" pitchFamily="34" charset="0"/>
                <a:cs typeface="Arial" pitchFamily="34" charset="0"/>
              </a:defRPr>
            </a:lvl1pPr>
            <a:lvl2pPr>
              <a:buFontTx/>
              <a:buNone/>
              <a:defRPr sz="900">
                <a:latin typeface="Arial" pitchFamily="34" charset="0"/>
                <a:cs typeface="Arial" pitchFamily="34" charset="0"/>
              </a:defRPr>
            </a:lvl2pPr>
            <a:lvl3pPr>
              <a:buFontTx/>
              <a:buNone/>
              <a:defRPr sz="900">
                <a:latin typeface="Arial" pitchFamily="34" charset="0"/>
                <a:cs typeface="Arial" pitchFamily="34" charset="0"/>
              </a:defRPr>
            </a:lvl3pPr>
            <a:lvl4pPr>
              <a:buFontTx/>
              <a:buNone/>
              <a:defRPr sz="900">
                <a:latin typeface="Arial" pitchFamily="34" charset="0"/>
                <a:cs typeface="Arial" pitchFamily="34" charset="0"/>
              </a:defRPr>
            </a:lvl4pPr>
            <a:lvl5pPr>
              <a:buFontTx/>
              <a:buNone/>
              <a:defRPr sz="900">
                <a:latin typeface="Arial" pitchFamily="34" charset="0"/>
                <a:cs typeface="Arial" pitchFamily="34" charset="0"/>
              </a:defRPr>
            </a:lvl5pPr>
          </a:lstStyle>
          <a:p>
            <a:pPr lvl="0"/>
            <a:r>
              <a:rPr lang="en-US" dirty="0" smtClean="0"/>
              <a:t>Click to edit  Author name</a:t>
            </a:r>
          </a:p>
        </p:txBody>
      </p:sp>
      <p:sp>
        <p:nvSpPr>
          <p:cNvPr id="10" name="Text Placeholder 27"/>
          <p:cNvSpPr>
            <a:spLocks noGrp="1"/>
          </p:cNvSpPr>
          <p:nvPr userDrawn="1">
            <p:ph type="body" sz="quarter" idx="11" hasCustomPrompt="1"/>
          </p:nvPr>
        </p:nvSpPr>
        <p:spPr>
          <a:xfrm>
            <a:off x="563136" y="6262468"/>
            <a:ext cx="3657600" cy="152400"/>
          </a:xfrm>
        </p:spPr>
        <p:txBody>
          <a:bodyPr lIns="0" tIns="0" rIns="0" bIns="0">
            <a:noAutofit/>
          </a:bodyPr>
          <a:lstStyle>
            <a:lvl1pPr marL="0" indent="0">
              <a:lnSpc>
                <a:spcPts val="1100"/>
              </a:lnSpc>
              <a:spcBef>
                <a:spcPts val="0"/>
              </a:spcBef>
              <a:buFontTx/>
              <a:buNone/>
              <a:defRPr sz="1000" baseline="0">
                <a:latin typeface="Arial" pitchFamily="34" charset="0"/>
                <a:cs typeface="Arial" pitchFamily="34" charset="0"/>
              </a:defRPr>
            </a:lvl1pPr>
            <a:lvl2pPr>
              <a:buFontTx/>
              <a:buNone/>
              <a:defRPr sz="900">
                <a:latin typeface="Arial" pitchFamily="34" charset="0"/>
                <a:cs typeface="Arial" pitchFamily="34" charset="0"/>
              </a:defRPr>
            </a:lvl2pPr>
            <a:lvl3pPr>
              <a:buFontTx/>
              <a:buNone/>
              <a:defRPr sz="900">
                <a:latin typeface="Arial" pitchFamily="34" charset="0"/>
                <a:cs typeface="Arial" pitchFamily="34" charset="0"/>
              </a:defRPr>
            </a:lvl3pPr>
            <a:lvl4pPr>
              <a:buFontTx/>
              <a:buNone/>
              <a:defRPr sz="900">
                <a:latin typeface="Arial" pitchFamily="34" charset="0"/>
                <a:cs typeface="Arial" pitchFamily="34" charset="0"/>
              </a:defRPr>
            </a:lvl4pPr>
            <a:lvl5pPr>
              <a:buFontTx/>
              <a:buNone/>
              <a:defRPr sz="900">
                <a:latin typeface="Arial" pitchFamily="34" charset="0"/>
                <a:cs typeface="Arial" pitchFamily="34" charset="0"/>
              </a:defRPr>
            </a:lvl5pPr>
          </a:lstStyle>
          <a:p>
            <a:pPr lvl="0"/>
            <a:r>
              <a:rPr lang="en-US" dirty="0" smtClean="0"/>
              <a:t>Click to edit Department name</a:t>
            </a:r>
          </a:p>
        </p:txBody>
      </p:sp>
      <p:grpSp>
        <p:nvGrpSpPr>
          <p:cNvPr id="19" name="Group 18"/>
          <p:cNvGrpSpPr/>
          <p:nvPr userDrawn="1"/>
        </p:nvGrpSpPr>
        <p:grpSpPr>
          <a:xfrm>
            <a:off x="0" y="-16"/>
            <a:ext cx="9144000" cy="6491612"/>
            <a:chOff x="0" y="-16"/>
            <a:chExt cx="9144000" cy="6491612"/>
          </a:xfrm>
        </p:grpSpPr>
        <p:sp>
          <p:nvSpPr>
            <p:cNvPr id="7" name="Rectangle 6"/>
            <p:cNvSpPr/>
            <p:nvPr userDrawn="1"/>
          </p:nvSpPr>
          <p:spPr>
            <a:xfrm>
              <a:off x="319087" y="-16"/>
              <a:ext cx="3367087" cy="914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large gray wave for title.png"/>
            <p:cNvPicPr>
              <a:picLocks noChangeAspect="1"/>
            </p:cNvPicPr>
            <p:nvPr userDrawn="1"/>
          </p:nvPicPr>
          <p:blipFill>
            <a:blip r:embed="rId2" cstate="print"/>
            <a:stretch>
              <a:fillRect/>
            </a:stretch>
          </p:blipFill>
          <p:spPr>
            <a:xfrm>
              <a:off x="0" y="1691454"/>
              <a:ext cx="9144000" cy="2745772"/>
            </a:xfrm>
            <a:prstGeom prst="rect">
              <a:avLst/>
            </a:prstGeom>
          </p:spPr>
        </p:pic>
        <p:sp>
          <p:nvSpPr>
            <p:cNvPr id="13" name="Rectangle 12"/>
            <p:cNvSpPr/>
            <p:nvPr userDrawn="1"/>
          </p:nvSpPr>
          <p:spPr>
            <a:xfrm>
              <a:off x="319088" y="1690996"/>
              <a:ext cx="6880225" cy="4800600"/>
            </a:xfrm>
            <a:prstGeom prst="rect">
              <a:avLst/>
            </a:prstGeom>
            <a:solidFill>
              <a:schemeClr val="tx1">
                <a:alpha val="1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8" name="Rectangle 7"/>
            <p:cNvSpPr/>
            <p:nvPr userDrawn="1"/>
          </p:nvSpPr>
          <p:spPr>
            <a:xfrm>
              <a:off x="319087" y="1691623"/>
              <a:ext cx="6880225"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color waves for title 1.png"/>
            <p:cNvPicPr>
              <a:picLocks noChangeAspect="1"/>
            </p:cNvPicPr>
            <p:nvPr userDrawn="1"/>
          </p:nvPicPr>
          <p:blipFill>
            <a:blip r:embed="rId3" cstate="print"/>
            <a:stretch>
              <a:fillRect/>
            </a:stretch>
          </p:blipFill>
          <p:spPr>
            <a:xfrm>
              <a:off x="319088" y="3847965"/>
              <a:ext cx="8824912" cy="666472"/>
            </a:xfrm>
            <a:prstGeom prst="rect">
              <a:avLst/>
            </a:prstGeom>
          </p:spPr>
        </p:pic>
        <p:pic>
          <p:nvPicPr>
            <p:cNvPr id="15" name="Picture 14" descr="slogan.png"/>
            <p:cNvPicPr>
              <a:picLocks noChangeAspect="1"/>
            </p:cNvPicPr>
            <p:nvPr userDrawn="1"/>
          </p:nvPicPr>
          <p:blipFill>
            <a:blip r:embed="rId4" cstate="print"/>
            <a:stretch>
              <a:fillRect/>
            </a:stretch>
          </p:blipFill>
          <p:spPr>
            <a:xfrm>
              <a:off x="568800" y="361456"/>
              <a:ext cx="2044982" cy="374188"/>
            </a:xfrm>
            <a:prstGeom prst="rect">
              <a:avLst/>
            </a:prstGeom>
          </p:spPr>
        </p:pic>
        <p:pic>
          <p:nvPicPr>
            <p:cNvPr id="18" name="Picture 17" descr="DS_logo_portrait_sm.png"/>
            <p:cNvPicPr>
              <a:picLocks noChangeAspect="1"/>
            </p:cNvPicPr>
            <p:nvPr userDrawn="1"/>
          </p:nvPicPr>
          <p:blipFill>
            <a:blip r:embed="rId5" cstate="print"/>
            <a:stretch>
              <a:fillRect/>
            </a:stretch>
          </p:blipFill>
          <p:spPr>
            <a:xfrm>
              <a:off x="8023859" y="215265"/>
              <a:ext cx="914402" cy="900686"/>
            </a:xfrm>
            <a:prstGeom prst="rect">
              <a:avLst/>
            </a:prstGeom>
          </p:spPr>
        </p:pic>
      </p:grpSp>
    </p:spTree>
    <p:extLst>
      <p:ext uri="{BB962C8B-B14F-4D97-AF65-F5344CB8AC3E}">
        <p14:creationId xmlns:p14="http://schemas.microsoft.com/office/powerpoint/2010/main" val="366077725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Title Slide - customizable layout">
    <p:bg>
      <p:bgPr>
        <a:solidFill>
          <a:schemeClr val="bg1">
            <a:lumMod val="85000"/>
          </a:schemeClr>
        </a:solidFill>
        <a:effectLst/>
      </p:bgPr>
    </p:bg>
    <p:spTree>
      <p:nvGrpSpPr>
        <p:cNvPr id="1" name=""/>
        <p:cNvGrpSpPr/>
        <p:nvPr/>
      </p:nvGrpSpPr>
      <p:grpSpPr>
        <a:xfrm>
          <a:off x="0" y="0"/>
          <a:ext cx="0" cy="0"/>
          <a:chOff x="0" y="0"/>
          <a:chExt cx="0" cy="0"/>
        </a:xfrm>
      </p:grpSpPr>
      <p:pic>
        <p:nvPicPr>
          <p:cNvPr id="25" name="Picture 24" descr="Picture1 title 1a.jpg"/>
          <p:cNvPicPr>
            <a:picLocks noChangeAspect="1"/>
          </p:cNvPicPr>
          <p:nvPr userDrawn="1"/>
        </p:nvPicPr>
        <p:blipFill>
          <a:blip r:embed="rId2" cstate="print"/>
          <a:stretch>
            <a:fillRect/>
          </a:stretch>
        </p:blipFill>
        <p:spPr>
          <a:xfrm>
            <a:off x="318229" y="1747618"/>
            <a:ext cx="3383280" cy="2529840"/>
          </a:xfrm>
          <a:prstGeom prst="rect">
            <a:avLst/>
          </a:prstGeom>
        </p:spPr>
      </p:pic>
      <p:pic>
        <p:nvPicPr>
          <p:cNvPr id="22" name="Picture 21" descr="Picture2 title 1a.jpg"/>
          <p:cNvPicPr>
            <a:picLocks noChangeAspect="1"/>
          </p:cNvPicPr>
          <p:nvPr userDrawn="1"/>
        </p:nvPicPr>
        <p:blipFill>
          <a:blip r:embed="rId3" cstate="print"/>
          <a:srcRect l="544" r="480"/>
          <a:stretch>
            <a:fillRect/>
          </a:stretch>
        </p:blipFill>
        <p:spPr>
          <a:xfrm>
            <a:off x="3695700" y="889498"/>
            <a:ext cx="5448300" cy="3679930"/>
          </a:xfrm>
          <a:prstGeom prst="rect">
            <a:avLst/>
          </a:prstGeom>
        </p:spPr>
      </p:pic>
      <p:grpSp>
        <p:nvGrpSpPr>
          <p:cNvPr id="20" name="Group 19"/>
          <p:cNvGrpSpPr/>
          <p:nvPr userDrawn="1"/>
        </p:nvGrpSpPr>
        <p:grpSpPr>
          <a:xfrm>
            <a:off x="0" y="-5244"/>
            <a:ext cx="9144000" cy="6863244"/>
            <a:chOff x="0" y="-5243"/>
            <a:chExt cx="9144000" cy="6863244"/>
          </a:xfrm>
        </p:grpSpPr>
        <p:pic>
          <p:nvPicPr>
            <p:cNvPr id="19" name="Picture 18" descr="large bottom white wave for title 1a.png"/>
            <p:cNvPicPr>
              <a:picLocks noChangeAspect="1"/>
            </p:cNvPicPr>
            <p:nvPr userDrawn="1"/>
          </p:nvPicPr>
          <p:blipFill>
            <a:blip r:embed="rId4" cstate="print"/>
            <a:stretch>
              <a:fillRect/>
            </a:stretch>
          </p:blipFill>
          <p:spPr>
            <a:xfrm>
              <a:off x="0" y="3879851"/>
              <a:ext cx="9144000" cy="2978150"/>
            </a:xfrm>
            <a:prstGeom prst="rect">
              <a:avLst/>
            </a:prstGeom>
          </p:spPr>
        </p:pic>
        <p:pic>
          <p:nvPicPr>
            <p:cNvPr id="17" name="Picture 16" descr="large bottom  gray wave for title 1a.png"/>
            <p:cNvPicPr>
              <a:picLocks noChangeAspect="1"/>
            </p:cNvPicPr>
            <p:nvPr userDrawn="1"/>
          </p:nvPicPr>
          <p:blipFill>
            <a:blip r:embed="rId5" cstate="print"/>
            <a:stretch>
              <a:fillRect/>
            </a:stretch>
          </p:blipFill>
          <p:spPr>
            <a:xfrm>
              <a:off x="319088" y="3825026"/>
              <a:ext cx="6880225" cy="2677374"/>
            </a:xfrm>
            <a:prstGeom prst="rect">
              <a:avLst/>
            </a:prstGeom>
          </p:spPr>
        </p:pic>
        <p:sp>
          <p:nvSpPr>
            <p:cNvPr id="18" name="Rectangle 17"/>
            <p:cNvSpPr/>
            <p:nvPr userDrawn="1"/>
          </p:nvSpPr>
          <p:spPr>
            <a:xfrm>
              <a:off x="0" y="1"/>
              <a:ext cx="9144000" cy="16871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userDrawn="1"/>
          </p:nvSpPr>
          <p:spPr>
            <a:xfrm>
              <a:off x="319087" y="-5243"/>
              <a:ext cx="3367087" cy="914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userDrawn="1"/>
          </p:nvSpPr>
          <p:spPr>
            <a:xfrm>
              <a:off x="319087" y="1686396"/>
              <a:ext cx="3376613"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slogan.png"/>
            <p:cNvPicPr>
              <a:picLocks noChangeAspect="1"/>
            </p:cNvPicPr>
            <p:nvPr userDrawn="1"/>
          </p:nvPicPr>
          <p:blipFill>
            <a:blip r:embed="rId6" cstate="print"/>
            <a:stretch>
              <a:fillRect/>
            </a:stretch>
          </p:blipFill>
          <p:spPr>
            <a:xfrm>
              <a:off x="568800" y="360001"/>
              <a:ext cx="2044982" cy="374188"/>
            </a:xfrm>
            <a:prstGeom prst="rect">
              <a:avLst/>
            </a:prstGeom>
          </p:spPr>
        </p:pic>
        <p:pic>
          <p:nvPicPr>
            <p:cNvPr id="14" name="Picture 13" descr="color waves for title 1.png"/>
            <p:cNvPicPr>
              <a:picLocks noChangeAspect="1"/>
            </p:cNvPicPr>
            <p:nvPr userDrawn="1"/>
          </p:nvPicPr>
          <p:blipFill>
            <a:blip r:embed="rId7" cstate="print"/>
            <a:stretch>
              <a:fillRect/>
            </a:stretch>
          </p:blipFill>
          <p:spPr>
            <a:xfrm>
              <a:off x="319088" y="3842738"/>
              <a:ext cx="8824912" cy="666472"/>
            </a:xfrm>
            <a:prstGeom prst="rect">
              <a:avLst/>
            </a:prstGeom>
          </p:spPr>
        </p:pic>
        <p:pic>
          <p:nvPicPr>
            <p:cNvPr id="16" name="Picture 15" descr="DS_logo_portrait_sm.png"/>
            <p:cNvPicPr>
              <a:picLocks noChangeAspect="1"/>
            </p:cNvPicPr>
            <p:nvPr userDrawn="1"/>
          </p:nvPicPr>
          <p:blipFill>
            <a:blip r:embed="rId8" cstate="print"/>
            <a:stretch>
              <a:fillRect/>
            </a:stretch>
          </p:blipFill>
          <p:spPr>
            <a:xfrm>
              <a:off x="8023859" y="215265"/>
              <a:ext cx="914402" cy="900686"/>
            </a:xfrm>
            <a:prstGeom prst="rect">
              <a:avLst/>
            </a:prstGeom>
          </p:spPr>
        </p:pic>
      </p:grpSp>
      <p:sp>
        <p:nvSpPr>
          <p:cNvPr id="21" name="Subtitle 2"/>
          <p:cNvSpPr>
            <a:spLocks noGrp="1"/>
          </p:cNvSpPr>
          <p:nvPr>
            <p:ph type="subTitle" idx="1" hasCustomPrompt="1"/>
          </p:nvPr>
        </p:nvSpPr>
        <p:spPr>
          <a:xfrm>
            <a:off x="563136" y="5334000"/>
            <a:ext cx="2057400" cy="533400"/>
          </a:xfrm>
        </p:spPr>
        <p:txBody>
          <a:bodyPr lIns="0" tIns="0" rIns="0" bIns="0">
            <a:normAutofit/>
          </a:bodyPr>
          <a:lstStyle>
            <a:lvl1pPr marL="0" indent="0" algn="l">
              <a:buNone/>
              <a:defRPr sz="1400" baseline="0">
                <a:solidFill>
                  <a:schemeClr val="tx1"/>
                </a:solidFill>
                <a:latin typeface="Arial" pitchFamily="34"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date</a:t>
            </a:r>
            <a:endParaRPr lang="en-US" dirty="0"/>
          </a:p>
        </p:txBody>
      </p:sp>
      <p:sp>
        <p:nvSpPr>
          <p:cNvPr id="24" name="Title 1"/>
          <p:cNvSpPr>
            <a:spLocks noGrp="1"/>
          </p:cNvSpPr>
          <p:nvPr>
            <p:ph type="ctrTitle" hasCustomPrompt="1"/>
          </p:nvPr>
        </p:nvSpPr>
        <p:spPr>
          <a:xfrm>
            <a:off x="555702" y="4456090"/>
            <a:ext cx="5797296" cy="811834"/>
          </a:xfrm>
        </p:spPr>
        <p:txBody>
          <a:bodyPr lIns="0" tIns="0" rIns="0" bIns="0" anchor="b" anchorCtr="0">
            <a:noAutofit/>
          </a:bodyPr>
          <a:lstStyle>
            <a:lvl1pPr algn="l">
              <a:lnSpc>
                <a:spcPct val="90000"/>
              </a:lnSpc>
              <a:defRPr sz="2700" baseline="0">
                <a:solidFill>
                  <a:schemeClr val="tx1"/>
                </a:solidFill>
                <a:latin typeface="Arial" pitchFamily="34" charset="0"/>
                <a:cs typeface="Arial" pitchFamily="34" charset="0"/>
              </a:defRPr>
            </a:lvl1pPr>
          </a:lstStyle>
          <a:p>
            <a:r>
              <a:rPr lang="en-US" dirty="0" smtClean="0"/>
              <a:t>Click to edit title</a:t>
            </a:r>
            <a:endParaRPr lang="en-US" dirty="0"/>
          </a:p>
        </p:txBody>
      </p:sp>
      <p:sp>
        <p:nvSpPr>
          <p:cNvPr id="26" name="Text Placeholder 27"/>
          <p:cNvSpPr>
            <a:spLocks noGrp="1"/>
          </p:cNvSpPr>
          <p:nvPr>
            <p:ph type="body" sz="quarter" idx="10" hasCustomPrompt="1"/>
          </p:nvPr>
        </p:nvSpPr>
        <p:spPr>
          <a:xfrm>
            <a:off x="563136" y="6096000"/>
            <a:ext cx="3657600" cy="139700"/>
          </a:xfrm>
        </p:spPr>
        <p:txBody>
          <a:bodyPr lIns="0" tIns="0" rIns="0" bIns="0">
            <a:noAutofit/>
          </a:bodyPr>
          <a:lstStyle>
            <a:lvl1pPr marL="0" indent="0">
              <a:lnSpc>
                <a:spcPts val="1100"/>
              </a:lnSpc>
              <a:spcBef>
                <a:spcPts val="0"/>
              </a:spcBef>
              <a:buFontTx/>
              <a:buNone/>
              <a:defRPr sz="1000" baseline="0">
                <a:latin typeface="Arial" pitchFamily="34" charset="0"/>
                <a:cs typeface="Arial" pitchFamily="34" charset="0"/>
              </a:defRPr>
            </a:lvl1pPr>
            <a:lvl2pPr>
              <a:buFontTx/>
              <a:buNone/>
              <a:defRPr sz="900">
                <a:latin typeface="Arial" pitchFamily="34" charset="0"/>
                <a:cs typeface="Arial" pitchFamily="34" charset="0"/>
              </a:defRPr>
            </a:lvl2pPr>
            <a:lvl3pPr>
              <a:buFontTx/>
              <a:buNone/>
              <a:defRPr sz="900">
                <a:latin typeface="Arial" pitchFamily="34" charset="0"/>
                <a:cs typeface="Arial" pitchFamily="34" charset="0"/>
              </a:defRPr>
            </a:lvl3pPr>
            <a:lvl4pPr>
              <a:buFontTx/>
              <a:buNone/>
              <a:defRPr sz="900">
                <a:latin typeface="Arial" pitchFamily="34" charset="0"/>
                <a:cs typeface="Arial" pitchFamily="34" charset="0"/>
              </a:defRPr>
            </a:lvl4pPr>
            <a:lvl5pPr>
              <a:buFontTx/>
              <a:buNone/>
              <a:defRPr sz="900">
                <a:latin typeface="Arial" pitchFamily="34" charset="0"/>
                <a:cs typeface="Arial" pitchFamily="34" charset="0"/>
              </a:defRPr>
            </a:lvl5pPr>
          </a:lstStyle>
          <a:p>
            <a:pPr lvl="0"/>
            <a:r>
              <a:rPr lang="en-US" dirty="0" smtClean="0"/>
              <a:t>Click to edit  Author name</a:t>
            </a:r>
          </a:p>
        </p:txBody>
      </p:sp>
      <p:sp>
        <p:nvSpPr>
          <p:cNvPr id="27" name="Text Placeholder 27"/>
          <p:cNvSpPr>
            <a:spLocks noGrp="1"/>
          </p:cNvSpPr>
          <p:nvPr>
            <p:ph type="body" sz="quarter" idx="11" hasCustomPrompt="1"/>
          </p:nvPr>
        </p:nvSpPr>
        <p:spPr>
          <a:xfrm>
            <a:off x="563136" y="6262468"/>
            <a:ext cx="3657600" cy="152400"/>
          </a:xfrm>
        </p:spPr>
        <p:txBody>
          <a:bodyPr lIns="0" tIns="0" rIns="0" bIns="0">
            <a:noAutofit/>
          </a:bodyPr>
          <a:lstStyle>
            <a:lvl1pPr marL="0" indent="0">
              <a:lnSpc>
                <a:spcPts val="1100"/>
              </a:lnSpc>
              <a:spcBef>
                <a:spcPts val="0"/>
              </a:spcBef>
              <a:buFontTx/>
              <a:buNone/>
              <a:defRPr sz="1000" baseline="0">
                <a:latin typeface="Arial" pitchFamily="34" charset="0"/>
                <a:cs typeface="Arial" pitchFamily="34" charset="0"/>
              </a:defRPr>
            </a:lvl1pPr>
            <a:lvl2pPr>
              <a:buFontTx/>
              <a:buNone/>
              <a:defRPr sz="900">
                <a:latin typeface="Arial" pitchFamily="34" charset="0"/>
                <a:cs typeface="Arial" pitchFamily="34" charset="0"/>
              </a:defRPr>
            </a:lvl2pPr>
            <a:lvl3pPr>
              <a:buFontTx/>
              <a:buNone/>
              <a:defRPr sz="900">
                <a:latin typeface="Arial" pitchFamily="34" charset="0"/>
                <a:cs typeface="Arial" pitchFamily="34" charset="0"/>
              </a:defRPr>
            </a:lvl3pPr>
            <a:lvl4pPr>
              <a:buFontTx/>
              <a:buNone/>
              <a:defRPr sz="900">
                <a:latin typeface="Arial" pitchFamily="34" charset="0"/>
                <a:cs typeface="Arial" pitchFamily="34" charset="0"/>
              </a:defRPr>
            </a:lvl4pPr>
            <a:lvl5pPr>
              <a:buFontTx/>
              <a:buNone/>
              <a:defRPr sz="900">
                <a:latin typeface="Arial" pitchFamily="34" charset="0"/>
                <a:cs typeface="Arial" pitchFamily="34" charset="0"/>
              </a:defRPr>
            </a:lvl5pPr>
          </a:lstStyle>
          <a:p>
            <a:pPr lvl="0"/>
            <a:r>
              <a:rPr lang="en-US" dirty="0" smtClean="0"/>
              <a:t>Click to edit Department name</a:t>
            </a:r>
          </a:p>
        </p:txBody>
      </p:sp>
    </p:spTree>
    <p:extLst>
      <p:ext uri="{BB962C8B-B14F-4D97-AF65-F5344CB8AC3E}">
        <p14:creationId xmlns:p14="http://schemas.microsoft.com/office/powerpoint/2010/main" val="366077725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Title Slide 1">
    <p:spTree>
      <p:nvGrpSpPr>
        <p:cNvPr id="1" name=""/>
        <p:cNvGrpSpPr/>
        <p:nvPr/>
      </p:nvGrpSpPr>
      <p:grpSpPr>
        <a:xfrm>
          <a:off x="0" y="0"/>
          <a:ext cx="0" cy="0"/>
          <a:chOff x="0" y="0"/>
          <a:chExt cx="0" cy="0"/>
        </a:xfrm>
      </p:grpSpPr>
      <p:grpSp>
        <p:nvGrpSpPr>
          <p:cNvPr id="16" name="Group 15"/>
          <p:cNvGrpSpPr/>
          <p:nvPr userDrawn="1"/>
        </p:nvGrpSpPr>
        <p:grpSpPr>
          <a:xfrm>
            <a:off x="0" y="-5243"/>
            <a:ext cx="9144002" cy="4514453"/>
            <a:chOff x="0" y="-5243"/>
            <a:chExt cx="9144002" cy="4514453"/>
          </a:xfrm>
        </p:grpSpPr>
        <p:sp>
          <p:nvSpPr>
            <p:cNvPr id="7" name="Rectangle 6"/>
            <p:cNvSpPr/>
            <p:nvPr userDrawn="1"/>
          </p:nvSpPr>
          <p:spPr>
            <a:xfrm>
              <a:off x="319088" y="-5243"/>
              <a:ext cx="3367087" cy="914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large gray wave for title.png"/>
            <p:cNvPicPr>
              <a:picLocks noChangeAspect="1"/>
            </p:cNvPicPr>
            <p:nvPr userDrawn="1"/>
          </p:nvPicPr>
          <p:blipFill>
            <a:blip r:embed="rId2" cstate="print"/>
            <a:stretch>
              <a:fillRect/>
            </a:stretch>
          </p:blipFill>
          <p:spPr>
            <a:xfrm>
              <a:off x="0" y="1686227"/>
              <a:ext cx="9144000" cy="2745772"/>
            </a:xfrm>
            <a:prstGeom prst="rect">
              <a:avLst/>
            </a:prstGeom>
          </p:spPr>
        </p:pic>
        <p:sp>
          <p:nvSpPr>
            <p:cNvPr id="8" name="Rectangle 7"/>
            <p:cNvSpPr/>
            <p:nvPr userDrawn="1"/>
          </p:nvSpPr>
          <p:spPr>
            <a:xfrm>
              <a:off x="319091" y="1695449"/>
              <a:ext cx="3376613"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color waves for title 1.png"/>
            <p:cNvPicPr>
              <a:picLocks noChangeAspect="1"/>
            </p:cNvPicPr>
            <p:nvPr userDrawn="1"/>
          </p:nvPicPr>
          <p:blipFill>
            <a:blip r:embed="rId3" cstate="print"/>
            <a:stretch>
              <a:fillRect/>
            </a:stretch>
          </p:blipFill>
          <p:spPr>
            <a:xfrm>
              <a:off x="319090" y="3842738"/>
              <a:ext cx="8824912" cy="666472"/>
            </a:xfrm>
            <a:prstGeom prst="rect">
              <a:avLst/>
            </a:prstGeom>
          </p:spPr>
        </p:pic>
        <p:pic>
          <p:nvPicPr>
            <p:cNvPr id="15" name="Picture 14" descr="slogan.png"/>
            <p:cNvPicPr>
              <a:picLocks noChangeAspect="1"/>
            </p:cNvPicPr>
            <p:nvPr userDrawn="1"/>
          </p:nvPicPr>
          <p:blipFill>
            <a:blip r:embed="rId4" cstate="print"/>
            <a:stretch>
              <a:fillRect/>
            </a:stretch>
          </p:blipFill>
          <p:spPr>
            <a:xfrm>
              <a:off x="568800" y="360000"/>
              <a:ext cx="2044982" cy="374188"/>
            </a:xfrm>
            <a:prstGeom prst="rect">
              <a:avLst/>
            </a:prstGeom>
          </p:spPr>
        </p:pic>
        <p:pic>
          <p:nvPicPr>
            <p:cNvPr id="13" name="Picture 12" descr="DS_logo_portrait_sm.png"/>
            <p:cNvPicPr>
              <a:picLocks noChangeAspect="1"/>
            </p:cNvPicPr>
            <p:nvPr userDrawn="1"/>
          </p:nvPicPr>
          <p:blipFill>
            <a:blip r:embed="rId5" cstate="print"/>
            <a:stretch>
              <a:fillRect/>
            </a:stretch>
          </p:blipFill>
          <p:spPr>
            <a:xfrm>
              <a:off x="8023859" y="215265"/>
              <a:ext cx="914402" cy="900686"/>
            </a:xfrm>
            <a:prstGeom prst="rect">
              <a:avLst/>
            </a:prstGeom>
          </p:spPr>
        </p:pic>
      </p:grpSp>
      <p:sp>
        <p:nvSpPr>
          <p:cNvPr id="17" name="Subtitle 2"/>
          <p:cNvSpPr>
            <a:spLocks noGrp="1"/>
          </p:cNvSpPr>
          <p:nvPr>
            <p:ph type="subTitle" idx="1" hasCustomPrompt="1"/>
          </p:nvPr>
        </p:nvSpPr>
        <p:spPr>
          <a:xfrm>
            <a:off x="563136" y="5334000"/>
            <a:ext cx="2057400" cy="533400"/>
          </a:xfrm>
        </p:spPr>
        <p:txBody>
          <a:bodyPr lIns="0" tIns="0" rIns="0" bIns="0">
            <a:normAutofit/>
          </a:bodyPr>
          <a:lstStyle>
            <a:lvl1pPr marL="0" indent="0" algn="l">
              <a:buNone/>
              <a:defRPr sz="1400" baseline="0">
                <a:solidFill>
                  <a:schemeClr val="tx1"/>
                </a:solidFill>
                <a:latin typeface="Arial" pitchFamily="34"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date</a:t>
            </a:r>
            <a:endParaRPr lang="en-US" dirty="0"/>
          </a:p>
        </p:txBody>
      </p:sp>
      <p:sp>
        <p:nvSpPr>
          <p:cNvPr id="18" name="Title 1"/>
          <p:cNvSpPr>
            <a:spLocks noGrp="1"/>
          </p:cNvSpPr>
          <p:nvPr>
            <p:ph type="ctrTitle" hasCustomPrompt="1"/>
          </p:nvPr>
        </p:nvSpPr>
        <p:spPr>
          <a:xfrm>
            <a:off x="555702" y="4456090"/>
            <a:ext cx="5797296" cy="811834"/>
          </a:xfrm>
        </p:spPr>
        <p:txBody>
          <a:bodyPr lIns="0" tIns="0" rIns="0" bIns="0" anchor="b" anchorCtr="0">
            <a:noAutofit/>
          </a:bodyPr>
          <a:lstStyle>
            <a:lvl1pPr algn="l">
              <a:lnSpc>
                <a:spcPct val="90000"/>
              </a:lnSpc>
              <a:defRPr sz="2700" baseline="0">
                <a:solidFill>
                  <a:schemeClr val="tx1"/>
                </a:solidFill>
                <a:latin typeface="Arial" pitchFamily="34" charset="0"/>
                <a:cs typeface="Arial" pitchFamily="34" charset="0"/>
              </a:defRPr>
            </a:lvl1pPr>
          </a:lstStyle>
          <a:p>
            <a:r>
              <a:rPr lang="en-US" dirty="0" smtClean="0"/>
              <a:t>Click to edit title</a:t>
            </a:r>
            <a:endParaRPr lang="en-US" dirty="0"/>
          </a:p>
        </p:txBody>
      </p:sp>
      <p:sp>
        <p:nvSpPr>
          <p:cNvPr id="19" name="Text Placeholder 27"/>
          <p:cNvSpPr>
            <a:spLocks noGrp="1"/>
          </p:cNvSpPr>
          <p:nvPr>
            <p:ph type="body" sz="quarter" idx="10" hasCustomPrompt="1"/>
          </p:nvPr>
        </p:nvSpPr>
        <p:spPr>
          <a:xfrm>
            <a:off x="563136" y="6096000"/>
            <a:ext cx="3657600" cy="139700"/>
          </a:xfrm>
        </p:spPr>
        <p:txBody>
          <a:bodyPr lIns="0" tIns="0" rIns="0" bIns="0">
            <a:noAutofit/>
          </a:bodyPr>
          <a:lstStyle>
            <a:lvl1pPr marL="0" indent="0">
              <a:lnSpc>
                <a:spcPts val="1100"/>
              </a:lnSpc>
              <a:spcBef>
                <a:spcPts val="0"/>
              </a:spcBef>
              <a:buFontTx/>
              <a:buNone/>
              <a:defRPr sz="1000" baseline="0">
                <a:latin typeface="Arial" pitchFamily="34" charset="0"/>
                <a:cs typeface="Arial" pitchFamily="34" charset="0"/>
              </a:defRPr>
            </a:lvl1pPr>
            <a:lvl2pPr>
              <a:buFontTx/>
              <a:buNone/>
              <a:defRPr sz="900">
                <a:latin typeface="Arial" pitchFamily="34" charset="0"/>
                <a:cs typeface="Arial" pitchFamily="34" charset="0"/>
              </a:defRPr>
            </a:lvl2pPr>
            <a:lvl3pPr>
              <a:buFontTx/>
              <a:buNone/>
              <a:defRPr sz="900">
                <a:latin typeface="Arial" pitchFamily="34" charset="0"/>
                <a:cs typeface="Arial" pitchFamily="34" charset="0"/>
              </a:defRPr>
            </a:lvl3pPr>
            <a:lvl4pPr>
              <a:buFontTx/>
              <a:buNone/>
              <a:defRPr sz="900">
                <a:latin typeface="Arial" pitchFamily="34" charset="0"/>
                <a:cs typeface="Arial" pitchFamily="34" charset="0"/>
              </a:defRPr>
            </a:lvl4pPr>
            <a:lvl5pPr>
              <a:buFontTx/>
              <a:buNone/>
              <a:defRPr sz="900">
                <a:latin typeface="Arial" pitchFamily="34" charset="0"/>
                <a:cs typeface="Arial" pitchFamily="34" charset="0"/>
              </a:defRPr>
            </a:lvl5pPr>
          </a:lstStyle>
          <a:p>
            <a:pPr lvl="0"/>
            <a:r>
              <a:rPr lang="en-US" dirty="0" smtClean="0"/>
              <a:t>Click to edit  Author name</a:t>
            </a:r>
          </a:p>
        </p:txBody>
      </p:sp>
      <p:sp>
        <p:nvSpPr>
          <p:cNvPr id="20" name="Text Placeholder 27"/>
          <p:cNvSpPr>
            <a:spLocks noGrp="1"/>
          </p:cNvSpPr>
          <p:nvPr>
            <p:ph type="body" sz="quarter" idx="11" hasCustomPrompt="1"/>
          </p:nvPr>
        </p:nvSpPr>
        <p:spPr>
          <a:xfrm>
            <a:off x="563136" y="6262468"/>
            <a:ext cx="3657600" cy="152400"/>
          </a:xfrm>
        </p:spPr>
        <p:txBody>
          <a:bodyPr lIns="0" tIns="0" rIns="0" bIns="0">
            <a:noAutofit/>
          </a:bodyPr>
          <a:lstStyle>
            <a:lvl1pPr marL="0" indent="0">
              <a:lnSpc>
                <a:spcPts val="1100"/>
              </a:lnSpc>
              <a:spcBef>
                <a:spcPts val="0"/>
              </a:spcBef>
              <a:buFontTx/>
              <a:buNone/>
              <a:defRPr sz="1000" baseline="0">
                <a:latin typeface="Arial" pitchFamily="34" charset="0"/>
                <a:cs typeface="Arial" pitchFamily="34" charset="0"/>
              </a:defRPr>
            </a:lvl1pPr>
            <a:lvl2pPr>
              <a:buFontTx/>
              <a:buNone/>
              <a:defRPr sz="900">
                <a:latin typeface="Arial" pitchFamily="34" charset="0"/>
                <a:cs typeface="Arial" pitchFamily="34" charset="0"/>
              </a:defRPr>
            </a:lvl2pPr>
            <a:lvl3pPr>
              <a:buFontTx/>
              <a:buNone/>
              <a:defRPr sz="900">
                <a:latin typeface="Arial" pitchFamily="34" charset="0"/>
                <a:cs typeface="Arial" pitchFamily="34" charset="0"/>
              </a:defRPr>
            </a:lvl3pPr>
            <a:lvl4pPr>
              <a:buFontTx/>
              <a:buNone/>
              <a:defRPr sz="900">
                <a:latin typeface="Arial" pitchFamily="34" charset="0"/>
                <a:cs typeface="Arial" pitchFamily="34" charset="0"/>
              </a:defRPr>
            </a:lvl4pPr>
            <a:lvl5pPr>
              <a:buFontTx/>
              <a:buNone/>
              <a:defRPr sz="900">
                <a:latin typeface="Arial" pitchFamily="34" charset="0"/>
                <a:cs typeface="Arial" pitchFamily="34" charset="0"/>
              </a:defRPr>
            </a:lvl5pPr>
          </a:lstStyle>
          <a:p>
            <a:pPr lvl="0"/>
            <a:r>
              <a:rPr lang="en-US" dirty="0" smtClean="0"/>
              <a:t>Click to edit Department name</a:t>
            </a:r>
          </a:p>
        </p:txBody>
      </p:sp>
    </p:spTree>
    <p:extLst>
      <p:ext uri="{BB962C8B-B14F-4D97-AF65-F5344CB8AC3E}">
        <p14:creationId xmlns:p14="http://schemas.microsoft.com/office/powerpoint/2010/main" val="366077725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Divider Slide">
    <p:spTree>
      <p:nvGrpSpPr>
        <p:cNvPr id="1" name=""/>
        <p:cNvGrpSpPr/>
        <p:nvPr/>
      </p:nvGrpSpPr>
      <p:grpSpPr>
        <a:xfrm>
          <a:off x="0" y="0"/>
          <a:ext cx="0" cy="0"/>
          <a:chOff x="0" y="0"/>
          <a:chExt cx="0" cy="0"/>
        </a:xfrm>
      </p:grpSpPr>
      <p:sp>
        <p:nvSpPr>
          <p:cNvPr id="18" name="Title 10"/>
          <p:cNvSpPr>
            <a:spLocks noGrp="1"/>
          </p:cNvSpPr>
          <p:nvPr>
            <p:ph type="title"/>
          </p:nvPr>
        </p:nvSpPr>
        <p:spPr>
          <a:xfrm>
            <a:off x="457200" y="152400"/>
            <a:ext cx="6873892" cy="1066800"/>
          </a:xfrm>
        </p:spPr>
        <p:txBody>
          <a:bodyPr anchor="t">
            <a:normAutofit/>
          </a:bodyPr>
          <a:lstStyle>
            <a:lvl1pPr marL="0" indent="0" algn="l">
              <a:defRPr sz="2800">
                <a:solidFill>
                  <a:srgbClr val="00B0F0"/>
                </a:solidFill>
                <a:latin typeface="Arial" pitchFamily="34" charset="0"/>
                <a:cs typeface="Arial" pitchFamily="34" charset="0"/>
              </a:defRPr>
            </a:lvl1pPr>
          </a:lstStyle>
          <a:p>
            <a:r>
              <a:rPr lang="en-US" smtClean="0"/>
              <a:t>Click to edit Master title style</a:t>
            </a:r>
            <a:endParaRPr lang="en-US" dirty="0"/>
          </a:p>
        </p:txBody>
      </p:sp>
      <p:sp>
        <p:nvSpPr>
          <p:cNvPr id="21" name="Text Placeholder 15"/>
          <p:cNvSpPr>
            <a:spLocks noGrp="1"/>
          </p:cNvSpPr>
          <p:nvPr>
            <p:ph type="body" sz="quarter" idx="13" hasCustomPrompt="1"/>
          </p:nvPr>
        </p:nvSpPr>
        <p:spPr>
          <a:xfrm>
            <a:off x="466655" y="1219200"/>
            <a:ext cx="6873892" cy="914400"/>
          </a:xfrm>
        </p:spPr>
        <p:txBody>
          <a:bodyPr>
            <a:normAutofit/>
          </a:bodyPr>
          <a:lstStyle>
            <a:lvl1pPr marL="0" indent="0">
              <a:buFontTx/>
              <a:buNone/>
              <a:defRPr sz="1600" baseline="0">
                <a:latin typeface="Times New Roman" pitchFamily="18" charset="0"/>
                <a:cs typeface="Times New Roman" pitchFamily="18" charset="0"/>
              </a:defRPr>
            </a:lvl1pPr>
          </a:lstStyle>
          <a:p>
            <a:pPr lvl="0"/>
            <a:r>
              <a:rPr lang="en-US" dirty="0" smtClean="0"/>
              <a:t>CLICK TO EDIT MASTER TEXT STYLES</a:t>
            </a:r>
          </a:p>
        </p:txBody>
      </p:sp>
      <p:sp>
        <p:nvSpPr>
          <p:cNvPr id="6" name="Footer Placeholder 5"/>
          <p:cNvSpPr>
            <a:spLocks noGrp="1"/>
          </p:cNvSpPr>
          <p:nvPr>
            <p:ph type="ftr" sz="quarter" idx="14"/>
          </p:nvPr>
        </p:nvSpPr>
        <p:spPr>
          <a:xfrm>
            <a:off x="479871" y="6467483"/>
            <a:ext cx="4343400" cy="273049"/>
          </a:xfrm>
        </p:spPr>
        <p:txBody>
          <a:bodyPr/>
          <a:lstStyle/>
          <a:p>
            <a:pPr>
              <a:defRPr/>
            </a:pPr>
            <a:r>
              <a:rPr lang="en-US" smtClean="0">
                <a:solidFill>
                  <a:srgbClr val="9A9B9C"/>
                </a:solidFill>
              </a:rPr>
              <a:t>Presentation Name | CONFIDENTIAL</a:t>
            </a:r>
            <a:endParaRPr lang="en-US" dirty="0" smtClean="0">
              <a:solidFill>
                <a:srgbClr val="9A9B9C"/>
              </a:solidFill>
            </a:endParaRPr>
          </a:p>
        </p:txBody>
      </p:sp>
      <p:grpSp>
        <p:nvGrpSpPr>
          <p:cNvPr id="16" name="Group 15"/>
          <p:cNvGrpSpPr/>
          <p:nvPr userDrawn="1"/>
        </p:nvGrpSpPr>
        <p:grpSpPr>
          <a:xfrm>
            <a:off x="0" y="-5244"/>
            <a:ext cx="9144000" cy="6875944"/>
            <a:chOff x="0" y="-5244"/>
            <a:chExt cx="9144000" cy="6875944"/>
          </a:xfrm>
        </p:grpSpPr>
        <p:grpSp>
          <p:nvGrpSpPr>
            <p:cNvPr id="15" name="Group 14"/>
            <p:cNvGrpSpPr/>
            <p:nvPr userDrawn="1"/>
          </p:nvGrpSpPr>
          <p:grpSpPr>
            <a:xfrm>
              <a:off x="0" y="-5244"/>
              <a:ext cx="9144000" cy="6875944"/>
              <a:chOff x="0" y="-5244"/>
              <a:chExt cx="9144000" cy="6875944"/>
            </a:xfrm>
          </p:grpSpPr>
          <p:pic>
            <p:nvPicPr>
              <p:cNvPr id="4" name="Picture 5"/>
              <p:cNvPicPr>
                <a:picLocks noChangeAspect="1"/>
              </p:cNvPicPr>
              <p:nvPr/>
            </p:nvPicPr>
            <p:blipFill>
              <a:blip r:embed="rId2" cstate="print">
                <a:extLst>
                  <a:ext uri="{28A0092B-C50C-407E-A947-70E740481C1C}">
                    <a14:useLocalDpi xmlns:a14="http://schemas.microsoft.com/office/drawing/2010/main" val="0"/>
                  </a:ext>
                </a:extLst>
              </a:blip>
              <a:srcRect t="97440"/>
              <a:stretch>
                <a:fillRect/>
              </a:stretch>
            </p:blipFill>
            <p:spPr bwMode="auto">
              <a:xfrm>
                <a:off x="0" y="6696075"/>
                <a:ext cx="9144000" cy="17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p:nvPr userDrawn="1"/>
            </p:nvSpPr>
            <p:spPr>
              <a:xfrm>
                <a:off x="319087" y="-5244"/>
                <a:ext cx="6880226" cy="914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multi gray wave 2 for title 3a.png"/>
              <p:cNvPicPr>
                <a:picLocks noChangeAspect="1"/>
              </p:cNvPicPr>
              <p:nvPr userDrawn="1"/>
            </p:nvPicPr>
            <p:blipFill>
              <a:blip r:embed="rId3" cstate="print"/>
              <a:stretch>
                <a:fillRect/>
              </a:stretch>
            </p:blipFill>
            <p:spPr>
              <a:xfrm>
                <a:off x="0" y="3052517"/>
                <a:ext cx="9144000" cy="3273064"/>
              </a:xfrm>
              <a:prstGeom prst="rect">
                <a:avLst/>
              </a:prstGeom>
            </p:spPr>
          </p:pic>
          <p:sp>
            <p:nvSpPr>
              <p:cNvPr id="13" name="Rectangle 12"/>
              <p:cNvSpPr/>
              <p:nvPr userDrawn="1"/>
            </p:nvSpPr>
            <p:spPr>
              <a:xfrm>
                <a:off x="319087" y="6775613"/>
                <a:ext cx="6876288" cy="8229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DS_logo_portrait_sm.png"/>
              <p:cNvPicPr>
                <a:picLocks noChangeAspect="1"/>
              </p:cNvPicPr>
              <p:nvPr userDrawn="1"/>
            </p:nvPicPr>
            <p:blipFill>
              <a:blip r:embed="rId4" cstate="print"/>
              <a:stretch>
                <a:fillRect/>
              </a:stretch>
            </p:blipFill>
            <p:spPr>
              <a:xfrm>
                <a:off x="8023859" y="215265"/>
                <a:ext cx="914402" cy="900686"/>
              </a:xfrm>
              <a:prstGeom prst="rect">
                <a:avLst/>
              </a:prstGeom>
            </p:spPr>
          </p:pic>
        </p:grpSp>
        <p:pic>
          <p:nvPicPr>
            <p:cNvPr id="12" name="Picture 11" descr="color waves for title 3a.png"/>
            <p:cNvPicPr>
              <a:picLocks noChangeAspect="1"/>
            </p:cNvPicPr>
            <p:nvPr userDrawn="1"/>
          </p:nvPicPr>
          <p:blipFill>
            <a:blip r:embed="rId5" cstate="print"/>
            <a:stretch>
              <a:fillRect/>
            </a:stretch>
          </p:blipFill>
          <p:spPr>
            <a:xfrm>
              <a:off x="0" y="3618849"/>
              <a:ext cx="9144000" cy="598025"/>
            </a:xfrm>
            <a:prstGeom prst="rect">
              <a:avLst/>
            </a:prstGeom>
          </p:spPr>
        </p:pic>
      </p:grpSp>
    </p:spTree>
    <p:extLst>
      <p:ext uri="{BB962C8B-B14F-4D97-AF65-F5344CB8AC3E}">
        <p14:creationId xmlns:p14="http://schemas.microsoft.com/office/powerpoint/2010/main" val="392043083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ubtitle &amp; Content">
    <p:spTree>
      <p:nvGrpSpPr>
        <p:cNvPr id="1" name=""/>
        <p:cNvGrpSpPr/>
        <p:nvPr/>
      </p:nvGrpSpPr>
      <p:grpSpPr>
        <a:xfrm>
          <a:off x="0" y="0"/>
          <a:ext cx="0" cy="0"/>
          <a:chOff x="0" y="0"/>
          <a:chExt cx="0" cy="0"/>
        </a:xfrm>
      </p:grpSpPr>
      <p:sp>
        <p:nvSpPr>
          <p:cNvPr id="6" name="Title 1"/>
          <p:cNvSpPr>
            <a:spLocks noGrp="1"/>
          </p:cNvSpPr>
          <p:nvPr>
            <p:ph type="title"/>
          </p:nvPr>
        </p:nvSpPr>
        <p:spPr>
          <a:xfrm>
            <a:off x="457202" y="152400"/>
            <a:ext cx="7862888" cy="457200"/>
          </a:xfrm>
        </p:spPr>
        <p:txBody>
          <a:bodyPr anchor="t">
            <a:noAutofit/>
          </a:bodyPr>
          <a:lstStyle>
            <a:lvl1pPr algn="l">
              <a:defRPr sz="2800">
                <a:latin typeface="Arial" pitchFamily="34" charset="0"/>
                <a:cs typeface="Arial" pitchFamily="34" charset="0"/>
              </a:defRPr>
            </a:lvl1pPr>
          </a:lstStyle>
          <a:p>
            <a:r>
              <a:rPr lang="en-US" smtClean="0"/>
              <a:t>Click to edit Master title style</a:t>
            </a:r>
            <a:endParaRPr lang="en-US" dirty="0"/>
          </a:p>
        </p:txBody>
      </p:sp>
      <p:sp>
        <p:nvSpPr>
          <p:cNvPr id="7" name="Text Placeholder 7"/>
          <p:cNvSpPr>
            <a:spLocks noGrp="1"/>
          </p:cNvSpPr>
          <p:nvPr>
            <p:ph type="body" sz="quarter" idx="12"/>
          </p:nvPr>
        </p:nvSpPr>
        <p:spPr>
          <a:xfrm>
            <a:off x="457200" y="1524000"/>
            <a:ext cx="8153400" cy="4724400"/>
          </a:xfrm>
        </p:spPr>
        <p:txBody>
          <a:bodyPr/>
          <a:lstStyle>
            <a:lvl1pPr marL="0" indent="0">
              <a:buFontTx/>
              <a:buNone/>
              <a:defRPr sz="2800">
                <a:latin typeface="Arial" pitchFamily="34" charset="0"/>
                <a:cs typeface="Arial" pitchFamily="34" charset="0"/>
              </a:defRPr>
            </a:lvl1pPr>
            <a:lvl2pPr marL="688975" indent="-231775">
              <a:buClr>
                <a:srgbClr val="00B0F0"/>
              </a:buClr>
              <a:buFont typeface="Arial" pitchFamily="34" charset="0"/>
              <a:buChar char="•"/>
              <a:defRPr sz="2400">
                <a:latin typeface="Arial" pitchFamily="34" charset="0"/>
                <a:cs typeface="Arial" pitchFamily="34" charset="0"/>
              </a:defRPr>
            </a:lvl2pPr>
            <a:lvl3pPr marL="1027113" indent="-225425">
              <a:buClr>
                <a:srgbClr val="00B0F0"/>
              </a:buClr>
              <a:buFont typeface="Arial" pitchFamily="34" charset="0"/>
              <a:buChar char="•"/>
              <a:defRPr sz="2200">
                <a:latin typeface="Arial" pitchFamily="34" charset="0"/>
                <a:cs typeface="Arial" pitchFamily="34" charset="0"/>
              </a:defRPr>
            </a:lvl3pPr>
            <a:lvl4pPr marL="1377950" indent="-238125">
              <a:buClr>
                <a:srgbClr val="00B0F0"/>
              </a:buClr>
              <a:buFont typeface="Arial" pitchFamily="34" charset="0"/>
              <a:buChar char="•"/>
              <a:defRPr>
                <a:latin typeface="Arial" pitchFamily="34" charset="0"/>
                <a:cs typeface="Arial" pitchFamily="34" charset="0"/>
              </a:defRPr>
            </a:lvl4pPr>
            <a:lvl5pPr marL="2057400" indent="-228600">
              <a:buClr>
                <a:srgbClr val="00B0F0"/>
              </a:buClr>
              <a:buFont typeface="Arial" pitchFamily="34" charset="0"/>
              <a:buChar cha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8" name="Text Placeholder 9"/>
          <p:cNvSpPr>
            <a:spLocks noGrp="1"/>
          </p:cNvSpPr>
          <p:nvPr>
            <p:ph type="body" sz="quarter" idx="13"/>
          </p:nvPr>
        </p:nvSpPr>
        <p:spPr>
          <a:xfrm>
            <a:off x="456400" y="561536"/>
            <a:ext cx="7848820" cy="276664"/>
          </a:xfrm>
        </p:spPr>
        <p:txBody>
          <a:bodyPr>
            <a:noAutofit/>
          </a:bodyPr>
          <a:lstStyle>
            <a:lvl1pPr marL="0" indent="0">
              <a:buFontTx/>
              <a:buNone/>
              <a:defRPr sz="2000" baseline="0">
                <a:latin typeface="Arial" pitchFamily="34" charset="0"/>
                <a:cs typeface="Arial" pitchFamily="34" charset="0"/>
              </a:defRPr>
            </a:lvl1pPr>
          </a:lstStyle>
          <a:p>
            <a:pPr lvl="0"/>
            <a:r>
              <a:rPr lang="en-US" smtClean="0"/>
              <a:t>Click to edit Master text styles</a:t>
            </a:r>
          </a:p>
        </p:txBody>
      </p:sp>
      <p:sp>
        <p:nvSpPr>
          <p:cNvPr id="9" name="Footer Placeholder 8"/>
          <p:cNvSpPr>
            <a:spLocks noGrp="1"/>
          </p:cNvSpPr>
          <p:nvPr>
            <p:ph type="ftr" sz="quarter" idx="14"/>
          </p:nvPr>
        </p:nvSpPr>
        <p:spPr>
          <a:xfrm>
            <a:off x="479871" y="6467483"/>
            <a:ext cx="4343400" cy="273049"/>
          </a:xfrm>
        </p:spPr>
        <p:txBody>
          <a:bodyPr/>
          <a:lstStyle/>
          <a:p>
            <a:pPr>
              <a:defRPr/>
            </a:pPr>
            <a:r>
              <a:rPr lang="en-US" smtClean="0">
                <a:solidFill>
                  <a:srgbClr val="9A9B9C"/>
                </a:solidFill>
              </a:rPr>
              <a:t>Presentation Name | CONFIDENTIAL</a:t>
            </a:r>
            <a:endParaRPr lang="en-US" dirty="0" smtClean="0">
              <a:solidFill>
                <a:srgbClr val="9A9B9C"/>
              </a:solidFill>
            </a:endParaRPr>
          </a:p>
        </p:txBody>
      </p:sp>
    </p:spTree>
    <p:extLst>
      <p:ext uri="{BB962C8B-B14F-4D97-AF65-F5344CB8AC3E}">
        <p14:creationId xmlns:p14="http://schemas.microsoft.com/office/powerpoint/2010/main" val="8944946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ubtitle &amp; Content (Blue Text)">
    <p:spTree>
      <p:nvGrpSpPr>
        <p:cNvPr id="1" name=""/>
        <p:cNvGrpSpPr/>
        <p:nvPr/>
      </p:nvGrpSpPr>
      <p:grpSpPr>
        <a:xfrm>
          <a:off x="0" y="0"/>
          <a:ext cx="0" cy="0"/>
          <a:chOff x="0" y="0"/>
          <a:chExt cx="0" cy="0"/>
        </a:xfrm>
      </p:grpSpPr>
      <p:sp>
        <p:nvSpPr>
          <p:cNvPr id="6" name="Title 1"/>
          <p:cNvSpPr>
            <a:spLocks noGrp="1"/>
          </p:cNvSpPr>
          <p:nvPr>
            <p:ph type="title"/>
          </p:nvPr>
        </p:nvSpPr>
        <p:spPr>
          <a:xfrm>
            <a:off x="457202" y="152400"/>
            <a:ext cx="7862888" cy="457200"/>
          </a:xfrm>
        </p:spPr>
        <p:txBody>
          <a:bodyPr anchor="t">
            <a:noAutofit/>
          </a:bodyPr>
          <a:lstStyle>
            <a:lvl1pPr algn="l">
              <a:defRPr sz="2800">
                <a:latin typeface="Arial" pitchFamily="34" charset="0"/>
                <a:cs typeface="Arial" pitchFamily="34" charset="0"/>
              </a:defRPr>
            </a:lvl1pPr>
          </a:lstStyle>
          <a:p>
            <a:r>
              <a:rPr lang="en-US" smtClean="0"/>
              <a:t>Click to edit Master title style</a:t>
            </a:r>
            <a:endParaRPr lang="en-US" dirty="0"/>
          </a:p>
        </p:txBody>
      </p:sp>
      <p:sp>
        <p:nvSpPr>
          <p:cNvPr id="7" name="Text Placeholder 7"/>
          <p:cNvSpPr>
            <a:spLocks noGrp="1"/>
          </p:cNvSpPr>
          <p:nvPr>
            <p:ph type="body" sz="quarter" idx="12"/>
          </p:nvPr>
        </p:nvSpPr>
        <p:spPr>
          <a:xfrm>
            <a:off x="457200" y="1524000"/>
            <a:ext cx="8153400" cy="4724400"/>
          </a:xfrm>
        </p:spPr>
        <p:txBody>
          <a:bodyPr/>
          <a:lstStyle>
            <a:lvl1pPr marL="0" indent="0">
              <a:buFontTx/>
              <a:buNone/>
              <a:defRPr sz="2800">
                <a:solidFill>
                  <a:srgbClr val="00B0F0"/>
                </a:solidFill>
                <a:latin typeface="Arial" pitchFamily="34" charset="0"/>
                <a:cs typeface="Arial" pitchFamily="34" charset="0"/>
              </a:defRPr>
            </a:lvl1pPr>
            <a:lvl2pPr marL="688975" indent="-231775">
              <a:buClr>
                <a:srgbClr val="00B0F0"/>
              </a:buClr>
              <a:buFont typeface="Arial" pitchFamily="34" charset="0"/>
              <a:buChar char="•"/>
              <a:defRPr sz="2400">
                <a:latin typeface="Arial" pitchFamily="34" charset="0"/>
                <a:cs typeface="Arial" pitchFamily="34" charset="0"/>
              </a:defRPr>
            </a:lvl2pPr>
            <a:lvl3pPr marL="1027113" indent="-225425">
              <a:buClr>
                <a:srgbClr val="00B0F0"/>
              </a:buClr>
              <a:buFont typeface="Arial" pitchFamily="34" charset="0"/>
              <a:buChar char="•"/>
              <a:defRPr sz="2200">
                <a:latin typeface="Arial" pitchFamily="34" charset="0"/>
                <a:cs typeface="Arial" pitchFamily="34" charset="0"/>
              </a:defRPr>
            </a:lvl3pPr>
            <a:lvl4pPr marL="1377950" indent="-238125">
              <a:buClr>
                <a:srgbClr val="00B0F0"/>
              </a:buClr>
              <a:buFont typeface="Arial" pitchFamily="34" charset="0"/>
              <a:buChar char="•"/>
              <a:defRPr>
                <a:latin typeface="Arial" pitchFamily="34" charset="0"/>
                <a:cs typeface="Arial" pitchFamily="34" charset="0"/>
              </a:defRPr>
            </a:lvl4pPr>
            <a:lvl5pPr marL="2057400" indent="-228600">
              <a:buClr>
                <a:srgbClr val="00B0F0"/>
              </a:buClr>
              <a:buFont typeface="Arial" pitchFamily="34" charset="0"/>
              <a:buChar cha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8" name="Text Placeholder 9"/>
          <p:cNvSpPr>
            <a:spLocks noGrp="1"/>
          </p:cNvSpPr>
          <p:nvPr>
            <p:ph type="body" sz="quarter" idx="13"/>
          </p:nvPr>
        </p:nvSpPr>
        <p:spPr>
          <a:xfrm>
            <a:off x="456400" y="561536"/>
            <a:ext cx="7848930" cy="352864"/>
          </a:xfrm>
        </p:spPr>
        <p:txBody>
          <a:bodyPr>
            <a:noAutofit/>
          </a:bodyPr>
          <a:lstStyle>
            <a:lvl1pPr marL="0" indent="0">
              <a:buFontTx/>
              <a:buNone/>
              <a:defRPr sz="2000" baseline="0">
                <a:latin typeface="Arial" pitchFamily="34" charset="0"/>
                <a:cs typeface="Arial" pitchFamily="34" charset="0"/>
              </a:defRPr>
            </a:lvl1pPr>
          </a:lstStyle>
          <a:p>
            <a:pPr lvl="0"/>
            <a:r>
              <a:rPr lang="en-US" smtClean="0"/>
              <a:t>Click to edit Master text styles</a:t>
            </a:r>
          </a:p>
        </p:txBody>
      </p:sp>
      <p:sp>
        <p:nvSpPr>
          <p:cNvPr id="9" name="Footer Placeholder 8"/>
          <p:cNvSpPr>
            <a:spLocks noGrp="1"/>
          </p:cNvSpPr>
          <p:nvPr>
            <p:ph type="ftr" sz="quarter" idx="14"/>
          </p:nvPr>
        </p:nvSpPr>
        <p:spPr>
          <a:xfrm>
            <a:off x="479871" y="6467483"/>
            <a:ext cx="4343400" cy="273049"/>
          </a:xfrm>
        </p:spPr>
        <p:txBody>
          <a:bodyPr/>
          <a:lstStyle/>
          <a:p>
            <a:pPr>
              <a:defRPr/>
            </a:pPr>
            <a:r>
              <a:rPr lang="en-US" smtClean="0">
                <a:solidFill>
                  <a:srgbClr val="9A9B9C"/>
                </a:solidFill>
              </a:rPr>
              <a:t>Presentation Name | CONFIDENTIAL</a:t>
            </a:r>
            <a:endParaRPr lang="en-US" dirty="0" smtClean="0">
              <a:solidFill>
                <a:srgbClr val="9A9B9C"/>
              </a:solidFill>
            </a:endParaRPr>
          </a:p>
        </p:txBody>
      </p:sp>
    </p:spTree>
    <p:extLst>
      <p:ext uri="{BB962C8B-B14F-4D97-AF65-F5344CB8AC3E}">
        <p14:creationId xmlns:p14="http://schemas.microsoft.com/office/powerpoint/2010/main" val="245476497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hart 2">
    <p:spTree>
      <p:nvGrpSpPr>
        <p:cNvPr id="1" name=""/>
        <p:cNvGrpSpPr/>
        <p:nvPr/>
      </p:nvGrpSpPr>
      <p:grpSpPr>
        <a:xfrm>
          <a:off x="0" y="0"/>
          <a:ext cx="0" cy="0"/>
          <a:chOff x="0" y="0"/>
          <a:chExt cx="0" cy="0"/>
        </a:xfrm>
      </p:grpSpPr>
      <p:sp>
        <p:nvSpPr>
          <p:cNvPr id="8" name="Title 1"/>
          <p:cNvSpPr>
            <a:spLocks noGrp="1"/>
          </p:cNvSpPr>
          <p:nvPr>
            <p:ph type="title"/>
          </p:nvPr>
        </p:nvSpPr>
        <p:spPr>
          <a:xfrm>
            <a:off x="457200" y="152400"/>
            <a:ext cx="7848600" cy="457200"/>
          </a:xfrm>
        </p:spPr>
        <p:txBody>
          <a:bodyPr anchor="t">
            <a:noAutofit/>
          </a:bodyPr>
          <a:lstStyle>
            <a:lvl1pPr algn="l">
              <a:defRPr sz="2800">
                <a:latin typeface="Arial" pitchFamily="34" charset="0"/>
                <a:cs typeface="Arial" pitchFamily="34" charset="0"/>
              </a:defRPr>
            </a:lvl1pPr>
          </a:lstStyle>
          <a:p>
            <a:r>
              <a:rPr lang="en-US" smtClean="0"/>
              <a:t>Click to edit Master title style</a:t>
            </a:r>
            <a:endParaRPr lang="en-US" dirty="0"/>
          </a:p>
        </p:txBody>
      </p:sp>
      <p:sp>
        <p:nvSpPr>
          <p:cNvPr id="11" name="Chart Placeholder 10"/>
          <p:cNvSpPr>
            <a:spLocks noGrp="1"/>
          </p:cNvSpPr>
          <p:nvPr>
            <p:ph type="chart" sz="quarter" idx="12"/>
          </p:nvPr>
        </p:nvSpPr>
        <p:spPr>
          <a:xfrm>
            <a:off x="533400" y="2133600"/>
            <a:ext cx="8153400" cy="4114800"/>
          </a:xfrm>
        </p:spPr>
        <p:txBody>
          <a:bodyPr rtlCol="0">
            <a:normAutofit/>
          </a:bodyPr>
          <a:lstStyle/>
          <a:p>
            <a:pPr lvl="0"/>
            <a:r>
              <a:rPr lang="en-US" noProof="0" smtClean="0"/>
              <a:t>Click icon to add chart</a:t>
            </a:r>
            <a:endParaRPr lang="en-US" noProof="0"/>
          </a:p>
        </p:txBody>
      </p:sp>
      <p:sp>
        <p:nvSpPr>
          <p:cNvPr id="16" name="Text Placeholder 15"/>
          <p:cNvSpPr>
            <a:spLocks noGrp="1"/>
          </p:cNvSpPr>
          <p:nvPr>
            <p:ph type="body" sz="quarter" idx="13"/>
          </p:nvPr>
        </p:nvSpPr>
        <p:spPr>
          <a:xfrm>
            <a:off x="457200" y="1219200"/>
            <a:ext cx="8229600" cy="914400"/>
          </a:xfrm>
        </p:spPr>
        <p:txBody>
          <a:bodyPr>
            <a:normAutofit/>
          </a:bodyPr>
          <a:lstStyle>
            <a:lvl1pPr marL="0" indent="0">
              <a:buFontTx/>
              <a:buNone/>
              <a:defRPr sz="2000">
                <a:latin typeface="Arial" pitchFamily="34" charset="0"/>
                <a:cs typeface="Arial" pitchFamily="34" charset="0"/>
              </a:defRPr>
            </a:lvl1pPr>
          </a:lstStyle>
          <a:p>
            <a:pPr lvl="0"/>
            <a:r>
              <a:rPr lang="en-US" smtClean="0"/>
              <a:t>Click to edit Master text styles</a:t>
            </a:r>
          </a:p>
        </p:txBody>
      </p:sp>
      <p:sp>
        <p:nvSpPr>
          <p:cNvPr id="17" name="Text Placeholder 9"/>
          <p:cNvSpPr>
            <a:spLocks noGrp="1"/>
          </p:cNvSpPr>
          <p:nvPr>
            <p:ph type="body" sz="quarter" idx="14"/>
          </p:nvPr>
        </p:nvSpPr>
        <p:spPr>
          <a:xfrm>
            <a:off x="456400" y="561536"/>
            <a:ext cx="7848820" cy="352864"/>
          </a:xfrm>
        </p:spPr>
        <p:txBody>
          <a:bodyPr>
            <a:noAutofit/>
          </a:bodyPr>
          <a:lstStyle>
            <a:lvl1pPr marL="0" indent="0">
              <a:buFontTx/>
              <a:buNone/>
              <a:defRPr sz="2000" baseline="0">
                <a:latin typeface="Arial" pitchFamily="34" charset="0"/>
                <a:cs typeface="Arial" pitchFamily="34" charset="0"/>
              </a:defRPr>
            </a:lvl1pPr>
          </a:lstStyle>
          <a:p>
            <a:pPr lvl="0"/>
            <a:r>
              <a:rPr lang="en-US" smtClean="0"/>
              <a:t>Click to edit Master text styles</a:t>
            </a:r>
          </a:p>
        </p:txBody>
      </p:sp>
      <p:sp>
        <p:nvSpPr>
          <p:cNvPr id="7" name="Footer Placeholder 6"/>
          <p:cNvSpPr>
            <a:spLocks noGrp="1"/>
          </p:cNvSpPr>
          <p:nvPr>
            <p:ph type="ftr" sz="quarter" idx="15"/>
          </p:nvPr>
        </p:nvSpPr>
        <p:spPr>
          <a:xfrm>
            <a:off x="479871" y="6467483"/>
            <a:ext cx="4343400" cy="273049"/>
          </a:xfrm>
        </p:spPr>
        <p:txBody>
          <a:bodyPr/>
          <a:lstStyle/>
          <a:p>
            <a:pPr>
              <a:defRPr/>
            </a:pPr>
            <a:r>
              <a:rPr lang="en-US" smtClean="0">
                <a:solidFill>
                  <a:srgbClr val="9A9B9C"/>
                </a:solidFill>
              </a:rPr>
              <a:t>Presentation Name | CONFIDENTIAL</a:t>
            </a:r>
            <a:endParaRPr lang="en-US" dirty="0" smtClean="0">
              <a:solidFill>
                <a:srgbClr val="9A9B9C"/>
              </a:solidFill>
            </a:endParaRPr>
          </a:p>
        </p:txBody>
      </p:sp>
    </p:spTree>
    <p:extLst>
      <p:ext uri="{BB962C8B-B14F-4D97-AF65-F5344CB8AC3E}">
        <p14:creationId xmlns:p14="http://schemas.microsoft.com/office/powerpoint/2010/main" val="13721070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able 2">
    <p:spTree>
      <p:nvGrpSpPr>
        <p:cNvPr id="1" name=""/>
        <p:cNvGrpSpPr/>
        <p:nvPr/>
      </p:nvGrpSpPr>
      <p:grpSpPr>
        <a:xfrm>
          <a:off x="0" y="0"/>
          <a:ext cx="0" cy="0"/>
          <a:chOff x="0" y="0"/>
          <a:chExt cx="0" cy="0"/>
        </a:xfrm>
      </p:grpSpPr>
      <p:sp>
        <p:nvSpPr>
          <p:cNvPr id="6" name="Table Placeholder 5"/>
          <p:cNvSpPr>
            <a:spLocks noGrp="1"/>
          </p:cNvSpPr>
          <p:nvPr>
            <p:ph type="tbl" sz="quarter" idx="12"/>
          </p:nvPr>
        </p:nvSpPr>
        <p:spPr>
          <a:xfrm>
            <a:off x="533400" y="2133600"/>
            <a:ext cx="8153400" cy="4114800"/>
          </a:xfrm>
        </p:spPr>
        <p:txBody>
          <a:bodyPr rtlCol="0">
            <a:normAutofit/>
          </a:bodyPr>
          <a:lstStyle/>
          <a:p>
            <a:pPr lvl="0"/>
            <a:r>
              <a:rPr lang="en-US" noProof="0" smtClean="0"/>
              <a:t>Click icon to add table</a:t>
            </a:r>
            <a:endParaRPr lang="en-US" noProof="0"/>
          </a:p>
        </p:txBody>
      </p:sp>
      <p:sp>
        <p:nvSpPr>
          <p:cNvPr id="8" name="Title 1"/>
          <p:cNvSpPr>
            <a:spLocks noGrp="1"/>
          </p:cNvSpPr>
          <p:nvPr>
            <p:ph type="title"/>
          </p:nvPr>
        </p:nvSpPr>
        <p:spPr>
          <a:xfrm>
            <a:off x="457202" y="152400"/>
            <a:ext cx="7862888" cy="457200"/>
          </a:xfrm>
        </p:spPr>
        <p:txBody>
          <a:bodyPr anchor="t">
            <a:noAutofit/>
          </a:bodyPr>
          <a:lstStyle>
            <a:lvl1pPr algn="l">
              <a:defRPr sz="2800">
                <a:latin typeface="Arial" pitchFamily="34" charset="0"/>
                <a:cs typeface="Arial" pitchFamily="34" charset="0"/>
              </a:defRPr>
            </a:lvl1pPr>
          </a:lstStyle>
          <a:p>
            <a:r>
              <a:rPr lang="en-US" smtClean="0"/>
              <a:t>Click to edit Master title style</a:t>
            </a:r>
            <a:endParaRPr lang="en-US" dirty="0"/>
          </a:p>
        </p:txBody>
      </p:sp>
      <p:sp>
        <p:nvSpPr>
          <p:cNvPr id="9" name="Text Placeholder 15"/>
          <p:cNvSpPr>
            <a:spLocks noGrp="1"/>
          </p:cNvSpPr>
          <p:nvPr>
            <p:ph type="body" sz="quarter" idx="13"/>
          </p:nvPr>
        </p:nvSpPr>
        <p:spPr>
          <a:xfrm>
            <a:off x="457200" y="1219200"/>
            <a:ext cx="8229600" cy="914400"/>
          </a:xfrm>
        </p:spPr>
        <p:txBody>
          <a:bodyPr>
            <a:normAutofit/>
          </a:bodyPr>
          <a:lstStyle>
            <a:lvl1pPr marL="0" indent="0">
              <a:buFontTx/>
              <a:buNone/>
              <a:defRPr sz="2000">
                <a:latin typeface="Arial" pitchFamily="34" charset="0"/>
                <a:cs typeface="Arial" pitchFamily="34" charset="0"/>
              </a:defRPr>
            </a:lvl1pPr>
          </a:lstStyle>
          <a:p>
            <a:pPr lvl="0"/>
            <a:r>
              <a:rPr lang="en-US" smtClean="0"/>
              <a:t>Click to edit Master text styles</a:t>
            </a:r>
          </a:p>
        </p:txBody>
      </p:sp>
      <p:sp>
        <p:nvSpPr>
          <p:cNvPr id="10" name="Text Placeholder 9"/>
          <p:cNvSpPr>
            <a:spLocks noGrp="1"/>
          </p:cNvSpPr>
          <p:nvPr>
            <p:ph type="body" sz="quarter" idx="14"/>
          </p:nvPr>
        </p:nvSpPr>
        <p:spPr>
          <a:xfrm>
            <a:off x="456400" y="561536"/>
            <a:ext cx="7848930" cy="352864"/>
          </a:xfrm>
        </p:spPr>
        <p:txBody>
          <a:bodyPr>
            <a:noAutofit/>
          </a:bodyPr>
          <a:lstStyle>
            <a:lvl1pPr marL="0" indent="0">
              <a:buFontTx/>
              <a:buNone/>
              <a:defRPr sz="2000" baseline="0">
                <a:latin typeface="Arial" pitchFamily="34" charset="0"/>
                <a:cs typeface="Arial" pitchFamily="34" charset="0"/>
              </a:defRPr>
            </a:lvl1pPr>
          </a:lstStyle>
          <a:p>
            <a:pPr lvl="0"/>
            <a:r>
              <a:rPr lang="en-US" smtClean="0"/>
              <a:t>Click to edit Master text styles</a:t>
            </a:r>
          </a:p>
        </p:txBody>
      </p:sp>
      <p:sp>
        <p:nvSpPr>
          <p:cNvPr id="11" name="Footer Placeholder 10"/>
          <p:cNvSpPr>
            <a:spLocks noGrp="1"/>
          </p:cNvSpPr>
          <p:nvPr>
            <p:ph type="ftr" sz="quarter" idx="15"/>
          </p:nvPr>
        </p:nvSpPr>
        <p:spPr>
          <a:xfrm>
            <a:off x="479871" y="6467483"/>
            <a:ext cx="4343400" cy="273049"/>
          </a:xfrm>
        </p:spPr>
        <p:txBody>
          <a:bodyPr/>
          <a:lstStyle/>
          <a:p>
            <a:pPr>
              <a:defRPr/>
            </a:pPr>
            <a:r>
              <a:rPr lang="en-US" smtClean="0">
                <a:solidFill>
                  <a:srgbClr val="9A9B9C"/>
                </a:solidFill>
              </a:rPr>
              <a:t>Presentation Name | CONFIDENTIAL</a:t>
            </a:r>
            <a:endParaRPr lang="en-US" dirty="0" smtClean="0">
              <a:solidFill>
                <a:srgbClr val="9A9B9C"/>
              </a:solidFill>
            </a:endParaRPr>
          </a:p>
        </p:txBody>
      </p:sp>
    </p:spTree>
    <p:extLst>
      <p:ext uri="{BB962C8B-B14F-4D97-AF65-F5344CB8AC3E}">
        <p14:creationId xmlns:p14="http://schemas.microsoft.com/office/powerpoint/2010/main" val="382527042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amrtArt 2">
    <p:spTree>
      <p:nvGrpSpPr>
        <p:cNvPr id="1" name=""/>
        <p:cNvGrpSpPr/>
        <p:nvPr/>
      </p:nvGrpSpPr>
      <p:grpSpPr>
        <a:xfrm>
          <a:off x="0" y="0"/>
          <a:ext cx="0" cy="0"/>
          <a:chOff x="0" y="0"/>
          <a:chExt cx="0" cy="0"/>
        </a:xfrm>
      </p:grpSpPr>
      <p:sp>
        <p:nvSpPr>
          <p:cNvPr id="8" name="Title 1"/>
          <p:cNvSpPr>
            <a:spLocks noGrp="1"/>
          </p:cNvSpPr>
          <p:nvPr>
            <p:ph type="title"/>
          </p:nvPr>
        </p:nvSpPr>
        <p:spPr>
          <a:xfrm>
            <a:off x="457200" y="152400"/>
            <a:ext cx="7848600" cy="457200"/>
          </a:xfrm>
        </p:spPr>
        <p:txBody>
          <a:bodyPr anchor="t">
            <a:noAutofit/>
          </a:bodyPr>
          <a:lstStyle>
            <a:lvl1pPr algn="l">
              <a:defRPr sz="2800">
                <a:latin typeface="Arial" pitchFamily="34" charset="0"/>
                <a:cs typeface="Arial" pitchFamily="34" charset="0"/>
              </a:defRPr>
            </a:lvl1pPr>
          </a:lstStyle>
          <a:p>
            <a:r>
              <a:rPr lang="en-US" smtClean="0"/>
              <a:t>Click to edit Master title style</a:t>
            </a:r>
            <a:endParaRPr lang="en-US" dirty="0"/>
          </a:p>
        </p:txBody>
      </p:sp>
      <p:sp>
        <p:nvSpPr>
          <p:cNvPr id="9" name="SmartArt Placeholder 8"/>
          <p:cNvSpPr>
            <a:spLocks noGrp="1"/>
          </p:cNvSpPr>
          <p:nvPr>
            <p:ph type="dgm" sz="quarter" idx="12"/>
          </p:nvPr>
        </p:nvSpPr>
        <p:spPr>
          <a:xfrm>
            <a:off x="533400" y="2133600"/>
            <a:ext cx="8153400" cy="4114800"/>
          </a:xfrm>
        </p:spPr>
        <p:txBody>
          <a:bodyPr rtlCol="0">
            <a:normAutofit/>
          </a:bodyPr>
          <a:lstStyle/>
          <a:p>
            <a:pPr lvl="0"/>
            <a:r>
              <a:rPr lang="en-US" noProof="0" smtClean="0"/>
              <a:t>Click icon to add SmartArt graphic</a:t>
            </a:r>
            <a:endParaRPr lang="en-US" noProof="0"/>
          </a:p>
        </p:txBody>
      </p:sp>
      <p:sp>
        <p:nvSpPr>
          <p:cNvPr id="13" name="Text Placeholder 15"/>
          <p:cNvSpPr>
            <a:spLocks noGrp="1"/>
          </p:cNvSpPr>
          <p:nvPr>
            <p:ph type="body" sz="quarter" idx="13"/>
          </p:nvPr>
        </p:nvSpPr>
        <p:spPr>
          <a:xfrm>
            <a:off x="457200" y="1219200"/>
            <a:ext cx="8229600" cy="914400"/>
          </a:xfrm>
        </p:spPr>
        <p:txBody>
          <a:bodyPr>
            <a:normAutofit/>
          </a:bodyPr>
          <a:lstStyle>
            <a:lvl1pPr marL="0" indent="0">
              <a:buFontTx/>
              <a:buNone/>
              <a:defRPr sz="2000">
                <a:latin typeface="Arial" pitchFamily="34" charset="0"/>
                <a:cs typeface="Arial" pitchFamily="34" charset="0"/>
              </a:defRPr>
            </a:lvl1pPr>
          </a:lstStyle>
          <a:p>
            <a:pPr lvl="0"/>
            <a:r>
              <a:rPr lang="en-US" smtClean="0"/>
              <a:t>Click to edit Master text styles</a:t>
            </a:r>
          </a:p>
        </p:txBody>
      </p:sp>
      <p:sp>
        <p:nvSpPr>
          <p:cNvPr id="14" name="Text Placeholder 9"/>
          <p:cNvSpPr>
            <a:spLocks noGrp="1"/>
          </p:cNvSpPr>
          <p:nvPr>
            <p:ph type="body" sz="quarter" idx="14"/>
          </p:nvPr>
        </p:nvSpPr>
        <p:spPr>
          <a:xfrm>
            <a:off x="456400" y="561536"/>
            <a:ext cx="7834532" cy="352864"/>
          </a:xfrm>
        </p:spPr>
        <p:txBody>
          <a:bodyPr>
            <a:noAutofit/>
          </a:bodyPr>
          <a:lstStyle>
            <a:lvl1pPr marL="0" indent="0">
              <a:buFontTx/>
              <a:buNone/>
              <a:defRPr sz="2000" baseline="0">
                <a:latin typeface="Arial" pitchFamily="34" charset="0"/>
                <a:cs typeface="Arial" pitchFamily="34" charset="0"/>
              </a:defRPr>
            </a:lvl1pPr>
          </a:lstStyle>
          <a:p>
            <a:pPr lvl="0"/>
            <a:r>
              <a:rPr lang="en-US" smtClean="0"/>
              <a:t>Click to edit Master text styles</a:t>
            </a:r>
          </a:p>
        </p:txBody>
      </p:sp>
      <p:sp>
        <p:nvSpPr>
          <p:cNvPr id="7" name="Footer Placeholder 6"/>
          <p:cNvSpPr>
            <a:spLocks noGrp="1"/>
          </p:cNvSpPr>
          <p:nvPr>
            <p:ph type="ftr" sz="quarter" idx="15"/>
          </p:nvPr>
        </p:nvSpPr>
        <p:spPr>
          <a:xfrm>
            <a:off x="479871" y="6467483"/>
            <a:ext cx="4343400" cy="273049"/>
          </a:xfrm>
        </p:spPr>
        <p:txBody>
          <a:bodyPr/>
          <a:lstStyle/>
          <a:p>
            <a:pPr>
              <a:defRPr/>
            </a:pPr>
            <a:r>
              <a:rPr lang="en-US" smtClean="0">
                <a:solidFill>
                  <a:srgbClr val="9A9B9C"/>
                </a:solidFill>
              </a:rPr>
              <a:t>Presentation Name | CONFIDENTIAL</a:t>
            </a:r>
            <a:endParaRPr lang="en-US" dirty="0" smtClean="0">
              <a:solidFill>
                <a:srgbClr val="9A9B9C"/>
              </a:solidFill>
            </a:endParaRPr>
          </a:p>
        </p:txBody>
      </p:sp>
    </p:spTree>
    <p:extLst>
      <p:ext uri="{BB962C8B-B14F-4D97-AF65-F5344CB8AC3E}">
        <p14:creationId xmlns:p14="http://schemas.microsoft.com/office/powerpoint/2010/main" val="93934905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l">
              <a:defRPr sz="3600">
                <a:solidFill>
                  <a:srgbClr val="017BA1"/>
                </a:solidFil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sz="28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53074F12-AA26-4AC8-9962-C36BB8F32554}" type="datetimeFigureOut">
              <a:rPr lang="en-US" smtClean="0"/>
              <a:pPr/>
              <a:t>8/18/2015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16725299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0" name="Group 9"/>
          <p:cNvGrpSpPr/>
          <p:nvPr/>
        </p:nvGrpSpPr>
        <p:grpSpPr>
          <a:xfrm>
            <a:off x="323850" y="0"/>
            <a:ext cx="8032750" cy="968721"/>
            <a:chOff x="323850" y="-1"/>
            <a:chExt cx="8032750" cy="968721"/>
          </a:xfrm>
        </p:grpSpPr>
        <p:sp>
          <p:nvSpPr>
            <p:cNvPr id="21" name="Rectangle 20"/>
            <p:cNvSpPr/>
            <p:nvPr userDrawn="1"/>
          </p:nvSpPr>
          <p:spPr>
            <a:xfrm>
              <a:off x="323850" y="-1"/>
              <a:ext cx="8032750" cy="968721"/>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userDrawn="1"/>
          </p:nvSpPr>
          <p:spPr>
            <a:xfrm>
              <a:off x="323850" y="0"/>
              <a:ext cx="6165850" cy="8255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userDrawn="1"/>
          </p:nvSpPr>
          <p:spPr>
            <a:xfrm>
              <a:off x="6491224" y="877280"/>
              <a:ext cx="1865376" cy="914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26" name="Title Placeholder 1"/>
          <p:cNvSpPr>
            <a:spLocks noGrp="1"/>
          </p:cNvSpPr>
          <p:nvPr>
            <p:ph type="title"/>
          </p:nvPr>
        </p:nvSpPr>
        <p:spPr bwMode="auto">
          <a:xfrm>
            <a:off x="457202" y="228600"/>
            <a:ext cx="7862888"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mtClean="0"/>
              <a:t>Click to edit Master title style</a:t>
            </a:r>
            <a:endParaRPr lang="en-US" dirty="0" smtClean="0"/>
          </a:p>
        </p:txBody>
      </p:sp>
      <p:sp>
        <p:nvSpPr>
          <p:cNvPr id="1027" name="Text Placeholder 2"/>
          <p:cNvSpPr>
            <a:spLocks noGrp="1"/>
          </p:cNvSpPr>
          <p:nvPr>
            <p:ph type="body" idx="1"/>
          </p:nvPr>
        </p:nvSpPr>
        <p:spPr bwMode="auto">
          <a:xfrm>
            <a:off x="457200" y="1543933"/>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7" name="Slide Number Placeholder 5"/>
          <p:cNvSpPr txBox="1">
            <a:spLocks/>
          </p:cNvSpPr>
          <p:nvPr/>
        </p:nvSpPr>
        <p:spPr>
          <a:xfrm>
            <a:off x="8016879" y="6553208"/>
            <a:ext cx="669925" cy="163513"/>
          </a:xfrm>
          <a:prstGeom prst="rect">
            <a:avLst/>
          </a:prstGeom>
        </p:spPr>
        <p:txBody>
          <a:bodyPr vert="horz" lIns="0" tIns="0" rIns="0" bIns="0" rtlCol="0" anchor="t" anchorCtr="0"/>
          <a:lstStyle>
            <a:defPPr>
              <a:defRPr lang="en-US"/>
            </a:defPPr>
            <a:lvl1pPr algn="r" rtl="0" fontAlgn="auto">
              <a:spcBef>
                <a:spcPts val="0"/>
              </a:spcBef>
              <a:spcAft>
                <a:spcPts val="0"/>
              </a:spcAft>
              <a:defRPr sz="800" kern="1200" smtClean="0">
                <a:solidFill>
                  <a:schemeClr val="tx2"/>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defRPr/>
            </a:pPr>
            <a:fld id="{A0742EFC-8BEC-49F9-9CC9-7EDCB5B63F76}" type="slidenum">
              <a:rPr lang="en-US" smtClean="0">
                <a:solidFill>
                  <a:srgbClr val="9A9B9C"/>
                </a:solidFill>
              </a:rPr>
              <a:pPr>
                <a:defRPr/>
              </a:pPr>
              <a:t>‹#›</a:t>
            </a:fld>
            <a:endParaRPr lang="en-US" dirty="0">
              <a:solidFill>
                <a:srgbClr val="9A9B9C"/>
              </a:solidFill>
            </a:endParaRPr>
          </a:p>
        </p:txBody>
      </p:sp>
      <p:sp>
        <p:nvSpPr>
          <p:cNvPr id="8" name="Footer Placeholder 7"/>
          <p:cNvSpPr>
            <a:spLocks noGrp="1"/>
          </p:cNvSpPr>
          <p:nvPr>
            <p:ph type="ftr" sz="quarter" idx="3"/>
          </p:nvPr>
        </p:nvSpPr>
        <p:spPr>
          <a:xfrm>
            <a:off x="457200" y="6467483"/>
            <a:ext cx="4343400" cy="273049"/>
          </a:xfrm>
          <a:prstGeom prst="rect">
            <a:avLst/>
          </a:prstGeom>
        </p:spPr>
        <p:txBody>
          <a:bodyPr vert="horz" lIns="91440" tIns="45720" rIns="91440" bIns="45720" rtlCol="0" anchor="ctr"/>
          <a:lstStyle>
            <a:lvl1pPr algn="l">
              <a:defRPr sz="800">
                <a:solidFill>
                  <a:schemeClr val="tx1">
                    <a:tint val="75000"/>
                  </a:schemeClr>
                </a:solidFill>
                <a:latin typeface="+mn-lt"/>
              </a:defRPr>
            </a:lvl1pPr>
          </a:lstStyle>
          <a:p>
            <a:pPr>
              <a:defRPr/>
            </a:pPr>
            <a:r>
              <a:rPr lang="en-US" dirty="0" smtClean="0">
                <a:solidFill>
                  <a:srgbClr val="9A9B9C"/>
                </a:solidFill>
              </a:rPr>
              <a:t>Presentation Name | CONFIDENTIAL</a:t>
            </a:r>
          </a:p>
        </p:txBody>
      </p:sp>
      <p:pic>
        <p:nvPicPr>
          <p:cNvPr id="2" name="Picture 2" descr="C:\Users\jallison\AppData\Local\Temp\VMwareDnD\a0679ae3\DS_logo_portrait_format_4color_rgb_120206.png"/>
          <p:cNvPicPr>
            <a:picLocks noChangeAspect="1" noChangeArrowheads="1"/>
          </p:cNvPicPr>
          <p:nvPr/>
        </p:nvPicPr>
        <p:blipFill>
          <a:blip r:embed="rId12" cstate="print"/>
          <a:srcRect/>
          <a:stretch>
            <a:fillRect/>
          </a:stretch>
        </p:blipFill>
        <p:spPr bwMode="auto">
          <a:xfrm>
            <a:off x="8355653" y="0"/>
            <a:ext cx="788346" cy="778114"/>
          </a:xfrm>
          <a:prstGeom prst="rect">
            <a:avLst/>
          </a:prstGeom>
          <a:noFill/>
        </p:spPr>
      </p:pic>
    </p:spTree>
  </p:cSld>
  <p:clrMap bg1="lt1" tx1="dk1" bg2="lt2" tx2="dk2" accent1="accent1" accent2="accent2" accent3="accent3" accent4="accent4" accent5="accent5" accent6="accent6" hlink="hlink" folHlink="folHlink"/>
  <p:sldLayoutIdLst>
    <p:sldLayoutId id="2147483697" r:id="rId1"/>
    <p:sldLayoutId id="2147483716" r:id="rId2"/>
    <p:sldLayoutId id="2147483717" r:id="rId3"/>
    <p:sldLayoutId id="2147483702" r:id="rId4"/>
    <p:sldLayoutId id="2147483704" r:id="rId5"/>
    <p:sldLayoutId id="2147483706" r:id="rId6"/>
    <p:sldLayoutId id="2147483708" r:id="rId7"/>
    <p:sldLayoutId id="2147483710" r:id="rId8"/>
    <p:sldLayoutId id="2147483712" r:id="rId9"/>
    <p:sldLayoutId id="2147483718" r:id="rId10"/>
  </p:sldLayoutIdLst>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hf hdr="0" dt="0"/>
  <p:txStyles>
    <p:titleStyle>
      <a:lvl1pPr marL="0" marR="0" indent="0" algn="l" defTabSz="914400" rtl="0" eaLnBrk="1" fontAlgn="base" latinLnBrk="0" hangingPunct="1">
        <a:lnSpc>
          <a:spcPct val="100000"/>
        </a:lnSpc>
        <a:spcBef>
          <a:spcPct val="0"/>
        </a:spcBef>
        <a:spcAft>
          <a:spcPct val="0"/>
        </a:spcAft>
        <a:buClrTx/>
        <a:buSzTx/>
        <a:buFontTx/>
        <a:buNone/>
        <a:tabLst/>
        <a:defRPr sz="28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Arial" charset="0"/>
        </a:defRPr>
      </a:lvl2pPr>
      <a:lvl3pPr algn="ctr" rtl="0" eaLnBrk="1" fontAlgn="base" hangingPunct="1">
        <a:spcBef>
          <a:spcPct val="0"/>
        </a:spcBef>
        <a:spcAft>
          <a:spcPct val="0"/>
        </a:spcAft>
        <a:defRPr sz="4400">
          <a:solidFill>
            <a:schemeClr val="tx1"/>
          </a:solidFill>
          <a:latin typeface="Arial" charset="0"/>
        </a:defRPr>
      </a:lvl3pPr>
      <a:lvl4pPr algn="ctr" rtl="0" eaLnBrk="1" fontAlgn="base" hangingPunct="1">
        <a:spcBef>
          <a:spcPct val="0"/>
        </a:spcBef>
        <a:spcAft>
          <a:spcPct val="0"/>
        </a:spcAft>
        <a:defRPr sz="4400">
          <a:solidFill>
            <a:schemeClr val="tx1"/>
          </a:solidFill>
          <a:latin typeface="Arial" charset="0"/>
        </a:defRPr>
      </a:lvl4pPr>
      <a:lvl5pPr algn="ctr" rtl="0" eaLnBrk="1" fontAlgn="base" hangingPunct="1">
        <a:spcBef>
          <a:spcPct val="0"/>
        </a:spcBef>
        <a:spcAft>
          <a:spcPct val="0"/>
        </a:spcAft>
        <a:defRPr sz="4400">
          <a:solidFill>
            <a:schemeClr val="tx1"/>
          </a:solidFill>
          <a:latin typeface="Arial" charset="0"/>
        </a:defRPr>
      </a:lvl5pPr>
      <a:lvl6pPr marL="457200" algn="ctr" rtl="0" eaLnBrk="1" fontAlgn="base" hangingPunct="1">
        <a:spcBef>
          <a:spcPct val="0"/>
        </a:spcBef>
        <a:spcAft>
          <a:spcPct val="0"/>
        </a:spcAft>
        <a:defRPr sz="4400">
          <a:solidFill>
            <a:schemeClr val="tx1"/>
          </a:solidFill>
          <a:latin typeface="Arial" charset="0"/>
        </a:defRPr>
      </a:lvl6pPr>
      <a:lvl7pPr marL="914400" algn="ctr" rtl="0" eaLnBrk="1" fontAlgn="base" hangingPunct="1">
        <a:spcBef>
          <a:spcPct val="0"/>
        </a:spcBef>
        <a:spcAft>
          <a:spcPct val="0"/>
        </a:spcAft>
        <a:defRPr sz="4400">
          <a:solidFill>
            <a:schemeClr val="tx1"/>
          </a:solidFill>
          <a:latin typeface="Arial" charset="0"/>
        </a:defRPr>
      </a:lvl7pPr>
      <a:lvl8pPr marL="1371600" algn="ctr" rtl="0" eaLnBrk="1" fontAlgn="base" hangingPunct="1">
        <a:spcBef>
          <a:spcPct val="0"/>
        </a:spcBef>
        <a:spcAft>
          <a:spcPct val="0"/>
        </a:spcAft>
        <a:defRPr sz="4400">
          <a:solidFill>
            <a:schemeClr val="tx1"/>
          </a:solidFill>
          <a:latin typeface="Arial" charset="0"/>
        </a:defRPr>
      </a:lvl8pPr>
      <a:lvl9pPr marL="1828800" algn="ctr" rtl="0" eaLnBrk="1" fontAlgn="base" hangingPunct="1">
        <a:spcBef>
          <a:spcPct val="0"/>
        </a:spcBef>
        <a:spcAft>
          <a:spcPct val="0"/>
        </a:spcAft>
        <a:defRPr sz="4400">
          <a:solidFill>
            <a:schemeClr val="tx1"/>
          </a:solidFill>
          <a:latin typeface="Arial" charset="0"/>
        </a:defRPr>
      </a:lvl9pPr>
    </p:titleStyle>
    <p:bodyStyle>
      <a:lvl1pPr marL="0" indent="0" algn="l" rtl="0" eaLnBrk="1" fontAlgn="base" hangingPunct="1">
        <a:spcBef>
          <a:spcPct val="20000"/>
        </a:spcBef>
        <a:spcAft>
          <a:spcPct val="0"/>
        </a:spcAft>
        <a:buClr>
          <a:srgbClr val="00B0F0"/>
        </a:buClr>
        <a:buFontTx/>
        <a:buNone/>
        <a:defRPr sz="2800" kern="1200">
          <a:solidFill>
            <a:schemeClr val="tx1"/>
          </a:solidFill>
          <a:latin typeface="+mn-lt"/>
          <a:ea typeface="+mn-ea"/>
          <a:cs typeface="+mn-cs"/>
        </a:defRPr>
      </a:lvl1pPr>
      <a:lvl2pPr marL="576263" indent="-238125" algn="l" rtl="0" eaLnBrk="1" fontAlgn="base" hangingPunct="1">
        <a:spcBef>
          <a:spcPct val="20000"/>
        </a:spcBef>
        <a:spcAft>
          <a:spcPct val="0"/>
        </a:spcAft>
        <a:buClr>
          <a:srgbClr val="00B0F0"/>
        </a:buClr>
        <a:buFont typeface="Arial" pitchFamily="34" charset="0"/>
        <a:buChar char="•"/>
        <a:defRPr sz="2400" kern="1200">
          <a:solidFill>
            <a:schemeClr val="tx1"/>
          </a:solidFill>
          <a:latin typeface="+mn-lt"/>
          <a:ea typeface="+mn-ea"/>
          <a:cs typeface="+mn-cs"/>
        </a:defRPr>
      </a:lvl2pPr>
      <a:lvl3pPr marL="1027113" indent="-225425" algn="l" rtl="0" eaLnBrk="1" fontAlgn="base" hangingPunct="1">
        <a:spcBef>
          <a:spcPct val="20000"/>
        </a:spcBef>
        <a:spcAft>
          <a:spcPct val="0"/>
        </a:spcAft>
        <a:buClr>
          <a:srgbClr val="00B0F0"/>
        </a:buClr>
        <a:buFont typeface="Arial" pitchFamily="34" charset="0"/>
        <a:buChar char="•"/>
        <a:defRPr sz="2200" kern="1200">
          <a:solidFill>
            <a:schemeClr val="tx1"/>
          </a:solidFill>
          <a:latin typeface="+mn-lt"/>
          <a:ea typeface="+mn-ea"/>
          <a:cs typeface="+mn-cs"/>
        </a:defRPr>
      </a:lvl3pPr>
      <a:lvl4pPr marL="1490663" indent="-238125" algn="l" rtl="0" eaLnBrk="1" fontAlgn="base" hangingPunct="1">
        <a:spcBef>
          <a:spcPct val="20000"/>
        </a:spcBef>
        <a:spcAft>
          <a:spcPct val="0"/>
        </a:spcAft>
        <a:buClr>
          <a:srgbClr val="00B0F0"/>
        </a:buClr>
        <a:buFont typeface="Arial" pitchFamily="34"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rgbClr val="00B0F0"/>
        </a:buClr>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scholarly-journals.php" TargetMode="External"/><Relationship Id="rId2" Type="http://schemas.openxmlformats.org/officeDocument/2006/relationships/hyperlink" Target="http://www.omicsonline.org/open-access-publication.php" TargetMode="External"/><Relationship Id="rId1" Type="http://schemas.openxmlformats.org/officeDocument/2006/relationships/slideLayout" Target="../slideLayouts/slideLayout10.xml"/><Relationship Id="rId4" Type="http://schemas.openxmlformats.org/officeDocument/2006/relationships/hyperlink" Target="http://www.omicsonline.org/international-scientific-conferences/"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5.xml"/><Relationship Id="rId4" Type="http://schemas.openxmlformats.org/officeDocument/2006/relationships/image" Target="../media/image16.jpg"/></Relationships>
</file>

<file path=ppt/slides/_rels/slide6.xml.rels><?xml version="1.0" encoding="UTF-8" standalone="yes"?>
<Relationships xmlns="http://schemas.openxmlformats.org/package/2006/relationships"><Relationship Id="rId3" Type="http://schemas.openxmlformats.org/officeDocument/2006/relationships/image" Target="../media/image17.jpg"/><Relationship Id="rId7" Type="http://schemas.openxmlformats.org/officeDocument/2006/relationships/image" Target="../media/image21.png"/><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image" Target="../media/image20.png"/><Relationship Id="rId5" Type="http://schemas.openxmlformats.org/officeDocument/2006/relationships/image" Target="../media/image19.jpeg"/><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microsoft.com/office/2007/relationships/hdphoto" Target="../media/hdphoto2.wdp"/><Relationship Id="rId5" Type="http://schemas.openxmlformats.org/officeDocument/2006/relationships/image" Target="../media/image24.png"/><Relationship Id="rId4" Type="http://schemas.microsoft.com/office/2007/relationships/hdphoto" Target="../media/hdphoto1.wdp"/></Relationships>
</file>

<file path=ppt/slides/_rels/slide11.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5.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26.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1.png"/><Relationship Id="rId1" Type="http://schemas.openxmlformats.org/officeDocument/2006/relationships/slideLayout" Target="../slideLayouts/slideLayout6.xml"/><Relationship Id="rId4" Type="http://schemas.openxmlformats.org/officeDocument/2006/relationships/image" Target="../media/image28.png"/></Relationships>
</file>

<file path=ppt/slides/_rels/slide14.xml.rels><?xml version="1.0" encoding="UTF-8" standalone="yes"?>
<Relationships xmlns="http://schemas.openxmlformats.org/package/2006/relationships"><Relationship Id="rId8" Type="http://schemas.openxmlformats.org/officeDocument/2006/relationships/image" Target="../media/image34.gif"/><Relationship Id="rId3" Type="http://schemas.openxmlformats.org/officeDocument/2006/relationships/image" Target="../media/image30.jpeg"/><Relationship Id="rId7" Type="http://schemas.openxmlformats.org/officeDocument/2006/relationships/image" Target="../media/image33.jpeg"/><Relationship Id="rId2" Type="http://schemas.openxmlformats.org/officeDocument/2006/relationships/image" Target="../media/image29.jpg"/><Relationship Id="rId1" Type="http://schemas.openxmlformats.org/officeDocument/2006/relationships/slideLayout" Target="../slideLayouts/slideLayout6.xml"/><Relationship Id="rId6" Type="http://schemas.microsoft.com/office/2007/relationships/hdphoto" Target="../media/hdphoto5.wdp"/><Relationship Id="rId11" Type="http://schemas.openxmlformats.org/officeDocument/2006/relationships/image" Target="../media/image37.jpg"/><Relationship Id="rId5" Type="http://schemas.openxmlformats.org/officeDocument/2006/relationships/image" Target="../media/image32.png"/><Relationship Id="rId10" Type="http://schemas.openxmlformats.org/officeDocument/2006/relationships/image" Target="../media/image36.jpeg"/><Relationship Id="rId4" Type="http://schemas.openxmlformats.org/officeDocument/2006/relationships/image" Target="../media/image31.png"/><Relationship Id="rId9" Type="http://schemas.openxmlformats.org/officeDocument/2006/relationships/image" Target="../media/image35.jpeg"/></Relationships>
</file>

<file path=ppt/slides/_rels/slide15.xml.rels><?xml version="1.0" encoding="UTF-8" standalone="yes"?>
<Relationships xmlns="http://schemas.openxmlformats.org/package/2006/relationships"><Relationship Id="rId8" Type="http://schemas.openxmlformats.org/officeDocument/2006/relationships/image" Target="../media/image44.jpeg"/><Relationship Id="rId3" Type="http://schemas.openxmlformats.org/officeDocument/2006/relationships/image" Target="../media/image39.jpeg"/><Relationship Id="rId7" Type="http://schemas.openxmlformats.org/officeDocument/2006/relationships/image" Target="../media/image43.jpg"/><Relationship Id="rId2" Type="http://schemas.openxmlformats.org/officeDocument/2006/relationships/image" Target="../media/image38.jpg"/><Relationship Id="rId1" Type="http://schemas.openxmlformats.org/officeDocument/2006/relationships/slideLayout" Target="../slideLayouts/slideLayout6.xml"/><Relationship Id="rId6" Type="http://schemas.openxmlformats.org/officeDocument/2006/relationships/image" Target="../media/image42.jpeg"/><Relationship Id="rId5" Type="http://schemas.openxmlformats.org/officeDocument/2006/relationships/image" Target="../media/image41.jpg"/><Relationship Id="rId10" Type="http://schemas.microsoft.com/office/2007/relationships/hdphoto" Target="../media/hdphoto6.wdp"/><Relationship Id="rId4" Type="http://schemas.openxmlformats.org/officeDocument/2006/relationships/image" Target="../media/image40.jpeg"/><Relationship Id="rId9" Type="http://schemas.openxmlformats.org/officeDocument/2006/relationships/image" Target="../media/image45.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8" Type="http://schemas.openxmlformats.org/officeDocument/2006/relationships/image" Target="../media/image52.jpg"/><Relationship Id="rId13" Type="http://schemas.openxmlformats.org/officeDocument/2006/relationships/image" Target="../media/image57.jpeg"/><Relationship Id="rId18" Type="http://schemas.openxmlformats.org/officeDocument/2006/relationships/image" Target="../media/image62.jpeg"/><Relationship Id="rId3" Type="http://schemas.openxmlformats.org/officeDocument/2006/relationships/image" Target="../media/image47.png"/><Relationship Id="rId7" Type="http://schemas.openxmlformats.org/officeDocument/2006/relationships/image" Target="../media/image51.jpeg"/><Relationship Id="rId12" Type="http://schemas.openxmlformats.org/officeDocument/2006/relationships/image" Target="../media/image56.png"/><Relationship Id="rId17" Type="http://schemas.openxmlformats.org/officeDocument/2006/relationships/image" Target="../media/image61.png"/><Relationship Id="rId2" Type="http://schemas.openxmlformats.org/officeDocument/2006/relationships/notesSlide" Target="../notesSlides/notesSlide4.xml"/><Relationship Id="rId16" Type="http://schemas.openxmlformats.org/officeDocument/2006/relationships/image" Target="../media/image60.png"/><Relationship Id="rId20" Type="http://schemas.openxmlformats.org/officeDocument/2006/relationships/image" Target="../media/image64.jpeg"/><Relationship Id="rId1" Type="http://schemas.openxmlformats.org/officeDocument/2006/relationships/slideLayout" Target="../slideLayouts/slideLayout6.xml"/><Relationship Id="rId6" Type="http://schemas.openxmlformats.org/officeDocument/2006/relationships/image" Target="../media/image50.png"/><Relationship Id="rId11" Type="http://schemas.openxmlformats.org/officeDocument/2006/relationships/image" Target="../media/image55.png"/><Relationship Id="rId5" Type="http://schemas.openxmlformats.org/officeDocument/2006/relationships/image" Target="../media/image49.jpeg"/><Relationship Id="rId15" Type="http://schemas.openxmlformats.org/officeDocument/2006/relationships/image" Target="../media/image59.png"/><Relationship Id="rId10" Type="http://schemas.openxmlformats.org/officeDocument/2006/relationships/image" Target="../media/image54.png"/><Relationship Id="rId19" Type="http://schemas.openxmlformats.org/officeDocument/2006/relationships/image" Target="../media/image63.png"/><Relationship Id="rId4" Type="http://schemas.openxmlformats.org/officeDocument/2006/relationships/image" Target="../media/image48.png"/><Relationship Id="rId9" Type="http://schemas.openxmlformats.org/officeDocument/2006/relationships/image" Target="../media/image53.png"/><Relationship Id="rId14" Type="http://schemas.openxmlformats.org/officeDocument/2006/relationships/image" Target="../media/image58.jpeg"/></Relationships>
</file>

<file path=ppt/slides/_rels/slide20.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image" Target="../media/image65.png"/><Relationship Id="rId1" Type="http://schemas.openxmlformats.org/officeDocument/2006/relationships/slideLayout" Target="../slideLayouts/slideLayout6.xml"/><Relationship Id="rId4" Type="http://schemas.openxmlformats.org/officeDocument/2006/relationships/image" Target="../media/image67.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image" Target="../media/image68.jp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jpe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72.png"/><Relationship Id="rId1" Type="http://schemas.openxmlformats.org/officeDocument/2006/relationships/slideLayout" Target="../slideLayouts/slideLayout6.xml"/><Relationship Id="rId5" Type="http://schemas.openxmlformats.org/officeDocument/2006/relationships/image" Target="../media/image20.png"/><Relationship Id="rId4" Type="http://schemas.openxmlformats.org/officeDocument/2006/relationships/image" Target="../media/image73.png"/></Relationships>
</file>

<file path=ppt/slides/_rels/slide26.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image" Target="../media/image74.jpg"/><Relationship Id="rId1" Type="http://schemas.openxmlformats.org/officeDocument/2006/relationships/slideLayout" Target="../slideLayouts/slideLayout6.xml"/><Relationship Id="rId4" Type="http://schemas.openxmlformats.org/officeDocument/2006/relationships/image" Target="../media/image76.png"/></Relationships>
</file>

<file path=ppt/slides/_rels/slide27.xml.rels><?xml version="1.0" encoding="UTF-8" standalone="yes"?>
<Relationships xmlns="http://schemas.openxmlformats.org/package/2006/relationships"><Relationship Id="rId3" Type="http://schemas.openxmlformats.org/officeDocument/2006/relationships/image" Target="../media/image78.gif"/><Relationship Id="rId2" Type="http://schemas.openxmlformats.org/officeDocument/2006/relationships/image" Target="../media/image77.gif"/><Relationship Id="rId1" Type="http://schemas.openxmlformats.org/officeDocument/2006/relationships/slideLayout" Target="../slideLayouts/slideLayout6.xml"/><Relationship Id="rId6" Type="http://schemas.openxmlformats.org/officeDocument/2006/relationships/image" Target="../media/image80.png"/><Relationship Id="rId5" Type="http://schemas.openxmlformats.org/officeDocument/2006/relationships/image" Target="../media/image79.jpg"/><Relationship Id="rId4" Type="http://schemas.openxmlformats.org/officeDocument/2006/relationships/hyperlink" Target="mailto:pjwable@gmail.com"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hyperlink" Target="http://pharmacovigilance.pharmaceuticalconferences.com/" TargetMode="Externa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200" dirty="0"/>
              <a:t>About OMICS Group</a:t>
            </a:r>
          </a:p>
        </p:txBody>
      </p:sp>
      <p:sp>
        <p:nvSpPr>
          <p:cNvPr id="3" name="Content Placeholder 2"/>
          <p:cNvSpPr>
            <a:spLocks noGrp="1"/>
          </p:cNvSpPr>
          <p:nvPr>
            <p:ph idx="1"/>
          </p:nvPr>
        </p:nvSpPr>
        <p:spPr>
          <a:xfrm>
            <a:off x="448965" y="1495425"/>
            <a:ext cx="8237835" cy="4552950"/>
          </a:xfrm>
        </p:spPr>
        <p:txBody>
          <a:bodyPr>
            <a:normAutofit/>
          </a:bodyPr>
          <a:lstStyle/>
          <a:p>
            <a:pPr marL="0" indent="0" algn="just">
              <a:buNone/>
            </a:pPr>
            <a:r>
              <a:rPr lang="en-US" sz="1800" dirty="0"/>
              <a:t>OMICS Group is an amalgamation of </a:t>
            </a:r>
            <a:r>
              <a:rPr lang="en-US" sz="1800" dirty="0">
                <a:hlinkClick r:id="rId2"/>
              </a:rPr>
              <a:t>Open Access Publications</a:t>
            </a:r>
            <a:r>
              <a:rPr lang="en-US" sz="1800" dirty="0"/>
              <a:t> and worldwide international science conferences and events. Established in the year 2007 with the sole aim of making the information on Sciences and technology ‘Open Access’, OMICS Group publishes 500 online open access </a:t>
            </a:r>
            <a:r>
              <a:rPr lang="en-US" sz="1800" dirty="0">
                <a:hlinkClick r:id="rId3"/>
              </a:rPr>
              <a:t>scholarly journals </a:t>
            </a:r>
            <a:r>
              <a:rPr lang="en-US" sz="1800" dirty="0"/>
              <a:t>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500 </a:t>
            </a:r>
            <a:r>
              <a:rPr lang="en-US" sz="1800" dirty="0">
                <a:hlinkClick r:id="rId4"/>
              </a:rPr>
              <a:t>International conferences</a:t>
            </a:r>
            <a:r>
              <a:rPr lang="en-US" sz="1800" dirty="0"/>
              <a:t> annually across the globe, where knowledge transfer takes place through debates, round table discussions, poster presentations, workshops, symposia and exhibitions.</a:t>
            </a:r>
          </a:p>
          <a:p>
            <a:endParaRPr lang="en-US" sz="1800" dirty="0" smtClean="0"/>
          </a:p>
          <a:p>
            <a:endParaRPr lang="en-US" dirty="0"/>
          </a:p>
        </p:txBody>
      </p:sp>
    </p:spTree>
    <p:extLst>
      <p:ext uri="{BB962C8B-B14F-4D97-AF65-F5344CB8AC3E}">
        <p14:creationId xmlns:p14="http://schemas.microsoft.com/office/powerpoint/2010/main" val="42570973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200" dirty="0"/>
              <a:t>OMICS International Conferences</a:t>
            </a:r>
          </a:p>
        </p:txBody>
      </p:sp>
      <p:sp>
        <p:nvSpPr>
          <p:cNvPr id="3" name="Content Placeholder 2"/>
          <p:cNvSpPr>
            <a:spLocks noGrp="1"/>
          </p:cNvSpPr>
          <p:nvPr>
            <p:ph idx="1"/>
          </p:nvPr>
        </p:nvSpPr>
        <p:spPr>
          <a:xfrm>
            <a:off x="448965" y="1419225"/>
            <a:ext cx="8237835" cy="4706938"/>
          </a:xfrm>
        </p:spPr>
        <p:txBody>
          <a:bodyPr>
            <a:normAutofit/>
          </a:bodyPr>
          <a:lstStyle/>
          <a:p>
            <a:pPr marL="0" indent="0" algn="just">
              <a:buNone/>
            </a:pPr>
            <a:r>
              <a:rPr lang="en-US" sz="1800" dirty="0"/>
              <a:t>OMICS International is a pioneer and leading science event organizer, which publishes around 500 open access journals and conducts over 500 Medical, Clinical, Engineering, Life Sciences, </a:t>
            </a:r>
            <a:r>
              <a:rPr lang="en-US" sz="1800" dirty="0" err="1"/>
              <a:t>Pharma</a:t>
            </a:r>
            <a:r>
              <a:rPr lang="en-US" sz="1800" dirty="0"/>
              <a:t> scientific conferences all over the globe annually with the support of more than 1000 scientific associations and 30,000 editorial board members and 3.5 million followers to its credit.</a:t>
            </a:r>
          </a:p>
          <a:p>
            <a:pPr marL="0" indent="0" algn="just">
              <a:buNone/>
            </a:pPr>
            <a:endParaRPr lang="en-US" sz="1800" dirty="0" smtClean="0"/>
          </a:p>
          <a:p>
            <a:pPr marL="0" indent="0" algn="just">
              <a:buNone/>
            </a:pPr>
            <a:r>
              <a:rPr lang="en-US" sz="1800" dirty="0" smtClean="0"/>
              <a:t>OMICS </a:t>
            </a:r>
            <a:r>
              <a:rPr lang="en-US" sz="1800" dirty="0"/>
              <a:t>Group has organized 500 conferences, workshops and national symposiums across the major cities including San Francisco, Las Vegas, San Antonio, Omaha, Orlando, Raleigh, Santa Clara, Chicago, Philadelphia, Baltimore, United Kingdom, Valencia, Dubai, Beijing, Hyderabad, Bengaluru and Mumbai.</a:t>
            </a:r>
          </a:p>
          <a:p>
            <a:endParaRPr lang="en-US" dirty="0" smtClean="0"/>
          </a:p>
          <a:p>
            <a:endParaRPr lang="en-US" dirty="0"/>
          </a:p>
        </p:txBody>
      </p:sp>
    </p:spTree>
    <p:extLst>
      <p:ext uri="{BB962C8B-B14F-4D97-AF65-F5344CB8AC3E}">
        <p14:creationId xmlns:p14="http://schemas.microsoft.com/office/powerpoint/2010/main" val="30172006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8916" y="343969"/>
            <a:ext cx="7428309" cy="6184040"/>
          </a:xfrm>
          <a:prstGeom prst="rect">
            <a:avLst/>
          </a:prstGeom>
        </p:spPr>
      </p:pic>
    </p:spTree>
    <p:extLst>
      <p:ext uri="{BB962C8B-B14F-4D97-AF65-F5344CB8AC3E}">
        <p14:creationId xmlns:p14="http://schemas.microsoft.com/office/powerpoint/2010/main" val="30850526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ctrTitle"/>
          </p:nvPr>
        </p:nvSpPr>
        <p:spPr>
          <a:xfrm>
            <a:off x="373627" y="4456090"/>
            <a:ext cx="6754760" cy="811834"/>
          </a:xfrm>
        </p:spPr>
        <p:txBody>
          <a:bodyPr/>
          <a:lstStyle/>
          <a:p>
            <a:r>
              <a:rPr lang="en-GB" sz="2400" dirty="0"/>
              <a:t/>
            </a:r>
            <a:br>
              <a:rPr lang="en-GB" sz="2400" dirty="0"/>
            </a:br>
            <a:r>
              <a:rPr lang="en-GB" sz="2400" b="1" dirty="0"/>
              <a:t>Lean, six sigma and ISO and their applications in clinical trials/research </a:t>
            </a:r>
            <a:endParaRPr lang="en-US" dirty="0"/>
          </a:p>
        </p:txBody>
      </p:sp>
      <p:sp>
        <p:nvSpPr>
          <p:cNvPr id="12" name="Text Placeholder 11"/>
          <p:cNvSpPr>
            <a:spLocks noGrp="1"/>
          </p:cNvSpPr>
          <p:nvPr>
            <p:ph type="body" sz="quarter" idx="10"/>
          </p:nvPr>
        </p:nvSpPr>
        <p:spPr>
          <a:xfrm>
            <a:off x="373627" y="6017342"/>
            <a:ext cx="5388076" cy="200822"/>
          </a:xfrm>
        </p:spPr>
        <p:txBody>
          <a:bodyPr/>
          <a:lstStyle/>
          <a:p>
            <a:r>
              <a:rPr lang="en-US" sz="1200" dirty="0" smtClean="0"/>
              <a:t>Pramod Wable, Manager QA GCP_GLP, Daiichi Sankyo Development, UK</a:t>
            </a:r>
            <a:endParaRPr lang="en-US" sz="1200" dirty="0"/>
          </a:p>
        </p:txBody>
      </p:sp>
      <p:sp>
        <p:nvSpPr>
          <p:cNvPr id="13" name="Text Placeholder 12"/>
          <p:cNvSpPr>
            <a:spLocks noGrp="1"/>
          </p:cNvSpPr>
          <p:nvPr>
            <p:ph type="body" sz="quarter" idx="11"/>
          </p:nvPr>
        </p:nvSpPr>
        <p:spPr>
          <a:xfrm>
            <a:off x="373627" y="6218164"/>
            <a:ext cx="3657600" cy="152400"/>
          </a:xfrm>
        </p:spPr>
        <p:txBody>
          <a:bodyPr/>
          <a:lstStyle/>
          <a:p>
            <a:r>
              <a:rPr lang="en-US" sz="1200" dirty="0" smtClean="0"/>
              <a:t>11 August 2015</a:t>
            </a:r>
            <a:endParaRPr lang="en-US" sz="1200" dirty="0"/>
          </a:p>
          <a:p>
            <a:endParaRPr lang="en-US" sz="1200" dirty="0"/>
          </a:p>
        </p:txBody>
      </p:sp>
      <p:sp>
        <p:nvSpPr>
          <p:cNvPr id="8" name="Text Placeholder 11"/>
          <p:cNvSpPr txBox="1">
            <a:spLocks/>
          </p:cNvSpPr>
          <p:nvPr/>
        </p:nvSpPr>
        <p:spPr bwMode="auto">
          <a:xfrm>
            <a:off x="373627" y="5378245"/>
            <a:ext cx="6754760" cy="314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lvl1pPr marL="0" indent="0" algn="l" rtl="0" eaLnBrk="1" fontAlgn="base" hangingPunct="1">
              <a:lnSpc>
                <a:spcPts val="1100"/>
              </a:lnSpc>
              <a:spcBef>
                <a:spcPts val="0"/>
              </a:spcBef>
              <a:spcAft>
                <a:spcPct val="0"/>
              </a:spcAft>
              <a:buClr>
                <a:srgbClr val="00B0F0"/>
              </a:buClr>
              <a:buFontTx/>
              <a:buNone/>
              <a:defRPr sz="1000" kern="1200" baseline="0">
                <a:solidFill>
                  <a:schemeClr val="tx1"/>
                </a:solidFill>
                <a:latin typeface="Arial" pitchFamily="34" charset="0"/>
                <a:ea typeface="+mn-ea"/>
                <a:cs typeface="Arial" pitchFamily="34" charset="0"/>
              </a:defRPr>
            </a:lvl1pPr>
            <a:lvl2pPr marL="576263" indent="-238125" algn="l" rtl="0" eaLnBrk="1" fontAlgn="base" hangingPunct="1">
              <a:spcBef>
                <a:spcPct val="20000"/>
              </a:spcBef>
              <a:spcAft>
                <a:spcPct val="0"/>
              </a:spcAft>
              <a:buClr>
                <a:srgbClr val="00B0F0"/>
              </a:buClr>
              <a:buFontTx/>
              <a:buNone/>
              <a:defRPr sz="900" kern="1200">
                <a:solidFill>
                  <a:schemeClr val="tx1"/>
                </a:solidFill>
                <a:latin typeface="Arial" pitchFamily="34" charset="0"/>
                <a:ea typeface="+mn-ea"/>
                <a:cs typeface="Arial" pitchFamily="34" charset="0"/>
              </a:defRPr>
            </a:lvl2pPr>
            <a:lvl3pPr marL="1027113" indent="-225425" algn="l" rtl="0" eaLnBrk="1" fontAlgn="base" hangingPunct="1">
              <a:spcBef>
                <a:spcPct val="20000"/>
              </a:spcBef>
              <a:spcAft>
                <a:spcPct val="0"/>
              </a:spcAft>
              <a:buClr>
                <a:srgbClr val="00B0F0"/>
              </a:buClr>
              <a:buFontTx/>
              <a:buNone/>
              <a:defRPr sz="900" kern="1200">
                <a:solidFill>
                  <a:schemeClr val="tx1"/>
                </a:solidFill>
                <a:latin typeface="Arial" pitchFamily="34" charset="0"/>
                <a:ea typeface="+mn-ea"/>
                <a:cs typeface="Arial" pitchFamily="34" charset="0"/>
              </a:defRPr>
            </a:lvl3pPr>
            <a:lvl4pPr marL="1490663" indent="-238125" algn="l" rtl="0" eaLnBrk="1" fontAlgn="base" hangingPunct="1">
              <a:spcBef>
                <a:spcPct val="20000"/>
              </a:spcBef>
              <a:spcAft>
                <a:spcPct val="0"/>
              </a:spcAft>
              <a:buClr>
                <a:srgbClr val="00B0F0"/>
              </a:buClr>
              <a:buFontTx/>
              <a:buNone/>
              <a:defRPr sz="900" kern="1200">
                <a:solidFill>
                  <a:schemeClr val="tx1"/>
                </a:solidFill>
                <a:latin typeface="Arial" pitchFamily="34" charset="0"/>
                <a:ea typeface="+mn-ea"/>
                <a:cs typeface="Arial" pitchFamily="34" charset="0"/>
              </a:defRPr>
            </a:lvl4pPr>
            <a:lvl5pPr marL="2057400" indent="-228600" algn="l" rtl="0" eaLnBrk="1" fontAlgn="base" hangingPunct="1">
              <a:spcBef>
                <a:spcPct val="20000"/>
              </a:spcBef>
              <a:spcAft>
                <a:spcPct val="0"/>
              </a:spcAft>
              <a:buClr>
                <a:srgbClr val="00B0F0"/>
              </a:buClr>
              <a:buFontTx/>
              <a:buNone/>
              <a:defRPr sz="9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00000"/>
              </a:lnSpc>
            </a:pPr>
            <a:r>
              <a:rPr lang="en-US" sz="1600" dirty="0" smtClean="0"/>
              <a:t>4</a:t>
            </a:r>
            <a:r>
              <a:rPr lang="en-US" sz="1600" baseline="30000" dirty="0" smtClean="0"/>
              <a:t>th</a:t>
            </a:r>
            <a:r>
              <a:rPr lang="en-US" sz="1600" dirty="0" smtClean="0"/>
              <a:t> International Conference and Exhibition on Pharmacovigilance and Clinical Trials</a:t>
            </a:r>
            <a:endParaRPr lang="en-US" sz="1600" dirty="0"/>
          </a:p>
        </p:txBody>
      </p:sp>
    </p:spTree>
    <p:extLst>
      <p:ext uri="{BB962C8B-B14F-4D97-AF65-F5344CB8AC3E}">
        <p14:creationId xmlns:p14="http://schemas.microsoft.com/office/powerpoint/2010/main" val="391516318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2500" y="1186873"/>
            <a:ext cx="2885073" cy="2406151"/>
          </a:xfrm>
          <a:prstGeom prst="rect">
            <a:avLst/>
          </a:prstGeom>
        </p:spPr>
      </p:pic>
      <p:sp>
        <p:nvSpPr>
          <p:cNvPr id="2" name="Title 1"/>
          <p:cNvSpPr>
            <a:spLocks noGrp="1"/>
          </p:cNvSpPr>
          <p:nvPr>
            <p:ph type="title"/>
          </p:nvPr>
        </p:nvSpPr>
        <p:spPr/>
        <p:txBody>
          <a:bodyPr/>
          <a:lstStyle/>
          <a:p>
            <a:r>
              <a:rPr lang="en-GB" sz="2200" b="1" dirty="0"/>
              <a:t>Lean Six Sigma and Its Applications </a:t>
            </a:r>
            <a:r>
              <a:rPr lang="en-GB" sz="2200" b="1" dirty="0" smtClean="0"/>
              <a:t>in Clinical </a:t>
            </a:r>
            <a:r>
              <a:rPr lang="en-GB" sz="2200" b="1" dirty="0"/>
              <a:t>Research</a:t>
            </a:r>
            <a:endParaRPr lang="en-GB" sz="2200" dirty="0"/>
          </a:p>
        </p:txBody>
      </p:sp>
      <p:sp>
        <p:nvSpPr>
          <p:cNvPr id="3" name="Text Placeholder 2"/>
          <p:cNvSpPr>
            <a:spLocks noGrp="1"/>
          </p:cNvSpPr>
          <p:nvPr>
            <p:ph type="body" sz="quarter" idx="12"/>
          </p:nvPr>
        </p:nvSpPr>
        <p:spPr>
          <a:xfrm>
            <a:off x="334650" y="5363842"/>
            <a:ext cx="8469985" cy="1167368"/>
          </a:xfrm>
        </p:spPr>
        <p:txBody>
          <a:bodyPr/>
          <a:lstStyle/>
          <a:p>
            <a:pPr algn="ctr"/>
            <a:endParaRPr lang="en-GB" dirty="0"/>
          </a:p>
          <a:p>
            <a:pPr algn="ctr"/>
            <a:r>
              <a:rPr lang="en-GB" dirty="0"/>
              <a:t>F</a:t>
            </a:r>
            <a:r>
              <a:rPr lang="en-GB" dirty="0" smtClean="0"/>
              <a:t>eel confident about using Lean </a:t>
            </a:r>
            <a:r>
              <a:rPr lang="en-GB" dirty="0"/>
              <a:t>S</a:t>
            </a:r>
            <a:r>
              <a:rPr lang="en-GB" dirty="0" smtClean="0"/>
              <a:t>ix </a:t>
            </a:r>
            <a:r>
              <a:rPr lang="en-GB" dirty="0"/>
              <a:t>S</a:t>
            </a:r>
            <a:r>
              <a:rPr lang="en-GB" dirty="0" smtClean="0"/>
              <a:t>igma</a:t>
            </a:r>
          </a:p>
          <a:p>
            <a:pPr algn="ctr"/>
            <a:endParaRPr lang="en-GB" dirty="0"/>
          </a:p>
        </p:txBody>
      </p:sp>
      <p:sp>
        <p:nvSpPr>
          <p:cNvPr id="4" name="Text Placeholder 3"/>
          <p:cNvSpPr>
            <a:spLocks noGrp="1"/>
          </p:cNvSpPr>
          <p:nvPr>
            <p:ph type="body" sz="quarter" idx="13"/>
          </p:nvPr>
        </p:nvSpPr>
        <p:spPr/>
        <p:txBody>
          <a:bodyPr/>
          <a:lstStyle/>
          <a:p>
            <a:r>
              <a:rPr lang="en-GB" dirty="0" smtClean="0"/>
              <a:t>Objective</a:t>
            </a:r>
            <a:endParaRPr lang="en-GB" dirty="0"/>
          </a:p>
        </p:txBody>
      </p:sp>
      <p:sp>
        <p:nvSpPr>
          <p:cNvPr id="9" name="Footer Placeholder 7"/>
          <p:cNvSpPr>
            <a:spLocks noGrp="1"/>
          </p:cNvSpPr>
          <p:nvPr>
            <p:ph type="ftr" sz="quarter" idx="14"/>
          </p:nvPr>
        </p:nvSpPr>
        <p:spPr>
          <a:xfrm>
            <a:off x="479871" y="6467483"/>
            <a:ext cx="6273354" cy="273049"/>
          </a:xfrm>
        </p:spPr>
        <p:txBody>
          <a:bodyPr/>
          <a:lstStyle/>
          <a:p>
            <a:r>
              <a:rPr lang="en-GB" dirty="0"/>
              <a:t>Lean Six Sigma and </a:t>
            </a:r>
            <a:r>
              <a:rPr lang="en-GB" dirty="0" smtClean="0"/>
              <a:t>Its Applications in </a:t>
            </a:r>
            <a:r>
              <a:rPr lang="en-GB" dirty="0"/>
              <a:t>Clinical </a:t>
            </a:r>
            <a:r>
              <a:rPr lang="en-GB" dirty="0" smtClean="0"/>
              <a:t>Research</a:t>
            </a:r>
            <a:r>
              <a:rPr lang="en-US" dirty="0" smtClean="0"/>
              <a:t>                                         </a:t>
            </a:r>
          </a:p>
          <a:p>
            <a:r>
              <a:rPr lang="en-US" dirty="0" smtClean="0"/>
              <a:t>CONFIDENTIAL</a:t>
            </a: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10150" y="1192712"/>
            <a:ext cx="3025775" cy="2310750"/>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24114" y="3488638"/>
            <a:ext cx="3142042" cy="2391939"/>
          </a:xfrm>
          <a:prstGeom prst="rect">
            <a:avLst/>
          </a:prstGeom>
        </p:spPr>
      </p:pic>
    </p:spTree>
    <p:extLst>
      <p:ext uri="{BB962C8B-B14F-4D97-AF65-F5344CB8AC3E}">
        <p14:creationId xmlns:p14="http://schemas.microsoft.com/office/powerpoint/2010/main" val="75943244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randombar(horizontal)">
                                      <p:cBhvr>
                                        <p:cTn id="14" dur="500"/>
                                        <p:tgtEl>
                                          <p:spTgt spid="7"/>
                                        </p:tgtEl>
                                      </p:cBhvr>
                                    </p:animEffect>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circle(in)">
                                      <p:cBhvr>
                                        <p:cTn id="19" dur="2000"/>
                                        <p:tgtEl>
                                          <p:spTgt spid="8"/>
                                        </p:tgtEl>
                                      </p:cBhvr>
                                    </p:animEffect>
                                  </p:childTnLst>
                                </p:cTn>
                              </p:par>
                              <p:par>
                                <p:cTn id="20" presetID="6" presetClass="entr" presetSubtype="16" fill="hold" grpId="0" nodeType="with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circle(in)">
                                      <p:cBhvr>
                                        <p:cTn id="22"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b="1" dirty="0" smtClean="0"/>
              <a:t>Let's discuss today!</a:t>
            </a:r>
            <a:endParaRPr lang="en-US" b="1" dirty="0"/>
          </a:p>
        </p:txBody>
      </p:sp>
      <p:sp>
        <p:nvSpPr>
          <p:cNvPr id="8" name="Footer Placeholder 7"/>
          <p:cNvSpPr>
            <a:spLocks noGrp="1"/>
          </p:cNvSpPr>
          <p:nvPr>
            <p:ph type="ftr" sz="quarter" idx="14"/>
          </p:nvPr>
        </p:nvSpPr>
        <p:spPr>
          <a:xfrm>
            <a:off x="479871" y="6467483"/>
            <a:ext cx="6273354" cy="273049"/>
          </a:xfrm>
        </p:spPr>
        <p:txBody>
          <a:bodyPr/>
          <a:lstStyle/>
          <a:p>
            <a:r>
              <a:rPr lang="en-GB" dirty="0"/>
              <a:t>Lean Six Sigma and </a:t>
            </a:r>
            <a:r>
              <a:rPr lang="en-GB" dirty="0" smtClean="0"/>
              <a:t>Its Applications in </a:t>
            </a:r>
            <a:r>
              <a:rPr lang="en-GB" dirty="0"/>
              <a:t>Clinical </a:t>
            </a:r>
            <a:r>
              <a:rPr lang="en-GB" dirty="0" smtClean="0"/>
              <a:t>Research</a:t>
            </a:r>
            <a:r>
              <a:rPr lang="en-US" dirty="0" smtClean="0"/>
              <a:t>                                         </a:t>
            </a:r>
          </a:p>
          <a:p>
            <a:r>
              <a:rPr lang="en-US" dirty="0" smtClean="0"/>
              <a:t>CONFIDENTIAL</a:t>
            </a:r>
          </a:p>
        </p:txBody>
      </p:sp>
      <p:grpSp>
        <p:nvGrpSpPr>
          <p:cNvPr id="5" name="Group 4"/>
          <p:cNvGrpSpPr/>
          <p:nvPr/>
        </p:nvGrpSpPr>
        <p:grpSpPr>
          <a:xfrm>
            <a:off x="5637229" y="1398853"/>
            <a:ext cx="2922308" cy="2356701"/>
            <a:chOff x="5024487" y="1404594"/>
            <a:chExt cx="3535050" cy="2894030"/>
          </a:xfrm>
        </p:grpSpPr>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l="10381" t="23641" r="10381" b="27155"/>
            <a:stretch/>
          </p:blipFill>
          <p:spPr>
            <a:xfrm>
              <a:off x="5024487" y="1404594"/>
              <a:ext cx="3535050" cy="1121790"/>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78631" y="2719634"/>
              <a:ext cx="2780906" cy="1578990"/>
            </a:xfrm>
            <a:prstGeom prst="rect">
              <a:avLst/>
            </a:prstGeom>
          </p:spPr>
        </p:pic>
        <p:pic>
          <p:nvPicPr>
            <p:cNvPr id="4" name="Picture 3"/>
            <p:cNvPicPr>
              <a:picLocks noChangeAspect="1"/>
            </p:cNvPicPr>
            <p:nvPr/>
          </p:nvPicPr>
          <p:blipFill rotWithShape="1">
            <a:blip r:embed="rId5" cstate="print">
              <a:extLst>
                <a:ext uri="{28A0092B-C50C-407E-A947-70E740481C1C}">
                  <a14:useLocalDpi xmlns:a14="http://schemas.microsoft.com/office/drawing/2010/main" val="0"/>
                </a:ext>
              </a:extLst>
            </a:blip>
            <a:srcRect l="18660" t="18969" r="12474" b="10722"/>
            <a:stretch/>
          </p:blipFill>
          <p:spPr>
            <a:xfrm>
              <a:off x="5024487" y="2720813"/>
              <a:ext cx="530258" cy="541372"/>
            </a:xfrm>
            <a:prstGeom prst="rect">
              <a:avLst/>
            </a:prstGeom>
          </p:spPr>
        </p:pic>
      </p:grpSp>
      <p:pic>
        <p:nvPicPr>
          <p:cNvPr id="13" name="Picture 1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223974" y="2856322"/>
            <a:ext cx="2300140" cy="3407615"/>
          </a:xfrm>
          <a:prstGeom prst="rect">
            <a:avLst/>
          </a:prstGeom>
        </p:spPr>
      </p:pic>
      <p:pic>
        <p:nvPicPr>
          <p:cNvPr id="31" name="Picture 30"/>
          <p:cNvPicPr>
            <a:picLocks noChangeAspect="1"/>
          </p:cNvPicPr>
          <p:nvPr/>
        </p:nvPicPr>
        <p:blipFill rotWithShape="1">
          <a:blip r:embed="rId7">
            <a:extLst>
              <a:ext uri="{28A0092B-C50C-407E-A947-70E740481C1C}">
                <a14:useLocalDpi xmlns:a14="http://schemas.microsoft.com/office/drawing/2010/main" val="0"/>
              </a:ext>
            </a:extLst>
          </a:blip>
          <a:srcRect l="63556" t="19654" r="3630" b="36596"/>
          <a:stretch/>
        </p:blipFill>
        <p:spPr>
          <a:xfrm>
            <a:off x="236220" y="1398853"/>
            <a:ext cx="3141430" cy="1857441"/>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down)">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1+#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barn(inVertical)">
                                      <p:cBhvr>
                                        <p:cTn id="1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0511" y="65988"/>
            <a:ext cx="8012784" cy="895545"/>
          </a:xfrm>
        </p:spPr>
        <p:txBody>
          <a:bodyPr anchor="ctr"/>
          <a:lstStyle/>
          <a:p>
            <a:r>
              <a:rPr lang="en-GB" b="1" dirty="0" smtClean="0"/>
              <a:t>What is Lean?</a:t>
            </a:r>
            <a:endParaRPr lang="en-GB" b="1" dirty="0"/>
          </a:p>
        </p:txBody>
      </p:sp>
      <p:sp>
        <p:nvSpPr>
          <p:cNvPr id="10" name="Footer Placeholder 7"/>
          <p:cNvSpPr>
            <a:spLocks noGrp="1"/>
          </p:cNvSpPr>
          <p:nvPr>
            <p:ph type="ftr" sz="quarter" idx="14"/>
          </p:nvPr>
        </p:nvSpPr>
        <p:spPr>
          <a:xfrm>
            <a:off x="479871" y="6467483"/>
            <a:ext cx="6273354" cy="273049"/>
          </a:xfrm>
        </p:spPr>
        <p:txBody>
          <a:bodyPr/>
          <a:lstStyle/>
          <a:p>
            <a:r>
              <a:rPr lang="en-GB" dirty="0"/>
              <a:t>Lean Six Sigma and </a:t>
            </a:r>
            <a:r>
              <a:rPr lang="en-GB" dirty="0" smtClean="0"/>
              <a:t>Its Applications in </a:t>
            </a:r>
            <a:r>
              <a:rPr lang="en-GB" dirty="0"/>
              <a:t>Clinical </a:t>
            </a:r>
            <a:r>
              <a:rPr lang="en-GB" dirty="0" smtClean="0"/>
              <a:t>Research</a:t>
            </a:r>
            <a:r>
              <a:rPr lang="en-US" dirty="0" smtClean="0"/>
              <a:t>                                         </a:t>
            </a:r>
          </a:p>
          <a:p>
            <a:r>
              <a:rPr lang="en-US" dirty="0" smtClean="0"/>
              <a:t>CONFIDENTIAL</a:t>
            </a:r>
          </a:p>
        </p:txBody>
      </p:sp>
      <p:pic>
        <p:nvPicPr>
          <p:cNvPr id="6" name="Picture 5"/>
          <p:cNvPicPr>
            <a:picLocks noChangeAspect="1"/>
          </p:cNvPicPr>
          <p:nvPr/>
        </p:nvPicPr>
        <p:blipFill rotWithShape="1">
          <a:blip r:embed="rId2">
            <a:extLst>
              <a:ext uri="{28A0092B-C50C-407E-A947-70E740481C1C}">
                <a14:useLocalDpi xmlns:a14="http://schemas.microsoft.com/office/drawing/2010/main" val="0"/>
              </a:ext>
            </a:extLst>
          </a:blip>
          <a:srcRect t="4150" b="18679"/>
          <a:stretch/>
        </p:blipFill>
        <p:spPr>
          <a:xfrm>
            <a:off x="3530381" y="1199213"/>
            <a:ext cx="5320675" cy="5331125"/>
          </a:xfrm>
          <a:prstGeom prst="rect">
            <a:avLst/>
          </a:prstGeom>
          <a:noFill/>
          <a:ln>
            <a:noFill/>
          </a:ln>
          <a:scene3d>
            <a:camera prst="isometricOffAxis2Left"/>
            <a:lightRig rig="threePt" dir="t"/>
          </a:scene3d>
        </p:spPr>
      </p:pic>
      <p:sp>
        <p:nvSpPr>
          <p:cNvPr id="8" name="Text Placeholder 2"/>
          <p:cNvSpPr txBox="1">
            <a:spLocks/>
          </p:cNvSpPr>
          <p:nvPr/>
        </p:nvSpPr>
        <p:spPr bwMode="auto">
          <a:xfrm>
            <a:off x="800883" y="1863621"/>
            <a:ext cx="2729499"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rtl="0" eaLnBrk="1" fontAlgn="base" hangingPunct="1">
              <a:spcBef>
                <a:spcPct val="20000"/>
              </a:spcBef>
              <a:spcAft>
                <a:spcPct val="0"/>
              </a:spcAft>
              <a:buClr>
                <a:srgbClr val="00B0F0"/>
              </a:buClr>
              <a:buFontTx/>
              <a:buNone/>
              <a:defRPr sz="2800" kern="1200">
                <a:solidFill>
                  <a:srgbClr val="00B0F0"/>
                </a:solidFill>
                <a:latin typeface="Arial" pitchFamily="34" charset="0"/>
                <a:ea typeface="+mn-ea"/>
                <a:cs typeface="Arial" pitchFamily="34" charset="0"/>
              </a:defRPr>
            </a:lvl1pPr>
            <a:lvl2pPr marL="688975" indent="-231775" algn="l" rtl="0" eaLnBrk="1" fontAlgn="base" hangingPunct="1">
              <a:spcBef>
                <a:spcPct val="20000"/>
              </a:spcBef>
              <a:spcAft>
                <a:spcPct val="0"/>
              </a:spcAft>
              <a:buClr>
                <a:srgbClr val="00B0F0"/>
              </a:buClr>
              <a:buFont typeface="Arial" pitchFamily="34" charset="0"/>
              <a:buChar char="•"/>
              <a:defRPr sz="2400" kern="1200">
                <a:solidFill>
                  <a:schemeClr val="tx1"/>
                </a:solidFill>
                <a:latin typeface="Arial" pitchFamily="34" charset="0"/>
                <a:ea typeface="+mn-ea"/>
                <a:cs typeface="Arial" pitchFamily="34" charset="0"/>
              </a:defRPr>
            </a:lvl2pPr>
            <a:lvl3pPr marL="1027113" indent="-225425" algn="l" rtl="0" eaLnBrk="1" fontAlgn="base" hangingPunct="1">
              <a:spcBef>
                <a:spcPct val="20000"/>
              </a:spcBef>
              <a:spcAft>
                <a:spcPct val="0"/>
              </a:spcAft>
              <a:buClr>
                <a:srgbClr val="00B0F0"/>
              </a:buClr>
              <a:buFont typeface="Arial" pitchFamily="34" charset="0"/>
              <a:buChar char="•"/>
              <a:defRPr sz="2200" kern="1200">
                <a:solidFill>
                  <a:schemeClr val="tx1"/>
                </a:solidFill>
                <a:latin typeface="Arial" pitchFamily="34" charset="0"/>
                <a:ea typeface="+mn-ea"/>
                <a:cs typeface="Arial" pitchFamily="34" charset="0"/>
              </a:defRPr>
            </a:lvl3pPr>
            <a:lvl4pPr marL="1377950" indent="-238125" algn="l" rtl="0" eaLnBrk="1" fontAlgn="base" hangingPunct="1">
              <a:spcBef>
                <a:spcPct val="20000"/>
              </a:spcBef>
              <a:spcAft>
                <a:spcPct val="0"/>
              </a:spcAft>
              <a:buClr>
                <a:srgbClr val="00B0F0"/>
              </a:buClr>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rtl="0" eaLnBrk="1" fontAlgn="base" hangingPunct="1">
              <a:spcBef>
                <a:spcPct val="20000"/>
              </a:spcBef>
              <a:spcAft>
                <a:spcPct val="0"/>
              </a:spcAft>
              <a:buClr>
                <a:srgbClr val="00B0F0"/>
              </a:buClr>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spcBef>
                <a:spcPts val="0"/>
              </a:spcBef>
            </a:pPr>
            <a:r>
              <a:rPr lang="en-GB" b="1" dirty="0" smtClean="0">
                <a:solidFill>
                  <a:schemeClr val="tx1"/>
                </a:solidFill>
              </a:rPr>
              <a:t>“</a:t>
            </a:r>
            <a:r>
              <a:rPr lang="en-GB" b="1" dirty="0" smtClean="0">
                <a:solidFill>
                  <a:srgbClr val="FF6600"/>
                </a:solidFill>
              </a:rPr>
              <a:t>Continuous removal </a:t>
            </a:r>
            <a:r>
              <a:rPr lang="en-GB" b="1" dirty="0" smtClean="0">
                <a:solidFill>
                  <a:schemeClr val="tx1"/>
                </a:solidFill>
              </a:rPr>
              <a:t>of the waste from process, product and service” </a:t>
            </a:r>
            <a:endParaRPr lang="en-GB" b="1" dirty="0">
              <a:solidFill>
                <a:schemeClr val="tx1"/>
              </a:solidFill>
            </a:endParaRPr>
          </a:p>
        </p:txBody>
      </p:sp>
    </p:spTree>
    <p:extLst>
      <p:ext uri="{BB962C8B-B14F-4D97-AF65-F5344CB8AC3E}">
        <p14:creationId xmlns:p14="http://schemas.microsoft.com/office/powerpoint/2010/main" val="230789120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par>
                                <p:cTn id="10" presetID="53" presetClass="entr" presetSubtype="16"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0511" y="84841"/>
            <a:ext cx="8022211" cy="886120"/>
          </a:xfrm>
        </p:spPr>
        <p:txBody>
          <a:bodyPr anchor="ctr"/>
          <a:lstStyle/>
          <a:p>
            <a:r>
              <a:rPr lang="en-GB" b="1" dirty="0" smtClean="0"/>
              <a:t>Five Principles of Lean</a:t>
            </a:r>
            <a:endParaRPr lang="en-GB" b="1" dirty="0"/>
          </a:p>
        </p:txBody>
      </p:sp>
      <p:sp>
        <p:nvSpPr>
          <p:cNvPr id="16" name="Footer Placeholder 7"/>
          <p:cNvSpPr>
            <a:spLocks noGrp="1"/>
          </p:cNvSpPr>
          <p:nvPr>
            <p:ph type="ftr" sz="quarter" idx="14"/>
          </p:nvPr>
        </p:nvSpPr>
        <p:spPr>
          <a:xfrm>
            <a:off x="479871" y="6467483"/>
            <a:ext cx="6273354" cy="273049"/>
          </a:xfrm>
        </p:spPr>
        <p:txBody>
          <a:bodyPr/>
          <a:lstStyle/>
          <a:p>
            <a:r>
              <a:rPr lang="en-GB" dirty="0"/>
              <a:t>Lean Six Sigma and </a:t>
            </a:r>
            <a:r>
              <a:rPr lang="en-GB" dirty="0" smtClean="0"/>
              <a:t>Its Applications in </a:t>
            </a:r>
            <a:r>
              <a:rPr lang="en-GB" dirty="0"/>
              <a:t>Clinical </a:t>
            </a:r>
            <a:r>
              <a:rPr lang="en-GB" dirty="0" smtClean="0"/>
              <a:t>Research</a:t>
            </a:r>
            <a:r>
              <a:rPr lang="en-US" dirty="0" smtClean="0"/>
              <a:t>                                         </a:t>
            </a:r>
          </a:p>
          <a:p>
            <a:r>
              <a:rPr lang="en-US" dirty="0" smtClean="0"/>
              <a:t>CONFIDENTIAL</a:t>
            </a:r>
          </a:p>
        </p:txBody>
      </p:sp>
      <p:graphicFrame>
        <p:nvGraphicFramePr>
          <p:cNvPr id="10" name="Diagram 9"/>
          <p:cNvGraphicFramePr/>
          <p:nvPr>
            <p:extLst>
              <p:ext uri="{D42A27DB-BD31-4B8C-83A1-F6EECF244321}">
                <p14:modId xmlns:p14="http://schemas.microsoft.com/office/powerpoint/2010/main" val="2983693090"/>
              </p:ext>
            </p:extLst>
          </p:nvPr>
        </p:nvGraphicFramePr>
        <p:xfrm>
          <a:off x="1252591" y="1406049"/>
          <a:ext cx="6991350" cy="540861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1" name="Oval 10"/>
          <p:cNvSpPr/>
          <p:nvPr/>
        </p:nvSpPr>
        <p:spPr>
          <a:xfrm>
            <a:off x="9429008" y="1270227"/>
            <a:ext cx="1219200" cy="1057275"/>
          </a:xfrm>
          <a:prstGeom prst="ellipse">
            <a:avLst/>
          </a:prstGeom>
          <a:solidFill>
            <a:schemeClr val="accent4">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50" b="1" dirty="0" smtClean="0">
                <a:solidFill>
                  <a:srgbClr val="000000"/>
                </a:solidFill>
              </a:rPr>
              <a:t>Pursue Perfection</a:t>
            </a:r>
            <a:endParaRPr lang="en-GB" sz="1050" b="1" dirty="0">
              <a:solidFill>
                <a:srgbClr val="000000"/>
              </a:solidFill>
            </a:endParaRPr>
          </a:p>
        </p:txBody>
      </p:sp>
      <p:sp>
        <p:nvSpPr>
          <p:cNvPr id="12" name="Oval 11"/>
          <p:cNvSpPr/>
          <p:nvPr/>
        </p:nvSpPr>
        <p:spPr>
          <a:xfrm>
            <a:off x="3845745" y="-1264908"/>
            <a:ext cx="1219200" cy="1057275"/>
          </a:xfrm>
          <a:prstGeom prst="ellipse">
            <a:avLst/>
          </a:prstGeom>
          <a:solidFill>
            <a:srgbClr val="FF669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b="1" dirty="0" smtClean="0">
                <a:solidFill>
                  <a:srgbClr val="000000"/>
                </a:solidFill>
              </a:rPr>
              <a:t>Identify Value</a:t>
            </a:r>
            <a:endParaRPr lang="en-GB" sz="1400" b="1" dirty="0">
              <a:solidFill>
                <a:srgbClr val="000000"/>
              </a:solidFill>
            </a:endParaRPr>
          </a:p>
        </p:txBody>
      </p:sp>
      <p:sp>
        <p:nvSpPr>
          <p:cNvPr id="13" name="Oval 12"/>
          <p:cNvSpPr/>
          <p:nvPr/>
        </p:nvSpPr>
        <p:spPr>
          <a:xfrm>
            <a:off x="-1371476" y="212952"/>
            <a:ext cx="1219200" cy="1057275"/>
          </a:xfrm>
          <a:prstGeom prst="ellipse">
            <a:avLst/>
          </a:prstGeom>
          <a:solidFill>
            <a:schemeClr val="accent2">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b="1" dirty="0" smtClean="0">
                <a:solidFill>
                  <a:srgbClr val="000000"/>
                </a:solidFill>
              </a:rPr>
              <a:t>Map Value Stream</a:t>
            </a:r>
            <a:endParaRPr lang="en-GB" sz="1400" b="1" dirty="0">
              <a:solidFill>
                <a:srgbClr val="000000"/>
              </a:solidFill>
            </a:endParaRPr>
          </a:p>
        </p:txBody>
      </p:sp>
      <p:sp>
        <p:nvSpPr>
          <p:cNvPr id="14" name="Oval 13"/>
          <p:cNvSpPr/>
          <p:nvPr/>
        </p:nvSpPr>
        <p:spPr>
          <a:xfrm>
            <a:off x="-1371476" y="1417553"/>
            <a:ext cx="1219200" cy="1057275"/>
          </a:xfrm>
          <a:prstGeom prst="ellipse">
            <a:avLst/>
          </a:prstGeom>
          <a:solidFill>
            <a:schemeClr val="bg2">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dirty="0" smtClean="0">
                <a:solidFill>
                  <a:srgbClr val="000000"/>
                </a:solidFill>
              </a:rPr>
              <a:t>Establish Pull</a:t>
            </a:r>
            <a:endParaRPr lang="en-GB" sz="1200" b="1" dirty="0">
              <a:solidFill>
                <a:srgbClr val="000000"/>
              </a:solidFill>
            </a:endParaRPr>
          </a:p>
        </p:txBody>
      </p:sp>
      <p:sp>
        <p:nvSpPr>
          <p:cNvPr id="15" name="Oval 14"/>
          <p:cNvSpPr/>
          <p:nvPr/>
        </p:nvSpPr>
        <p:spPr>
          <a:xfrm>
            <a:off x="9345881" y="0"/>
            <a:ext cx="1219200" cy="1057275"/>
          </a:xfrm>
          <a:prstGeom prst="ellipse">
            <a:avLst/>
          </a:prstGeom>
          <a:solidFill>
            <a:schemeClr val="accent5">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dirty="0" smtClean="0">
                <a:solidFill>
                  <a:srgbClr val="000000"/>
                </a:solidFill>
              </a:rPr>
              <a:t>Create Flow</a:t>
            </a:r>
            <a:endParaRPr lang="en-GB" sz="1600" b="1" dirty="0">
              <a:solidFill>
                <a:srgbClr val="000000"/>
              </a:solidFill>
            </a:endParaRPr>
          </a:p>
        </p:txBody>
      </p:sp>
      <p:sp>
        <p:nvSpPr>
          <p:cNvPr id="7" name="TextBox 6"/>
          <p:cNvSpPr txBox="1"/>
          <p:nvPr/>
        </p:nvSpPr>
        <p:spPr>
          <a:xfrm>
            <a:off x="867905" y="3766088"/>
            <a:ext cx="914400" cy="914400"/>
          </a:xfrm>
          <a:prstGeom prst="rect">
            <a:avLst/>
          </a:prstGeom>
        </p:spPr>
        <p:txBody>
          <a:bodyPr vert="horz" wrap="none" lIns="0" tIns="0" rIns="0" bIns="0" rtlCol="0" anchor="t" anchorCtr="0">
            <a:normAutofit/>
          </a:bodyPr>
          <a:lstStyle/>
          <a:p>
            <a:pPr marL="0" marR="0" indent="0" algn="l" defTabSz="914400" rtl="0" eaLnBrk="1" fontAlgn="auto" latinLnBrk="0" hangingPunct="1">
              <a:lnSpc>
                <a:spcPct val="100000"/>
              </a:lnSpc>
              <a:spcBef>
                <a:spcPct val="0"/>
              </a:spcBef>
              <a:spcAft>
                <a:spcPts val="0"/>
              </a:spcAft>
              <a:buClrTx/>
              <a:buSzTx/>
              <a:buFontTx/>
              <a:buNone/>
              <a:tabLst/>
            </a:pPr>
            <a:endParaRPr kumimoji="0" lang="en-GB" sz="1600" b="0" i="0" u="none" strike="noStrike" kern="1200" cap="none" spc="0" normalizeH="0" baseline="0" noProof="0" dirty="0" smtClean="0">
              <a:ln>
                <a:noFill/>
              </a:ln>
              <a:solidFill>
                <a:schemeClr val="tx1"/>
              </a:solidFill>
              <a:effectLst/>
              <a:uLnTx/>
              <a:uFillTx/>
              <a:latin typeface="Arial" pitchFamily="34" charset="0"/>
              <a:ea typeface="+mj-ea"/>
              <a:cs typeface="Arial" pitchFamily="34" charset="0"/>
            </a:endParaRPr>
          </a:p>
        </p:txBody>
      </p:sp>
      <p:sp>
        <p:nvSpPr>
          <p:cNvPr id="8" name="TextBox 7"/>
          <p:cNvSpPr txBox="1"/>
          <p:nvPr/>
        </p:nvSpPr>
        <p:spPr>
          <a:xfrm>
            <a:off x="1917068" y="4887558"/>
            <a:ext cx="914400" cy="1363851"/>
          </a:xfrm>
          <a:prstGeom prst="rect">
            <a:avLst/>
          </a:prstGeom>
        </p:spPr>
        <p:txBody>
          <a:bodyPr vert="horz" wrap="none" lIns="0" tIns="0" rIns="0" bIns="0" rtlCol="0" anchor="t" anchorCtr="0">
            <a:noAutofit/>
          </a:bodyPr>
          <a:lstStyle/>
          <a:p>
            <a:pPr lvl="0" algn="ctr" fontAlgn="auto">
              <a:spcAft>
                <a:spcPts val="0"/>
              </a:spcAft>
            </a:pPr>
            <a:r>
              <a:rPr lang="en-GB" sz="2400" b="1" dirty="0" smtClean="0"/>
              <a:t>People</a:t>
            </a:r>
          </a:p>
          <a:p>
            <a:pPr lvl="0" algn="ctr" fontAlgn="auto">
              <a:spcAft>
                <a:spcPts val="0"/>
              </a:spcAft>
            </a:pPr>
            <a:r>
              <a:rPr lang="en-GB" sz="2400" b="1" dirty="0" smtClean="0"/>
              <a:t>Motion </a:t>
            </a:r>
          </a:p>
          <a:p>
            <a:pPr lvl="0" algn="ctr" fontAlgn="auto">
              <a:spcAft>
                <a:spcPts val="0"/>
              </a:spcAft>
            </a:pPr>
            <a:r>
              <a:rPr lang="en-GB" sz="2400" b="1" dirty="0" smtClean="0"/>
              <a:t>Transportation </a:t>
            </a:r>
          </a:p>
          <a:p>
            <a:pPr lvl="0" algn="ctr" fontAlgn="auto">
              <a:spcAft>
                <a:spcPts val="0"/>
              </a:spcAft>
            </a:pPr>
            <a:r>
              <a:rPr lang="en-GB" sz="2400" b="1" dirty="0" smtClean="0"/>
              <a:t>Processing</a:t>
            </a:r>
            <a:endParaRPr lang="en-GB" sz="2400" dirty="0"/>
          </a:p>
          <a:p>
            <a:pPr marL="0" marR="0" indent="0" algn="ctr" defTabSz="914400" rtl="0" eaLnBrk="1" fontAlgn="auto" latinLnBrk="0" hangingPunct="1">
              <a:lnSpc>
                <a:spcPct val="100000"/>
              </a:lnSpc>
              <a:spcBef>
                <a:spcPct val="0"/>
              </a:spcBef>
              <a:spcAft>
                <a:spcPts val="0"/>
              </a:spcAft>
              <a:buClrTx/>
              <a:buSzTx/>
              <a:buFontTx/>
              <a:buNone/>
              <a:tabLst/>
            </a:pPr>
            <a:endParaRPr kumimoji="0" lang="en-GB" sz="900" b="0" i="0" u="none" strike="noStrike" kern="1200" cap="none" spc="0" normalizeH="0" baseline="0" noProof="0" dirty="0" smtClean="0">
              <a:ln>
                <a:noFill/>
              </a:ln>
              <a:solidFill>
                <a:schemeClr val="tx1"/>
              </a:solidFill>
              <a:effectLst/>
              <a:uLnTx/>
              <a:uFillTx/>
              <a:latin typeface="Arial" pitchFamily="34" charset="0"/>
              <a:ea typeface="+mj-ea"/>
              <a:cs typeface="Arial" pitchFamily="34" charset="0"/>
            </a:endParaRPr>
          </a:p>
        </p:txBody>
      </p:sp>
      <p:sp>
        <p:nvSpPr>
          <p:cNvPr id="9" name="TextBox 8"/>
          <p:cNvSpPr txBox="1"/>
          <p:nvPr/>
        </p:nvSpPr>
        <p:spPr>
          <a:xfrm>
            <a:off x="6771323" y="4858159"/>
            <a:ext cx="914400" cy="1907091"/>
          </a:xfrm>
          <a:prstGeom prst="rect">
            <a:avLst/>
          </a:prstGeom>
        </p:spPr>
        <p:txBody>
          <a:bodyPr vert="horz" wrap="none" lIns="0" tIns="0" rIns="0" bIns="0" rtlCol="0" anchor="t" anchorCtr="0">
            <a:noAutofit/>
          </a:bodyPr>
          <a:lstStyle/>
          <a:p>
            <a:pPr lvl="0" algn="ctr" fontAlgn="auto">
              <a:spcAft>
                <a:spcPts val="0"/>
              </a:spcAft>
            </a:pPr>
            <a:r>
              <a:rPr lang="en-GB" sz="2400" b="1" dirty="0" smtClean="0"/>
              <a:t>Defects </a:t>
            </a:r>
          </a:p>
          <a:p>
            <a:pPr lvl="0" algn="ctr" fontAlgn="auto">
              <a:spcAft>
                <a:spcPts val="0"/>
              </a:spcAft>
            </a:pPr>
            <a:r>
              <a:rPr lang="en-GB" sz="2400" b="1" dirty="0" smtClean="0"/>
              <a:t>Waiting </a:t>
            </a:r>
          </a:p>
          <a:p>
            <a:pPr lvl="0" algn="ctr" fontAlgn="auto">
              <a:spcAft>
                <a:spcPts val="0"/>
              </a:spcAft>
            </a:pPr>
            <a:r>
              <a:rPr lang="en-GB" sz="2400" b="1" dirty="0" smtClean="0"/>
              <a:t>Over-production</a:t>
            </a:r>
          </a:p>
          <a:p>
            <a:pPr lvl="0" algn="ctr" fontAlgn="auto">
              <a:spcAft>
                <a:spcPts val="0"/>
              </a:spcAft>
            </a:pPr>
            <a:r>
              <a:rPr lang="en-GB" sz="2400" b="1" dirty="0" smtClean="0"/>
              <a:t>Inventory</a:t>
            </a:r>
            <a:endParaRPr lang="en-GB" sz="2400" b="1" dirty="0"/>
          </a:p>
          <a:p>
            <a:pPr marL="0" marR="0" indent="0" algn="ctr" defTabSz="914400" rtl="0" eaLnBrk="1" fontAlgn="auto" latinLnBrk="0" hangingPunct="1">
              <a:lnSpc>
                <a:spcPct val="100000"/>
              </a:lnSpc>
              <a:spcBef>
                <a:spcPct val="0"/>
              </a:spcBef>
              <a:spcAft>
                <a:spcPts val="0"/>
              </a:spcAft>
              <a:buClrTx/>
              <a:buSzTx/>
              <a:buFontTx/>
              <a:buNone/>
              <a:tabLst/>
            </a:pPr>
            <a:endParaRPr kumimoji="0" lang="en-GB" sz="2400" b="0" i="0" u="none" strike="noStrike" kern="1200" cap="none" spc="0" normalizeH="0" baseline="0" noProof="0" dirty="0" smtClean="0">
              <a:ln>
                <a:noFill/>
              </a:ln>
              <a:solidFill>
                <a:schemeClr val="tx1"/>
              </a:solidFill>
              <a:effectLst/>
              <a:uLnTx/>
              <a:uFillTx/>
              <a:latin typeface="Arial" pitchFamily="34" charset="0"/>
              <a:ea typeface="+mj-ea"/>
              <a:cs typeface="Arial" pitchFamily="34" charset="0"/>
            </a:endParaRPr>
          </a:p>
        </p:txBody>
      </p:sp>
      <p:sp>
        <p:nvSpPr>
          <p:cNvPr id="6" name="Right Arrow 5"/>
          <p:cNvSpPr/>
          <p:nvPr/>
        </p:nvSpPr>
        <p:spPr>
          <a:xfrm>
            <a:off x="5250729" y="5811705"/>
            <a:ext cx="669303" cy="282804"/>
          </a:xfrm>
          <a:prstGeom prst="rightArrow">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GB"/>
          </a:p>
        </p:txBody>
      </p:sp>
      <p:sp>
        <p:nvSpPr>
          <p:cNvPr id="21" name="Right Arrow 20"/>
          <p:cNvSpPr/>
          <p:nvPr/>
        </p:nvSpPr>
        <p:spPr>
          <a:xfrm flipH="1">
            <a:off x="3535015" y="5811705"/>
            <a:ext cx="669303" cy="282804"/>
          </a:xfrm>
          <a:prstGeom prst="rightArrow">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GB"/>
          </a:p>
        </p:txBody>
      </p:sp>
    </p:spTree>
    <p:extLst>
      <p:ext uri="{BB962C8B-B14F-4D97-AF65-F5344CB8AC3E}">
        <p14:creationId xmlns:p14="http://schemas.microsoft.com/office/powerpoint/2010/main" val="14427687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21"/>
                                        </p:tgtEl>
                                        <p:attrNameLst>
                                          <p:attrName>style.visibility</p:attrName>
                                        </p:attrNameLst>
                                      </p:cBhvr>
                                      <p:to>
                                        <p:strVal val="visible"/>
                                      </p:to>
                                    </p:set>
                                    <p:anim calcmode="lin" valueType="num">
                                      <p:cBhvr additive="base">
                                        <p:cTn id="13" dur="500" fill="hold"/>
                                        <p:tgtEl>
                                          <p:spTgt spid="21"/>
                                        </p:tgtEl>
                                        <p:attrNameLst>
                                          <p:attrName>ppt_x</p:attrName>
                                        </p:attrNameLst>
                                      </p:cBhvr>
                                      <p:tavLst>
                                        <p:tav tm="0">
                                          <p:val>
                                            <p:strVal val="1+#ppt_w/2"/>
                                          </p:val>
                                        </p:tav>
                                        <p:tav tm="100000">
                                          <p:val>
                                            <p:strVal val="#ppt_x"/>
                                          </p:val>
                                        </p:tav>
                                      </p:tavLst>
                                    </p:anim>
                                    <p:anim calcmode="lin" valueType="num">
                                      <p:cBhvr additive="base">
                                        <p:cTn id="14" dur="500" fill="hold"/>
                                        <p:tgtEl>
                                          <p:spTgt spid="21"/>
                                        </p:tgtEl>
                                        <p:attrNameLst>
                                          <p:attrName>ppt_y</p:attrName>
                                        </p:attrNameLst>
                                      </p:cBhvr>
                                      <p:tavLst>
                                        <p:tav tm="0">
                                          <p:val>
                                            <p:strVal val="#ppt_y"/>
                                          </p:val>
                                        </p:tav>
                                        <p:tav tm="100000">
                                          <p:val>
                                            <p:strVal val="#ppt_y"/>
                                          </p:val>
                                        </p:tav>
                                      </p:tavLst>
                                    </p:anim>
                                  </p:childTnLst>
                                </p:cTn>
                              </p:par>
                              <p:par>
                                <p:cTn id="15" presetID="2" presetClass="entr" presetSubtype="2"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1+#ppt_w/2"/>
                                          </p:val>
                                        </p:tav>
                                        <p:tav tm="100000">
                                          <p:val>
                                            <p:strVal val="#ppt_x"/>
                                          </p:val>
                                        </p:tav>
                                      </p:tavLst>
                                    </p:anim>
                                    <p:anim calcmode="lin" valueType="num">
                                      <p:cBhvr additive="base">
                                        <p:cTn id="18" dur="500" fill="hold"/>
                                        <p:tgtEl>
                                          <p:spTgt spid="8"/>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500" fill="hold"/>
                                        <p:tgtEl>
                                          <p:spTgt spid="6"/>
                                        </p:tgtEl>
                                        <p:attrNameLst>
                                          <p:attrName>ppt_x</p:attrName>
                                        </p:attrNameLst>
                                      </p:cBhvr>
                                      <p:tavLst>
                                        <p:tav tm="0">
                                          <p:val>
                                            <p:strVal val="0-#ppt_w/2"/>
                                          </p:val>
                                        </p:tav>
                                        <p:tav tm="100000">
                                          <p:val>
                                            <p:strVal val="#ppt_x"/>
                                          </p:val>
                                        </p:tav>
                                      </p:tavLst>
                                    </p:anim>
                                    <p:anim calcmode="lin" valueType="num">
                                      <p:cBhvr additive="base">
                                        <p:cTn id="22" dur="500" fill="hold"/>
                                        <p:tgtEl>
                                          <p:spTgt spid="6"/>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0-#ppt_w/2"/>
                                          </p:val>
                                        </p:tav>
                                        <p:tav tm="100000">
                                          <p:val>
                                            <p:strVal val="#ppt_x"/>
                                          </p:val>
                                        </p:tav>
                                      </p:tavLst>
                                    </p:anim>
                                    <p:anim calcmode="lin" valueType="num">
                                      <p:cBhvr additive="base">
                                        <p:cTn id="26"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path" presetSubtype="0" accel="50000" decel="50000" fill="hold" grpId="0" nodeType="clickEffect">
                                  <p:stCondLst>
                                    <p:cond delay="0"/>
                                  </p:stCondLst>
                                  <p:childTnLst>
                                    <p:animMotion origin="layout" path="M 0.01354 -0.0574 L 0.03159 0.76713 " pathEditMode="relative" rAng="0" ptsTypes="AA">
                                      <p:cBhvr>
                                        <p:cTn id="30" dur="2000" fill="hold"/>
                                        <p:tgtEl>
                                          <p:spTgt spid="12"/>
                                        </p:tgtEl>
                                        <p:attrNameLst>
                                          <p:attrName>ppt_x</p:attrName>
                                          <p:attrName>ppt_y</p:attrName>
                                        </p:attrNameLst>
                                      </p:cBhvr>
                                      <p:rCtr x="903" y="41227"/>
                                    </p:animMotion>
                                  </p:childTnLst>
                                </p:cTn>
                              </p:par>
                            </p:childTnLst>
                          </p:cTn>
                        </p:par>
                      </p:childTnLst>
                    </p:cTn>
                  </p:par>
                  <p:par>
                    <p:cTn id="31" fill="hold">
                      <p:stCondLst>
                        <p:cond delay="indefinite"/>
                      </p:stCondLst>
                      <p:childTnLst>
                        <p:par>
                          <p:cTn id="32" fill="hold">
                            <p:stCondLst>
                              <p:cond delay="0"/>
                            </p:stCondLst>
                            <p:childTnLst>
                              <p:par>
                                <p:cTn id="33" presetID="37" presetClass="path" presetSubtype="0" accel="50000" decel="50000" fill="hold" grpId="0" nodeType="clickEffect">
                                  <p:stCondLst>
                                    <p:cond delay="0"/>
                                  </p:stCondLst>
                                  <p:childTnLst>
                                    <p:animMotion origin="layout" path="M 0.01684 0.41412 L 0.15052 0.06088 C 0.1783 -0.01713 0.22118 -0.06018 0.26493 -0.06018 C 0.31545 -0.06018 0.35486 -0.01713 0.38385 0.06088 L 0.51909 0.41412 " pathEditMode="relative" rAng="0" ptsTypes="FffFF">
                                      <p:cBhvr>
                                        <p:cTn id="34" dur="2000" fill="hold"/>
                                        <p:tgtEl>
                                          <p:spTgt spid="13"/>
                                        </p:tgtEl>
                                        <p:attrNameLst>
                                          <p:attrName>ppt_x</p:attrName>
                                          <p:attrName>ppt_y</p:attrName>
                                        </p:attrNameLst>
                                      </p:cBhvr>
                                      <p:rCtr x="25104" y="-23727"/>
                                    </p:animMotion>
                                  </p:childTnLst>
                                </p:cTn>
                              </p:par>
                            </p:childTnLst>
                          </p:cTn>
                        </p:par>
                      </p:childTnLst>
                    </p:cTn>
                  </p:par>
                  <p:par>
                    <p:cTn id="35" fill="hold">
                      <p:stCondLst>
                        <p:cond delay="indefinite"/>
                      </p:stCondLst>
                      <p:childTnLst>
                        <p:par>
                          <p:cTn id="36" fill="hold">
                            <p:stCondLst>
                              <p:cond delay="0"/>
                            </p:stCondLst>
                            <p:childTnLst>
                              <p:par>
                                <p:cTn id="37" presetID="37" presetClass="path" presetSubtype="0" accel="50000" decel="50000" fill="hold" grpId="0" nodeType="clickEffect">
                                  <p:stCondLst>
                                    <p:cond delay="0"/>
                                  </p:stCondLst>
                                  <p:childTnLst>
                                    <p:animMotion origin="layout" path="M 0.0842 0.40764 L -0.08039 0.04283 C -0.11511 -0.03703 -0.16476 -0.08055 -0.21494 -0.07685 C -0.27188 -0.07129 -0.31598 -0.02453 -0.34549 0.06042 L -0.48664 0.4426 " pathEditMode="relative" rAng="10651913" ptsTypes="FffFF">
                                      <p:cBhvr>
                                        <p:cTn id="38" dur="2000" fill="hold"/>
                                        <p:tgtEl>
                                          <p:spTgt spid="15"/>
                                        </p:tgtEl>
                                        <p:attrNameLst>
                                          <p:attrName>ppt_x</p:attrName>
                                          <p:attrName>ppt_y</p:attrName>
                                        </p:attrNameLst>
                                      </p:cBhvr>
                                      <p:rCtr x="-29358" y="-23333"/>
                                    </p:animMotion>
                                  </p:childTnLst>
                                </p:cTn>
                              </p:par>
                            </p:childTnLst>
                          </p:cTn>
                        </p:par>
                      </p:childTnLst>
                    </p:cTn>
                  </p:par>
                  <p:par>
                    <p:cTn id="39" fill="hold">
                      <p:stCondLst>
                        <p:cond delay="indefinite"/>
                      </p:stCondLst>
                      <p:childTnLst>
                        <p:par>
                          <p:cTn id="40" fill="hold">
                            <p:stCondLst>
                              <p:cond delay="0"/>
                            </p:stCondLst>
                            <p:childTnLst>
                              <p:par>
                                <p:cTn id="41" presetID="37" presetClass="path" presetSubtype="0" accel="50000" decel="50000" fill="hold" grpId="0" nodeType="clickEffect">
                                  <p:stCondLst>
                                    <p:cond delay="0"/>
                                  </p:stCondLst>
                                  <p:childTnLst>
                                    <p:animMotion origin="layout" path="M 0.02222 0.07777 L 0.15625 -0.0875 C 0.18455 -0.12477 0.22673 -0.14422 0.27066 -0.14422 C 0.32066 -0.14422 0.36076 -0.12477 0.38906 -0.0875 L 0.52361 0.07777 " pathEditMode="relative" rAng="0" ptsTypes="FffFF">
                                      <p:cBhvr>
                                        <p:cTn id="42" dur="2000" fill="hold"/>
                                        <p:tgtEl>
                                          <p:spTgt spid="14"/>
                                        </p:tgtEl>
                                        <p:attrNameLst>
                                          <p:attrName>ppt_x</p:attrName>
                                          <p:attrName>ppt_y</p:attrName>
                                        </p:attrNameLst>
                                      </p:cBhvr>
                                      <p:rCtr x="25069" y="-11111"/>
                                    </p:animMotion>
                                  </p:childTnLst>
                                </p:cTn>
                              </p:par>
                            </p:childTnLst>
                          </p:cTn>
                        </p:par>
                      </p:childTnLst>
                    </p:cTn>
                  </p:par>
                  <p:par>
                    <p:cTn id="43" fill="hold">
                      <p:stCondLst>
                        <p:cond delay="indefinite"/>
                      </p:stCondLst>
                      <p:childTnLst>
                        <p:par>
                          <p:cTn id="44" fill="hold">
                            <p:stCondLst>
                              <p:cond delay="0"/>
                            </p:stCondLst>
                            <p:childTnLst>
                              <p:par>
                                <p:cTn id="45" presetID="37" presetClass="path" presetSubtype="0" accel="50000" decel="50000" fill="hold" grpId="0" nodeType="clickEffect">
                                  <p:stCondLst>
                                    <p:cond delay="0"/>
                                  </p:stCondLst>
                                  <p:childTnLst>
                                    <p:animMotion origin="layout" path="M 0.01215 0.09722 L -0.12726 -0.07986 C -0.1566 -0.12014 -0.20035 -0.1419 -0.24584 -0.1419 C -0.29792 -0.1419 -0.33941 -0.12014 -0.36875 -0.07986 L -0.50868 0.09722 " pathEditMode="relative" rAng="10800000" ptsTypes="FffFF">
                                      <p:cBhvr>
                                        <p:cTn id="46" dur="2000" fill="hold"/>
                                        <p:tgtEl>
                                          <p:spTgt spid="11"/>
                                        </p:tgtEl>
                                        <p:attrNameLst>
                                          <p:attrName>ppt_x</p:attrName>
                                          <p:attrName>ppt_y</p:attrName>
                                        </p:attrNameLst>
                                      </p:cBhvr>
                                      <p:rCtr x="-26042" y="-1194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 grpId="0">
        <p:bldAsOne/>
      </p:bldGraphic>
      <p:bldP spid="11" grpId="0" animBg="1"/>
      <p:bldP spid="12" grpId="0" animBg="1"/>
      <p:bldP spid="13" grpId="0" animBg="1"/>
      <p:bldP spid="14" grpId="0" animBg="1"/>
      <p:bldP spid="15" grpId="0" animBg="1"/>
      <p:bldP spid="8" grpId="0"/>
      <p:bldP spid="9" grpId="0"/>
      <p:bldP spid="6" grpId="0" animBg="1"/>
      <p:bldP spid="2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9938" y="84841"/>
            <a:ext cx="7990152" cy="895547"/>
          </a:xfrm>
        </p:spPr>
        <p:txBody>
          <a:bodyPr anchor="ctr"/>
          <a:lstStyle/>
          <a:p>
            <a:r>
              <a:rPr lang="en-GB" b="1" dirty="0" smtClean="0"/>
              <a:t>Lean</a:t>
            </a:r>
            <a:r>
              <a:rPr lang="en-GB" b="1" dirty="0"/>
              <a:t> </a:t>
            </a:r>
            <a:r>
              <a:rPr lang="en-GB" b="1" dirty="0" smtClean="0"/>
              <a:t>Methodology - How</a:t>
            </a:r>
            <a:endParaRPr lang="en-GB" b="1" dirty="0"/>
          </a:p>
        </p:txBody>
      </p:sp>
      <p:sp>
        <p:nvSpPr>
          <p:cNvPr id="19" name="Footer Placeholder 7"/>
          <p:cNvSpPr>
            <a:spLocks noGrp="1"/>
          </p:cNvSpPr>
          <p:nvPr>
            <p:ph type="ftr" sz="quarter" idx="14"/>
          </p:nvPr>
        </p:nvSpPr>
        <p:spPr>
          <a:xfrm>
            <a:off x="479871" y="6467483"/>
            <a:ext cx="6273354" cy="273049"/>
          </a:xfrm>
        </p:spPr>
        <p:txBody>
          <a:bodyPr/>
          <a:lstStyle/>
          <a:p>
            <a:r>
              <a:rPr lang="en-GB" dirty="0"/>
              <a:t>Lean Six Sigma and </a:t>
            </a:r>
            <a:r>
              <a:rPr lang="en-GB" dirty="0" smtClean="0"/>
              <a:t>Its Applications in </a:t>
            </a:r>
            <a:r>
              <a:rPr lang="en-GB" dirty="0"/>
              <a:t>Clinical </a:t>
            </a:r>
            <a:r>
              <a:rPr lang="en-GB" dirty="0" smtClean="0"/>
              <a:t>Research</a:t>
            </a:r>
            <a:r>
              <a:rPr lang="en-US" dirty="0" smtClean="0"/>
              <a:t>                                         </a:t>
            </a:r>
          </a:p>
          <a:p>
            <a:r>
              <a:rPr lang="en-US" dirty="0" smtClean="0"/>
              <a:t>CONFIDENTIAL</a:t>
            </a:r>
          </a:p>
        </p:txBody>
      </p:sp>
      <p:sp>
        <p:nvSpPr>
          <p:cNvPr id="8" name="Oval 7"/>
          <p:cNvSpPr/>
          <p:nvPr/>
        </p:nvSpPr>
        <p:spPr>
          <a:xfrm>
            <a:off x="632005" y="1564942"/>
            <a:ext cx="1765300" cy="1641475"/>
          </a:xfrm>
          <a:prstGeom prst="ellipse">
            <a:avLst/>
          </a:prstGeom>
          <a:solidFill>
            <a:srgbClr val="92D050"/>
          </a:solidFill>
          <a:ln>
            <a:solidFill>
              <a:schemeClr val="accent4">
                <a:lumMod val="50000"/>
              </a:schemeClr>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smtClean="0">
                <a:solidFill>
                  <a:srgbClr val="000000"/>
                </a:solidFill>
              </a:rPr>
              <a:t>Value Added Activities</a:t>
            </a:r>
            <a:endParaRPr lang="en-GB" b="1" dirty="0">
              <a:solidFill>
                <a:srgbClr val="000000"/>
              </a:solidFill>
            </a:endParaRPr>
          </a:p>
        </p:txBody>
      </p:sp>
      <p:sp>
        <p:nvSpPr>
          <p:cNvPr id="11" name="Oval 10"/>
          <p:cNvSpPr/>
          <p:nvPr/>
        </p:nvSpPr>
        <p:spPr>
          <a:xfrm>
            <a:off x="632005" y="4016042"/>
            <a:ext cx="1765300" cy="1641475"/>
          </a:xfrm>
          <a:prstGeom prst="ellipse">
            <a:avLst/>
          </a:prstGeom>
          <a:solidFill>
            <a:schemeClr val="accent6">
              <a:lumMod val="60000"/>
              <a:lumOff val="40000"/>
            </a:schemeClr>
          </a:solidFill>
          <a:ln>
            <a:solidFill>
              <a:schemeClr val="accent6">
                <a:lumMod val="75000"/>
              </a:schemeClr>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dirty="0" smtClean="0">
                <a:solidFill>
                  <a:srgbClr val="000000"/>
                </a:solidFill>
              </a:rPr>
              <a:t>Non-Value Added but Essential Activities</a:t>
            </a:r>
            <a:endParaRPr lang="en-GB" sz="1600" b="1" dirty="0">
              <a:solidFill>
                <a:srgbClr val="000000"/>
              </a:solidFill>
            </a:endParaRPr>
          </a:p>
        </p:txBody>
      </p:sp>
      <p:sp>
        <p:nvSpPr>
          <p:cNvPr id="12" name="Oval 11"/>
          <p:cNvSpPr/>
          <p:nvPr/>
        </p:nvSpPr>
        <p:spPr>
          <a:xfrm>
            <a:off x="3593345" y="2837320"/>
            <a:ext cx="1765300" cy="1641475"/>
          </a:xfrm>
          <a:prstGeom prst="ellipse">
            <a:avLst/>
          </a:prstGeom>
          <a:solidFill>
            <a:schemeClr val="accent5">
              <a:lumMod val="40000"/>
              <a:lumOff val="60000"/>
            </a:schemeClr>
          </a:solidFill>
          <a:ln>
            <a:solidFill>
              <a:schemeClr val="accent5">
                <a:lumMod val="75000"/>
              </a:schemeClr>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smtClean="0">
                <a:solidFill>
                  <a:srgbClr val="000000"/>
                </a:solidFill>
              </a:rPr>
              <a:t>Waste – actions with no value</a:t>
            </a:r>
            <a:endParaRPr lang="en-GB" b="1" dirty="0">
              <a:solidFill>
                <a:srgbClr val="000000"/>
              </a:solidFill>
            </a:endParaRPr>
          </a:p>
        </p:txBody>
      </p:sp>
      <p:sp>
        <p:nvSpPr>
          <p:cNvPr id="13" name="Plus 12"/>
          <p:cNvSpPr/>
          <p:nvPr/>
        </p:nvSpPr>
        <p:spPr>
          <a:xfrm>
            <a:off x="1257480" y="3346116"/>
            <a:ext cx="514350" cy="542925"/>
          </a:xfrm>
          <a:prstGeom prst="mathPlus">
            <a:avLst/>
          </a:prstGeom>
        </p:spPr>
        <p:style>
          <a:lnRef idx="1">
            <a:schemeClr val="dk1"/>
          </a:lnRef>
          <a:fillRef idx="3">
            <a:schemeClr val="dk1"/>
          </a:fillRef>
          <a:effectRef idx="2">
            <a:schemeClr val="dk1"/>
          </a:effectRef>
          <a:fontRef idx="minor">
            <a:schemeClr val="lt1"/>
          </a:fontRef>
        </p:style>
        <p:txBody>
          <a:bodyPr rtlCol="0" anchor="ctr"/>
          <a:lstStyle/>
          <a:p>
            <a:pPr algn="ctr"/>
            <a:endParaRPr lang="en-GB"/>
          </a:p>
        </p:txBody>
      </p:sp>
      <p:sp>
        <p:nvSpPr>
          <p:cNvPr id="14" name="Minus 13"/>
          <p:cNvSpPr/>
          <p:nvPr/>
        </p:nvSpPr>
        <p:spPr>
          <a:xfrm>
            <a:off x="2473504" y="3353259"/>
            <a:ext cx="800100" cy="528638"/>
          </a:xfrm>
          <a:prstGeom prst="mathMinus">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15" name="Equal 14"/>
          <p:cNvSpPr/>
          <p:nvPr/>
        </p:nvSpPr>
        <p:spPr>
          <a:xfrm>
            <a:off x="5824440" y="3387387"/>
            <a:ext cx="774700" cy="541339"/>
          </a:xfrm>
          <a:prstGeom prst="mathEqual">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solidFill>
                <a:schemeClr val="tx1"/>
              </a:solidFill>
            </a:endParaRPr>
          </a:p>
        </p:txBody>
      </p:sp>
      <p:grpSp>
        <p:nvGrpSpPr>
          <p:cNvPr id="16" name="Group 15"/>
          <p:cNvGrpSpPr/>
          <p:nvPr/>
        </p:nvGrpSpPr>
        <p:grpSpPr>
          <a:xfrm>
            <a:off x="6800850" y="3442062"/>
            <a:ext cx="2154891" cy="490628"/>
            <a:chOff x="1540989" y="4493455"/>
            <a:chExt cx="3905639" cy="490628"/>
          </a:xfrm>
        </p:grpSpPr>
        <p:sp>
          <p:nvSpPr>
            <p:cNvPr id="17" name="Rectangle 16"/>
            <p:cNvSpPr/>
            <p:nvPr/>
          </p:nvSpPr>
          <p:spPr>
            <a:xfrm>
              <a:off x="1540989" y="4493455"/>
              <a:ext cx="3905639" cy="490628"/>
            </a:xfrm>
            <a:prstGeom prst="rect">
              <a:avLst/>
            </a:prstGeom>
            <a:effectLst>
              <a:outerShdw blurRad="50800" dist="38100" dir="5400000" algn="t" rotWithShape="0">
                <a:prstClr val="black">
                  <a:alpha val="40000"/>
                </a:prstClr>
              </a:outerShdw>
            </a:effectLst>
          </p:spPr>
          <p:style>
            <a:lnRef idx="0">
              <a:schemeClr val="dk1">
                <a:alpha val="0"/>
                <a:hueOff val="0"/>
                <a:satOff val="0"/>
                <a:lumOff val="0"/>
                <a:alphaOff val="0"/>
              </a:schemeClr>
            </a:lnRef>
            <a:fillRef idx="0">
              <a:schemeClr val="lt1">
                <a:alpha val="0"/>
                <a:hueOff val="0"/>
                <a:satOff val="0"/>
                <a:lumOff val="0"/>
                <a:alphaOff val="0"/>
              </a:schemeClr>
            </a:fillRef>
            <a:effectRef idx="0">
              <a:scrgbClr r="0" g="0" b="0"/>
            </a:effectRef>
            <a:fontRef idx="minor">
              <a:schemeClr val="tx1">
                <a:hueOff val="0"/>
                <a:satOff val="0"/>
                <a:lumOff val="0"/>
                <a:alphaOff val="0"/>
              </a:schemeClr>
            </a:fontRef>
          </p:style>
        </p:sp>
        <p:sp>
          <p:nvSpPr>
            <p:cNvPr id="18" name="Rectangle 17"/>
            <p:cNvSpPr/>
            <p:nvPr/>
          </p:nvSpPr>
          <p:spPr>
            <a:xfrm>
              <a:off x="1540989" y="4493455"/>
              <a:ext cx="3905639" cy="490628"/>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n-GB" sz="2600" b="1" kern="1200" dirty="0" smtClean="0">
                  <a:solidFill>
                    <a:srgbClr val="FF6600"/>
                  </a:solidFill>
                </a:rPr>
                <a:t>High Quality </a:t>
              </a:r>
              <a:r>
                <a:rPr lang="en-GB" sz="2600" b="1" kern="1200" dirty="0" smtClean="0">
                  <a:solidFill>
                    <a:srgbClr val="000000"/>
                  </a:solidFill>
                </a:rPr>
                <a:t>&amp;</a:t>
              </a:r>
              <a:r>
                <a:rPr lang="en-GB" sz="2600" b="1" kern="1200" dirty="0" smtClean="0"/>
                <a:t> </a:t>
              </a:r>
            </a:p>
            <a:p>
              <a:pPr lvl="0" algn="ctr" defTabSz="889000">
                <a:lnSpc>
                  <a:spcPct val="90000"/>
                </a:lnSpc>
                <a:spcBef>
                  <a:spcPct val="0"/>
                </a:spcBef>
                <a:spcAft>
                  <a:spcPct val="35000"/>
                </a:spcAft>
              </a:pPr>
              <a:r>
                <a:rPr lang="en-GB" sz="2600" b="1" kern="1200" dirty="0" smtClean="0">
                  <a:solidFill>
                    <a:srgbClr val="FF6600"/>
                  </a:solidFill>
                </a:rPr>
                <a:t>Defect-Free</a:t>
              </a:r>
              <a:r>
                <a:rPr lang="en-GB" sz="2600" b="1" kern="1200" dirty="0" smtClean="0">
                  <a:solidFill>
                    <a:srgbClr val="FF0000"/>
                  </a:solidFill>
                </a:rPr>
                <a:t> </a:t>
              </a:r>
              <a:r>
                <a:rPr lang="en-GB" sz="2600" b="1" kern="1200" dirty="0" smtClean="0">
                  <a:solidFill>
                    <a:srgbClr val="000000"/>
                  </a:solidFill>
                </a:rPr>
                <a:t>Process, Product and Service</a:t>
              </a:r>
              <a:endParaRPr lang="en-GB" sz="2600" b="1" kern="1200" dirty="0">
                <a:solidFill>
                  <a:srgbClr val="000000"/>
                </a:solidFill>
              </a:endParaRPr>
            </a:p>
          </p:txBody>
        </p:sp>
      </p:grpSp>
    </p:spTree>
    <p:extLst>
      <p:ext uri="{BB962C8B-B14F-4D97-AF65-F5344CB8AC3E}">
        <p14:creationId xmlns:p14="http://schemas.microsoft.com/office/powerpoint/2010/main" val="285752406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fill="hold"/>
                                        <p:tgtEl>
                                          <p:spTgt spid="13"/>
                                        </p:tgtEl>
                                        <p:attrNameLst>
                                          <p:attrName>ppt_x</p:attrName>
                                        </p:attrNameLst>
                                      </p:cBhvr>
                                      <p:tavLst>
                                        <p:tav tm="0">
                                          <p:val>
                                            <p:strVal val="0-#ppt_w/2"/>
                                          </p:val>
                                        </p:tav>
                                        <p:tav tm="100000">
                                          <p:val>
                                            <p:strVal val="#ppt_x"/>
                                          </p:val>
                                        </p:tav>
                                      </p:tavLst>
                                    </p:anim>
                                    <p:anim calcmode="lin" valueType="num">
                                      <p:cBhvr additive="base">
                                        <p:cTn id="14"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barn(inVertical)">
                                      <p:cBhvr>
                                        <p:cTn id="25" dur="500"/>
                                        <p:tgtEl>
                                          <p:spTgt spid="14"/>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2" fill="hold" grpId="0" nodeType="click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additive="base">
                                        <p:cTn id="30" dur="500" fill="hold"/>
                                        <p:tgtEl>
                                          <p:spTgt spid="12"/>
                                        </p:tgtEl>
                                        <p:attrNameLst>
                                          <p:attrName>ppt_x</p:attrName>
                                        </p:attrNameLst>
                                      </p:cBhvr>
                                      <p:tavLst>
                                        <p:tav tm="0">
                                          <p:val>
                                            <p:strVal val="1+#ppt_w/2"/>
                                          </p:val>
                                        </p:tav>
                                        <p:tav tm="100000">
                                          <p:val>
                                            <p:strVal val="#ppt_x"/>
                                          </p:val>
                                        </p:tav>
                                      </p:tavLst>
                                    </p:anim>
                                    <p:anim calcmode="lin" valueType="num">
                                      <p:cBhvr additive="base">
                                        <p:cTn id="31"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16" presetClass="entr" presetSubtype="21" fill="hold" grpId="0" nodeType="click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barn(inVertical)">
                                      <p:cBhvr>
                                        <p:cTn id="36" dur="500"/>
                                        <p:tgtEl>
                                          <p:spTgt spid="15"/>
                                        </p:tgtEl>
                                      </p:cBhvr>
                                    </p:animEffect>
                                  </p:childTnLst>
                                </p:cTn>
                              </p:par>
                            </p:childTnLst>
                          </p:cTn>
                        </p:par>
                      </p:childTnLst>
                    </p:cTn>
                  </p:par>
                  <p:par>
                    <p:cTn id="37" fill="hold">
                      <p:stCondLst>
                        <p:cond delay="indefinite"/>
                      </p:stCondLst>
                      <p:childTnLst>
                        <p:par>
                          <p:cTn id="38" fill="hold">
                            <p:stCondLst>
                              <p:cond delay="0"/>
                            </p:stCondLst>
                            <p:childTnLst>
                              <p:par>
                                <p:cTn id="39" presetID="53" presetClass="entr" presetSubtype="16" fill="hold" nodeType="clickEffect">
                                  <p:stCondLst>
                                    <p:cond delay="0"/>
                                  </p:stCondLst>
                                  <p:childTnLst>
                                    <p:set>
                                      <p:cBhvr>
                                        <p:cTn id="40" dur="1" fill="hold">
                                          <p:stCondLst>
                                            <p:cond delay="0"/>
                                          </p:stCondLst>
                                        </p:cTn>
                                        <p:tgtEl>
                                          <p:spTgt spid="16"/>
                                        </p:tgtEl>
                                        <p:attrNameLst>
                                          <p:attrName>style.visibility</p:attrName>
                                        </p:attrNameLst>
                                      </p:cBhvr>
                                      <p:to>
                                        <p:strVal val="visible"/>
                                      </p:to>
                                    </p:set>
                                    <p:anim calcmode="lin" valueType="num">
                                      <p:cBhvr>
                                        <p:cTn id="41" dur="500" fill="hold"/>
                                        <p:tgtEl>
                                          <p:spTgt spid="16"/>
                                        </p:tgtEl>
                                        <p:attrNameLst>
                                          <p:attrName>ppt_w</p:attrName>
                                        </p:attrNameLst>
                                      </p:cBhvr>
                                      <p:tavLst>
                                        <p:tav tm="0">
                                          <p:val>
                                            <p:fltVal val="0"/>
                                          </p:val>
                                        </p:tav>
                                        <p:tav tm="100000">
                                          <p:val>
                                            <p:strVal val="#ppt_w"/>
                                          </p:val>
                                        </p:tav>
                                      </p:tavLst>
                                    </p:anim>
                                    <p:anim calcmode="lin" valueType="num">
                                      <p:cBhvr>
                                        <p:cTn id="42" dur="500" fill="hold"/>
                                        <p:tgtEl>
                                          <p:spTgt spid="16"/>
                                        </p:tgtEl>
                                        <p:attrNameLst>
                                          <p:attrName>ppt_h</p:attrName>
                                        </p:attrNameLst>
                                      </p:cBhvr>
                                      <p:tavLst>
                                        <p:tav tm="0">
                                          <p:val>
                                            <p:fltVal val="0"/>
                                          </p:val>
                                        </p:tav>
                                        <p:tav tm="100000">
                                          <p:val>
                                            <p:strVal val="#ppt_h"/>
                                          </p:val>
                                        </p:tav>
                                      </p:tavLst>
                                    </p:anim>
                                    <p:animEffect transition="in" filter="fade">
                                      <p:cBhvr>
                                        <p:cTn id="4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 grpId="0" animBg="1"/>
      <p:bldP spid="12" grpId="0" animBg="1"/>
      <p:bldP spid="13" grpId="0" animBg="1"/>
      <p:bldP spid="14" grpId="0" animBg="1"/>
      <p:bldP spid="1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p:cNvGrpSpPr/>
          <p:nvPr/>
        </p:nvGrpSpPr>
        <p:grpSpPr>
          <a:xfrm>
            <a:off x="5241157" y="1088427"/>
            <a:ext cx="3732550" cy="5427966"/>
            <a:chOff x="6677025" y="3439954"/>
            <a:chExt cx="2241550" cy="3065622"/>
          </a:xfrm>
        </p:grpSpPr>
        <p:pic>
          <p:nvPicPr>
            <p:cNvPr id="8" name="Picture 7"/>
            <p:cNvPicPr>
              <a:picLocks noChangeAspect="1"/>
            </p:cNvPicPr>
            <p:nvPr/>
          </p:nvPicPr>
          <p:blipFill>
            <a:blip r:embed="rId3">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6677025" y="3439954"/>
              <a:ext cx="2241550" cy="3065622"/>
            </a:xfrm>
            <a:prstGeom prst="rect">
              <a:avLst/>
            </a:prstGeom>
          </p:spPr>
        </p:pic>
        <p:sp>
          <p:nvSpPr>
            <p:cNvPr id="7" name="TextBox 6"/>
            <p:cNvSpPr txBox="1"/>
            <p:nvPr/>
          </p:nvSpPr>
          <p:spPr>
            <a:xfrm rot="679803">
              <a:off x="7574139" y="5236880"/>
              <a:ext cx="558761" cy="765741"/>
            </a:xfrm>
            <a:prstGeom prst="rect">
              <a:avLst/>
            </a:prstGeom>
          </p:spPr>
          <p:txBody>
            <a:bodyPr vert="horz" wrap="none" lIns="0" tIns="0" rIns="0" bIns="0" rtlCol="0" anchor="t" anchorCtr="0">
              <a:normAutofit/>
            </a:bodyPr>
            <a:lstStyle/>
            <a:p>
              <a:pPr algn="ctr" fontAlgn="auto">
                <a:spcAft>
                  <a:spcPts val="0"/>
                </a:spcAft>
              </a:pPr>
              <a:r>
                <a:rPr lang="en-GB" sz="800" b="1" dirty="0">
                  <a:solidFill>
                    <a:srgbClr val="000000"/>
                  </a:solidFill>
                </a:rPr>
                <a:t>How to </a:t>
              </a:r>
              <a:endParaRPr lang="en-GB" sz="800" b="1" dirty="0" smtClean="0">
                <a:solidFill>
                  <a:srgbClr val="000000"/>
                </a:solidFill>
              </a:endParaRPr>
            </a:p>
            <a:p>
              <a:pPr algn="ctr" fontAlgn="auto">
                <a:spcAft>
                  <a:spcPts val="0"/>
                </a:spcAft>
              </a:pPr>
              <a:r>
                <a:rPr lang="en-GB" sz="800" b="1" dirty="0" smtClean="0">
                  <a:solidFill>
                    <a:srgbClr val="000000"/>
                  </a:solidFill>
                </a:rPr>
                <a:t>improve</a:t>
              </a:r>
            </a:p>
            <a:p>
              <a:pPr algn="ctr" fontAlgn="auto">
                <a:spcAft>
                  <a:spcPts val="0"/>
                </a:spcAft>
              </a:pPr>
              <a:r>
                <a:rPr lang="en-GB" sz="800" b="1" dirty="0" smtClean="0">
                  <a:solidFill>
                    <a:srgbClr val="000000"/>
                  </a:solidFill>
                </a:rPr>
                <a:t>swimming</a:t>
              </a:r>
              <a:endParaRPr kumimoji="0" lang="en-GB" sz="800" b="1" i="0" u="none" strike="noStrike" kern="1200" cap="none" spc="0" normalizeH="0" baseline="0" noProof="0" dirty="0" smtClean="0">
                <a:ln>
                  <a:noFill/>
                </a:ln>
                <a:solidFill>
                  <a:srgbClr val="000000"/>
                </a:solidFill>
                <a:effectLst/>
                <a:uLnTx/>
                <a:uFillTx/>
                <a:latin typeface="Arial" pitchFamily="34" charset="0"/>
                <a:ea typeface="+mj-ea"/>
                <a:cs typeface="Arial" pitchFamily="34" charset="0"/>
              </a:endParaRPr>
            </a:p>
          </p:txBody>
        </p:sp>
      </p:grpSp>
      <p:sp>
        <p:nvSpPr>
          <p:cNvPr id="10" name="Title 9"/>
          <p:cNvSpPr>
            <a:spLocks noGrp="1"/>
          </p:cNvSpPr>
          <p:nvPr>
            <p:ph type="title"/>
          </p:nvPr>
        </p:nvSpPr>
        <p:spPr>
          <a:xfrm>
            <a:off x="329938" y="75414"/>
            <a:ext cx="7990152" cy="895547"/>
          </a:xfrm>
        </p:spPr>
        <p:txBody>
          <a:bodyPr anchor="ctr"/>
          <a:lstStyle/>
          <a:p>
            <a:r>
              <a:rPr lang="en-US" b="1" dirty="0" smtClean="0"/>
              <a:t>Six Sigma -</a:t>
            </a:r>
            <a:endParaRPr lang="en-US" b="1" dirty="0"/>
          </a:p>
        </p:txBody>
      </p:sp>
      <p:sp>
        <p:nvSpPr>
          <p:cNvPr id="11" name="Text Placeholder 10"/>
          <p:cNvSpPr>
            <a:spLocks noGrp="1"/>
          </p:cNvSpPr>
          <p:nvPr>
            <p:ph type="body" sz="quarter" idx="12"/>
          </p:nvPr>
        </p:nvSpPr>
        <p:spPr>
          <a:xfrm>
            <a:off x="1254453" y="2940674"/>
            <a:ext cx="3082566" cy="660365"/>
          </a:xfrm>
        </p:spPr>
        <p:txBody>
          <a:bodyPr/>
          <a:lstStyle/>
          <a:p>
            <a:pPr algn="ctr"/>
            <a:r>
              <a:rPr lang="en-GB" sz="3600" b="1" dirty="0" smtClean="0"/>
              <a:t>99.9997% </a:t>
            </a:r>
          </a:p>
          <a:p>
            <a:endParaRPr lang="en-GB" sz="2400" b="1" dirty="0">
              <a:solidFill>
                <a:schemeClr val="tx1"/>
              </a:solidFill>
            </a:endParaRPr>
          </a:p>
        </p:txBody>
      </p:sp>
      <p:sp>
        <p:nvSpPr>
          <p:cNvPr id="15" name="Footer Placeholder 7"/>
          <p:cNvSpPr>
            <a:spLocks noGrp="1"/>
          </p:cNvSpPr>
          <p:nvPr>
            <p:ph type="ftr" sz="quarter" idx="14"/>
          </p:nvPr>
        </p:nvSpPr>
        <p:spPr>
          <a:xfrm>
            <a:off x="479871" y="6467483"/>
            <a:ext cx="6273354" cy="273049"/>
          </a:xfrm>
        </p:spPr>
        <p:txBody>
          <a:bodyPr/>
          <a:lstStyle/>
          <a:p>
            <a:r>
              <a:rPr lang="en-GB" dirty="0"/>
              <a:t>Lean Six Sigma and </a:t>
            </a:r>
            <a:r>
              <a:rPr lang="en-GB" dirty="0" smtClean="0"/>
              <a:t>Its Applications in </a:t>
            </a:r>
            <a:r>
              <a:rPr lang="en-GB" dirty="0"/>
              <a:t>Clinical </a:t>
            </a:r>
            <a:r>
              <a:rPr lang="en-GB" dirty="0" smtClean="0"/>
              <a:t>Research</a:t>
            </a:r>
            <a:r>
              <a:rPr lang="en-US" dirty="0" smtClean="0"/>
              <a:t>                                         </a:t>
            </a:r>
          </a:p>
          <a:p>
            <a:r>
              <a:rPr lang="en-US" dirty="0" smtClean="0"/>
              <a:t>CONFIDENTIAL</a:t>
            </a:r>
          </a:p>
        </p:txBody>
      </p:sp>
      <p:pic>
        <p:nvPicPr>
          <p:cNvPr id="14" name="Picture 13"/>
          <p:cNvPicPr>
            <a:picLocks noChangeAspect="1"/>
          </p:cNvPicPr>
          <p:nvPr/>
        </p:nvPicPr>
        <p:blipFill>
          <a:blip r:embed="rId5" cstate="print">
            <a:extLst>
              <a:ext uri="{BEBA8EAE-BF5A-486C-A8C5-ECC9F3942E4B}">
                <a14:imgProps xmlns:a14="http://schemas.microsoft.com/office/drawing/2010/main">
                  <a14:imgLayer r:embed="rId6">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2436118" y="334788"/>
            <a:ext cx="585866" cy="392530"/>
          </a:xfrm>
          <a:prstGeom prst="rect">
            <a:avLst/>
          </a:prstGeom>
        </p:spPr>
      </p:pic>
      <p:sp>
        <p:nvSpPr>
          <p:cNvPr id="16" name="Rectangle 15"/>
          <p:cNvSpPr/>
          <p:nvPr/>
        </p:nvSpPr>
        <p:spPr>
          <a:xfrm>
            <a:off x="212605" y="1437180"/>
            <a:ext cx="5166263" cy="1384995"/>
          </a:xfrm>
          <a:prstGeom prst="rect">
            <a:avLst/>
          </a:prstGeom>
        </p:spPr>
        <p:txBody>
          <a:bodyPr wrap="square">
            <a:spAutoFit/>
          </a:bodyPr>
          <a:lstStyle/>
          <a:p>
            <a:pPr algn="ctr"/>
            <a:r>
              <a:rPr lang="en-GB" sz="2800" b="1" dirty="0">
                <a:solidFill>
                  <a:srgbClr val="FF6600"/>
                </a:solidFill>
              </a:rPr>
              <a:t>“Simply it is a set of techniques and </a:t>
            </a:r>
            <a:r>
              <a:rPr lang="en-GB" sz="2800" b="1" dirty="0" smtClean="0">
                <a:solidFill>
                  <a:srgbClr val="FF6600"/>
                </a:solidFill>
              </a:rPr>
              <a:t>tools </a:t>
            </a:r>
            <a:r>
              <a:rPr lang="en-GB" sz="2800" b="1" dirty="0">
                <a:solidFill>
                  <a:srgbClr val="FF6600"/>
                </a:solidFill>
              </a:rPr>
              <a:t>for process improvement”</a:t>
            </a:r>
            <a:endParaRPr lang="en-US" sz="2800" b="1" dirty="0">
              <a:solidFill>
                <a:srgbClr val="FF6600"/>
              </a:solidFill>
            </a:endParaRPr>
          </a:p>
        </p:txBody>
      </p:sp>
      <p:sp>
        <p:nvSpPr>
          <p:cNvPr id="2" name="Rectangle 1"/>
          <p:cNvSpPr/>
          <p:nvPr/>
        </p:nvSpPr>
        <p:spPr>
          <a:xfrm>
            <a:off x="325188" y="4000111"/>
            <a:ext cx="4807726" cy="584775"/>
          </a:xfrm>
          <a:prstGeom prst="rect">
            <a:avLst/>
          </a:prstGeom>
        </p:spPr>
        <p:txBody>
          <a:bodyPr wrap="none">
            <a:spAutoFit/>
          </a:bodyPr>
          <a:lstStyle/>
          <a:p>
            <a:pPr algn="ctr"/>
            <a:r>
              <a:rPr lang="en-GB" sz="3200" dirty="0">
                <a:solidFill>
                  <a:srgbClr val="00B050"/>
                </a:solidFill>
              </a:rPr>
              <a:t>3.4 defective parts/million</a:t>
            </a:r>
            <a:endParaRPr lang="en-GB" sz="2800" dirty="0">
              <a:solidFill>
                <a:srgbClr val="00B050"/>
              </a:solidFill>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par>
                                <p:cTn id="10" presetID="53" presetClass="entr" presetSubtype="16" fill="hold" nodeType="with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ppt_w</p:attrName>
                                        </p:attrNameLst>
                                      </p:cBhvr>
                                      <p:tavLst>
                                        <p:tav tm="0">
                                          <p:val>
                                            <p:fltVal val="0"/>
                                          </p:val>
                                        </p:tav>
                                        <p:tav tm="100000">
                                          <p:val>
                                            <p:strVal val="#ppt_w"/>
                                          </p:val>
                                        </p:tav>
                                      </p:tavLst>
                                    </p:anim>
                                    <p:anim calcmode="lin" valueType="num">
                                      <p:cBhvr>
                                        <p:cTn id="13" dur="500" fill="hold"/>
                                        <p:tgtEl>
                                          <p:spTgt spid="13"/>
                                        </p:tgtEl>
                                        <p:attrNameLst>
                                          <p:attrName>ppt_h</p:attrName>
                                        </p:attrNameLst>
                                      </p:cBhvr>
                                      <p:tavLst>
                                        <p:tav tm="0">
                                          <p:val>
                                            <p:fltVal val="0"/>
                                          </p:val>
                                        </p:tav>
                                        <p:tav tm="100000">
                                          <p:val>
                                            <p:strVal val="#ppt_h"/>
                                          </p:val>
                                        </p:tav>
                                      </p:tavLst>
                                    </p:anim>
                                    <p:animEffect transition="in" filter="fade">
                                      <p:cBhvr>
                                        <p:cTn id="14" dur="500"/>
                                        <p:tgtEl>
                                          <p:spTgt spid="13"/>
                                        </p:tgtEl>
                                      </p:cBhvr>
                                    </p:animEffect>
                                  </p:childTnLst>
                                </p:cTn>
                              </p:par>
                            </p:childTnLst>
                          </p:cTn>
                        </p:par>
                      </p:childTnLst>
                    </p:cTn>
                  </p:par>
                  <p:par>
                    <p:cTn id="15" fill="hold">
                      <p:stCondLst>
                        <p:cond delay="indefinite"/>
                      </p:stCondLst>
                      <p:childTnLst>
                        <p:par>
                          <p:cTn id="16" fill="hold">
                            <p:stCondLst>
                              <p:cond delay="0"/>
                            </p:stCondLst>
                            <p:childTnLst>
                              <p:par>
                                <p:cTn id="17" presetID="31" presetClass="entr" presetSubtype="0" fill="hold" grpId="0" nodeType="clickEffect">
                                  <p:stCondLst>
                                    <p:cond delay="0"/>
                                  </p:stCondLst>
                                  <p:childTnLst>
                                    <p:set>
                                      <p:cBhvr>
                                        <p:cTn id="18" dur="1" fill="hold">
                                          <p:stCondLst>
                                            <p:cond delay="0"/>
                                          </p:stCondLst>
                                        </p:cTn>
                                        <p:tgtEl>
                                          <p:spTgt spid="11">
                                            <p:txEl>
                                              <p:pRg st="0" end="0"/>
                                            </p:txEl>
                                          </p:spTgt>
                                        </p:tgtEl>
                                        <p:attrNameLst>
                                          <p:attrName>style.visibility</p:attrName>
                                        </p:attrNameLst>
                                      </p:cBhvr>
                                      <p:to>
                                        <p:strVal val="visible"/>
                                      </p:to>
                                    </p:set>
                                    <p:anim calcmode="lin" valueType="num">
                                      <p:cBhvr>
                                        <p:cTn id="19" dur="1000" fill="hold"/>
                                        <p:tgtEl>
                                          <p:spTgt spid="11">
                                            <p:txEl>
                                              <p:pRg st="0" end="0"/>
                                            </p:txEl>
                                          </p:spTgt>
                                        </p:tgtEl>
                                        <p:attrNameLst>
                                          <p:attrName>ppt_w</p:attrName>
                                        </p:attrNameLst>
                                      </p:cBhvr>
                                      <p:tavLst>
                                        <p:tav tm="0">
                                          <p:val>
                                            <p:fltVal val="0"/>
                                          </p:val>
                                        </p:tav>
                                        <p:tav tm="100000">
                                          <p:val>
                                            <p:strVal val="#ppt_w"/>
                                          </p:val>
                                        </p:tav>
                                      </p:tavLst>
                                    </p:anim>
                                    <p:anim calcmode="lin" valueType="num">
                                      <p:cBhvr>
                                        <p:cTn id="20" dur="1000" fill="hold"/>
                                        <p:tgtEl>
                                          <p:spTgt spid="11">
                                            <p:txEl>
                                              <p:pRg st="0" end="0"/>
                                            </p:txEl>
                                          </p:spTgt>
                                        </p:tgtEl>
                                        <p:attrNameLst>
                                          <p:attrName>ppt_h</p:attrName>
                                        </p:attrNameLst>
                                      </p:cBhvr>
                                      <p:tavLst>
                                        <p:tav tm="0">
                                          <p:val>
                                            <p:fltVal val="0"/>
                                          </p:val>
                                        </p:tav>
                                        <p:tav tm="100000">
                                          <p:val>
                                            <p:strVal val="#ppt_h"/>
                                          </p:val>
                                        </p:tav>
                                      </p:tavLst>
                                    </p:anim>
                                    <p:anim calcmode="lin" valueType="num">
                                      <p:cBhvr>
                                        <p:cTn id="21" dur="1000" fill="hold"/>
                                        <p:tgtEl>
                                          <p:spTgt spid="11">
                                            <p:txEl>
                                              <p:pRg st="0" end="0"/>
                                            </p:txEl>
                                          </p:spTgt>
                                        </p:tgtEl>
                                        <p:attrNameLst>
                                          <p:attrName>style.rotation</p:attrName>
                                        </p:attrNameLst>
                                      </p:cBhvr>
                                      <p:tavLst>
                                        <p:tav tm="0">
                                          <p:val>
                                            <p:fltVal val="90"/>
                                          </p:val>
                                        </p:tav>
                                        <p:tav tm="100000">
                                          <p:val>
                                            <p:fltVal val="0"/>
                                          </p:val>
                                        </p:tav>
                                      </p:tavLst>
                                    </p:anim>
                                    <p:animEffect transition="in" filter="fade">
                                      <p:cBhvr>
                                        <p:cTn id="22" dur="1000"/>
                                        <p:tgtEl>
                                          <p:spTgt spid="11">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barn(inVertical)">
                                      <p:cBhvr>
                                        <p:cTn id="2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P spid="16" grpId="0"/>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p:cNvPicPr>
            <a:picLocks noChangeAspect="1"/>
          </p:cNvPicPr>
          <p:nvPr/>
        </p:nvPicPr>
        <p:blipFill>
          <a:blip r:embed="rId2" cstate="print">
            <a:duotone>
              <a:schemeClr val="accent6">
                <a:shade val="45000"/>
                <a:satMod val="135000"/>
              </a:schemeClr>
              <a:prstClr val="white"/>
            </a:duotone>
            <a:extLst>
              <a:ext uri="{BEBA8EAE-BF5A-486C-A8C5-ECC9F3942E4B}">
                <a14:imgProps xmlns:a14="http://schemas.microsoft.com/office/drawing/2010/main">
                  <a14:imgLayer r:embed="rId3">
                    <a14:imgEffect>
                      <a14:artisticPlasticWrap/>
                    </a14:imgEffect>
                  </a14:imgLayer>
                </a14:imgProps>
              </a:ext>
              <a:ext uri="{28A0092B-C50C-407E-A947-70E740481C1C}">
                <a14:useLocalDpi xmlns:a14="http://schemas.microsoft.com/office/drawing/2010/main" val="0"/>
              </a:ext>
            </a:extLst>
          </a:blip>
          <a:stretch>
            <a:fillRect/>
          </a:stretch>
        </p:blipFill>
        <p:spPr>
          <a:xfrm>
            <a:off x="6276972" y="2822564"/>
            <a:ext cx="2521173" cy="2521173"/>
          </a:xfrm>
          <a:prstGeom prst="rect">
            <a:avLst/>
          </a:prstGeom>
          <a:scene3d>
            <a:camera prst="perspectiveHeroicExtremeLeftFacing"/>
            <a:lightRig rig="threePt" dir="t"/>
          </a:scene3d>
        </p:spPr>
      </p:pic>
      <p:sp>
        <p:nvSpPr>
          <p:cNvPr id="3" name="Text Placeholder 2"/>
          <p:cNvSpPr>
            <a:spLocks noGrp="1"/>
          </p:cNvSpPr>
          <p:nvPr>
            <p:ph type="body" sz="quarter" idx="12"/>
          </p:nvPr>
        </p:nvSpPr>
        <p:spPr>
          <a:xfrm>
            <a:off x="325403" y="65988"/>
            <a:ext cx="8026745" cy="895545"/>
          </a:xfrm>
        </p:spPr>
        <p:txBody>
          <a:bodyPr anchor="ctr"/>
          <a:lstStyle/>
          <a:p>
            <a:r>
              <a:rPr lang="en-GB" b="1" dirty="0" smtClean="0">
                <a:solidFill>
                  <a:schemeClr val="tx1"/>
                </a:solidFill>
              </a:rPr>
              <a:t>Design For Six Sigma</a:t>
            </a:r>
          </a:p>
        </p:txBody>
      </p:sp>
      <p:sp>
        <p:nvSpPr>
          <p:cNvPr id="22" name="Footer Placeholder 7"/>
          <p:cNvSpPr>
            <a:spLocks noGrp="1"/>
          </p:cNvSpPr>
          <p:nvPr>
            <p:ph type="ftr" sz="quarter" idx="14"/>
          </p:nvPr>
        </p:nvSpPr>
        <p:spPr>
          <a:xfrm>
            <a:off x="479871" y="6467483"/>
            <a:ext cx="6273354" cy="273049"/>
          </a:xfrm>
        </p:spPr>
        <p:txBody>
          <a:bodyPr/>
          <a:lstStyle/>
          <a:p>
            <a:r>
              <a:rPr lang="en-GB" dirty="0"/>
              <a:t>Lean Six Sigma and </a:t>
            </a:r>
            <a:r>
              <a:rPr lang="en-GB" dirty="0" smtClean="0"/>
              <a:t>Its Applications in </a:t>
            </a:r>
            <a:r>
              <a:rPr lang="en-GB" dirty="0"/>
              <a:t>Clinical </a:t>
            </a:r>
            <a:r>
              <a:rPr lang="en-GB" dirty="0" smtClean="0"/>
              <a:t>Research</a:t>
            </a:r>
            <a:r>
              <a:rPr lang="en-US" dirty="0" smtClean="0"/>
              <a:t>                                         </a:t>
            </a:r>
          </a:p>
          <a:p>
            <a:r>
              <a:rPr lang="en-US" dirty="0" smtClean="0"/>
              <a:t>CONFIDENTIAL</a:t>
            </a:r>
          </a:p>
        </p:txBody>
      </p:sp>
      <p:sp>
        <p:nvSpPr>
          <p:cNvPr id="14" name="Freeform 13"/>
          <p:cNvSpPr/>
          <p:nvPr/>
        </p:nvSpPr>
        <p:spPr>
          <a:xfrm>
            <a:off x="529157" y="3682575"/>
            <a:ext cx="1479006" cy="591602"/>
          </a:xfrm>
          <a:custGeom>
            <a:avLst/>
            <a:gdLst>
              <a:gd name="connsiteX0" fmla="*/ 0 w 1479006"/>
              <a:gd name="connsiteY0" fmla="*/ 0 h 591602"/>
              <a:gd name="connsiteX1" fmla="*/ 1183205 w 1479006"/>
              <a:gd name="connsiteY1" fmla="*/ 0 h 591602"/>
              <a:gd name="connsiteX2" fmla="*/ 1479006 w 1479006"/>
              <a:gd name="connsiteY2" fmla="*/ 295801 h 591602"/>
              <a:gd name="connsiteX3" fmla="*/ 1183205 w 1479006"/>
              <a:gd name="connsiteY3" fmla="*/ 591602 h 591602"/>
              <a:gd name="connsiteX4" fmla="*/ 0 w 1479006"/>
              <a:gd name="connsiteY4" fmla="*/ 591602 h 591602"/>
              <a:gd name="connsiteX5" fmla="*/ 295801 w 1479006"/>
              <a:gd name="connsiteY5" fmla="*/ 295801 h 591602"/>
              <a:gd name="connsiteX6" fmla="*/ 0 w 1479006"/>
              <a:gd name="connsiteY6" fmla="*/ 0 h 591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79006" h="591602">
                <a:moveTo>
                  <a:pt x="0" y="0"/>
                </a:moveTo>
                <a:lnTo>
                  <a:pt x="1183205" y="0"/>
                </a:lnTo>
                <a:lnTo>
                  <a:pt x="1479006" y="295801"/>
                </a:lnTo>
                <a:lnTo>
                  <a:pt x="1183205" y="591602"/>
                </a:lnTo>
                <a:lnTo>
                  <a:pt x="0" y="591602"/>
                </a:lnTo>
                <a:lnTo>
                  <a:pt x="295801" y="295801"/>
                </a:lnTo>
                <a:lnTo>
                  <a:pt x="0" y="0"/>
                </a:lnTo>
                <a:close/>
              </a:path>
            </a:pathLst>
          </a:custGeom>
        </p:spPr>
        <p:style>
          <a:lnRef idx="3">
            <a:schemeClr val="lt1">
              <a:hueOff val="0"/>
              <a:satOff val="0"/>
              <a:lumOff val="0"/>
              <a:alphaOff val="0"/>
            </a:schemeClr>
          </a:lnRef>
          <a:fillRef idx="1">
            <a:schemeClr val="accent2">
              <a:hueOff val="0"/>
              <a:satOff val="0"/>
              <a:lumOff val="0"/>
              <a:alphaOff val="0"/>
            </a:schemeClr>
          </a:fillRef>
          <a:effectRef idx="1">
            <a:schemeClr val="accent2">
              <a:hueOff val="0"/>
              <a:satOff val="0"/>
              <a:lumOff val="0"/>
              <a:alphaOff val="0"/>
            </a:schemeClr>
          </a:effectRef>
          <a:fontRef idx="minor">
            <a:schemeClr val="lt1"/>
          </a:fontRef>
        </p:style>
        <p:txBody>
          <a:bodyPr spcFirstLastPara="0" vert="horz" wrap="square" lIns="347808" tIns="17336" rIns="313137" bIns="17336" numCol="1" spcCol="1270" anchor="ctr" anchorCtr="0">
            <a:noAutofit/>
          </a:bodyPr>
          <a:lstStyle/>
          <a:p>
            <a:pPr lvl="0" algn="ctr" defTabSz="577850">
              <a:lnSpc>
                <a:spcPct val="90000"/>
              </a:lnSpc>
              <a:spcBef>
                <a:spcPct val="0"/>
              </a:spcBef>
              <a:spcAft>
                <a:spcPct val="35000"/>
              </a:spcAft>
            </a:pPr>
            <a:r>
              <a:rPr lang="en-GB" sz="1300" b="1" kern="1200" dirty="0" smtClean="0"/>
              <a:t>DEFINE</a:t>
            </a:r>
            <a:endParaRPr lang="en-GB" sz="1300" b="1" kern="1200" dirty="0"/>
          </a:p>
        </p:txBody>
      </p:sp>
      <p:sp>
        <p:nvSpPr>
          <p:cNvPr id="15" name="Freeform 14"/>
          <p:cNvSpPr/>
          <p:nvPr/>
        </p:nvSpPr>
        <p:spPr>
          <a:xfrm>
            <a:off x="1860263" y="3682575"/>
            <a:ext cx="1479006" cy="591602"/>
          </a:xfrm>
          <a:custGeom>
            <a:avLst/>
            <a:gdLst>
              <a:gd name="connsiteX0" fmla="*/ 0 w 1479006"/>
              <a:gd name="connsiteY0" fmla="*/ 0 h 591602"/>
              <a:gd name="connsiteX1" fmla="*/ 1183205 w 1479006"/>
              <a:gd name="connsiteY1" fmla="*/ 0 h 591602"/>
              <a:gd name="connsiteX2" fmla="*/ 1479006 w 1479006"/>
              <a:gd name="connsiteY2" fmla="*/ 295801 h 591602"/>
              <a:gd name="connsiteX3" fmla="*/ 1183205 w 1479006"/>
              <a:gd name="connsiteY3" fmla="*/ 591602 h 591602"/>
              <a:gd name="connsiteX4" fmla="*/ 0 w 1479006"/>
              <a:gd name="connsiteY4" fmla="*/ 591602 h 591602"/>
              <a:gd name="connsiteX5" fmla="*/ 295801 w 1479006"/>
              <a:gd name="connsiteY5" fmla="*/ 295801 h 591602"/>
              <a:gd name="connsiteX6" fmla="*/ 0 w 1479006"/>
              <a:gd name="connsiteY6" fmla="*/ 0 h 591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79006" h="591602">
                <a:moveTo>
                  <a:pt x="0" y="0"/>
                </a:moveTo>
                <a:lnTo>
                  <a:pt x="1183205" y="0"/>
                </a:lnTo>
                <a:lnTo>
                  <a:pt x="1479006" y="295801"/>
                </a:lnTo>
                <a:lnTo>
                  <a:pt x="1183205" y="591602"/>
                </a:lnTo>
                <a:lnTo>
                  <a:pt x="0" y="591602"/>
                </a:lnTo>
                <a:lnTo>
                  <a:pt x="295801" y="295801"/>
                </a:lnTo>
                <a:lnTo>
                  <a:pt x="0" y="0"/>
                </a:lnTo>
                <a:close/>
              </a:path>
            </a:pathLst>
          </a:custGeom>
        </p:spPr>
        <p:style>
          <a:lnRef idx="3">
            <a:schemeClr val="lt1">
              <a:hueOff val="0"/>
              <a:satOff val="0"/>
              <a:lumOff val="0"/>
              <a:alphaOff val="0"/>
            </a:schemeClr>
          </a:lnRef>
          <a:fillRef idx="1">
            <a:schemeClr val="accent3">
              <a:hueOff val="0"/>
              <a:satOff val="0"/>
              <a:lumOff val="0"/>
              <a:alphaOff val="0"/>
            </a:schemeClr>
          </a:fillRef>
          <a:effectRef idx="1">
            <a:schemeClr val="accent3">
              <a:hueOff val="0"/>
              <a:satOff val="0"/>
              <a:lumOff val="0"/>
              <a:alphaOff val="0"/>
            </a:schemeClr>
          </a:effectRef>
          <a:fontRef idx="minor">
            <a:schemeClr val="lt1"/>
          </a:fontRef>
        </p:style>
        <p:txBody>
          <a:bodyPr spcFirstLastPara="0" vert="horz" wrap="square" lIns="347808" tIns="17336" rIns="313137" bIns="17336" numCol="1" spcCol="1270" anchor="ctr" anchorCtr="0">
            <a:noAutofit/>
          </a:bodyPr>
          <a:lstStyle/>
          <a:p>
            <a:pPr lvl="0" algn="ctr" defTabSz="577850">
              <a:lnSpc>
                <a:spcPct val="90000"/>
              </a:lnSpc>
              <a:spcBef>
                <a:spcPct val="0"/>
              </a:spcBef>
              <a:spcAft>
                <a:spcPct val="35000"/>
              </a:spcAft>
            </a:pPr>
            <a:r>
              <a:rPr lang="en-GB" sz="1200" b="1" kern="1200" dirty="0" smtClean="0"/>
              <a:t>MEASURE</a:t>
            </a:r>
            <a:endParaRPr lang="en-GB" sz="1200" b="1" kern="1200" dirty="0"/>
          </a:p>
        </p:txBody>
      </p:sp>
      <p:sp>
        <p:nvSpPr>
          <p:cNvPr id="16" name="Freeform 15"/>
          <p:cNvSpPr/>
          <p:nvPr/>
        </p:nvSpPr>
        <p:spPr>
          <a:xfrm>
            <a:off x="3191369" y="3682575"/>
            <a:ext cx="1479006" cy="591602"/>
          </a:xfrm>
          <a:custGeom>
            <a:avLst/>
            <a:gdLst>
              <a:gd name="connsiteX0" fmla="*/ 0 w 1479006"/>
              <a:gd name="connsiteY0" fmla="*/ 0 h 591602"/>
              <a:gd name="connsiteX1" fmla="*/ 1183205 w 1479006"/>
              <a:gd name="connsiteY1" fmla="*/ 0 h 591602"/>
              <a:gd name="connsiteX2" fmla="*/ 1479006 w 1479006"/>
              <a:gd name="connsiteY2" fmla="*/ 295801 h 591602"/>
              <a:gd name="connsiteX3" fmla="*/ 1183205 w 1479006"/>
              <a:gd name="connsiteY3" fmla="*/ 591602 h 591602"/>
              <a:gd name="connsiteX4" fmla="*/ 0 w 1479006"/>
              <a:gd name="connsiteY4" fmla="*/ 591602 h 591602"/>
              <a:gd name="connsiteX5" fmla="*/ 295801 w 1479006"/>
              <a:gd name="connsiteY5" fmla="*/ 295801 h 591602"/>
              <a:gd name="connsiteX6" fmla="*/ 0 w 1479006"/>
              <a:gd name="connsiteY6" fmla="*/ 0 h 591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79006" h="591602">
                <a:moveTo>
                  <a:pt x="0" y="0"/>
                </a:moveTo>
                <a:lnTo>
                  <a:pt x="1183205" y="0"/>
                </a:lnTo>
                <a:lnTo>
                  <a:pt x="1479006" y="295801"/>
                </a:lnTo>
                <a:lnTo>
                  <a:pt x="1183205" y="591602"/>
                </a:lnTo>
                <a:lnTo>
                  <a:pt x="0" y="591602"/>
                </a:lnTo>
                <a:lnTo>
                  <a:pt x="295801" y="295801"/>
                </a:lnTo>
                <a:lnTo>
                  <a:pt x="0" y="0"/>
                </a:lnTo>
                <a:close/>
              </a:path>
            </a:pathLst>
          </a:custGeom>
        </p:spPr>
        <p:style>
          <a:lnRef idx="3">
            <a:schemeClr val="lt1">
              <a:hueOff val="0"/>
              <a:satOff val="0"/>
              <a:lumOff val="0"/>
              <a:alphaOff val="0"/>
            </a:schemeClr>
          </a:lnRef>
          <a:fillRef idx="1">
            <a:schemeClr val="accent4">
              <a:hueOff val="0"/>
              <a:satOff val="0"/>
              <a:lumOff val="0"/>
              <a:alphaOff val="0"/>
            </a:schemeClr>
          </a:fillRef>
          <a:effectRef idx="1">
            <a:schemeClr val="accent4">
              <a:hueOff val="0"/>
              <a:satOff val="0"/>
              <a:lumOff val="0"/>
              <a:alphaOff val="0"/>
            </a:schemeClr>
          </a:effectRef>
          <a:fontRef idx="minor">
            <a:schemeClr val="lt1"/>
          </a:fontRef>
        </p:style>
        <p:txBody>
          <a:bodyPr spcFirstLastPara="0" vert="horz" wrap="square" lIns="347808" tIns="17336" rIns="313137" bIns="17336" numCol="1" spcCol="1270" anchor="ctr" anchorCtr="0">
            <a:noAutofit/>
          </a:bodyPr>
          <a:lstStyle/>
          <a:p>
            <a:pPr lvl="0" algn="ctr" defTabSz="577850">
              <a:lnSpc>
                <a:spcPct val="90000"/>
              </a:lnSpc>
              <a:spcBef>
                <a:spcPct val="0"/>
              </a:spcBef>
              <a:spcAft>
                <a:spcPct val="35000"/>
              </a:spcAft>
            </a:pPr>
            <a:r>
              <a:rPr lang="en-GB" sz="1300" b="1" kern="1200" dirty="0" smtClean="0"/>
              <a:t>ANALYSE</a:t>
            </a:r>
            <a:endParaRPr lang="en-GB" sz="1300" b="1" kern="1200" dirty="0"/>
          </a:p>
        </p:txBody>
      </p:sp>
      <p:sp>
        <p:nvSpPr>
          <p:cNvPr id="17" name="Freeform 16"/>
          <p:cNvSpPr/>
          <p:nvPr/>
        </p:nvSpPr>
        <p:spPr>
          <a:xfrm>
            <a:off x="4522475" y="3682575"/>
            <a:ext cx="1479006" cy="591602"/>
          </a:xfrm>
          <a:custGeom>
            <a:avLst/>
            <a:gdLst>
              <a:gd name="connsiteX0" fmla="*/ 0 w 1479006"/>
              <a:gd name="connsiteY0" fmla="*/ 0 h 591602"/>
              <a:gd name="connsiteX1" fmla="*/ 1183205 w 1479006"/>
              <a:gd name="connsiteY1" fmla="*/ 0 h 591602"/>
              <a:gd name="connsiteX2" fmla="*/ 1479006 w 1479006"/>
              <a:gd name="connsiteY2" fmla="*/ 295801 h 591602"/>
              <a:gd name="connsiteX3" fmla="*/ 1183205 w 1479006"/>
              <a:gd name="connsiteY3" fmla="*/ 591602 h 591602"/>
              <a:gd name="connsiteX4" fmla="*/ 0 w 1479006"/>
              <a:gd name="connsiteY4" fmla="*/ 591602 h 591602"/>
              <a:gd name="connsiteX5" fmla="*/ 295801 w 1479006"/>
              <a:gd name="connsiteY5" fmla="*/ 295801 h 591602"/>
              <a:gd name="connsiteX6" fmla="*/ 0 w 1479006"/>
              <a:gd name="connsiteY6" fmla="*/ 0 h 591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79006" h="591602">
                <a:moveTo>
                  <a:pt x="0" y="0"/>
                </a:moveTo>
                <a:lnTo>
                  <a:pt x="1183205" y="0"/>
                </a:lnTo>
                <a:lnTo>
                  <a:pt x="1479006" y="295801"/>
                </a:lnTo>
                <a:lnTo>
                  <a:pt x="1183205" y="591602"/>
                </a:lnTo>
                <a:lnTo>
                  <a:pt x="0" y="591602"/>
                </a:lnTo>
                <a:lnTo>
                  <a:pt x="295801" y="295801"/>
                </a:lnTo>
                <a:lnTo>
                  <a:pt x="0" y="0"/>
                </a:lnTo>
                <a:close/>
              </a:path>
            </a:pathLst>
          </a:custGeom>
        </p:spPr>
        <p:style>
          <a:lnRef idx="3">
            <a:schemeClr val="lt1">
              <a:hueOff val="0"/>
              <a:satOff val="0"/>
              <a:lumOff val="0"/>
              <a:alphaOff val="0"/>
            </a:schemeClr>
          </a:lnRef>
          <a:fillRef idx="1">
            <a:schemeClr val="accent5">
              <a:hueOff val="0"/>
              <a:satOff val="0"/>
              <a:lumOff val="0"/>
              <a:alphaOff val="0"/>
            </a:schemeClr>
          </a:fillRef>
          <a:effectRef idx="1">
            <a:schemeClr val="accent5">
              <a:hueOff val="0"/>
              <a:satOff val="0"/>
              <a:lumOff val="0"/>
              <a:alphaOff val="0"/>
            </a:schemeClr>
          </a:effectRef>
          <a:fontRef idx="minor">
            <a:schemeClr val="lt1"/>
          </a:fontRef>
        </p:style>
        <p:txBody>
          <a:bodyPr spcFirstLastPara="0" vert="horz" wrap="square" lIns="347808" tIns="17336" rIns="313137" bIns="17336" numCol="1" spcCol="1270" anchor="ctr" anchorCtr="0">
            <a:noAutofit/>
          </a:bodyPr>
          <a:lstStyle/>
          <a:p>
            <a:pPr lvl="0" algn="ctr" defTabSz="577850">
              <a:lnSpc>
                <a:spcPct val="90000"/>
              </a:lnSpc>
              <a:spcBef>
                <a:spcPct val="0"/>
              </a:spcBef>
              <a:spcAft>
                <a:spcPct val="35000"/>
              </a:spcAft>
            </a:pPr>
            <a:r>
              <a:rPr lang="en-GB" sz="1300" b="1" kern="1200" dirty="0" smtClean="0"/>
              <a:t>IMPROVE</a:t>
            </a:r>
            <a:endParaRPr lang="en-GB" sz="1300" b="1" kern="1200" dirty="0"/>
          </a:p>
        </p:txBody>
      </p:sp>
      <p:sp>
        <p:nvSpPr>
          <p:cNvPr id="18" name="Freeform 17"/>
          <p:cNvSpPr/>
          <p:nvPr/>
        </p:nvSpPr>
        <p:spPr>
          <a:xfrm>
            <a:off x="5853580" y="3682575"/>
            <a:ext cx="1479006" cy="591602"/>
          </a:xfrm>
          <a:custGeom>
            <a:avLst/>
            <a:gdLst>
              <a:gd name="connsiteX0" fmla="*/ 0 w 1479006"/>
              <a:gd name="connsiteY0" fmla="*/ 0 h 591602"/>
              <a:gd name="connsiteX1" fmla="*/ 1183205 w 1479006"/>
              <a:gd name="connsiteY1" fmla="*/ 0 h 591602"/>
              <a:gd name="connsiteX2" fmla="*/ 1479006 w 1479006"/>
              <a:gd name="connsiteY2" fmla="*/ 295801 h 591602"/>
              <a:gd name="connsiteX3" fmla="*/ 1183205 w 1479006"/>
              <a:gd name="connsiteY3" fmla="*/ 591602 h 591602"/>
              <a:gd name="connsiteX4" fmla="*/ 0 w 1479006"/>
              <a:gd name="connsiteY4" fmla="*/ 591602 h 591602"/>
              <a:gd name="connsiteX5" fmla="*/ 295801 w 1479006"/>
              <a:gd name="connsiteY5" fmla="*/ 295801 h 591602"/>
              <a:gd name="connsiteX6" fmla="*/ 0 w 1479006"/>
              <a:gd name="connsiteY6" fmla="*/ 0 h 591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79006" h="591602">
                <a:moveTo>
                  <a:pt x="0" y="0"/>
                </a:moveTo>
                <a:lnTo>
                  <a:pt x="1183205" y="0"/>
                </a:lnTo>
                <a:lnTo>
                  <a:pt x="1479006" y="295801"/>
                </a:lnTo>
                <a:lnTo>
                  <a:pt x="1183205" y="591602"/>
                </a:lnTo>
                <a:lnTo>
                  <a:pt x="0" y="591602"/>
                </a:lnTo>
                <a:lnTo>
                  <a:pt x="295801" y="295801"/>
                </a:lnTo>
                <a:lnTo>
                  <a:pt x="0" y="0"/>
                </a:lnTo>
                <a:close/>
              </a:path>
            </a:pathLst>
          </a:custGeom>
          <a:solidFill>
            <a:schemeClr val="accent6">
              <a:lumMod val="50000"/>
            </a:schemeClr>
          </a:solidFill>
        </p:spPr>
        <p:style>
          <a:lnRef idx="3">
            <a:schemeClr val="lt1">
              <a:hueOff val="0"/>
              <a:satOff val="0"/>
              <a:lumOff val="0"/>
              <a:alphaOff val="0"/>
            </a:schemeClr>
          </a:lnRef>
          <a:fillRef idx="1">
            <a:schemeClr val="accent6">
              <a:hueOff val="0"/>
              <a:satOff val="0"/>
              <a:lumOff val="0"/>
              <a:alphaOff val="0"/>
            </a:schemeClr>
          </a:fillRef>
          <a:effectRef idx="1">
            <a:schemeClr val="accent6">
              <a:hueOff val="0"/>
              <a:satOff val="0"/>
              <a:lumOff val="0"/>
              <a:alphaOff val="0"/>
            </a:schemeClr>
          </a:effectRef>
          <a:fontRef idx="minor">
            <a:schemeClr val="lt1"/>
          </a:fontRef>
        </p:style>
        <p:txBody>
          <a:bodyPr spcFirstLastPara="0" vert="horz" wrap="square" lIns="347808" tIns="17336" rIns="313137" bIns="17336" numCol="1" spcCol="1270" anchor="ctr" anchorCtr="0">
            <a:noAutofit/>
          </a:bodyPr>
          <a:lstStyle/>
          <a:p>
            <a:pPr lvl="0" algn="ctr" defTabSz="577850">
              <a:lnSpc>
                <a:spcPct val="90000"/>
              </a:lnSpc>
              <a:spcBef>
                <a:spcPct val="0"/>
              </a:spcBef>
              <a:spcAft>
                <a:spcPct val="35000"/>
              </a:spcAft>
            </a:pPr>
            <a:r>
              <a:rPr lang="en-GB" sz="1300" b="1" kern="1200" dirty="0" smtClean="0"/>
              <a:t>CONTROL</a:t>
            </a:r>
            <a:endParaRPr lang="en-GB" sz="1300" b="1" kern="1200" dirty="0"/>
          </a:p>
        </p:txBody>
      </p:sp>
      <p:sp>
        <p:nvSpPr>
          <p:cNvPr id="21" name="Text Placeholder 2"/>
          <p:cNvSpPr txBox="1">
            <a:spLocks/>
          </p:cNvSpPr>
          <p:nvPr/>
        </p:nvSpPr>
        <p:spPr bwMode="auto">
          <a:xfrm>
            <a:off x="6566901" y="5269015"/>
            <a:ext cx="1941317"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rtl="0" eaLnBrk="1" fontAlgn="base" hangingPunct="1">
              <a:spcBef>
                <a:spcPct val="20000"/>
              </a:spcBef>
              <a:spcAft>
                <a:spcPct val="0"/>
              </a:spcAft>
              <a:buClr>
                <a:srgbClr val="00B0F0"/>
              </a:buClr>
              <a:buFontTx/>
              <a:buNone/>
              <a:defRPr sz="2800" kern="1200">
                <a:solidFill>
                  <a:srgbClr val="00B0F0"/>
                </a:solidFill>
                <a:latin typeface="Arial" pitchFamily="34" charset="0"/>
                <a:ea typeface="+mn-ea"/>
                <a:cs typeface="Arial" pitchFamily="34" charset="0"/>
              </a:defRPr>
            </a:lvl1pPr>
            <a:lvl2pPr marL="688975" indent="-231775" algn="l" rtl="0" eaLnBrk="1" fontAlgn="base" hangingPunct="1">
              <a:spcBef>
                <a:spcPct val="20000"/>
              </a:spcBef>
              <a:spcAft>
                <a:spcPct val="0"/>
              </a:spcAft>
              <a:buClr>
                <a:srgbClr val="00B0F0"/>
              </a:buClr>
              <a:buFont typeface="Arial" pitchFamily="34" charset="0"/>
              <a:buChar char="•"/>
              <a:defRPr sz="2400" kern="1200">
                <a:solidFill>
                  <a:schemeClr val="tx1"/>
                </a:solidFill>
                <a:latin typeface="Arial" pitchFamily="34" charset="0"/>
                <a:ea typeface="+mn-ea"/>
                <a:cs typeface="Arial" pitchFamily="34" charset="0"/>
              </a:defRPr>
            </a:lvl2pPr>
            <a:lvl3pPr marL="1027113" indent="-225425" algn="l" rtl="0" eaLnBrk="1" fontAlgn="base" hangingPunct="1">
              <a:spcBef>
                <a:spcPct val="20000"/>
              </a:spcBef>
              <a:spcAft>
                <a:spcPct val="0"/>
              </a:spcAft>
              <a:buClr>
                <a:srgbClr val="00B0F0"/>
              </a:buClr>
              <a:buFont typeface="Arial" pitchFamily="34" charset="0"/>
              <a:buChar char="•"/>
              <a:defRPr sz="2200" kern="1200">
                <a:solidFill>
                  <a:schemeClr val="tx1"/>
                </a:solidFill>
                <a:latin typeface="Arial" pitchFamily="34" charset="0"/>
                <a:ea typeface="+mn-ea"/>
                <a:cs typeface="Arial" pitchFamily="34" charset="0"/>
              </a:defRPr>
            </a:lvl3pPr>
            <a:lvl4pPr marL="1377950" indent="-238125" algn="l" rtl="0" eaLnBrk="1" fontAlgn="base" hangingPunct="1">
              <a:spcBef>
                <a:spcPct val="20000"/>
              </a:spcBef>
              <a:spcAft>
                <a:spcPct val="0"/>
              </a:spcAft>
              <a:buClr>
                <a:srgbClr val="00B0F0"/>
              </a:buClr>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rtl="0" eaLnBrk="1" fontAlgn="base" hangingPunct="1">
              <a:spcBef>
                <a:spcPct val="20000"/>
              </a:spcBef>
              <a:spcAft>
                <a:spcPct val="0"/>
              </a:spcAft>
              <a:buClr>
                <a:srgbClr val="00B0F0"/>
              </a:buClr>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spcBef>
                <a:spcPts val="0"/>
              </a:spcBef>
            </a:pPr>
            <a:r>
              <a:rPr lang="en-GB" b="1" dirty="0" smtClean="0">
                <a:solidFill>
                  <a:schemeClr val="accent6"/>
                </a:solidFill>
              </a:rPr>
              <a:t>Improved Process</a:t>
            </a:r>
            <a:endParaRPr lang="en-GB" b="1" dirty="0">
              <a:solidFill>
                <a:schemeClr val="accent6"/>
              </a:solidFill>
            </a:endParaRPr>
          </a:p>
        </p:txBody>
      </p:sp>
      <p:sp>
        <p:nvSpPr>
          <p:cNvPr id="23" name="Text Placeholder 12"/>
          <p:cNvSpPr txBox="1">
            <a:spLocks/>
          </p:cNvSpPr>
          <p:nvPr/>
        </p:nvSpPr>
        <p:spPr>
          <a:xfrm>
            <a:off x="363111" y="2996877"/>
            <a:ext cx="1645052" cy="422608"/>
          </a:xfrm>
          <a:prstGeom prst="rect">
            <a:avLst/>
          </a:prstGeom>
        </p:spPr>
        <p:txBody>
          <a:bodyPr/>
          <a:lstStyle>
            <a:lvl1pPr marL="0" indent="0" algn="l" rtl="0" eaLnBrk="1" fontAlgn="base" hangingPunct="1">
              <a:spcBef>
                <a:spcPct val="20000"/>
              </a:spcBef>
              <a:spcAft>
                <a:spcPct val="0"/>
              </a:spcAft>
              <a:buClr>
                <a:srgbClr val="00B0F0"/>
              </a:buClr>
              <a:buFontTx/>
              <a:buNone/>
              <a:defRPr sz="2800" kern="1200">
                <a:solidFill>
                  <a:schemeClr val="tx1"/>
                </a:solidFill>
                <a:latin typeface="+mn-lt"/>
                <a:ea typeface="+mn-ea"/>
                <a:cs typeface="+mn-cs"/>
              </a:defRPr>
            </a:lvl1pPr>
            <a:lvl2pPr marL="576263" indent="-238125" algn="l" rtl="0" eaLnBrk="1" fontAlgn="base" hangingPunct="1">
              <a:spcBef>
                <a:spcPct val="20000"/>
              </a:spcBef>
              <a:spcAft>
                <a:spcPct val="0"/>
              </a:spcAft>
              <a:buClr>
                <a:srgbClr val="00B0F0"/>
              </a:buClr>
              <a:buFont typeface="Arial" pitchFamily="34" charset="0"/>
              <a:buChar char="•"/>
              <a:defRPr sz="2400" kern="1200">
                <a:solidFill>
                  <a:schemeClr val="tx1"/>
                </a:solidFill>
                <a:latin typeface="+mn-lt"/>
                <a:ea typeface="+mn-ea"/>
                <a:cs typeface="+mn-cs"/>
              </a:defRPr>
            </a:lvl2pPr>
            <a:lvl3pPr marL="1027113" indent="-225425" algn="l" rtl="0" eaLnBrk="1" fontAlgn="base" hangingPunct="1">
              <a:spcBef>
                <a:spcPct val="20000"/>
              </a:spcBef>
              <a:spcAft>
                <a:spcPct val="0"/>
              </a:spcAft>
              <a:buClr>
                <a:srgbClr val="00B0F0"/>
              </a:buClr>
              <a:buFont typeface="Arial" pitchFamily="34" charset="0"/>
              <a:buChar char="•"/>
              <a:defRPr sz="2200" kern="1200">
                <a:solidFill>
                  <a:schemeClr val="tx1"/>
                </a:solidFill>
                <a:latin typeface="+mn-lt"/>
                <a:ea typeface="+mn-ea"/>
                <a:cs typeface="+mn-cs"/>
              </a:defRPr>
            </a:lvl3pPr>
            <a:lvl4pPr marL="1490663" indent="-238125" algn="l" rtl="0" eaLnBrk="1" fontAlgn="base" hangingPunct="1">
              <a:spcBef>
                <a:spcPct val="20000"/>
              </a:spcBef>
              <a:spcAft>
                <a:spcPct val="0"/>
              </a:spcAft>
              <a:buClr>
                <a:srgbClr val="00B0F0"/>
              </a:buClr>
              <a:buFont typeface="Arial" pitchFamily="34"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rgbClr val="00B0F0"/>
              </a:buClr>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r>
              <a:rPr lang="en-US" sz="1800" b="1" dirty="0" smtClean="0"/>
              <a:t>Problem and objectives</a:t>
            </a:r>
            <a:endParaRPr lang="en-US" sz="1800" b="1" dirty="0"/>
          </a:p>
        </p:txBody>
      </p:sp>
      <p:sp>
        <p:nvSpPr>
          <p:cNvPr id="24" name="Text Placeholder 12"/>
          <p:cNvSpPr txBox="1">
            <a:spLocks/>
          </p:cNvSpPr>
          <p:nvPr/>
        </p:nvSpPr>
        <p:spPr>
          <a:xfrm>
            <a:off x="1694217" y="4351107"/>
            <a:ext cx="1645052" cy="422608"/>
          </a:xfrm>
          <a:prstGeom prst="rect">
            <a:avLst/>
          </a:prstGeom>
        </p:spPr>
        <p:txBody>
          <a:bodyPr/>
          <a:lstStyle>
            <a:lvl1pPr marL="0" indent="0" algn="l" rtl="0" eaLnBrk="1" fontAlgn="base" hangingPunct="1">
              <a:spcBef>
                <a:spcPct val="20000"/>
              </a:spcBef>
              <a:spcAft>
                <a:spcPct val="0"/>
              </a:spcAft>
              <a:buClr>
                <a:srgbClr val="00B0F0"/>
              </a:buClr>
              <a:buFontTx/>
              <a:buNone/>
              <a:defRPr sz="2800" kern="1200">
                <a:solidFill>
                  <a:schemeClr val="tx1"/>
                </a:solidFill>
                <a:latin typeface="+mn-lt"/>
                <a:ea typeface="+mn-ea"/>
                <a:cs typeface="+mn-cs"/>
              </a:defRPr>
            </a:lvl1pPr>
            <a:lvl2pPr marL="576263" indent="-238125" algn="l" rtl="0" eaLnBrk="1" fontAlgn="base" hangingPunct="1">
              <a:spcBef>
                <a:spcPct val="20000"/>
              </a:spcBef>
              <a:spcAft>
                <a:spcPct val="0"/>
              </a:spcAft>
              <a:buClr>
                <a:srgbClr val="00B0F0"/>
              </a:buClr>
              <a:buFont typeface="Arial" pitchFamily="34" charset="0"/>
              <a:buChar char="•"/>
              <a:defRPr sz="2400" kern="1200">
                <a:solidFill>
                  <a:schemeClr val="tx1"/>
                </a:solidFill>
                <a:latin typeface="+mn-lt"/>
                <a:ea typeface="+mn-ea"/>
                <a:cs typeface="+mn-cs"/>
              </a:defRPr>
            </a:lvl2pPr>
            <a:lvl3pPr marL="1027113" indent="-225425" algn="l" rtl="0" eaLnBrk="1" fontAlgn="base" hangingPunct="1">
              <a:spcBef>
                <a:spcPct val="20000"/>
              </a:spcBef>
              <a:spcAft>
                <a:spcPct val="0"/>
              </a:spcAft>
              <a:buClr>
                <a:srgbClr val="00B0F0"/>
              </a:buClr>
              <a:buFont typeface="Arial" pitchFamily="34" charset="0"/>
              <a:buChar char="•"/>
              <a:defRPr sz="2200" kern="1200">
                <a:solidFill>
                  <a:schemeClr val="tx1"/>
                </a:solidFill>
                <a:latin typeface="+mn-lt"/>
                <a:ea typeface="+mn-ea"/>
                <a:cs typeface="+mn-cs"/>
              </a:defRPr>
            </a:lvl3pPr>
            <a:lvl4pPr marL="1490663" indent="-238125" algn="l" rtl="0" eaLnBrk="1" fontAlgn="base" hangingPunct="1">
              <a:spcBef>
                <a:spcPct val="20000"/>
              </a:spcBef>
              <a:spcAft>
                <a:spcPct val="0"/>
              </a:spcAft>
              <a:buClr>
                <a:srgbClr val="00B0F0"/>
              </a:buClr>
              <a:buFont typeface="Arial" pitchFamily="34"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rgbClr val="00B0F0"/>
              </a:buClr>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r>
              <a:rPr lang="en-US" sz="1800" b="1" dirty="0"/>
              <a:t>P</a:t>
            </a:r>
            <a:r>
              <a:rPr lang="en-US" sz="1800" b="1" dirty="0" smtClean="0"/>
              <a:t>roblem – what do to improve?</a:t>
            </a:r>
            <a:endParaRPr lang="en-US" sz="1800" b="1" dirty="0"/>
          </a:p>
        </p:txBody>
      </p:sp>
      <p:sp>
        <p:nvSpPr>
          <p:cNvPr id="25" name="Text Placeholder 12"/>
          <p:cNvSpPr txBox="1">
            <a:spLocks/>
          </p:cNvSpPr>
          <p:nvPr/>
        </p:nvSpPr>
        <p:spPr>
          <a:xfrm>
            <a:off x="2985990" y="2467461"/>
            <a:ext cx="1645052" cy="422608"/>
          </a:xfrm>
          <a:prstGeom prst="rect">
            <a:avLst/>
          </a:prstGeom>
        </p:spPr>
        <p:txBody>
          <a:bodyPr/>
          <a:lstStyle>
            <a:lvl1pPr marL="0" indent="0" algn="l" rtl="0" eaLnBrk="1" fontAlgn="base" hangingPunct="1">
              <a:spcBef>
                <a:spcPct val="20000"/>
              </a:spcBef>
              <a:spcAft>
                <a:spcPct val="0"/>
              </a:spcAft>
              <a:buClr>
                <a:srgbClr val="00B0F0"/>
              </a:buClr>
              <a:buFontTx/>
              <a:buNone/>
              <a:defRPr sz="2800" kern="1200">
                <a:solidFill>
                  <a:schemeClr val="tx1"/>
                </a:solidFill>
                <a:latin typeface="+mn-lt"/>
                <a:ea typeface="+mn-ea"/>
                <a:cs typeface="+mn-cs"/>
              </a:defRPr>
            </a:lvl1pPr>
            <a:lvl2pPr marL="576263" indent="-238125" algn="l" rtl="0" eaLnBrk="1" fontAlgn="base" hangingPunct="1">
              <a:spcBef>
                <a:spcPct val="20000"/>
              </a:spcBef>
              <a:spcAft>
                <a:spcPct val="0"/>
              </a:spcAft>
              <a:buClr>
                <a:srgbClr val="00B0F0"/>
              </a:buClr>
              <a:buFont typeface="Arial" pitchFamily="34" charset="0"/>
              <a:buChar char="•"/>
              <a:defRPr sz="2400" kern="1200">
                <a:solidFill>
                  <a:schemeClr val="tx1"/>
                </a:solidFill>
                <a:latin typeface="+mn-lt"/>
                <a:ea typeface="+mn-ea"/>
                <a:cs typeface="+mn-cs"/>
              </a:defRPr>
            </a:lvl2pPr>
            <a:lvl3pPr marL="1027113" indent="-225425" algn="l" rtl="0" eaLnBrk="1" fontAlgn="base" hangingPunct="1">
              <a:spcBef>
                <a:spcPct val="20000"/>
              </a:spcBef>
              <a:spcAft>
                <a:spcPct val="0"/>
              </a:spcAft>
              <a:buClr>
                <a:srgbClr val="00B0F0"/>
              </a:buClr>
              <a:buFont typeface="Arial" pitchFamily="34" charset="0"/>
              <a:buChar char="•"/>
              <a:defRPr sz="2200" kern="1200">
                <a:solidFill>
                  <a:schemeClr val="tx1"/>
                </a:solidFill>
                <a:latin typeface="+mn-lt"/>
                <a:ea typeface="+mn-ea"/>
                <a:cs typeface="+mn-cs"/>
              </a:defRPr>
            </a:lvl3pPr>
            <a:lvl4pPr marL="1490663" indent="-238125" algn="l" rtl="0" eaLnBrk="1" fontAlgn="base" hangingPunct="1">
              <a:spcBef>
                <a:spcPct val="20000"/>
              </a:spcBef>
              <a:spcAft>
                <a:spcPct val="0"/>
              </a:spcAft>
              <a:buClr>
                <a:srgbClr val="00B0F0"/>
              </a:buClr>
              <a:buFont typeface="Arial" pitchFamily="34"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rgbClr val="00B0F0"/>
              </a:buClr>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r>
              <a:rPr lang="en-US" sz="1800" b="1" dirty="0"/>
              <a:t>P</a:t>
            </a:r>
            <a:r>
              <a:rPr lang="en-US" sz="1800" b="1" dirty="0" smtClean="0"/>
              <a:t>rocess and define factors of improvement</a:t>
            </a:r>
            <a:endParaRPr lang="en-US" sz="1800" b="1" dirty="0"/>
          </a:p>
        </p:txBody>
      </p:sp>
      <p:sp>
        <p:nvSpPr>
          <p:cNvPr id="26" name="Text Placeholder 12"/>
          <p:cNvSpPr txBox="1">
            <a:spLocks/>
          </p:cNvSpPr>
          <p:nvPr/>
        </p:nvSpPr>
        <p:spPr>
          <a:xfrm>
            <a:off x="4351403" y="4328549"/>
            <a:ext cx="1645052" cy="422608"/>
          </a:xfrm>
          <a:prstGeom prst="rect">
            <a:avLst/>
          </a:prstGeom>
        </p:spPr>
        <p:txBody>
          <a:bodyPr/>
          <a:lstStyle>
            <a:lvl1pPr marL="0" indent="0" algn="l" rtl="0" eaLnBrk="1" fontAlgn="base" hangingPunct="1">
              <a:spcBef>
                <a:spcPct val="20000"/>
              </a:spcBef>
              <a:spcAft>
                <a:spcPct val="0"/>
              </a:spcAft>
              <a:buClr>
                <a:srgbClr val="00B0F0"/>
              </a:buClr>
              <a:buFontTx/>
              <a:buNone/>
              <a:defRPr sz="2800" kern="1200">
                <a:solidFill>
                  <a:schemeClr val="tx1"/>
                </a:solidFill>
                <a:latin typeface="+mn-lt"/>
                <a:ea typeface="+mn-ea"/>
                <a:cs typeface="+mn-cs"/>
              </a:defRPr>
            </a:lvl1pPr>
            <a:lvl2pPr marL="576263" indent="-238125" algn="l" rtl="0" eaLnBrk="1" fontAlgn="base" hangingPunct="1">
              <a:spcBef>
                <a:spcPct val="20000"/>
              </a:spcBef>
              <a:spcAft>
                <a:spcPct val="0"/>
              </a:spcAft>
              <a:buClr>
                <a:srgbClr val="00B0F0"/>
              </a:buClr>
              <a:buFont typeface="Arial" pitchFamily="34" charset="0"/>
              <a:buChar char="•"/>
              <a:defRPr sz="2400" kern="1200">
                <a:solidFill>
                  <a:schemeClr val="tx1"/>
                </a:solidFill>
                <a:latin typeface="+mn-lt"/>
                <a:ea typeface="+mn-ea"/>
                <a:cs typeface="+mn-cs"/>
              </a:defRPr>
            </a:lvl2pPr>
            <a:lvl3pPr marL="1027113" indent="-225425" algn="l" rtl="0" eaLnBrk="1" fontAlgn="base" hangingPunct="1">
              <a:spcBef>
                <a:spcPct val="20000"/>
              </a:spcBef>
              <a:spcAft>
                <a:spcPct val="0"/>
              </a:spcAft>
              <a:buClr>
                <a:srgbClr val="00B0F0"/>
              </a:buClr>
              <a:buFont typeface="Arial" pitchFamily="34" charset="0"/>
              <a:buChar char="•"/>
              <a:defRPr sz="2200" kern="1200">
                <a:solidFill>
                  <a:schemeClr val="tx1"/>
                </a:solidFill>
                <a:latin typeface="+mn-lt"/>
                <a:ea typeface="+mn-ea"/>
                <a:cs typeface="+mn-cs"/>
              </a:defRPr>
            </a:lvl3pPr>
            <a:lvl4pPr marL="1490663" indent="-238125" algn="l" rtl="0" eaLnBrk="1" fontAlgn="base" hangingPunct="1">
              <a:spcBef>
                <a:spcPct val="20000"/>
              </a:spcBef>
              <a:spcAft>
                <a:spcPct val="0"/>
              </a:spcAft>
              <a:buClr>
                <a:srgbClr val="00B0F0"/>
              </a:buClr>
              <a:buFont typeface="Arial" pitchFamily="34"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rgbClr val="00B0F0"/>
              </a:buClr>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r>
              <a:rPr lang="en-US" sz="1800" b="1" dirty="0"/>
              <a:t>I</a:t>
            </a:r>
            <a:r>
              <a:rPr lang="en-US" sz="1800" b="1" dirty="0" smtClean="0"/>
              <a:t>mplement</a:t>
            </a:r>
            <a:endParaRPr lang="en-US" sz="1800" b="1" dirty="0"/>
          </a:p>
        </p:txBody>
      </p:sp>
      <p:sp>
        <p:nvSpPr>
          <p:cNvPr id="27" name="Text Placeholder 12"/>
          <p:cNvSpPr txBox="1">
            <a:spLocks/>
          </p:cNvSpPr>
          <p:nvPr/>
        </p:nvSpPr>
        <p:spPr>
          <a:xfrm>
            <a:off x="5048419" y="2989106"/>
            <a:ext cx="1761495" cy="422608"/>
          </a:xfrm>
          <a:prstGeom prst="rect">
            <a:avLst/>
          </a:prstGeom>
        </p:spPr>
        <p:txBody>
          <a:bodyPr/>
          <a:lstStyle>
            <a:lvl1pPr marL="0" indent="0" algn="l" rtl="0" eaLnBrk="1" fontAlgn="base" hangingPunct="1">
              <a:spcBef>
                <a:spcPct val="20000"/>
              </a:spcBef>
              <a:spcAft>
                <a:spcPct val="0"/>
              </a:spcAft>
              <a:buClr>
                <a:srgbClr val="00B0F0"/>
              </a:buClr>
              <a:buFontTx/>
              <a:buNone/>
              <a:defRPr sz="2800" kern="1200">
                <a:solidFill>
                  <a:schemeClr val="tx1"/>
                </a:solidFill>
                <a:latin typeface="+mn-lt"/>
                <a:ea typeface="+mn-ea"/>
                <a:cs typeface="+mn-cs"/>
              </a:defRPr>
            </a:lvl1pPr>
            <a:lvl2pPr marL="576263" indent="-238125" algn="l" rtl="0" eaLnBrk="1" fontAlgn="base" hangingPunct="1">
              <a:spcBef>
                <a:spcPct val="20000"/>
              </a:spcBef>
              <a:spcAft>
                <a:spcPct val="0"/>
              </a:spcAft>
              <a:buClr>
                <a:srgbClr val="00B0F0"/>
              </a:buClr>
              <a:buFont typeface="Arial" pitchFamily="34" charset="0"/>
              <a:buChar char="•"/>
              <a:defRPr sz="2400" kern="1200">
                <a:solidFill>
                  <a:schemeClr val="tx1"/>
                </a:solidFill>
                <a:latin typeface="+mn-lt"/>
                <a:ea typeface="+mn-ea"/>
                <a:cs typeface="+mn-cs"/>
              </a:defRPr>
            </a:lvl2pPr>
            <a:lvl3pPr marL="1027113" indent="-225425" algn="l" rtl="0" eaLnBrk="1" fontAlgn="base" hangingPunct="1">
              <a:spcBef>
                <a:spcPct val="20000"/>
              </a:spcBef>
              <a:spcAft>
                <a:spcPct val="0"/>
              </a:spcAft>
              <a:buClr>
                <a:srgbClr val="00B0F0"/>
              </a:buClr>
              <a:buFont typeface="Arial" pitchFamily="34" charset="0"/>
              <a:buChar char="•"/>
              <a:defRPr sz="2200" kern="1200">
                <a:solidFill>
                  <a:schemeClr val="tx1"/>
                </a:solidFill>
                <a:latin typeface="+mn-lt"/>
                <a:ea typeface="+mn-ea"/>
                <a:cs typeface="+mn-cs"/>
              </a:defRPr>
            </a:lvl3pPr>
            <a:lvl4pPr marL="1490663" indent="-238125" algn="l" rtl="0" eaLnBrk="1" fontAlgn="base" hangingPunct="1">
              <a:spcBef>
                <a:spcPct val="20000"/>
              </a:spcBef>
              <a:spcAft>
                <a:spcPct val="0"/>
              </a:spcAft>
              <a:buClr>
                <a:srgbClr val="00B0F0"/>
              </a:buClr>
              <a:buFont typeface="Arial" pitchFamily="34"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rgbClr val="00B0F0"/>
              </a:buClr>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r>
              <a:rPr lang="en-US" sz="1800" b="1" dirty="0" smtClean="0"/>
              <a:t>Maintain  the improvements</a:t>
            </a:r>
            <a:endParaRPr lang="en-US" sz="1800" b="1" dirty="0"/>
          </a:p>
        </p:txBody>
      </p:sp>
      <p:sp>
        <p:nvSpPr>
          <p:cNvPr id="28" name="Rectangle 27"/>
          <p:cNvSpPr/>
          <p:nvPr/>
        </p:nvSpPr>
        <p:spPr>
          <a:xfrm>
            <a:off x="3395761" y="1160172"/>
            <a:ext cx="1866217" cy="707886"/>
          </a:xfrm>
          <a:prstGeom prst="rect">
            <a:avLst/>
          </a:prstGeom>
        </p:spPr>
        <p:txBody>
          <a:bodyPr wrap="none">
            <a:spAutoFit/>
          </a:bodyPr>
          <a:lstStyle/>
          <a:p>
            <a:pPr algn="ctr"/>
            <a:r>
              <a:rPr lang="en-GB" sz="4000" b="1" dirty="0">
                <a:solidFill>
                  <a:schemeClr val="accent2"/>
                </a:solidFill>
              </a:rPr>
              <a:t>D</a:t>
            </a:r>
            <a:r>
              <a:rPr lang="en-GB" sz="4000" b="1" dirty="0">
                <a:solidFill>
                  <a:schemeClr val="accent3"/>
                </a:solidFill>
              </a:rPr>
              <a:t>M</a:t>
            </a:r>
            <a:r>
              <a:rPr lang="en-GB" sz="4000" b="1" dirty="0">
                <a:solidFill>
                  <a:schemeClr val="accent4"/>
                </a:solidFill>
              </a:rPr>
              <a:t>A</a:t>
            </a:r>
            <a:r>
              <a:rPr lang="en-GB" sz="4000" b="1" dirty="0">
                <a:solidFill>
                  <a:schemeClr val="accent5"/>
                </a:solidFill>
              </a:rPr>
              <a:t>I</a:t>
            </a:r>
            <a:r>
              <a:rPr lang="en-GB" sz="4000" b="1" dirty="0">
                <a:solidFill>
                  <a:schemeClr val="accent6">
                    <a:lumMod val="50000"/>
                  </a:schemeClr>
                </a:solidFill>
              </a:rPr>
              <a:t>C</a:t>
            </a:r>
          </a:p>
        </p:txBody>
      </p:sp>
    </p:spTree>
    <p:extLst>
      <p:ext uri="{BB962C8B-B14F-4D97-AF65-F5344CB8AC3E}">
        <p14:creationId xmlns:p14="http://schemas.microsoft.com/office/powerpoint/2010/main" val="13270957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1" nodeType="click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500" fill="hold"/>
                                        <p:tgtEl>
                                          <p:spTgt spid="28"/>
                                        </p:tgtEl>
                                        <p:attrNameLst>
                                          <p:attrName>ppt_w</p:attrName>
                                        </p:attrNameLst>
                                      </p:cBhvr>
                                      <p:tavLst>
                                        <p:tav tm="0">
                                          <p:val>
                                            <p:fltVal val="0"/>
                                          </p:val>
                                        </p:tav>
                                        <p:tav tm="100000">
                                          <p:val>
                                            <p:strVal val="#ppt_w"/>
                                          </p:val>
                                        </p:tav>
                                      </p:tavLst>
                                    </p:anim>
                                    <p:anim calcmode="lin" valueType="num">
                                      <p:cBhvr>
                                        <p:cTn id="8" dur="500" fill="hold"/>
                                        <p:tgtEl>
                                          <p:spTgt spid="28"/>
                                        </p:tgtEl>
                                        <p:attrNameLst>
                                          <p:attrName>ppt_h</p:attrName>
                                        </p:attrNameLst>
                                      </p:cBhvr>
                                      <p:tavLst>
                                        <p:tav tm="0">
                                          <p:val>
                                            <p:fltVal val="0"/>
                                          </p:val>
                                        </p:tav>
                                        <p:tav tm="100000">
                                          <p:val>
                                            <p:strVal val="#ppt_h"/>
                                          </p:val>
                                        </p:tav>
                                      </p:tavLst>
                                    </p:anim>
                                    <p:animEffect transition="in" filter="fade">
                                      <p:cBhvr>
                                        <p:cTn id="9" dur="500"/>
                                        <p:tgtEl>
                                          <p:spTgt spid="28"/>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0"/>
                                        </p:tgtEl>
                                        <p:attrNameLst>
                                          <p:attrName>style.visibility</p:attrName>
                                        </p:attrNameLst>
                                      </p:cBhvr>
                                      <p:to>
                                        <p:strVal val="visible"/>
                                      </p:to>
                                    </p:set>
                                    <p:anim calcmode="lin" valueType="num">
                                      <p:cBhvr>
                                        <p:cTn id="14" dur="500" fill="hold"/>
                                        <p:tgtEl>
                                          <p:spTgt spid="20"/>
                                        </p:tgtEl>
                                        <p:attrNameLst>
                                          <p:attrName>ppt_w</p:attrName>
                                        </p:attrNameLst>
                                      </p:cBhvr>
                                      <p:tavLst>
                                        <p:tav tm="0">
                                          <p:val>
                                            <p:fltVal val="0"/>
                                          </p:val>
                                        </p:tav>
                                        <p:tav tm="100000">
                                          <p:val>
                                            <p:strVal val="#ppt_w"/>
                                          </p:val>
                                        </p:tav>
                                      </p:tavLst>
                                    </p:anim>
                                    <p:anim calcmode="lin" valueType="num">
                                      <p:cBhvr>
                                        <p:cTn id="15" dur="500" fill="hold"/>
                                        <p:tgtEl>
                                          <p:spTgt spid="20"/>
                                        </p:tgtEl>
                                        <p:attrNameLst>
                                          <p:attrName>ppt_h</p:attrName>
                                        </p:attrNameLst>
                                      </p:cBhvr>
                                      <p:tavLst>
                                        <p:tav tm="0">
                                          <p:val>
                                            <p:fltVal val="0"/>
                                          </p:val>
                                        </p:tav>
                                        <p:tav tm="100000">
                                          <p:val>
                                            <p:strVal val="#ppt_h"/>
                                          </p:val>
                                        </p:tav>
                                      </p:tavLst>
                                    </p:anim>
                                    <p:animEffect transition="in" filter="fade">
                                      <p:cBhvr>
                                        <p:cTn id="16" dur="500"/>
                                        <p:tgtEl>
                                          <p:spTgt spid="20"/>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p:cTn id="19" dur="500" fill="hold"/>
                                        <p:tgtEl>
                                          <p:spTgt spid="21"/>
                                        </p:tgtEl>
                                        <p:attrNameLst>
                                          <p:attrName>ppt_w</p:attrName>
                                        </p:attrNameLst>
                                      </p:cBhvr>
                                      <p:tavLst>
                                        <p:tav tm="0">
                                          <p:val>
                                            <p:fltVal val="0"/>
                                          </p:val>
                                        </p:tav>
                                        <p:tav tm="100000">
                                          <p:val>
                                            <p:strVal val="#ppt_w"/>
                                          </p:val>
                                        </p:tav>
                                      </p:tavLst>
                                    </p:anim>
                                    <p:anim calcmode="lin" valueType="num">
                                      <p:cBhvr>
                                        <p:cTn id="20" dur="500" fill="hold"/>
                                        <p:tgtEl>
                                          <p:spTgt spid="21"/>
                                        </p:tgtEl>
                                        <p:attrNameLst>
                                          <p:attrName>ppt_h</p:attrName>
                                        </p:attrNameLst>
                                      </p:cBhvr>
                                      <p:tavLst>
                                        <p:tav tm="0">
                                          <p:val>
                                            <p:fltVal val="0"/>
                                          </p:val>
                                        </p:tav>
                                        <p:tav tm="100000">
                                          <p:val>
                                            <p:strVal val="#ppt_h"/>
                                          </p:val>
                                        </p:tav>
                                      </p:tavLst>
                                    </p:anim>
                                    <p:animEffect transition="in" filter="fade">
                                      <p:cBhvr>
                                        <p:cTn id="21" dur="500"/>
                                        <p:tgtEl>
                                          <p:spTgt spid="21"/>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8" fill="hold" grpId="0" nodeType="clickEffect">
                                  <p:stCondLst>
                                    <p:cond delay="0"/>
                                  </p:stCondLst>
                                  <p:childTnLst>
                                    <p:set>
                                      <p:cBhvr>
                                        <p:cTn id="25" dur="1" fill="hold">
                                          <p:stCondLst>
                                            <p:cond delay="0"/>
                                          </p:stCondLst>
                                        </p:cTn>
                                        <p:tgtEl>
                                          <p:spTgt spid="23"/>
                                        </p:tgtEl>
                                        <p:attrNameLst>
                                          <p:attrName>style.visibility</p:attrName>
                                        </p:attrNameLst>
                                      </p:cBhvr>
                                      <p:to>
                                        <p:strVal val="visible"/>
                                      </p:to>
                                    </p:set>
                                    <p:anim calcmode="lin" valueType="num">
                                      <p:cBhvr additive="base">
                                        <p:cTn id="26" dur="500" fill="hold"/>
                                        <p:tgtEl>
                                          <p:spTgt spid="23"/>
                                        </p:tgtEl>
                                        <p:attrNameLst>
                                          <p:attrName>ppt_x</p:attrName>
                                        </p:attrNameLst>
                                      </p:cBhvr>
                                      <p:tavLst>
                                        <p:tav tm="0">
                                          <p:val>
                                            <p:strVal val="0-#ppt_w/2"/>
                                          </p:val>
                                        </p:tav>
                                        <p:tav tm="100000">
                                          <p:val>
                                            <p:strVal val="#ppt_x"/>
                                          </p:val>
                                        </p:tav>
                                      </p:tavLst>
                                    </p:anim>
                                    <p:anim calcmode="lin" valueType="num">
                                      <p:cBhvr additive="base">
                                        <p:cTn id="27" dur="500" fill="hold"/>
                                        <p:tgtEl>
                                          <p:spTgt spid="23"/>
                                        </p:tgtEl>
                                        <p:attrNameLst>
                                          <p:attrName>ppt_y</p:attrName>
                                        </p:attrNameLst>
                                      </p:cBhvr>
                                      <p:tavLst>
                                        <p:tav tm="0">
                                          <p:val>
                                            <p:strVal val="#ppt_y"/>
                                          </p:val>
                                        </p:tav>
                                        <p:tav tm="100000">
                                          <p:val>
                                            <p:strVal val="#ppt_y"/>
                                          </p:val>
                                        </p:tav>
                                      </p:tavLst>
                                    </p:anim>
                                  </p:childTnLst>
                                </p:cTn>
                              </p:par>
                              <p:par>
                                <p:cTn id="28" presetID="2" presetClass="entr" presetSubtype="8" fill="hold" grpId="0" nodeType="withEffect">
                                  <p:stCondLst>
                                    <p:cond delay="0"/>
                                  </p:stCondLst>
                                  <p:childTnLst>
                                    <p:set>
                                      <p:cBhvr>
                                        <p:cTn id="29" dur="1" fill="hold">
                                          <p:stCondLst>
                                            <p:cond delay="0"/>
                                          </p:stCondLst>
                                        </p:cTn>
                                        <p:tgtEl>
                                          <p:spTgt spid="14"/>
                                        </p:tgtEl>
                                        <p:attrNameLst>
                                          <p:attrName>style.visibility</p:attrName>
                                        </p:attrNameLst>
                                      </p:cBhvr>
                                      <p:to>
                                        <p:strVal val="visible"/>
                                      </p:to>
                                    </p:set>
                                    <p:anim calcmode="lin" valueType="num">
                                      <p:cBhvr additive="base">
                                        <p:cTn id="30" dur="500" fill="hold"/>
                                        <p:tgtEl>
                                          <p:spTgt spid="14"/>
                                        </p:tgtEl>
                                        <p:attrNameLst>
                                          <p:attrName>ppt_x</p:attrName>
                                        </p:attrNameLst>
                                      </p:cBhvr>
                                      <p:tavLst>
                                        <p:tav tm="0">
                                          <p:val>
                                            <p:strVal val="0-#ppt_w/2"/>
                                          </p:val>
                                        </p:tav>
                                        <p:tav tm="100000">
                                          <p:val>
                                            <p:strVal val="#ppt_x"/>
                                          </p:val>
                                        </p:tav>
                                      </p:tavLst>
                                    </p:anim>
                                    <p:anim calcmode="lin" valueType="num">
                                      <p:cBhvr additive="base">
                                        <p:cTn id="31"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8" fill="hold" grpId="0" nodeType="clickEffect">
                                  <p:stCondLst>
                                    <p:cond delay="0"/>
                                  </p:stCondLst>
                                  <p:childTnLst>
                                    <p:set>
                                      <p:cBhvr>
                                        <p:cTn id="35" dur="1" fill="hold">
                                          <p:stCondLst>
                                            <p:cond delay="0"/>
                                          </p:stCondLst>
                                        </p:cTn>
                                        <p:tgtEl>
                                          <p:spTgt spid="15"/>
                                        </p:tgtEl>
                                        <p:attrNameLst>
                                          <p:attrName>style.visibility</p:attrName>
                                        </p:attrNameLst>
                                      </p:cBhvr>
                                      <p:to>
                                        <p:strVal val="visible"/>
                                      </p:to>
                                    </p:set>
                                    <p:anim calcmode="lin" valueType="num">
                                      <p:cBhvr additive="base">
                                        <p:cTn id="36" dur="500" fill="hold"/>
                                        <p:tgtEl>
                                          <p:spTgt spid="15"/>
                                        </p:tgtEl>
                                        <p:attrNameLst>
                                          <p:attrName>ppt_x</p:attrName>
                                        </p:attrNameLst>
                                      </p:cBhvr>
                                      <p:tavLst>
                                        <p:tav tm="0">
                                          <p:val>
                                            <p:strVal val="0-#ppt_w/2"/>
                                          </p:val>
                                        </p:tav>
                                        <p:tav tm="100000">
                                          <p:val>
                                            <p:strVal val="#ppt_x"/>
                                          </p:val>
                                        </p:tav>
                                      </p:tavLst>
                                    </p:anim>
                                    <p:anim calcmode="lin" valueType="num">
                                      <p:cBhvr additive="base">
                                        <p:cTn id="37" dur="500" fill="hold"/>
                                        <p:tgtEl>
                                          <p:spTgt spid="15"/>
                                        </p:tgtEl>
                                        <p:attrNameLst>
                                          <p:attrName>ppt_y</p:attrName>
                                        </p:attrNameLst>
                                      </p:cBhvr>
                                      <p:tavLst>
                                        <p:tav tm="0">
                                          <p:val>
                                            <p:strVal val="#ppt_y"/>
                                          </p:val>
                                        </p:tav>
                                        <p:tav tm="100000">
                                          <p:val>
                                            <p:strVal val="#ppt_y"/>
                                          </p:val>
                                        </p:tav>
                                      </p:tavLst>
                                    </p:anim>
                                  </p:childTnLst>
                                </p:cTn>
                              </p:par>
                              <p:par>
                                <p:cTn id="38" presetID="2" presetClass="entr" presetSubtype="8" fill="hold" grpId="0" nodeType="withEffect">
                                  <p:stCondLst>
                                    <p:cond delay="0"/>
                                  </p:stCondLst>
                                  <p:childTnLst>
                                    <p:set>
                                      <p:cBhvr>
                                        <p:cTn id="39" dur="1" fill="hold">
                                          <p:stCondLst>
                                            <p:cond delay="0"/>
                                          </p:stCondLst>
                                        </p:cTn>
                                        <p:tgtEl>
                                          <p:spTgt spid="24"/>
                                        </p:tgtEl>
                                        <p:attrNameLst>
                                          <p:attrName>style.visibility</p:attrName>
                                        </p:attrNameLst>
                                      </p:cBhvr>
                                      <p:to>
                                        <p:strVal val="visible"/>
                                      </p:to>
                                    </p:set>
                                    <p:anim calcmode="lin" valueType="num">
                                      <p:cBhvr additive="base">
                                        <p:cTn id="40" dur="500" fill="hold"/>
                                        <p:tgtEl>
                                          <p:spTgt spid="24"/>
                                        </p:tgtEl>
                                        <p:attrNameLst>
                                          <p:attrName>ppt_x</p:attrName>
                                        </p:attrNameLst>
                                      </p:cBhvr>
                                      <p:tavLst>
                                        <p:tav tm="0">
                                          <p:val>
                                            <p:strVal val="0-#ppt_w/2"/>
                                          </p:val>
                                        </p:tav>
                                        <p:tav tm="100000">
                                          <p:val>
                                            <p:strVal val="#ppt_x"/>
                                          </p:val>
                                        </p:tav>
                                      </p:tavLst>
                                    </p:anim>
                                    <p:anim calcmode="lin" valueType="num">
                                      <p:cBhvr additive="base">
                                        <p:cTn id="41" dur="500" fill="hold"/>
                                        <p:tgtEl>
                                          <p:spTgt spid="24"/>
                                        </p:tgtEl>
                                        <p:attrNameLst>
                                          <p:attrName>ppt_y</p:attrName>
                                        </p:attrNameLst>
                                      </p:cBhvr>
                                      <p:tavLst>
                                        <p:tav tm="0">
                                          <p:val>
                                            <p:strVal val="#ppt_y"/>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8" fill="hold" grpId="0" nodeType="clickEffect">
                                  <p:stCondLst>
                                    <p:cond delay="0"/>
                                  </p:stCondLst>
                                  <p:childTnLst>
                                    <p:set>
                                      <p:cBhvr>
                                        <p:cTn id="45" dur="1" fill="hold">
                                          <p:stCondLst>
                                            <p:cond delay="0"/>
                                          </p:stCondLst>
                                        </p:cTn>
                                        <p:tgtEl>
                                          <p:spTgt spid="25"/>
                                        </p:tgtEl>
                                        <p:attrNameLst>
                                          <p:attrName>style.visibility</p:attrName>
                                        </p:attrNameLst>
                                      </p:cBhvr>
                                      <p:to>
                                        <p:strVal val="visible"/>
                                      </p:to>
                                    </p:set>
                                    <p:anim calcmode="lin" valueType="num">
                                      <p:cBhvr additive="base">
                                        <p:cTn id="46" dur="500" fill="hold"/>
                                        <p:tgtEl>
                                          <p:spTgt spid="25"/>
                                        </p:tgtEl>
                                        <p:attrNameLst>
                                          <p:attrName>ppt_x</p:attrName>
                                        </p:attrNameLst>
                                      </p:cBhvr>
                                      <p:tavLst>
                                        <p:tav tm="0">
                                          <p:val>
                                            <p:strVal val="0-#ppt_w/2"/>
                                          </p:val>
                                        </p:tav>
                                        <p:tav tm="100000">
                                          <p:val>
                                            <p:strVal val="#ppt_x"/>
                                          </p:val>
                                        </p:tav>
                                      </p:tavLst>
                                    </p:anim>
                                    <p:anim calcmode="lin" valueType="num">
                                      <p:cBhvr additive="base">
                                        <p:cTn id="47" dur="500" fill="hold"/>
                                        <p:tgtEl>
                                          <p:spTgt spid="25"/>
                                        </p:tgtEl>
                                        <p:attrNameLst>
                                          <p:attrName>ppt_y</p:attrName>
                                        </p:attrNameLst>
                                      </p:cBhvr>
                                      <p:tavLst>
                                        <p:tav tm="0">
                                          <p:val>
                                            <p:strVal val="#ppt_y"/>
                                          </p:val>
                                        </p:tav>
                                        <p:tav tm="100000">
                                          <p:val>
                                            <p:strVal val="#ppt_y"/>
                                          </p:val>
                                        </p:tav>
                                      </p:tavLst>
                                    </p:anim>
                                  </p:childTnLst>
                                </p:cTn>
                              </p:par>
                              <p:par>
                                <p:cTn id="48" presetID="2" presetClass="entr" presetSubtype="8" fill="hold" grpId="0" nodeType="withEffect">
                                  <p:stCondLst>
                                    <p:cond delay="0"/>
                                  </p:stCondLst>
                                  <p:childTnLst>
                                    <p:set>
                                      <p:cBhvr>
                                        <p:cTn id="49" dur="1" fill="hold">
                                          <p:stCondLst>
                                            <p:cond delay="0"/>
                                          </p:stCondLst>
                                        </p:cTn>
                                        <p:tgtEl>
                                          <p:spTgt spid="16"/>
                                        </p:tgtEl>
                                        <p:attrNameLst>
                                          <p:attrName>style.visibility</p:attrName>
                                        </p:attrNameLst>
                                      </p:cBhvr>
                                      <p:to>
                                        <p:strVal val="visible"/>
                                      </p:to>
                                    </p:set>
                                    <p:anim calcmode="lin" valueType="num">
                                      <p:cBhvr additive="base">
                                        <p:cTn id="50" dur="500" fill="hold"/>
                                        <p:tgtEl>
                                          <p:spTgt spid="16"/>
                                        </p:tgtEl>
                                        <p:attrNameLst>
                                          <p:attrName>ppt_x</p:attrName>
                                        </p:attrNameLst>
                                      </p:cBhvr>
                                      <p:tavLst>
                                        <p:tav tm="0">
                                          <p:val>
                                            <p:strVal val="0-#ppt_w/2"/>
                                          </p:val>
                                        </p:tav>
                                        <p:tav tm="100000">
                                          <p:val>
                                            <p:strVal val="#ppt_x"/>
                                          </p:val>
                                        </p:tav>
                                      </p:tavLst>
                                    </p:anim>
                                    <p:anim calcmode="lin" valueType="num">
                                      <p:cBhvr additive="base">
                                        <p:cTn id="51" dur="5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 presetClass="entr" presetSubtype="8" fill="hold" grpId="0" nodeType="clickEffect">
                                  <p:stCondLst>
                                    <p:cond delay="0"/>
                                  </p:stCondLst>
                                  <p:childTnLst>
                                    <p:set>
                                      <p:cBhvr>
                                        <p:cTn id="55" dur="1" fill="hold">
                                          <p:stCondLst>
                                            <p:cond delay="0"/>
                                          </p:stCondLst>
                                        </p:cTn>
                                        <p:tgtEl>
                                          <p:spTgt spid="17"/>
                                        </p:tgtEl>
                                        <p:attrNameLst>
                                          <p:attrName>style.visibility</p:attrName>
                                        </p:attrNameLst>
                                      </p:cBhvr>
                                      <p:to>
                                        <p:strVal val="visible"/>
                                      </p:to>
                                    </p:set>
                                    <p:anim calcmode="lin" valueType="num">
                                      <p:cBhvr additive="base">
                                        <p:cTn id="56" dur="500" fill="hold"/>
                                        <p:tgtEl>
                                          <p:spTgt spid="17"/>
                                        </p:tgtEl>
                                        <p:attrNameLst>
                                          <p:attrName>ppt_x</p:attrName>
                                        </p:attrNameLst>
                                      </p:cBhvr>
                                      <p:tavLst>
                                        <p:tav tm="0">
                                          <p:val>
                                            <p:strVal val="0-#ppt_w/2"/>
                                          </p:val>
                                        </p:tav>
                                        <p:tav tm="100000">
                                          <p:val>
                                            <p:strVal val="#ppt_x"/>
                                          </p:val>
                                        </p:tav>
                                      </p:tavLst>
                                    </p:anim>
                                    <p:anim calcmode="lin" valueType="num">
                                      <p:cBhvr additive="base">
                                        <p:cTn id="57" dur="500" fill="hold"/>
                                        <p:tgtEl>
                                          <p:spTgt spid="17"/>
                                        </p:tgtEl>
                                        <p:attrNameLst>
                                          <p:attrName>ppt_y</p:attrName>
                                        </p:attrNameLst>
                                      </p:cBhvr>
                                      <p:tavLst>
                                        <p:tav tm="0">
                                          <p:val>
                                            <p:strVal val="#ppt_y"/>
                                          </p:val>
                                        </p:tav>
                                        <p:tav tm="100000">
                                          <p:val>
                                            <p:strVal val="#ppt_y"/>
                                          </p:val>
                                        </p:tav>
                                      </p:tavLst>
                                    </p:anim>
                                  </p:childTnLst>
                                </p:cTn>
                              </p:par>
                              <p:par>
                                <p:cTn id="58" presetID="2" presetClass="entr" presetSubtype="8" fill="hold" grpId="0" nodeType="withEffect">
                                  <p:stCondLst>
                                    <p:cond delay="0"/>
                                  </p:stCondLst>
                                  <p:childTnLst>
                                    <p:set>
                                      <p:cBhvr>
                                        <p:cTn id="59" dur="1" fill="hold">
                                          <p:stCondLst>
                                            <p:cond delay="0"/>
                                          </p:stCondLst>
                                        </p:cTn>
                                        <p:tgtEl>
                                          <p:spTgt spid="26"/>
                                        </p:tgtEl>
                                        <p:attrNameLst>
                                          <p:attrName>style.visibility</p:attrName>
                                        </p:attrNameLst>
                                      </p:cBhvr>
                                      <p:to>
                                        <p:strVal val="visible"/>
                                      </p:to>
                                    </p:set>
                                    <p:anim calcmode="lin" valueType="num">
                                      <p:cBhvr additive="base">
                                        <p:cTn id="60" dur="500" fill="hold"/>
                                        <p:tgtEl>
                                          <p:spTgt spid="26"/>
                                        </p:tgtEl>
                                        <p:attrNameLst>
                                          <p:attrName>ppt_x</p:attrName>
                                        </p:attrNameLst>
                                      </p:cBhvr>
                                      <p:tavLst>
                                        <p:tav tm="0">
                                          <p:val>
                                            <p:strVal val="0-#ppt_w/2"/>
                                          </p:val>
                                        </p:tav>
                                        <p:tav tm="100000">
                                          <p:val>
                                            <p:strVal val="#ppt_x"/>
                                          </p:val>
                                        </p:tav>
                                      </p:tavLst>
                                    </p:anim>
                                    <p:anim calcmode="lin" valueType="num">
                                      <p:cBhvr additive="base">
                                        <p:cTn id="61" dur="500" fill="hold"/>
                                        <p:tgtEl>
                                          <p:spTgt spid="26"/>
                                        </p:tgtEl>
                                        <p:attrNameLst>
                                          <p:attrName>ppt_y</p:attrName>
                                        </p:attrNameLst>
                                      </p:cBhvr>
                                      <p:tavLst>
                                        <p:tav tm="0">
                                          <p:val>
                                            <p:strVal val="#ppt_y"/>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2" presetClass="entr" presetSubtype="8" fill="hold" grpId="0" nodeType="clickEffect">
                                  <p:stCondLst>
                                    <p:cond delay="0"/>
                                  </p:stCondLst>
                                  <p:childTnLst>
                                    <p:set>
                                      <p:cBhvr>
                                        <p:cTn id="65" dur="1" fill="hold">
                                          <p:stCondLst>
                                            <p:cond delay="0"/>
                                          </p:stCondLst>
                                        </p:cTn>
                                        <p:tgtEl>
                                          <p:spTgt spid="27"/>
                                        </p:tgtEl>
                                        <p:attrNameLst>
                                          <p:attrName>style.visibility</p:attrName>
                                        </p:attrNameLst>
                                      </p:cBhvr>
                                      <p:to>
                                        <p:strVal val="visible"/>
                                      </p:to>
                                    </p:set>
                                    <p:anim calcmode="lin" valueType="num">
                                      <p:cBhvr additive="base">
                                        <p:cTn id="66" dur="500" fill="hold"/>
                                        <p:tgtEl>
                                          <p:spTgt spid="27"/>
                                        </p:tgtEl>
                                        <p:attrNameLst>
                                          <p:attrName>ppt_x</p:attrName>
                                        </p:attrNameLst>
                                      </p:cBhvr>
                                      <p:tavLst>
                                        <p:tav tm="0">
                                          <p:val>
                                            <p:strVal val="0-#ppt_w/2"/>
                                          </p:val>
                                        </p:tav>
                                        <p:tav tm="100000">
                                          <p:val>
                                            <p:strVal val="#ppt_x"/>
                                          </p:val>
                                        </p:tav>
                                      </p:tavLst>
                                    </p:anim>
                                    <p:anim calcmode="lin" valueType="num">
                                      <p:cBhvr additive="base">
                                        <p:cTn id="67" dur="500" fill="hold"/>
                                        <p:tgtEl>
                                          <p:spTgt spid="27"/>
                                        </p:tgtEl>
                                        <p:attrNameLst>
                                          <p:attrName>ppt_y</p:attrName>
                                        </p:attrNameLst>
                                      </p:cBhvr>
                                      <p:tavLst>
                                        <p:tav tm="0">
                                          <p:val>
                                            <p:strVal val="#ppt_y"/>
                                          </p:val>
                                        </p:tav>
                                        <p:tav tm="100000">
                                          <p:val>
                                            <p:strVal val="#ppt_y"/>
                                          </p:val>
                                        </p:tav>
                                      </p:tavLst>
                                    </p:anim>
                                  </p:childTnLst>
                                </p:cTn>
                              </p:par>
                              <p:par>
                                <p:cTn id="68" presetID="2" presetClass="entr" presetSubtype="8" fill="hold" grpId="0" nodeType="withEffect">
                                  <p:stCondLst>
                                    <p:cond delay="0"/>
                                  </p:stCondLst>
                                  <p:childTnLst>
                                    <p:set>
                                      <p:cBhvr>
                                        <p:cTn id="69" dur="1" fill="hold">
                                          <p:stCondLst>
                                            <p:cond delay="0"/>
                                          </p:stCondLst>
                                        </p:cTn>
                                        <p:tgtEl>
                                          <p:spTgt spid="18"/>
                                        </p:tgtEl>
                                        <p:attrNameLst>
                                          <p:attrName>style.visibility</p:attrName>
                                        </p:attrNameLst>
                                      </p:cBhvr>
                                      <p:to>
                                        <p:strVal val="visible"/>
                                      </p:to>
                                    </p:set>
                                    <p:anim calcmode="lin" valueType="num">
                                      <p:cBhvr additive="base">
                                        <p:cTn id="70" dur="500" fill="hold"/>
                                        <p:tgtEl>
                                          <p:spTgt spid="18"/>
                                        </p:tgtEl>
                                        <p:attrNameLst>
                                          <p:attrName>ppt_x</p:attrName>
                                        </p:attrNameLst>
                                      </p:cBhvr>
                                      <p:tavLst>
                                        <p:tav tm="0">
                                          <p:val>
                                            <p:strVal val="0-#ppt_w/2"/>
                                          </p:val>
                                        </p:tav>
                                        <p:tav tm="100000">
                                          <p:val>
                                            <p:strVal val="#ppt_x"/>
                                          </p:val>
                                        </p:tav>
                                      </p:tavLst>
                                    </p:anim>
                                    <p:anim calcmode="lin" valueType="num">
                                      <p:cBhvr additive="base">
                                        <p:cTn id="71" dur="5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18" grpId="0" animBg="1"/>
      <p:bldP spid="21" grpId="0"/>
      <p:bldP spid="23" grpId="0"/>
      <p:bldP spid="24" grpId="0"/>
      <p:bldP spid="25" grpId="0"/>
      <p:bldP spid="26" grpId="0"/>
      <p:bldP spid="27" grpId="0"/>
      <p:bldP spid="28" grpId="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1694" y="80682"/>
            <a:ext cx="8005482" cy="878542"/>
          </a:xfrm>
        </p:spPr>
        <p:txBody>
          <a:bodyPr anchor="ctr"/>
          <a:lstStyle/>
          <a:p>
            <a:r>
              <a:rPr lang="en-GB" b="1" dirty="0" smtClean="0"/>
              <a:t>Six Sigma Methodology</a:t>
            </a:r>
            <a:endParaRPr lang="en-GB" b="1" dirty="0"/>
          </a:p>
        </p:txBody>
      </p:sp>
      <p:sp>
        <p:nvSpPr>
          <p:cNvPr id="11" name="Footer Placeholder 7"/>
          <p:cNvSpPr>
            <a:spLocks noGrp="1"/>
          </p:cNvSpPr>
          <p:nvPr>
            <p:ph type="ftr" sz="quarter" idx="14"/>
          </p:nvPr>
        </p:nvSpPr>
        <p:spPr>
          <a:xfrm>
            <a:off x="479871" y="6467483"/>
            <a:ext cx="6273354" cy="273049"/>
          </a:xfrm>
        </p:spPr>
        <p:txBody>
          <a:bodyPr/>
          <a:lstStyle/>
          <a:p>
            <a:r>
              <a:rPr lang="en-GB" dirty="0"/>
              <a:t>Lean Six Sigma and </a:t>
            </a:r>
            <a:r>
              <a:rPr lang="en-GB" dirty="0" smtClean="0"/>
              <a:t>Its Applications in </a:t>
            </a:r>
            <a:r>
              <a:rPr lang="en-GB" dirty="0"/>
              <a:t>Clinical </a:t>
            </a:r>
            <a:r>
              <a:rPr lang="en-GB" dirty="0" smtClean="0"/>
              <a:t>Research</a:t>
            </a:r>
            <a:r>
              <a:rPr lang="en-US" dirty="0" smtClean="0"/>
              <a:t>                                         </a:t>
            </a:r>
          </a:p>
          <a:p>
            <a:r>
              <a:rPr lang="en-US" dirty="0" smtClean="0"/>
              <a:t>CONFIDENTIAL</a:t>
            </a:r>
          </a:p>
        </p:txBody>
      </p:sp>
      <p:pic>
        <p:nvPicPr>
          <p:cNvPr id="6" name="Picture 5"/>
          <p:cNvPicPr>
            <a:picLocks noChangeAspect="1"/>
          </p:cNvPicPr>
          <p:nvPr/>
        </p:nvPicPr>
        <p:blipFill rotWithShape="1">
          <a:blip r:embed="rId2">
            <a:extLst>
              <a:ext uri="{BEBA8EAE-BF5A-486C-A8C5-ECC9F3942E4B}">
                <a14:imgProps xmlns:a14="http://schemas.microsoft.com/office/drawing/2010/main">
                  <a14:imgLayer r:embed="rId3">
                    <a14:imgEffect>
                      <a14:saturation sat="400000"/>
                    </a14:imgEffect>
                  </a14:imgLayer>
                </a14:imgProps>
              </a:ext>
              <a:ext uri="{28A0092B-C50C-407E-A947-70E740481C1C}">
                <a14:useLocalDpi xmlns:a14="http://schemas.microsoft.com/office/drawing/2010/main" val="0"/>
              </a:ext>
            </a:extLst>
          </a:blip>
          <a:srcRect t="8910"/>
          <a:stretch/>
        </p:blipFill>
        <p:spPr>
          <a:xfrm>
            <a:off x="237288" y="1065706"/>
            <a:ext cx="8536329" cy="4645545"/>
          </a:xfrm>
          <a:prstGeom prst="rect">
            <a:avLst/>
          </a:prstGeom>
          <a:ln>
            <a:noFill/>
          </a:ln>
          <a:effectLst>
            <a:outerShdw blurRad="292100" dist="139700" dir="2700000" algn="tl" rotWithShape="0">
              <a:srgbClr val="333333">
                <a:alpha val="65000"/>
              </a:srgbClr>
            </a:outerShdw>
          </a:effectLst>
        </p:spPr>
      </p:pic>
      <p:grpSp>
        <p:nvGrpSpPr>
          <p:cNvPr id="8" name="Group 7"/>
          <p:cNvGrpSpPr/>
          <p:nvPr/>
        </p:nvGrpSpPr>
        <p:grpSpPr>
          <a:xfrm>
            <a:off x="1210767" y="4631334"/>
            <a:ext cx="7562850" cy="1152525"/>
            <a:chOff x="1304925" y="4962525"/>
            <a:chExt cx="7639050" cy="1152525"/>
          </a:xfrm>
        </p:grpSpPr>
        <p:sp>
          <p:nvSpPr>
            <p:cNvPr id="5" name="Left Bracket 4"/>
            <p:cNvSpPr/>
            <p:nvPr/>
          </p:nvSpPr>
          <p:spPr>
            <a:xfrm>
              <a:off x="1304925" y="4962525"/>
              <a:ext cx="3819525" cy="1152525"/>
            </a:xfrm>
            <a:prstGeom prst="leftBracket">
              <a:avLst/>
            </a:prstGeom>
          </p:spPr>
          <p:style>
            <a:lnRef idx="3">
              <a:schemeClr val="accent6"/>
            </a:lnRef>
            <a:fillRef idx="0">
              <a:schemeClr val="accent6"/>
            </a:fillRef>
            <a:effectRef idx="2">
              <a:schemeClr val="accent6"/>
            </a:effectRef>
            <a:fontRef idx="minor">
              <a:schemeClr val="tx1"/>
            </a:fontRef>
          </p:style>
          <p:txBody>
            <a:bodyPr rtlCol="0" anchor="ctr"/>
            <a:lstStyle/>
            <a:p>
              <a:pPr algn="ctr"/>
              <a:endParaRPr lang="en-GB"/>
            </a:p>
          </p:txBody>
        </p:sp>
        <p:sp>
          <p:nvSpPr>
            <p:cNvPr id="10" name="Left Bracket 9"/>
            <p:cNvSpPr/>
            <p:nvPr/>
          </p:nvSpPr>
          <p:spPr>
            <a:xfrm rot="10800000">
              <a:off x="5124450" y="4962525"/>
              <a:ext cx="3819525" cy="1152525"/>
            </a:xfrm>
            <a:prstGeom prst="leftBracket">
              <a:avLst/>
            </a:prstGeom>
          </p:spPr>
          <p:style>
            <a:lnRef idx="3">
              <a:schemeClr val="accent6"/>
            </a:lnRef>
            <a:fillRef idx="0">
              <a:schemeClr val="accent6"/>
            </a:fillRef>
            <a:effectRef idx="2">
              <a:schemeClr val="accent6"/>
            </a:effectRef>
            <a:fontRef idx="minor">
              <a:schemeClr val="tx1"/>
            </a:fontRef>
          </p:style>
          <p:txBody>
            <a:bodyPr rtlCol="0" anchor="ctr"/>
            <a:lstStyle/>
            <a:p>
              <a:pPr algn="ctr"/>
              <a:endParaRPr lang="en-GB"/>
            </a:p>
          </p:txBody>
        </p:sp>
      </p:grpSp>
      <p:pic>
        <p:nvPicPr>
          <p:cNvPr id="9" name="Picture 8"/>
          <p:cNvPicPr>
            <a:picLocks noChangeAspect="1"/>
          </p:cNvPicPr>
          <p:nvPr/>
        </p:nvPicPr>
        <p:blipFill rotWithShape="1">
          <a:blip r:embed="rId2">
            <a:extLst>
              <a:ext uri="{BEBA8EAE-BF5A-486C-A8C5-ECC9F3942E4B}">
                <a14:imgProps xmlns:a14="http://schemas.microsoft.com/office/drawing/2010/main">
                  <a14:imgLayer r:embed="rId3">
                    <a14:imgEffect>
                      <a14:saturation sat="400000"/>
                    </a14:imgEffect>
                  </a14:imgLayer>
                </a14:imgProps>
              </a:ext>
              <a:ext uri="{28A0092B-C50C-407E-A947-70E740481C1C}">
                <a14:useLocalDpi xmlns:a14="http://schemas.microsoft.com/office/drawing/2010/main" val="0"/>
              </a:ext>
            </a:extLst>
          </a:blip>
          <a:srcRect l="12133" t="81704"/>
          <a:stretch/>
        </p:blipFill>
        <p:spPr>
          <a:xfrm>
            <a:off x="-57874" y="7029364"/>
            <a:ext cx="9248172" cy="115045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86940664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barn(inVertical)">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xit" presetSubtype="4" fill="hold" nodeType="clickEffect">
                                  <p:stCondLst>
                                    <p:cond delay="0"/>
                                  </p:stCondLst>
                                  <p:childTnLst>
                                    <p:animEffect transition="out" filter="wipe(down)">
                                      <p:cBhvr>
                                        <p:cTn id="18" dur="500"/>
                                        <p:tgtEl>
                                          <p:spTgt spid="6"/>
                                        </p:tgtEl>
                                      </p:cBhvr>
                                    </p:animEffect>
                                    <p:set>
                                      <p:cBhvr>
                                        <p:cTn id="19" dur="1" fill="hold">
                                          <p:stCondLst>
                                            <p:cond delay="499"/>
                                          </p:stCondLst>
                                        </p:cTn>
                                        <p:tgtEl>
                                          <p:spTgt spid="6"/>
                                        </p:tgtEl>
                                        <p:attrNameLst>
                                          <p:attrName>style.visibility</p:attrName>
                                        </p:attrNameLst>
                                      </p:cBhvr>
                                      <p:to>
                                        <p:strVal val="hidden"/>
                                      </p:to>
                                    </p:set>
                                  </p:childTnLst>
                                </p:cTn>
                              </p:par>
                              <p:par>
                                <p:cTn id="20" presetID="22" presetClass="exit" presetSubtype="4" fill="hold" nodeType="withEffect">
                                  <p:stCondLst>
                                    <p:cond delay="0"/>
                                  </p:stCondLst>
                                  <p:childTnLst>
                                    <p:animEffect transition="out" filter="wipe(down)">
                                      <p:cBhvr>
                                        <p:cTn id="21" dur="500"/>
                                        <p:tgtEl>
                                          <p:spTgt spid="8"/>
                                        </p:tgtEl>
                                      </p:cBhvr>
                                    </p:animEffect>
                                    <p:set>
                                      <p:cBhvr>
                                        <p:cTn id="22" dur="1" fill="hold">
                                          <p:stCondLst>
                                            <p:cond delay="499"/>
                                          </p:stCondLst>
                                        </p:cTn>
                                        <p:tgtEl>
                                          <p:spTgt spid="8"/>
                                        </p:tgtEl>
                                        <p:attrNameLst>
                                          <p:attrName>style.visibility</p:attrName>
                                        </p:attrNameLst>
                                      </p:cBhvr>
                                      <p:to>
                                        <p:strVal val="hidden"/>
                                      </p:to>
                                    </p:set>
                                  </p:childTnLst>
                                </p:cTn>
                              </p:par>
                              <p:par>
                                <p:cTn id="23" presetID="64" presetClass="path" presetSubtype="0" accel="50000" decel="50000" fill="hold" nodeType="withEffect">
                                  <p:stCondLst>
                                    <p:cond delay="500"/>
                                  </p:stCondLst>
                                  <p:childTnLst>
                                    <p:animMotion origin="layout" path="M 8.33333E-7 -5.82794E-7 L 0.00121 -0.60407 " pathEditMode="relative" rAng="0" ptsTypes="AA">
                                      <p:cBhvr>
                                        <p:cTn id="24" dur="2000" fill="hold"/>
                                        <p:tgtEl>
                                          <p:spTgt spid="9"/>
                                        </p:tgtEl>
                                        <p:attrNameLst>
                                          <p:attrName>ppt_x</p:attrName>
                                          <p:attrName>ppt_y</p:attrName>
                                        </p:attrNameLst>
                                      </p:cBhvr>
                                      <p:rCtr x="52" y="-3020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Lean Six Sigma</a:t>
            </a:r>
            <a:endParaRPr lang="en-GB" b="1" dirty="0"/>
          </a:p>
        </p:txBody>
      </p:sp>
      <p:sp>
        <p:nvSpPr>
          <p:cNvPr id="4" name="Text Placeholder 3"/>
          <p:cNvSpPr>
            <a:spLocks noGrp="1"/>
          </p:cNvSpPr>
          <p:nvPr>
            <p:ph type="body" sz="quarter" idx="12"/>
          </p:nvPr>
        </p:nvSpPr>
        <p:spPr/>
        <p:txBody>
          <a:bodyPr/>
          <a:lstStyle/>
          <a:p>
            <a:r>
              <a:rPr lang="en-GB" dirty="0" smtClean="0"/>
              <a:t>What is it?</a:t>
            </a:r>
            <a:endParaRPr lang="en-GB" dirty="0"/>
          </a:p>
        </p:txBody>
      </p:sp>
      <p:sp>
        <p:nvSpPr>
          <p:cNvPr id="6" name="Footer Placeholder 7"/>
          <p:cNvSpPr>
            <a:spLocks noGrp="1"/>
          </p:cNvSpPr>
          <p:nvPr>
            <p:ph type="ftr" sz="quarter" idx="14"/>
          </p:nvPr>
        </p:nvSpPr>
        <p:spPr>
          <a:xfrm>
            <a:off x="479871" y="6467483"/>
            <a:ext cx="6273354" cy="273049"/>
          </a:xfrm>
        </p:spPr>
        <p:txBody>
          <a:bodyPr/>
          <a:lstStyle/>
          <a:p>
            <a:r>
              <a:rPr lang="en-GB" dirty="0"/>
              <a:t>Lean Six Sigma and </a:t>
            </a:r>
            <a:r>
              <a:rPr lang="en-GB" dirty="0" smtClean="0"/>
              <a:t>Its Applications in </a:t>
            </a:r>
            <a:r>
              <a:rPr lang="en-GB" dirty="0"/>
              <a:t>Clinical </a:t>
            </a:r>
            <a:r>
              <a:rPr lang="en-GB" dirty="0" smtClean="0"/>
              <a:t>Research</a:t>
            </a:r>
            <a:r>
              <a:rPr lang="en-US" dirty="0" smtClean="0"/>
              <a:t>                                         </a:t>
            </a:r>
          </a:p>
          <a:p>
            <a:r>
              <a:rPr lang="en-US" dirty="0" smtClean="0"/>
              <a:t>CONFIDENTIAL</a:t>
            </a:r>
          </a:p>
        </p:txBody>
      </p:sp>
      <p:sp>
        <p:nvSpPr>
          <p:cNvPr id="8" name="Plus 7"/>
          <p:cNvSpPr/>
          <p:nvPr/>
        </p:nvSpPr>
        <p:spPr>
          <a:xfrm>
            <a:off x="2082420" y="3385801"/>
            <a:ext cx="514350" cy="542925"/>
          </a:xfrm>
          <a:prstGeom prst="mathPlus">
            <a:avLst/>
          </a:prstGeom>
        </p:spPr>
        <p:style>
          <a:lnRef idx="1">
            <a:schemeClr val="dk1"/>
          </a:lnRef>
          <a:fillRef idx="3">
            <a:schemeClr val="dk1"/>
          </a:fillRef>
          <a:effectRef idx="2">
            <a:schemeClr val="dk1"/>
          </a:effectRef>
          <a:fontRef idx="minor">
            <a:schemeClr val="lt1"/>
          </a:fontRef>
        </p:style>
        <p:txBody>
          <a:bodyPr rtlCol="0" anchor="ctr"/>
          <a:lstStyle/>
          <a:p>
            <a:pPr algn="ctr"/>
            <a:endParaRPr lang="en-GB"/>
          </a:p>
        </p:txBody>
      </p:sp>
      <p:pic>
        <p:nvPicPr>
          <p:cNvPr id="11" name="Picture 10"/>
          <p:cNvPicPr>
            <a:picLocks noChangeAspect="1"/>
          </p:cNvPicPr>
          <p:nvPr/>
        </p:nvPicPr>
        <p:blipFill rotWithShape="1">
          <a:blip r:embed="rId2">
            <a:extLst>
              <a:ext uri="{28A0092B-C50C-407E-A947-70E740481C1C}">
                <a14:useLocalDpi xmlns:a14="http://schemas.microsoft.com/office/drawing/2010/main" val="0"/>
              </a:ext>
            </a:extLst>
          </a:blip>
          <a:srcRect l="63341" t="21182" r="2984" b="36839"/>
          <a:stretch/>
        </p:blipFill>
        <p:spPr>
          <a:xfrm>
            <a:off x="5588219" y="2636094"/>
            <a:ext cx="3474995" cy="1921120"/>
          </a:xfrm>
          <a:prstGeom prst="rect">
            <a:avLst/>
          </a:prstGeom>
        </p:spPr>
      </p:pic>
      <p:pic>
        <p:nvPicPr>
          <p:cNvPr id="12"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4007" y="2714920"/>
            <a:ext cx="1849888" cy="1770607"/>
          </a:xfrm>
          <a:prstGeom prst="rect">
            <a:avLst/>
          </a:prstGeom>
        </p:spPr>
      </p:pic>
      <p:pic>
        <p:nvPicPr>
          <p:cNvPr id="13" name="Picture 12"/>
          <p:cNvPicPr>
            <a:picLocks noChangeAspect="1"/>
          </p:cNvPicPr>
          <p:nvPr/>
        </p:nvPicPr>
        <p:blipFill rotWithShape="1">
          <a:blip r:embed="rId4">
            <a:extLst>
              <a:ext uri="{28A0092B-C50C-407E-A947-70E740481C1C}">
                <a14:useLocalDpi xmlns:a14="http://schemas.microsoft.com/office/drawing/2010/main" val="0"/>
              </a:ext>
            </a:extLst>
          </a:blip>
          <a:srcRect l="22373"/>
          <a:stretch/>
        </p:blipFill>
        <p:spPr>
          <a:xfrm>
            <a:off x="2771479" y="2636094"/>
            <a:ext cx="1774695" cy="2042337"/>
          </a:xfrm>
          <a:prstGeom prst="rect">
            <a:avLst/>
          </a:prstGeom>
        </p:spPr>
      </p:pic>
      <p:sp>
        <p:nvSpPr>
          <p:cNvPr id="14" name="Equal 13"/>
          <p:cNvSpPr/>
          <p:nvPr/>
        </p:nvSpPr>
        <p:spPr>
          <a:xfrm>
            <a:off x="4813519" y="3385801"/>
            <a:ext cx="774700" cy="541339"/>
          </a:xfrm>
          <a:prstGeom prst="mathEqual">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173488921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barn(inVertical)">
                                      <p:cBhvr>
                                        <p:cTn id="13" dur="50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1" fill="hold" nodeType="clickEffect">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cBhvr additive="base">
                                        <p:cTn id="18" dur="500" fill="hold"/>
                                        <p:tgtEl>
                                          <p:spTgt spid="13"/>
                                        </p:tgtEl>
                                        <p:attrNameLst>
                                          <p:attrName>ppt_x</p:attrName>
                                        </p:attrNameLst>
                                      </p:cBhvr>
                                      <p:tavLst>
                                        <p:tav tm="0">
                                          <p:val>
                                            <p:strVal val="#ppt_x"/>
                                          </p:val>
                                        </p:tav>
                                        <p:tav tm="100000">
                                          <p:val>
                                            <p:strVal val="#ppt_x"/>
                                          </p:val>
                                        </p:tav>
                                      </p:tavLst>
                                    </p:anim>
                                    <p:anim calcmode="lin" valueType="num">
                                      <p:cBhvr additive="base">
                                        <p:cTn id="19" dur="500" fill="hold"/>
                                        <p:tgtEl>
                                          <p:spTgt spid="13"/>
                                        </p:tgtEl>
                                        <p:attrNameLst>
                                          <p:attrName>ppt_y</p:attrName>
                                        </p:attrNameLst>
                                      </p:cBhvr>
                                      <p:tavLst>
                                        <p:tav tm="0">
                                          <p:val>
                                            <p:strVal val="0-#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barn(inVertical)">
                                      <p:cBhvr>
                                        <p:cTn id="24" dur="500"/>
                                        <p:tgtEl>
                                          <p:spTgt spid="14"/>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nodeType="click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additive="base">
                                        <p:cTn id="29" dur="500" fill="hold"/>
                                        <p:tgtEl>
                                          <p:spTgt spid="11"/>
                                        </p:tgtEl>
                                        <p:attrNameLst>
                                          <p:attrName>ppt_x</p:attrName>
                                        </p:attrNameLst>
                                      </p:cBhvr>
                                      <p:tavLst>
                                        <p:tav tm="0">
                                          <p:val>
                                            <p:strVal val="0-#ppt_w/2"/>
                                          </p:val>
                                        </p:tav>
                                        <p:tav tm="100000">
                                          <p:val>
                                            <p:strVal val="#ppt_x"/>
                                          </p:val>
                                        </p:tav>
                                      </p:tavLst>
                                    </p:anim>
                                    <p:anim calcmode="lin" valueType="num">
                                      <p:cBhvr additive="base">
                                        <p:cTn id="30"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8792" y="84841"/>
            <a:ext cx="7971298" cy="876693"/>
          </a:xfrm>
        </p:spPr>
        <p:txBody>
          <a:bodyPr anchor="ctr"/>
          <a:lstStyle/>
          <a:p>
            <a:r>
              <a:rPr lang="en-GB" b="1" dirty="0" smtClean="0"/>
              <a:t>Benefits</a:t>
            </a:r>
            <a:endParaRPr lang="en-GB" b="1" dirty="0"/>
          </a:p>
        </p:txBody>
      </p:sp>
      <p:sp>
        <p:nvSpPr>
          <p:cNvPr id="41" name="Footer Placeholder 7"/>
          <p:cNvSpPr>
            <a:spLocks noGrp="1"/>
          </p:cNvSpPr>
          <p:nvPr>
            <p:ph type="ftr" sz="quarter" idx="14"/>
          </p:nvPr>
        </p:nvSpPr>
        <p:spPr>
          <a:xfrm>
            <a:off x="479871" y="6467483"/>
            <a:ext cx="6273354" cy="273049"/>
          </a:xfrm>
        </p:spPr>
        <p:txBody>
          <a:bodyPr/>
          <a:lstStyle/>
          <a:p>
            <a:r>
              <a:rPr lang="en-GB" dirty="0"/>
              <a:t>Lean Six Sigma and </a:t>
            </a:r>
            <a:r>
              <a:rPr lang="en-GB" dirty="0" smtClean="0"/>
              <a:t>Its Applications in </a:t>
            </a:r>
            <a:r>
              <a:rPr lang="en-GB" dirty="0"/>
              <a:t>Clinical </a:t>
            </a:r>
            <a:r>
              <a:rPr lang="en-GB" dirty="0" smtClean="0"/>
              <a:t>Research</a:t>
            </a:r>
            <a:r>
              <a:rPr lang="en-US" dirty="0" smtClean="0"/>
              <a:t>                                         </a:t>
            </a:r>
          </a:p>
          <a:p>
            <a:r>
              <a:rPr lang="en-US" dirty="0" smtClean="0"/>
              <a:t>CONFIDENTIAL</a:t>
            </a:r>
          </a:p>
        </p:txBody>
      </p:sp>
      <p:sp>
        <p:nvSpPr>
          <p:cNvPr id="11" name="Rectangle 10"/>
          <p:cNvSpPr/>
          <p:nvPr/>
        </p:nvSpPr>
        <p:spPr>
          <a:xfrm>
            <a:off x="2619181" y="3183686"/>
            <a:ext cx="2244920" cy="490628"/>
          </a:xfrm>
          <a:prstGeom prst="rect">
            <a:avLst/>
          </a:prstGeom>
          <a:effectLst>
            <a:outerShdw blurRad="50800" dist="38100" dir="5400000" algn="t" rotWithShape="0">
              <a:prstClr val="black">
                <a:alpha val="40000"/>
              </a:prstClr>
            </a:outerShdw>
          </a:effectLst>
        </p:spPr>
        <p:style>
          <a:lnRef idx="0">
            <a:schemeClr val="dk1">
              <a:alpha val="0"/>
              <a:hueOff val="0"/>
              <a:satOff val="0"/>
              <a:lumOff val="0"/>
              <a:alphaOff val="0"/>
            </a:schemeClr>
          </a:lnRef>
          <a:fillRef idx="0">
            <a:schemeClr val="lt1">
              <a:alpha val="0"/>
              <a:hueOff val="0"/>
              <a:satOff val="0"/>
              <a:lumOff val="0"/>
              <a:alphaOff val="0"/>
            </a:schemeClr>
          </a:fillRef>
          <a:effectRef idx="0">
            <a:scrgbClr r="0" g="0" b="0"/>
          </a:effectRef>
          <a:fontRef idx="minor">
            <a:schemeClr val="tx1">
              <a:hueOff val="0"/>
              <a:satOff val="0"/>
              <a:lumOff val="0"/>
              <a:alphaOff val="0"/>
            </a:schemeClr>
          </a:fontRef>
        </p:style>
      </p:sp>
      <p:grpSp>
        <p:nvGrpSpPr>
          <p:cNvPr id="27" name="Group 26"/>
          <p:cNvGrpSpPr/>
          <p:nvPr/>
        </p:nvGrpSpPr>
        <p:grpSpPr>
          <a:xfrm>
            <a:off x="1495629" y="1205424"/>
            <a:ext cx="1669159" cy="1727200"/>
            <a:chOff x="527496" y="1771654"/>
            <a:chExt cx="1771204" cy="2260600"/>
          </a:xfrm>
        </p:grpSpPr>
        <p:pic>
          <p:nvPicPr>
            <p:cNvPr id="8" name="Picture 7"/>
            <p:cNvPicPr>
              <a:picLocks noChangeAspect="1"/>
            </p:cNvPicPr>
            <p:nvPr/>
          </p:nvPicPr>
          <p:blipFill rotWithShape="1">
            <a:blip r:embed="rId2">
              <a:extLst>
                <a:ext uri="{28A0092B-C50C-407E-A947-70E740481C1C}">
                  <a14:useLocalDpi xmlns:a14="http://schemas.microsoft.com/office/drawing/2010/main" val="0"/>
                </a:ext>
              </a:extLst>
            </a:blip>
            <a:srcRect l="9344" t="5230" r="14078" b="7843"/>
            <a:stretch/>
          </p:blipFill>
          <p:spPr>
            <a:xfrm>
              <a:off x="527496" y="1771654"/>
              <a:ext cx="1333500" cy="1689100"/>
            </a:xfrm>
            <a:prstGeom prst="rect">
              <a:avLst/>
            </a:prstGeom>
          </p:spPr>
        </p:pic>
        <p:sp>
          <p:nvSpPr>
            <p:cNvPr id="13" name="Text Placeholder 2"/>
            <p:cNvSpPr txBox="1">
              <a:spLocks/>
            </p:cNvSpPr>
            <p:nvPr/>
          </p:nvSpPr>
          <p:spPr bwMode="auto">
            <a:xfrm>
              <a:off x="527496" y="3460754"/>
              <a:ext cx="1771204"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rtl="0" eaLnBrk="1" fontAlgn="base" hangingPunct="1">
                <a:spcBef>
                  <a:spcPct val="20000"/>
                </a:spcBef>
                <a:spcAft>
                  <a:spcPct val="0"/>
                </a:spcAft>
                <a:buClr>
                  <a:srgbClr val="00B0F0"/>
                </a:buClr>
                <a:buFontTx/>
                <a:buNone/>
                <a:defRPr sz="2800" kern="1200">
                  <a:solidFill>
                    <a:srgbClr val="00B0F0"/>
                  </a:solidFill>
                  <a:latin typeface="Arial" pitchFamily="34" charset="0"/>
                  <a:ea typeface="+mn-ea"/>
                  <a:cs typeface="Arial" pitchFamily="34" charset="0"/>
                </a:defRPr>
              </a:lvl1pPr>
              <a:lvl2pPr marL="688975" indent="-231775" algn="l" rtl="0" eaLnBrk="1" fontAlgn="base" hangingPunct="1">
                <a:spcBef>
                  <a:spcPct val="20000"/>
                </a:spcBef>
                <a:spcAft>
                  <a:spcPct val="0"/>
                </a:spcAft>
                <a:buClr>
                  <a:srgbClr val="00B0F0"/>
                </a:buClr>
                <a:buFont typeface="Arial" pitchFamily="34" charset="0"/>
                <a:buChar char="•"/>
                <a:defRPr sz="2400" kern="1200">
                  <a:solidFill>
                    <a:schemeClr val="tx1"/>
                  </a:solidFill>
                  <a:latin typeface="Arial" pitchFamily="34" charset="0"/>
                  <a:ea typeface="+mn-ea"/>
                  <a:cs typeface="Arial" pitchFamily="34" charset="0"/>
                </a:defRPr>
              </a:lvl2pPr>
              <a:lvl3pPr marL="1027113" indent="-225425" algn="l" rtl="0" eaLnBrk="1" fontAlgn="base" hangingPunct="1">
                <a:spcBef>
                  <a:spcPct val="20000"/>
                </a:spcBef>
                <a:spcAft>
                  <a:spcPct val="0"/>
                </a:spcAft>
                <a:buClr>
                  <a:srgbClr val="00B0F0"/>
                </a:buClr>
                <a:buFont typeface="Arial" pitchFamily="34" charset="0"/>
                <a:buChar char="•"/>
                <a:defRPr sz="2200" kern="1200">
                  <a:solidFill>
                    <a:schemeClr val="tx1"/>
                  </a:solidFill>
                  <a:latin typeface="Arial" pitchFamily="34" charset="0"/>
                  <a:ea typeface="+mn-ea"/>
                  <a:cs typeface="Arial" pitchFamily="34" charset="0"/>
                </a:defRPr>
              </a:lvl3pPr>
              <a:lvl4pPr marL="1377950" indent="-238125" algn="l" rtl="0" eaLnBrk="1" fontAlgn="base" hangingPunct="1">
                <a:spcBef>
                  <a:spcPct val="20000"/>
                </a:spcBef>
                <a:spcAft>
                  <a:spcPct val="0"/>
                </a:spcAft>
                <a:buClr>
                  <a:srgbClr val="00B0F0"/>
                </a:buClr>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rtl="0" eaLnBrk="1" fontAlgn="base" hangingPunct="1">
                <a:spcBef>
                  <a:spcPct val="20000"/>
                </a:spcBef>
                <a:spcAft>
                  <a:spcPct val="0"/>
                </a:spcAft>
                <a:buClr>
                  <a:srgbClr val="00B0F0"/>
                </a:buClr>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r>
                <a:rPr lang="en-GB" sz="1200" b="1" dirty="0" smtClean="0">
                  <a:solidFill>
                    <a:srgbClr val="000000"/>
                  </a:solidFill>
                </a:rPr>
                <a:t>Cost Reduction</a:t>
              </a:r>
            </a:p>
          </p:txBody>
        </p:sp>
      </p:grpSp>
      <p:grpSp>
        <p:nvGrpSpPr>
          <p:cNvPr id="28" name="Group 27"/>
          <p:cNvGrpSpPr/>
          <p:nvPr/>
        </p:nvGrpSpPr>
        <p:grpSpPr>
          <a:xfrm>
            <a:off x="261357" y="2976513"/>
            <a:ext cx="1862608" cy="1672727"/>
            <a:chOff x="2386577" y="1916696"/>
            <a:chExt cx="2197426" cy="2115562"/>
          </a:xfrm>
        </p:grpSpPr>
        <p:pic>
          <p:nvPicPr>
            <p:cNvPr id="14" name="Picture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19181" y="1916696"/>
              <a:ext cx="1732217" cy="1544062"/>
            </a:xfrm>
            <a:prstGeom prst="rect">
              <a:avLst/>
            </a:prstGeom>
          </p:spPr>
        </p:pic>
        <p:sp>
          <p:nvSpPr>
            <p:cNvPr id="15" name="Text Placeholder 2"/>
            <p:cNvSpPr txBox="1">
              <a:spLocks/>
            </p:cNvSpPr>
            <p:nvPr/>
          </p:nvSpPr>
          <p:spPr bwMode="auto">
            <a:xfrm>
              <a:off x="2386577" y="3460758"/>
              <a:ext cx="2197426"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rtl="0" eaLnBrk="1" fontAlgn="base" hangingPunct="1">
                <a:spcBef>
                  <a:spcPct val="20000"/>
                </a:spcBef>
                <a:spcAft>
                  <a:spcPct val="0"/>
                </a:spcAft>
                <a:buClr>
                  <a:srgbClr val="00B0F0"/>
                </a:buClr>
                <a:buFontTx/>
                <a:buNone/>
                <a:defRPr sz="2800" kern="1200">
                  <a:solidFill>
                    <a:srgbClr val="00B0F0"/>
                  </a:solidFill>
                  <a:latin typeface="Arial" pitchFamily="34" charset="0"/>
                  <a:ea typeface="+mn-ea"/>
                  <a:cs typeface="Arial" pitchFamily="34" charset="0"/>
                </a:defRPr>
              </a:lvl1pPr>
              <a:lvl2pPr marL="688975" indent="-231775" algn="l" rtl="0" eaLnBrk="1" fontAlgn="base" hangingPunct="1">
                <a:spcBef>
                  <a:spcPct val="20000"/>
                </a:spcBef>
                <a:spcAft>
                  <a:spcPct val="0"/>
                </a:spcAft>
                <a:buClr>
                  <a:srgbClr val="00B0F0"/>
                </a:buClr>
                <a:buFont typeface="Arial" pitchFamily="34" charset="0"/>
                <a:buChar char="•"/>
                <a:defRPr sz="2400" kern="1200">
                  <a:solidFill>
                    <a:schemeClr val="tx1"/>
                  </a:solidFill>
                  <a:latin typeface="Arial" pitchFamily="34" charset="0"/>
                  <a:ea typeface="+mn-ea"/>
                  <a:cs typeface="Arial" pitchFamily="34" charset="0"/>
                </a:defRPr>
              </a:lvl2pPr>
              <a:lvl3pPr marL="1027113" indent="-225425" algn="l" rtl="0" eaLnBrk="1" fontAlgn="base" hangingPunct="1">
                <a:spcBef>
                  <a:spcPct val="20000"/>
                </a:spcBef>
                <a:spcAft>
                  <a:spcPct val="0"/>
                </a:spcAft>
                <a:buClr>
                  <a:srgbClr val="00B0F0"/>
                </a:buClr>
                <a:buFont typeface="Arial" pitchFamily="34" charset="0"/>
                <a:buChar char="•"/>
                <a:defRPr sz="2200" kern="1200">
                  <a:solidFill>
                    <a:schemeClr val="tx1"/>
                  </a:solidFill>
                  <a:latin typeface="Arial" pitchFamily="34" charset="0"/>
                  <a:ea typeface="+mn-ea"/>
                  <a:cs typeface="Arial" pitchFamily="34" charset="0"/>
                </a:defRPr>
              </a:lvl3pPr>
              <a:lvl4pPr marL="1377950" indent="-238125" algn="l" rtl="0" eaLnBrk="1" fontAlgn="base" hangingPunct="1">
                <a:spcBef>
                  <a:spcPct val="20000"/>
                </a:spcBef>
                <a:spcAft>
                  <a:spcPct val="0"/>
                </a:spcAft>
                <a:buClr>
                  <a:srgbClr val="00B0F0"/>
                </a:buClr>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rtl="0" eaLnBrk="1" fontAlgn="base" hangingPunct="1">
                <a:spcBef>
                  <a:spcPct val="20000"/>
                </a:spcBef>
                <a:spcAft>
                  <a:spcPct val="0"/>
                </a:spcAft>
                <a:buClr>
                  <a:srgbClr val="00B0F0"/>
                </a:buClr>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r>
                <a:rPr lang="en-GB" sz="1200" b="1" dirty="0" smtClean="0">
                  <a:solidFill>
                    <a:srgbClr val="000000"/>
                  </a:solidFill>
                </a:rPr>
                <a:t>Time Management</a:t>
              </a:r>
            </a:p>
          </p:txBody>
        </p:sp>
      </p:grpSp>
      <p:grpSp>
        <p:nvGrpSpPr>
          <p:cNvPr id="29" name="Group 28"/>
          <p:cNvGrpSpPr/>
          <p:nvPr/>
        </p:nvGrpSpPr>
        <p:grpSpPr>
          <a:xfrm>
            <a:off x="7214698" y="2902807"/>
            <a:ext cx="1785742" cy="1624374"/>
            <a:chOff x="4444939" y="1789216"/>
            <a:chExt cx="2247674" cy="2303194"/>
          </a:xfrm>
        </p:grpSpPr>
        <p:sp>
          <p:nvSpPr>
            <p:cNvPr id="18" name="Text Placeholder 2"/>
            <p:cNvSpPr txBox="1">
              <a:spLocks/>
            </p:cNvSpPr>
            <p:nvPr/>
          </p:nvSpPr>
          <p:spPr bwMode="auto">
            <a:xfrm>
              <a:off x="4444939" y="3520910"/>
              <a:ext cx="2247674"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rtl="0" eaLnBrk="1" fontAlgn="base" hangingPunct="1">
                <a:spcBef>
                  <a:spcPct val="20000"/>
                </a:spcBef>
                <a:spcAft>
                  <a:spcPct val="0"/>
                </a:spcAft>
                <a:buClr>
                  <a:srgbClr val="00B0F0"/>
                </a:buClr>
                <a:buFontTx/>
                <a:buNone/>
                <a:defRPr sz="2800" kern="1200">
                  <a:solidFill>
                    <a:srgbClr val="00B0F0"/>
                  </a:solidFill>
                  <a:latin typeface="Arial" pitchFamily="34" charset="0"/>
                  <a:ea typeface="+mn-ea"/>
                  <a:cs typeface="Arial" pitchFamily="34" charset="0"/>
                </a:defRPr>
              </a:lvl1pPr>
              <a:lvl2pPr marL="688975" indent="-231775" algn="l" rtl="0" eaLnBrk="1" fontAlgn="base" hangingPunct="1">
                <a:spcBef>
                  <a:spcPct val="20000"/>
                </a:spcBef>
                <a:spcAft>
                  <a:spcPct val="0"/>
                </a:spcAft>
                <a:buClr>
                  <a:srgbClr val="00B0F0"/>
                </a:buClr>
                <a:buFont typeface="Arial" pitchFamily="34" charset="0"/>
                <a:buChar char="•"/>
                <a:defRPr sz="2400" kern="1200">
                  <a:solidFill>
                    <a:schemeClr val="tx1"/>
                  </a:solidFill>
                  <a:latin typeface="Arial" pitchFamily="34" charset="0"/>
                  <a:ea typeface="+mn-ea"/>
                  <a:cs typeface="Arial" pitchFamily="34" charset="0"/>
                </a:defRPr>
              </a:lvl2pPr>
              <a:lvl3pPr marL="1027113" indent="-225425" algn="l" rtl="0" eaLnBrk="1" fontAlgn="base" hangingPunct="1">
                <a:spcBef>
                  <a:spcPct val="20000"/>
                </a:spcBef>
                <a:spcAft>
                  <a:spcPct val="0"/>
                </a:spcAft>
                <a:buClr>
                  <a:srgbClr val="00B0F0"/>
                </a:buClr>
                <a:buFont typeface="Arial" pitchFamily="34" charset="0"/>
                <a:buChar char="•"/>
                <a:defRPr sz="2200" kern="1200">
                  <a:solidFill>
                    <a:schemeClr val="tx1"/>
                  </a:solidFill>
                  <a:latin typeface="Arial" pitchFamily="34" charset="0"/>
                  <a:ea typeface="+mn-ea"/>
                  <a:cs typeface="Arial" pitchFamily="34" charset="0"/>
                </a:defRPr>
              </a:lvl3pPr>
              <a:lvl4pPr marL="1377950" indent="-238125" algn="l" rtl="0" eaLnBrk="1" fontAlgn="base" hangingPunct="1">
                <a:spcBef>
                  <a:spcPct val="20000"/>
                </a:spcBef>
                <a:spcAft>
                  <a:spcPct val="0"/>
                </a:spcAft>
                <a:buClr>
                  <a:srgbClr val="00B0F0"/>
                </a:buClr>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rtl="0" eaLnBrk="1" fontAlgn="base" hangingPunct="1">
                <a:spcBef>
                  <a:spcPct val="20000"/>
                </a:spcBef>
                <a:spcAft>
                  <a:spcPct val="0"/>
                </a:spcAft>
                <a:buClr>
                  <a:srgbClr val="00B0F0"/>
                </a:buClr>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r>
                <a:rPr lang="en-GB" sz="1200" b="1" dirty="0" smtClean="0">
                  <a:solidFill>
                    <a:srgbClr val="000000"/>
                  </a:solidFill>
                </a:rPr>
                <a:t>Cycle Time Reduction</a:t>
              </a:r>
            </a:p>
          </p:txBody>
        </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32861" y="1789216"/>
              <a:ext cx="1639784" cy="1639784"/>
            </a:xfrm>
            <a:prstGeom prst="rect">
              <a:avLst/>
            </a:prstGeom>
          </p:spPr>
        </p:pic>
      </p:grpSp>
      <p:pic>
        <p:nvPicPr>
          <p:cNvPr id="20" name="Picture 19"/>
          <p:cNvPicPr>
            <a:picLocks noChangeAspect="1"/>
          </p:cNvPicPr>
          <p:nvPr/>
        </p:nvPicPr>
        <p:blipFill>
          <a:blip r:embed="rId5">
            <a:extLst>
              <a:ext uri="{BEBA8EAE-BF5A-486C-A8C5-ECC9F3942E4B}">
                <a14:imgProps xmlns:a14="http://schemas.microsoft.com/office/drawing/2010/main">
                  <a14:imgLayer r:embed="rId6">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3544798" y="1077781"/>
            <a:ext cx="1870813" cy="1416307"/>
          </a:xfrm>
          <a:prstGeom prst="rect">
            <a:avLst/>
          </a:prstGeom>
        </p:spPr>
      </p:pic>
      <p:grpSp>
        <p:nvGrpSpPr>
          <p:cNvPr id="30" name="Group 29"/>
          <p:cNvGrpSpPr/>
          <p:nvPr/>
        </p:nvGrpSpPr>
        <p:grpSpPr>
          <a:xfrm>
            <a:off x="6276151" y="4653711"/>
            <a:ext cx="1246745" cy="1550580"/>
            <a:chOff x="6921500" y="2174577"/>
            <a:chExt cx="1786550" cy="1857681"/>
          </a:xfrm>
        </p:grpSpPr>
        <p:pic>
          <p:nvPicPr>
            <p:cNvPr id="21" name="Picture 2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921500" y="2174577"/>
              <a:ext cx="1786550" cy="1254423"/>
            </a:xfrm>
            <a:prstGeom prst="rect">
              <a:avLst/>
            </a:prstGeom>
          </p:spPr>
        </p:pic>
        <p:sp>
          <p:nvSpPr>
            <p:cNvPr id="22" name="Text Placeholder 2"/>
            <p:cNvSpPr txBox="1">
              <a:spLocks/>
            </p:cNvSpPr>
            <p:nvPr/>
          </p:nvSpPr>
          <p:spPr bwMode="auto">
            <a:xfrm>
              <a:off x="6921500" y="3460758"/>
              <a:ext cx="1771204"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rtl="0" eaLnBrk="1" fontAlgn="base" hangingPunct="1">
                <a:spcBef>
                  <a:spcPct val="20000"/>
                </a:spcBef>
                <a:spcAft>
                  <a:spcPct val="0"/>
                </a:spcAft>
                <a:buClr>
                  <a:srgbClr val="00B0F0"/>
                </a:buClr>
                <a:buFontTx/>
                <a:buNone/>
                <a:defRPr sz="2800" kern="1200">
                  <a:solidFill>
                    <a:srgbClr val="00B0F0"/>
                  </a:solidFill>
                  <a:latin typeface="Arial" pitchFamily="34" charset="0"/>
                  <a:ea typeface="+mn-ea"/>
                  <a:cs typeface="Arial" pitchFamily="34" charset="0"/>
                </a:defRPr>
              </a:lvl1pPr>
              <a:lvl2pPr marL="688975" indent="-231775" algn="l" rtl="0" eaLnBrk="1" fontAlgn="base" hangingPunct="1">
                <a:spcBef>
                  <a:spcPct val="20000"/>
                </a:spcBef>
                <a:spcAft>
                  <a:spcPct val="0"/>
                </a:spcAft>
                <a:buClr>
                  <a:srgbClr val="00B0F0"/>
                </a:buClr>
                <a:buFont typeface="Arial" pitchFamily="34" charset="0"/>
                <a:buChar char="•"/>
                <a:defRPr sz="2400" kern="1200">
                  <a:solidFill>
                    <a:schemeClr val="tx1"/>
                  </a:solidFill>
                  <a:latin typeface="Arial" pitchFamily="34" charset="0"/>
                  <a:ea typeface="+mn-ea"/>
                  <a:cs typeface="Arial" pitchFamily="34" charset="0"/>
                </a:defRPr>
              </a:lvl2pPr>
              <a:lvl3pPr marL="1027113" indent="-225425" algn="l" rtl="0" eaLnBrk="1" fontAlgn="base" hangingPunct="1">
                <a:spcBef>
                  <a:spcPct val="20000"/>
                </a:spcBef>
                <a:spcAft>
                  <a:spcPct val="0"/>
                </a:spcAft>
                <a:buClr>
                  <a:srgbClr val="00B0F0"/>
                </a:buClr>
                <a:buFont typeface="Arial" pitchFamily="34" charset="0"/>
                <a:buChar char="•"/>
                <a:defRPr sz="2200" kern="1200">
                  <a:solidFill>
                    <a:schemeClr val="tx1"/>
                  </a:solidFill>
                  <a:latin typeface="Arial" pitchFamily="34" charset="0"/>
                  <a:ea typeface="+mn-ea"/>
                  <a:cs typeface="Arial" pitchFamily="34" charset="0"/>
                </a:defRPr>
              </a:lvl3pPr>
              <a:lvl4pPr marL="1377950" indent="-238125" algn="l" rtl="0" eaLnBrk="1" fontAlgn="base" hangingPunct="1">
                <a:spcBef>
                  <a:spcPct val="20000"/>
                </a:spcBef>
                <a:spcAft>
                  <a:spcPct val="0"/>
                </a:spcAft>
                <a:buClr>
                  <a:srgbClr val="00B0F0"/>
                </a:buClr>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rtl="0" eaLnBrk="1" fontAlgn="base" hangingPunct="1">
                <a:spcBef>
                  <a:spcPct val="20000"/>
                </a:spcBef>
                <a:spcAft>
                  <a:spcPct val="0"/>
                </a:spcAft>
                <a:buClr>
                  <a:srgbClr val="00B0F0"/>
                </a:buClr>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r>
                <a:rPr lang="en-GB" sz="1200" b="1" dirty="0" smtClean="0">
                  <a:solidFill>
                    <a:srgbClr val="000000"/>
                  </a:solidFill>
                </a:rPr>
                <a:t>Strategic Planning</a:t>
              </a:r>
            </a:p>
          </p:txBody>
        </p:sp>
      </p:grpSp>
      <p:grpSp>
        <p:nvGrpSpPr>
          <p:cNvPr id="31" name="Group 30"/>
          <p:cNvGrpSpPr/>
          <p:nvPr/>
        </p:nvGrpSpPr>
        <p:grpSpPr>
          <a:xfrm>
            <a:off x="5852376" y="1294302"/>
            <a:ext cx="1751109" cy="1399752"/>
            <a:chOff x="3313016" y="4296910"/>
            <a:chExt cx="2286000" cy="2000250"/>
          </a:xfrm>
        </p:grpSpPr>
        <p:pic>
          <p:nvPicPr>
            <p:cNvPr id="23" name="Picture 2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741641" y="4296910"/>
              <a:ext cx="1428750" cy="1428750"/>
            </a:xfrm>
            <a:prstGeom prst="rect">
              <a:avLst/>
            </a:prstGeom>
          </p:spPr>
        </p:pic>
        <p:sp>
          <p:nvSpPr>
            <p:cNvPr id="24" name="Text Placeholder 2"/>
            <p:cNvSpPr txBox="1">
              <a:spLocks/>
            </p:cNvSpPr>
            <p:nvPr/>
          </p:nvSpPr>
          <p:spPr bwMode="auto">
            <a:xfrm>
              <a:off x="3313016" y="5725660"/>
              <a:ext cx="22860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rtl="0" eaLnBrk="1" fontAlgn="base" hangingPunct="1">
                <a:spcBef>
                  <a:spcPct val="20000"/>
                </a:spcBef>
                <a:spcAft>
                  <a:spcPct val="0"/>
                </a:spcAft>
                <a:buClr>
                  <a:srgbClr val="00B0F0"/>
                </a:buClr>
                <a:buFontTx/>
                <a:buNone/>
                <a:defRPr sz="2800" kern="1200">
                  <a:solidFill>
                    <a:srgbClr val="00B0F0"/>
                  </a:solidFill>
                  <a:latin typeface="Arial" pitchFamily="34" charset="0"/>
                  <a:ea typeface="+mn-ea"/>
                  <a:cs typeface="Arial" pitchFamily="34" charset="0"/>
                </a:defRPr>
              </a:lvl1pPr>
              <a:lvl2pPr marL="688975" indent="-231775" algn="l" rtl="0" eaLnBrk="1" fontAlgn="base" hangingPunct="1">
                <a:spcBef>
                  <a:spcPct val="20000"/>
                </a:spcBef>
                <a:spcAft>
                  <a:spcPct val="0"/>
                </a:spcAft>
                <a:buClr>
                  <a:srgbClr val="00B0F0"/>
                </a:buClr>
                <a:buFont typeface="Arial" pitchFamily="34" charset="0"/>
                <a:buChar char="•"/>
                <a:defRPr sz="2400" kern="1200">
                  <a:solidFill>
                    <a:schemeClr val="tx1"/>
                  </a:solidFill>
                  <a:latin typeface="Arial" pitchFamily="34" charset="0"/>
                  <a:ea typeface="+mn-ea"/>
                  <a:cs typeface="Arial" pitchFamily="34" charset="0"/>
                </a:defRPr>
              </a:lvl2pPr>
              <a:lvl3pPr marL="1027113" indent="-225425" algn="l" rtl="0" eaLnBrk="1" fontAlgn="base" hangingPunct="1">
                <a:spcBef>
                  <a:spcPct val="20000"/>
                </a:spcBef>
                <a:spcAft>
                  <a:spcPct val="0"/>
                </a:spcAft>
                <a:buClr>
                  <a:srgbClr val="00B0F0"/>
                </a:buClr>
                <a:buFont typeface="Arial" pitchFamily="34" charset="0"/>
                <a:buChar char="•"/>
                <a:defRPr sz="2200" kern="1200">
                  <a:solidFill>
                    <a:schemeClr val="tx1"/>
                  </a:solidFill>
                  <a:latin typeface="Arial" pitchFamily="34" charset="0"/>
                  <a:ea typeface="+mn-ea"/>
                  <a:cs typeface="Arial" pitchFamily="34" charset="0"/>
                </a:defRPr>
              </a:lvl3pPr>
              <a:lvl4pPr marL="1377950" indent="-238125" algn="l" rtl="0" eaLnBrk="1" fontAlgn="base" hangingPunct="1">
                <a:spcBef>
                  <a:spcPct val="20000"/>
                </a:spcBef>
                <a:spcAft>
                  <a:spcPct val="0"/>
                </a:spcAft>
                <a:buClr>
                  <a:srgbClr val="00B0F0"/>
                </a:buClr>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rtl="0" eaLnBrk="1" fontAlgn="base" hangingPunct="1">
                <a:spcBef>
                  <a:spcPct val="20000"/>
                </a:spcBef>
                <a:spcAft>
                  <a:spcPct val="0"/>
                </a:spcAft>
                <a:buClr>
                  <a:srgbClr val="00B0F0"/>
                </a:buClr>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r>
                <a:rPr lang="en-GB" sz="1200" b="1" dirty="0" smtClean="0">
                  <a:solidFill>
                    <a:srgbClr val="000000"/>
                  </a:solidFill>
                </a:rPr>
                <a:t>Employee, Customer and Stakeholder Satisfaction</a:t>
              </a:r>
            </a:p>
          </p:txBody>
        </p:sp>
      </p:grpSp>
      <p:grpSp>
        <p:nvGrpSpPr>
          <p:cNvPr id="34" name="Group 33"/>
          <p:cNvGrpSpPr/>
          <p:nvPr/>
        </p:nvGrpSpPr>
        <p:grpSpPr>
          <a:xfrm>
            <a:off x="1534410" y="4895117"/>
            <a:ext cx="1433160" cy="1175008"/>
            <a:chOff x="3451335" y="3286125"/>
            <a:chExt cx="1433160" cy="1175008"/>
          </a:xfrm>
        </p:grpSpPr>
        <p:pic>
          <p:nvPicPr>
            <p:cNvPr id="26" name="Picture 25"/>
            <p:cNvPicPr>
              <a:picLocks noChangeAspect="1"/>
            </p:cNvPicPr>
            <p:nvPr/>
          </p:nvPicPr>
          <p:blipFill rotWithShape="1">
            <a:blip r:embed="rId9" cstate="print">
              <a:extLst>
                <a:ext uri="{28A0092B-C50C-407E-A947-70E740481C1C}">
                  <a14:useLocalDpi xmlns:a14="http://schemas.microsoft.com/office/drawing/2010/main" val="0"/>
                </a:ext>
              </a:extLst>
            </a:blip>
            <a:srcRect l="3007" t="5500" b="16236"/>
            <a:stretch/>
          </p:blipFill>
          <p:spPr>
            <a:xfrm>
              <a:off x="3795713" y="3286125"/>
              <a:ext cx="972316" cy="681038"/>
            </a:xfrm>
            <a:prstGeom prst="rect">
              <a:avLst/>
            </a:prstGeom>
          </p:spPr>
        </p:pic>
        <p:sp>
          <p:nvSpPr>
            <p:cNvPr id="32" name="Text Placeholder 2"/>
            <p:cNvSpPr txBox="1">
              <a:spLocks/>
            </p:cNvSpPr>
            <p:nvPr/>
          </p:nvSpPr>
          <p:spPr bwMode="auto">
            <a:xfrm>
              <a:off x="3451335" y="4011040"/>
              <a:ext cx="1433160" cy="450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rtl="0" eaLnBrk="1" fontAlgn="base" hangingPunct="1">
                <a:spcBef>
                  <a:spcPct val="20000"/>
                </a:spcBef>
                <a:spcAft>
                  <a:spcPct val="0"/>
                </a:spcAft>
                <a:buClr>
                  <a:srgbClr val="00B0F0"/>
                </a:buClr>
                <a:buFontTx/>
                <a:buNone/>
                <a:defRPr sz="2800" kern="1200">
                  <a:solidFill>
                    <a:srgbClr val="00B0F0"/>
                  </a:solidFill>
                  <a:latin typeface="Arial" pitchFamily="34" charset="0"/>
                  <a:ea typeface="+mn-ea"/>
                  <a:cs typeface="Arial" pitchFamily="34" charset="0"/>
                </a:defRPr>
              </a:lvl1pPr>
              <a:lvl2pPr marL="688975" indent="-231775" algn="l" rtl="0" eaLnBrk="1" fontAlgn="base" hangingPunct="1">
                <a:spcBef>
                  <a:spcPct val="20000"/>
                </a:spcBef>
                <a:spcAft>
                  <a:spcPct val="0"/>
                </a:spcAft>
                <a:buClr>
                  <a:srgbClr val="00B0F0"/>
                </a:buClr>
                <a:buFont typeface="Arial" pitchFamily="34" charset="0"/>
                <a:buChar char="•"/>
                <a:defRPr sz="2400" kern="1200">
                  <a:solidFill>
                    <a:schemeClr val="tx1"/>
                  </a:solidFill>
                  <a:latin typeface="Arial" pitchFamily="34" charset="0"/>
                  <a:ea typeface="+mn-ea"/>
                  <a:cs typeface="Arial" pitchFamily="34" charset="0"/>
                </a:defRPr>
              </a:lvl2pPr>
              <a:lvl3pPr marL="1027113" indent="-225425" algn="l" rtl="0" eaLnBrk="1" fontAlgn="base" hangingPunct="1">
                <a:spcBef>
                  <a:spcPct val="20000"/>
                </a:spcBef>
                <a:spcAft>
                  <a:spcPct val="0"/>
                </a:spcAft>
                <a:buClr>
                  <a:srgbClr val="00B0F0"/>
                </a:buClr>
                <a:buFont typeface="Arial" pitchFamily="34" charset="0"/>
                <a:buChar char="•"/>
                <a:defRPr sz="2200" kern="1200">
                  <a:solidFill>
                    <a:schemeClr val="tx1"/>
                  </a:solidFill>
                  <a:latin typeface="Arial" pitchFamily="34" charset="0"/>
                  <a:ea typeface="+mn-ea"/>
                  <a:cs typeface="Arial" pitchFamily="34" charset="0"/>
                </a:defRPr>
              </a:lvl3pPr>
              <a:lvl4pPr marL="1377950" indent="-238125" algn="l" rtl="0" eaLnBrk="1" fontAlgn="base" hangingPunct="1">
                <a:spcBef>
                  <a:spcPct val="20000"/>
                </a:spcBef>
                <a:spcAft>
                  <a:spcPct val="0"/>
                </a:spcAft>
                <a:buClr>
                  <a:srgbClr val="00B0F0"/>
                </a:buClr>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rtl="0" eaLnBrk="1" fontAlgn="base" hangingPunct="1">
                <a:spcBef>
                  <a:spcPct val="20000"/>
                </a:spcBef>
                <a:spcAft>
                  <a:spcPct val="0"/>
                </a:spcAft>
                <a:buClr>
                  <a:srgbClr val="00B0F0"/>
                </a:buClr>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r>
                <a:rPr lang="en-GB" sz="1200" b="1" dirty="0" smtClean="0">
                  <a:solidFill>
                    <a:srgbClr val="000000"/>
                  </a:solidFill>
                </a:rPr>
                <a:t>Accelerated Problem Solving</a:t>
              </a:r>
            </a:p>
          </p:txBody>
        </p:sp>
      </p:grpSp>
      <p:grpSp>
        <p:nvGrpSpPr>
          <p:cNvPr id="37" name="Group 36"/>
          <p:cNvGrpSpPr/>
          <p:nvPr/>
        </p:nvGrpSpPr>
        <p:grpSpPr>
          <a:xfrm>
            <a:off x="3801432" y="5146360"/>
            <a:ext cx="1529043" cy="1282978"/>
            <a:chOff x="6573428" y="3844709"/>
            <a:chExt cx="1529043" cy="1282978"/>
          </a:xfrm>
        </p:grpSpPr>
        <p:pic>
          <p:nvPicPr>
            <p:cNvPr id="35" name="Picture 34"/>
            <p:cNvPicPr>
              <a:picLocks noChangeAspect="1"/>
            </p:cNvPicPr>
            <p:nvPr/>
          </p:nvPicPr>
          <p:blipFill rotWithShape="1">
            <a:blip r:embed="rId10" cstate="print">
              <a:extLst>
                <a:ext uri="{28A0092B-C50C-407E-A947-70E740481C1C}">
                  <a14:useLocalDpi xmlns:a14="http://schemas.microsoft.com/office/drawing/2010/main" val="0"/>
                </a:ext>
              </a:extLst>
            </a:blip>
            <a:srcRect l="7188" t="6855" r="4625" b="12934"/>
            <a:stretch/>
          </p:blipFill>
          <p:spPr>
            <a:xfrm>
              <a:off x="6573428" y="3844709"/>
              <a:ext cx="1529043" cy="832885"/>
            </a:xfrm>
            <a:prstGeom prst="rect">
              <a:avLst/>
            </a:prstGeom>
          </p:spPr>
        </p:pic>
        <p:sp>
          <p:nvSpPr>
            <p:cNvPr id="36" name="Text Placeholder 2"/>
            <p:cNvSpPr txBox="1">
              <a:spLocks/>
            </p:cNvSpPr>
            <p:nvPr/>
          </p:nvSpPr>
          <p:spPr bwMode="auto">
            <a:xfrm>
              <a:off x="6621369" y="4677594"/>
              <a:ext cx="1433160" cy="450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rtl="0" eaLnBrk="1" fontAlgn="base" hangingPunct="1">
                <a:spcBef>
                  <a:spcPct val="20000"/>
                </a:spcBef>
                <a:spcAft>
                  <a:spcPct val="0"/>
                </a:spcAft>
                <a:buClr>
                  <a:srgbClr val="00B0F0"/>
                </a:buClr>
                <a:buFontTx/>
                <a:buNone/>
                <a:defRPr sz="2800" kern="1200">
                  <a:solidFill>
                    <a:srgbClr val="00B0F0"/>
                  </a:solidFill>
                  <a:latin typeface="Arial" pitchFamily="34" charset="0"/>
                  <a:ea typeface="+mn-ea"/>
                  <a:cs typeface="Arial" pitchFamily="34" charset="0"/>
                </a:defRPr>
              </a:lvl1pPr>
              <a:lvl2pPr marL="688975" indent="-231775" algn="l" rtl="0" eaLnBrk="1" fontAlgn="base" hangingPunct="1">
                <a:spcBef>
                  <a:spcPct val="20000"/>
                </a:spcBef>
                <a:spcAft>
                  <a:spcPct val="0"/>
                </a:spcAft>
                <a:buClr>
                  <a:srgbClr val="00B0F0"/>
                </a:buClr>
                <a:buFont typeface="Arial" pitchFamily="34" charset="0"/>
                <a:buChar char="•"/>
                <a:defRPr sz="2400" kern="1200">
                  <a:solidFill>
                    <a:schemeClr val="tx1"/>
                  </a:solidFill>
                  <a:latin typeface="Arial" pitchFamily="34" charset="0"/>
                  <a:ea typeface="+mn-ea"/>
                  <a:cs typeface="Arial" pitchFamily="34" charset="0"/>
                </a:defRPr>
              </a:lvl2pPr>
              <a:lvl3pPr marL="1027113" indent="-225425" algn="l" rtl="0" eaLnBrk="1" fontAlgn="base" hangingPunct="1">
                <a:spcBef>
                  <a:spcPct val="20000"/>
                </a:spcBef>
                <a:spcAft>
                  <a:spcPct val="0"/>
                </a:spcAft>
                <a:buClr>
                  <a:srgbClr val="00B0F0"/>
                </a:buClr>
                <a:buFont typeface="Arial" pitchFamily="34" charset="0"/>
                <a:buChar char="•"/>
                <a:defRPr sz="2200" kern="1200">
                  <a:solidFill>
                    <a:schemeClr val="tx1"/>
                  </a:solidFill>
                  <a:latin typeface="Arial" pitchFamily="34" charset="0"/>
                  <a:ea typeface="+mn-ea"/>
                  <a:cs typeface="Arial" pitchFamily="34" charset="0"/>
                </a:defRPr>
              </a:lvl3pPr>
              <a:lvl4pPr marL="1377950" indent="-238125" algn="l" rtl="0" eaLnBrk="1" fontAlgn="base" hangingPunct="1">
                <a:spcBef>
                  <a:spcPct val="20000"/>
                </a:spcBef>
                <a:spcAft>
                  <a:spcPct val="0"/>
                </a:spcAft>
                <a:buClr>
                  <a:srgbClr val="00B0F0"/>
                </a:buClr>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rtl="0" eaLnBrk="1" fontAlgn="base" hangingPunct="1">
                <a:spcBef>
                  <a:spcPct val="20000"/>
                </a:spcBef>
                <a:spcAft>
                  <a:spcPct val="0"/>
                </a:spcAft>
                <a:buClr>
                  <a:srgbClr val="00B0F0"/>
                </a:buClr>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r>
                <a:rPr lang="en-GB" sz="1200" b="1" dirty="0" smtClean="0">
                  <a:solidFill>
                    <a:srgbClr val="000000"/>
                  </a:solidFill>
                </a:rPr>
                <a:t>Improved Performance</a:t>
              </a:r>
            </a:p>
          </p:txBody>
        </p:sp>
      </p:grpSp>
      <p:grpSp>
        <p:nvGrpSpPr>
          <p:cNvPr id="40" name="Group 39"/>
          <p:cNvGrpSpPr/>
          <p:nvPr/>
        </p:nvGrpSpPr>
        <p:grpSpPr>
          <a:xfrm>
            <a:off x="2752302" y="2294125"/>
            <a:ext cx="3523849" cy="2600991"/>
            <a:chOff x="3119341" y="2669682"/>
            <a:chExt cx="3102487" cy="2205219"/>
          </a:xfrm>
        </p:grpSpPr>
        <p:pic>
          <p:nvPicPr>
            <p:cNvPr id="38" name="Picture 37"/>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771794" y="2669682"/>
              <a:ext cx="1797583" cy="1797583"/>
            </a:xfrm>
            <a:prstGeom prst="rect">
              <a:avLst/>
            </a:prstGeom>
          </p:spPr>
        </p:pic>
        <p:sp>
          <p:nvSpPr>
            <p:cNvPr id="39" name="Text Placeholder 2"/>
            <p:cNvSpPr txBox="1">
              <a:spLocks/>
            </p:cNvSpPr>
            <p:nvPr/>
          </p:nvSpPr>
          <p:spPr bwMode="auto">
            <a:xfrm>
              <a:off x="3119341" y="4424808"/>
              <a:ext cx="3102487" cy="450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rtl="0" eaLnBrk="1" fontAlgn="base" hangingPunct="1">
                <a:spcBef>
                  <a:spcPct val="20000"/>
                </a:spcBef>
                <a:spcAft>
                  <a:spcPct val="0"/>
                </a:spcAft>
                <a:buClr>
                  <a:srgbClr val="00B0F0"/>
                </a:buClr>
                <a:buFontTx/>
                <a:buNone/>
                <a:defRPr sz="2800" kern="1200">
                  <a:solidFill>
                    <a:srgbClr val="00B0F0"/>
                  </a:solidFill>
                  <a:latin typeface="Arial" pitchFamily="34" charset="0"/>
                  <a:ea typeface="+mn-ea"/>
                  <a:cs typeface="Arial" pitchFamily="34" charset="0"/>
                </a:defRPr>
              </a:lvl1pPr>
              <a:lvl2pPr marL="688975" indent="-231775" algn="l" rtl="0" eaLnBrk="1" fontAlgn="base" hangingPunct="1">
                <a:spcBef>
                  <a:spcPct val="20000"/>
                </a:spcBef>
                <a:spcAft>
                  <a:spcPct val="0"/>
                </a:spcAft>
                <a:buClr>
                  <a:srgbClr val="00B0F0"/>
                </a:buClr>
                <a:buFont typeface="Arial" pitchFamily="34" charset="0"/>
                <a:buChar char="•"/>
                <a:defRPr sz="2400" kern="1200">
                  <a:solidFill>
                    <a:schemeClr val="tx1"/>
                  </a:solidFill>
                  <a:latin typeface="Arial" pitchFamily="34" charset="0"/>
                  <a:ea typeface="+mn-ea"/>
                  <a:cs typeface="Arial" pitchFamily="34" charset="0"/>
                </a:defRPr>
              </a:lvl2pPr>
              <a:lvl3pPr marL="1027113" indent="-225425" algn="l" rtl="0" eaLnBrk="1" fontAlgn="base" hangingPunct="1">
                <a:spcBef>
                  <a:spcPct val="20000"/>
                </a:spcBef>
                <a:spcAft>
                  <a:spcPct val="0"/>
                </a:spcAft>
                <a:buClr>
                  <a:srgbClr val="00B0F0"/>
                </a:buClr>
                <a:buFont typeface="Arial" pitchFamily="34" charset="0"/>
                <a:buChar char="•"/>
                <a:defRPr sz="2200" kern="1200">
                  <a:solidFill>
                    <a:schemeClr val="tx1"/>
                  </a:solidFill>
                  <a:latin typeface="Arial" pitchFamily="34" charset="0"/>
                  <a:ea typeface="+mn-ea"/>
                  <a:cs typeface="Arial" pitchFamily="34" charset="0"/>
                </a:defRPr>
              </a:lvl3pPr>
              <a:lvl4pPr marL="1377950" indent="-238125" algn="l" rtl="0" eaLnBrk="1" fontAlgn="base" hangingPunct="1">
                <a:spcBef>
                  <a:spcPct val="20000"/>
                </a:spcBef>
                <a:spcAft>
                  <a:spcPct val="0"/>
                </a:spcAft>
                <a:buClr>
                  <a:srgbClr val="00B0F0"/>
                </a:buClr>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rtl="0" eaLnBrk="1" fontAlgn="base" hangingPunct="1">
                <a:spcBef>
                  <a:spcPct val="20000"/>
                </a:spcBef>
                <a:spcAft>
                  <a:spcPct val="0"/>
                </a:spcAft>
                <a:buClr>
                  <a:srgbClr val="00B0F0"/>
                </a:buClr>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r>
                <a:rPr lang="en-GB" sz="1600" b="1" dirty="0" smtClean="0">
                  <a:solidFill>
                    <a:srgbClr val="FF0000"/>
                  </a:solidFill>
                </a:rPr>
                <a:t>Enhanced Organizational Capability</a:t>
              </a:r>
            </a:p>
          </p:txBody>
        </p:sp>
      </p:grpSp>
    </p:spTree>
    <p:extLst>
      <p:ext uri="{BB962C8B-B14F-4D97-AF65-F5344CB8AC3E}">
        <p14:creationId xmlns:p14="http://schemas.microsoft.com/office/powerpoint/2010/main" val="13012480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0-#ppt_w/2"/>
                                          </p:val>
                                        </p:tav>
                                        <p:tav tm="100000">
                                          <p:val>
                                            <p:strVal val="#ppt_x"/>
                                          </p:val>
                                        </p:tav>
                                      </p:tavLst>
                                    </p:anim>
                                    <p:anim calcmode="lin" valueType="num">
                                      <p:cBhvr additive="base">
                                        <p:cTn id="8" dur="500" fill="hold"/>
                                        <p:tgtEl>
                                          <p:spTgt spid="2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barn(inVertical)">
                                      <p:cBhvr>
                                        <p:cTn id="13" dur="500"/>
                                        <p:tgtEl>
                                          <p:spTgt spid="20"/>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2" fill="hold" nodeType="clickEffect">
                                  <p:stCondLst>
                                    <p:cond delay="0"/>
                                  </p:stCondLst>
                                  <p:childTnLst>
                                    <p:set>
                                      <p:cBhvr>
                                        <p:cTn id="17" dur="1" fill="hold">
                                          <p:stCondLst>
                                            <p:cond delay="0"/>
                                          </p:stCondLst>
                                        </p:cTn>
                                        <p:tgtEl>
                                          <p:spTgt spid="31"/>
                                        </p:tgtEl>
                                        <p:attrNameLst>
                                          <p:attrName>style.visibility</p:attrName>
                                        </p:attrNameLst>
                                      </p:cBhvr>
                                      <p:to>
                                        <p:strVal val="visible"/>
                                      </p:to>
                                    </p:set>
                                    <p:anim calcmode="lin" valueType="num">
                                      <p:cBhvr additive="base">
                                        <p:cTn id="18" dur="500" fill="hold"/>
                                        <p:tgtEl>
                                          <p:spTgt spid="31"/>
                                        </p:tgtEl>
                                        <p:attrNameLst>
                                          <p:attrName>ppt_x</p:attrName>
                                        </p:attrNameLst>
                                      </p:cBhvr>
                                      <p:tavLst>
                                        <p:tav tm="0">
                                          <p:val>
                                            <p:strVal val="1+#ppt_w/2"/>
                                          </p:val>
                                        </p:tav>
                                        <p:tav tm="100000">
                                          <p:val>
                                            <p:strVal val="#ppt_x"/>
                                          </p:val>
                                        </p:tav>
                                      </p:tavLst>
                                    </p:anim>
                                    <p:anim calcmode="lin" valueType="num">
                                      <p:cBhvr additive="base">
                                        <p:cTn id="19" dur="500" fill="hold"/>
                                        <p:tgtEl>
                                          <p:spTgt spid="31"/>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31" presetClass="entr" presetSubtype="0" fill="hold" nodeType="clickEffect">
                                  <p:stCondLst>
                                    <p:cond delay="0"/>
                                  </p:stCondLst>
                                  <p:childTnLst>
                                    <p:set>
                                      <p:cBhvr>
                                        <p:cTn id="23" dur="1" fill="hold">
                                          <p:stCondLst>
                                            <p:cond delay="0"/>
                                          </p:stCondLst>
                                        </p:cTn>
                                        <p:tgtEl>
                                          <p:spTgt spid="29"/>
                                        </p:tgtEl>
                                        <p:attrNameLst>
                                          <p:attrName>style.visibility</p:attrName>
                                        </p:attrNameLst>
                                      </p:cBhvr>
                                      <p:to>
                                        <p:strVal val="visible"/>
                                      </p:to>
                                    </p:set>
                                    <p:anim calcmode="lin" valueType="num">
                                      <p:cBhvr>
                                        <p:cTn id="24" dur="1000" fill="hold"/>
                                        <p:tgtEl>
                                          <p:spTgt spid="29"/>
                                        </p:tgtEl>
                                        <p:attrNameLst>
                                          <p:attrName>ppt_w</p:attrName>
                                        </p:attrNameLst>
                                      </p:cBhvr>
                                      <p:tavLst>
                                        <p:tav tm="0">
                                          <p:val>
                                            <p:fltVal val="0"/>
                                          </p:val>
                                        </p:tav>
                                        <p:tav tm="100000">
                                          <p:val>
                                            <p:strVal val="#ppt_w"/>
                                          </p:val>
                                        </p:tav>
                                      </p:tavLst>
                                    </p:anim>
                                    <p:anim calcmode="lin" valueType="num">
                                      <p:cBhvr>
                                        <p:cTn id="25" dur="1000" fill="hold"/>
                                        <p:tgtEl>
                                          <p:spTgt spid="29"/>
                                        </p:tgtEl>
                                        <p:attrNameLst>
                                          <p:attrName>ppt_h</p:attrName>
                                        </p:attrNameLst>
                                      </p:cBhvr>
                                      <p:tavLst>
                                        <p:tav tm="0">
                                          <p:val>
                                            <p:fltVal val="0"/>
                                          </p:val>
                                        </p:tav>
                                        <p:tav tm="100000">
                                          <p:val>
                                            <p:strVal val="#ppt_h"/>
                                          </p:val>
                                        </p:tav>
                                      </p:tavLst>
                                    </p:anim>
                                    <p:anim calcmode="lin" valueType="num">
                                      <p:cBhvr>
                                        <p:cTn id="26" dur="1000" fill="hold"/>
                                        <p:tgtEl>
                                          <p:spTgt spid="29"/>
                                        </p:tgtEl>
                                        <p:attrNameLst>
                                          <p:attrName>style.rotation</p:attrName>
                                        </p:attrNameLst>
                                      </p:cBhvr>
                                      <p:tavLst>
                                        <p:tav tm="0">
                                          <p:val>
                                            <p:fltVal val="90"/>
                                          </p:val>
                                        </p:tav>
                                        <p:tav tm="100000">
                                          <p:val>
                                            <p:fltVal val="0"/>
                                          </p:val>
                                        </p:tav>
                                      </p:tavLst>
                                    </p:anim>
                                    <p:animEffect transition="in" filter="fade">
                                      <p:cBhvr>
                                        <p:cTn id="27" dur="1000"/>
                                        <p:tgtEl>
                                          <p:spTgt spid="29"/>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2" fill="hold" nodeType="clickEffect">
                                  <p:stCondLst>
                                    <p:cond delay="0"/>
                                  </p:stCondLst>
                                  <p:childTnLst>
                                    <p:set>
                                      <p:cBhvr>
                                        <p:cTn id="31" dur="1" fill="hold">
                                          <p:stCondLst>
                                            <p:cond delay="0"/>
                                          </p:stCondLst>
                                        </p:cTn>
                                        <p:tgtEl>
                                          <p:spTgt spid="30"/>
                                        </p:tgtEl>
                                        <p:attrNameLst>
                                          <p:attrName>style.visibility</p:attrName>
                                        </p:attrNameLst>
                                      </p:cBhvr>
                                      <p:to>
                                        <p:strVal val="visible"/>
                                      </p:to>
                                    </p:set>
                                    <p:anim calcmode="lin" valueType="num">
                                      <p:cBhvr additive="base">
                                        <p:cTn id="32" dur="500" fill="hold"/>
                                        <p:tgtEl>
                                          <p:spTgt spid="30"/>
                                        </p:tgtEl>
                                        <p:attrNameLst>
                                          <p:attrName>ppt_x</p:attrName>
                                        </p:attrNameLst>
                                      </p:cBhvr>
                                      <p:tavLst>
                                        <p:tav tm="0">
                                          <p:val>
                                            <p:strVal val="1+#ppt_w/2"/>
                                          </p:val>
                                        </p:tav>
                                        <p:tav tm="100000">
                                          <p:val>
                                            <p:strVal val="#ppt_x"/>
                                          </p:val>
                                        </p:tav>
                                      </p:tavLst>
                                    </p:anim>
                                    <p:anim calcmode="lin" valueType="num">
                                      <p:cBhvr additive="base">
                                        <p:cTn id="33" dur="50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16" presetClass="entr" presetSubtype="21" fill="hold" nodeType="clickEffect">
                                  <p:stCondLst>
                                    <p:cond delay="0"/>
                                  </p:stCondLst>
                                  <p:childTnLst>
                                    <p:set>
                                      <p:cBhvr>
                                        <p:cTn id="37" dur="1" fill="hold">
                                          <p:stCondLst>
                                            <p:cond delay="0"/>
                                          </p:stCondLst>
                                        </p:cTn>
                                        <p:tgtEl>
                                          <p:spTgt spid="37"/>
                                        </p:tgtEl>
                                        <p:attrNameLst>
                                          <p:attrName>style.visibility</p:attrName>
                                        </p:attrNameLst>
                                      </p:cBhvr>
                                      <p:to>
                                        <p:strVal val="visible"/>
                                      </p:to>
                                    </p:set>
                                    <p:animEffect transition="in" filter="barn(inVertical)">
                                      <p:cBhvr>
                                        <p:cTn id="38" dur="500"/>
                                        <p:tgtEl>
                                          <p:spTgt spid="37"/>
                                        </p:tgtEl>
                                      </p:cBhvr>
                                    </p:animEffect>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nodeType="clickEffect">
                                  <p:stCondLst>
                                    <p:cond delay="0"/>
                                  </p:stCondLst>
                                  <p:childTnLst>
                                    <p:set>
                                      <p:cBhvr>
                                        <p:cTn id="42" dur="1" fill="hold">
                                          <p:stCondLst>
                                            <p:cond delay="0"/>
                                          </p:stCondLst>
                                        </p:cTn>
                                        <p:tgtEl>
                                          <p:spTgt spid="34"/>
                                        </p:tgtEl>
                                        <p:attrNameLst>
                                          <p:attrName>style.visibility</p:attrName>
                                        </p:attrNameLst>
                                      </p:cBhvr>
                                      <p:to>
                                        <p:strVal val="visible"/>
                                      </p:to>
                                    </p:set>
                                    <p:anim calcmode="lin" valueType="num">
                                      <p:cBhvr additive="base">
                                        <p:cTn id="43" dur="500" fill="hold"/>
                                        <p:tgtEl>
                                          <p:spTgt spid="34"/>
                                        </p:tgtEl>
                                        <p:attrNameLst>
                                          <p:attrName>ppt_x</p:attrName>
                                        </p:attrNameLst>
                                      </p:cBhvr>
                                      <p:tavLst>
                                        <p:tav tm="0">
                                          <p:val>
                                            <p:strVal val="0-#ppt_w/2"/>
                                          </p:val>
                                        </p:tav>
                                        <p:tav tm="100000">
                                          <p:val>
                                            <p:strVal val="#ppt_x"/>
                                          </p:val>
                                        </p:tav>
                                      </p:tavLst>
                                    </p:anim>
                                    <p:anim calcmode="lin" valueType="num">
                                      <p:cBhvr additive="base">
                                        <p:cTn id="44" dur="500" fill="hold"/>
                                        <p:tgtEl>
                                          <p:spTgt spid="34"/>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28"/>
                                        </p:tgtEl>
                                        <p:attrNameLst>
                                          <p:attrName>style.visibility</p:attrName>
                                        </p:attrNameLst>
                                      </p:cBhvr>
                                      <p:to>
                                        <p:strVal val="visible"/>
                                      </p:to>
                                    </p:set>
                                    <p:anim calcmode="lin" valueType="num">
                                      <p:cBhvr>
                                        <p:cTn id="49" dur="500" fill="hold"/>
                                        <p:tgtEl>
                                          <p:spTgt spid="28"/>
                                        </p:tgtEl>
                                        <p:attrNameLst>
                                          <p:attrName>ppt_w</p:attrName>
                                        </p:attrNameLst>
                                      </p:cBhvr>
                                      <p:tavLst>
                                        <p:tav tm="0">
                                          <p:val>
                                            <p:fltVal val="0"/>
                                          </p:val>
                                        </p:tav>
                                        <p:tav tm="100000">
                                          <p:val>
                                            <p:strVal val="#ppt_w"/>
                                          </p:val>
                                        </p:tav>
                                      </p:tavLst>
                                    </p:anim>
                                    <p:anim calcmode="lin" valueType="num">
                                      <p:cBhvr>
                                        <p:cTn id="50" dur="500" fill="hold"/>
                                        <p:tgtEl>
                                          <p:spTgt spid="28"/>
                                        </p:tgtEl>
                                        <p:attrNameLst>
                                          <p:attrName>ppt_h</p:attrName>
                                        </p:attrNameLst>
                                      </p:cBhvr>
                                      <p:tavLst>
                                        <p:tav tm="0">
                                          <p:val>
                                            <p:fltVal val="0"/>
                                          </p:val>
                                        </p:tav>
                                        <p:tav tm="100000">
                                          <p:val>
                                            <p:strVal val="#ppt_h"/>
                                          </p:val>
                                        </p:tav>
                                      </p:tavLst>
                                    </p:anim>
                                    <p:animEffect transition="in" filter="fade">
                                      <p:cBhvr>
                                        <p:cTn id="51" dur="500"/>
                                        <p:tgtEl>
                                          <p:spTgt spid="28"/>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nodeType="clickEffect">
                                  <p:stCondLst>
                                    <p:cond delay="0"/>
                                  </p:stCondLst>
                                  <p:childTnLst>
                                    <p:set>
                                      <p:cBhvr>
                                        <p:cTn id="55" dur="1" fill="hold">
                                          <p:stCondLst>
                                            <p:cond delay="0"/>
                                          </p:stCondLst>
                                        </p:cTn>
                                        <p:tgtEl>
                                          <p:spTgt spid="40"/>
                                        </p:tgtEl>
                                        <p:attrNameLst>
                                          <p:attrName>style.visibility</p:attrName>
                                        </p:attrNameLst>
                                      </p:cBhvr>
                                      <p:to>
                                        <p:strVal val="visible"/>
                                      </p:to>
                                    </p:set>
                                    <p:anim calcmode="lin" valueType="num">
                                      <p:cBhvr>
                                        <p:cTn id="56" dur="500" fill="hold"/>
                                        <p:tgtEl>
                                          <p:spTgt spid="40"/>
                                        </p:tgtEl>
                                        <p:attrNameLst>
                                          <p:attrName>ppt_w</p:attrName>
                                        </p:attrNameLst>
                                      </p:cBhvr>
                                      <p:tavLst>
                                        <p:tav tm="0">
                                          <p:val>
                                            <p:fltVal val="0"/>
                                          </p:val>
                                        </p:tav>
                                        <p:tav tm="100000">
                                          <p:val>
                                            <p:strVal val="#ppt_w"/>
                                          </p:val>
                                        </p:tav>
                                      </p:tavLst>
                                    </p:anim>
                                    <p:anim calcmode="lin" valueType="num">
                                      <p:cBhvr>
                                        <p:cTn id="57" dur="500" fill="hold"/>
                                        <p:tgtEl>
                                          <p:spTgt spid="40"/>
                                        </p:tgtEl>
                                        <p:attrNameLst>
                                          <p:attrName>ppt_h</p:attrName>
                                        </p:attrNameLst>
                                      </p:cBhvr>
                                      <p:tavLst>
                                        <p:tav tm="0">
                                          <p:val>
                                            <p:fltVal val="0"/>
                                          </p:val>
                                        </p:tav>
                                        <p:tav tm="100000">
                                          <p:val>
                                            <p:strVal val="#ppt_h"/>
                                          </p:val>
                                        </p:tav>
                                      </p:tavLst>
                                    </p:anim>
                                    <p:animEffect transition="in" filter="fade">
                                      <p:cBhvr>
                                        <p:cTn id="58"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86656" y="5413909"/>
            <a:ext cx="1155029" cy="1424731"/>
          </a:xfrm>
          <a:prstGeom prst="rect">
            <a:avLst/>
          </a:prstGeom>
        </p:spPr>
      </p:pic>
      <p:sp>
        <p:nvSpPr>
          <p:cNvPr id="2" name="Title 1"/>
          <p:cNvSpPr>
            <a:spLocks noGrp="1"/>
          </p:cNvSpPr>
          <p:nvPr>
            <p:ph type="title"/>
          </p:nvPr>
        </p:nvSpPr>
        <p:spPr>
          <a:xfrm>
            <a:off x="320511" y="94269"/>
            <a:ext cx="7999579" cy="887630"/>
          </a:xfrm>
        </p:spPr>
        <p:txBody>
          <a:bodyPr anchor="ctr"/>
          <a:lstStyle/>
          <a:p>
            <a:r>
              <a:rPr lang="en-GB" b="1" dirty="0" smtClean="0"/>
              <a:t>Applications</a:t>
            </a:r>
            <a:endParaRPr lang="en-GB" b="1" dirty="0"/>
          </a:p>
        </p:txBody>
      </p:sp>
      <p:sp>
        <p:nvSpPr>
          <p:cNvPr id="8" name="Footer Placeholder 7"/>
          <p:cNvSpPr>
            <a:spLocks noGrp="1"/>
          </p:cNvSpPr>
          <p:nvPr>
            <p:ph type="ftr" sz="quarter" idx="14"/>
          </p:nvPr>
        </p:nvSpPr>
        <p:spPr>
          <a:xfrm>
            <a:off x="479871" y="6467483"/>
            <a:ext cx="6273354" cy="273049"/>
          </a:xfrm>
        </p:spPr>
        <p:txBody>
          <a:bodyPr/>
          <a:lstStyle/>
          <a:p>
            <a:r>
              <a:rPr lang="en-GB" dirty="0"/>
              <a:t>Lean Six Sigma and </a:t>
            </a:r>
            <a:r>
              <a:rPr lang="en-GB" dirty="0" smtClean="0"/>
              <a:t>Its Applications in </a:t>
            </a:r>
            <a:r>
              <a:rPr lang="en-GB" dirty="0"/>
              <a:t>Clinical </a:t>
            </a:r>
            <a:r>
              <a:rPr lang="en-GB" dirty="0" smtClean="0"/>
              <a:t>Research</a:t>
            </a:r>
            <a:r>
              <a:rPr lang="en-US" dirty="0" smtClean="0"/>
              <a:t>                                         </a:t>
            </a:r>
          </a:p>
          <a:p>
            <a:r>
              <a:rPr lang="en-US" dirty="0" smtClean="0"/>
              <a:t>CONFIDENTIAL</a:t>
            </a:r>
          </a:p>
        </p:txBody>
      </p:sp>
      <p:sp>
        <p:nvSpPr>
          <p:cNvPr id="4" name="Rectangle 3"/>
          <p:cNvSpPr/>
          <p:nvPr/>
        </p:nvSpPr>
        <p:spPr>
          <a:xfrm>
            <a:off x="320511" y="981899"/>
            <a:ext cx="8559537" cy="523220"/>
          </a:xfrm>
          <a:prstGeom prst="rect">
            <a:avLst/>
          </a:prstGeom>
        </p:spPr>
        <p:txBody>
          <a:bodyPr wrap="square" anchor="ctr">
            <a:spAutoFit/>
          </a:bodyPr>
          <a:lstStyle/>
          <a:p>
            <a:pPr algn="ctr" eaLnBrk="0" hangingPunct="0">
              <a:spcBef>
                <a:spcPts val="0"/>
              </a:spcBef>
              <a:defRPr/>
            </a:pPr>
            <a:r>
              <a:rPr lang="en-US" sz="2800" b="1" kern="0" dirty="0">
                <a:solidFill>
                  <a:srgbClr val="FF6600"/>
                </a:solidFill>
              </a:rPr>
              <a:t>“Industry Independent”</a:t>
            </a:r>
          </a:p>
        </p:txBody>
      </p:sp>
      <p:sp>
        <p:nvSpPr>
          <p:cNvPr id="6" name="Rectangle 5"/>
          <p:cNvSpPr/>
          <p:nvPr/>
        </p:nvSpPr>
        <p:spPr>
          <a:xfrm>
            <a:off x="29086" y="1475765"/>
            <a:ext cx="2496517" cy="769441"/>
          </a:xfrm>
          <a:prstGeom prst="rect">
            <a:avLst/>
          </a:prstGeom>
        </p:spPr>
        <p:txBody>
          <a:bodyPr wrap="none">
            <a:spAutoFit/>
          </a:bodyPr>
          <a:lstStyle/>
          <a:p>
            <a:pPr marL="280988" lvl="1" algn="ctr" eaLnBrk="0" hangingPunct="0">
              <a:defRPr/>
            </a:pPr>
            <a:r>
              <a:rPr lang="en-US" sz="2200" b="1" kern="0" dirty="0"/>
              <a:t>Manufacturing </a:t>
            </a:r>
            <a:endParaRPr lang="en-US" sz="2200" b="1" kern="0" dirty="0" smtClean="0"/>
          </a:p>
          <a:p>
            <a:pPr marL="280988" lvl="1" algn="ctr" eaLnBrk="0" hangingPunct="0">
              <a:defRPr/>
            </a:pPr>
            <a:r>
              <a:rPr lang="en-US" sz="2200" b="1" kern="0" dirty="0" smtClean="0"/>
              <a:t>Industry</a:t>
            </a:r>
            <a:endParaRPr lang="en-US" sz="2200" kern="0" dirty="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218" y="2306762"/>
            <a:ext cx="1904442" cy="1271215"/>
          </a:xfrm>
          <a:prstGeom prst="rect">
            <a:avLst/>
          </a:prstGeom>
        </p:spPr>
      </p:pic>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6212" y="3495327"/>
            <a:ext cx="1622264" cy="1268693"/>
          </a:xfrm>
          <a:prstGeom prst="rect">
            <a:avLst/>
          </a:prstGeom>
        </p:spPr>
      </p:pic>
      <p:pic>
        <p:nvPicPr>
          <p:cNvPr id="11" name="Picture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7711" y="4863681"/>
            <a:ext cx="1239265" cy="1549081"/>
          </a:xfrm>
          <a:prstGeom prst="rect">
            <a:avLst/>
          </a:prstGeom>
        </p:spPr>
      </p:pic>
      <p:sp>
        <p:nvSpPr>
          <p:cNvPr id="12" name="Rectangle 11"/>
          <p:cNvSpPr/>
          <p:nvPr/>
        </p:nvSpPr>
        <p:spPr>
          <a:xfrm>
            <a:off x="2758559" y="1505119"/>
            <a:ext cx="1824786" cy="769441"/>
          </a:xfrm>
          <a:prstGeom prst="rect">
            <a:avLst/>
          </a:prstGeom>
        </p:spPr>
        <p:txBody>
          <a:bodyPr wrap="square">
            <a:spAutoFit/>
          </a:bodyPr>
          <a:lstStyle/>
          <a:p>
            <a:pPr marL="280988" lvl="1" algn="ctr" eaLnBrk="0" hangingPunct="0">
              <a:defRPr/>
            </a:pPr>
            <a:r>
              <a:rPr lang="en-US" sz="2200" b="1" kern="0" dirty="0"/>
              <a:t>Service Industry</a:t>
            </a:r>
          </a:p>
        </p:txBody>
      </p:sp>
      <p:pic>
        <p:nvPicPr>
          <p:cNvPr id="13" name="Picture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005369" y="2491586"/>
            <a:ext cx="1317604" cy="1353703"/>
          </a:xfrm>
          <a:prstGeom prst="rect">
            <a:avLst/>
          </a:prstGeom>
        </p:spPr>
      </p:pic>
      <p:pic>
        <p:nvPicPr>
          <p:cNvPr id="14" name="Picture 13"/>
          <p:cNvPicPr>
            <a:picLocks noChangeAspect="1"/>
          </p:cNvPicPr>
          <p:nvPr/>
        </p:nvPicPr>
        <p:blipFill rotWithShape="1">
          <a:blip r:embed="rId7">
            <a:extLst>
              <a:ext uri="{28A0092B-C50C-407E-A947-70E740481C1C}">
                <a14:useLocalDpi xmlns:a14="http://schemas.microsoft.com/office/drawing/2010/main" val="0"/>
              </a:ext>
            </a:extLst>
          </a:blip>
          <a:srcRect l="7749" t="6169" r="3507" b="13499"/>
          <a:stretch/>
        </p:blipFill>
        <p:spPr>
          <a:xfrm>
            <a:off x="2751778" y="3965608"/>
            <a:ext cx="1824786" cy="1337000"/>
          </a:xfrm>
          <a:prstGeom prst="rect">
            <a:avLst/>
          </a:prstGeom>
        </p:spPr>
      </p:pic>
      <p:sp>
        <p:nvSpPr>
          <p:cNvPr id="16" name="Rectangle 15"/>
          <p:cNvSpPr/>
          <p:nvPr/>
        </p:nvSpPr>
        <p:spPr>
          <a:xfrm>
            <a:off x="5589120" y="1553093"/>
            <a:ext cx="2607319" cy="769441"/>
          </a:xfrm>
          <a:prstGeom prst="rect">
            <a:avLst/>
          </a:prstGeom>
        </p:spPr>
        <p:txBody>
          <a:bodyPr wrap="square">
            <a:spAutoFit/>
          </a:bodyPr>
          <a:lstStyle/>
          <a:p>
            <a:pPr algn="ctr"/>
            <a:r>
              <a:rPr lang="en-US" sz="2200" b="1" kern="0" dirty="0"/>
              <a:t>Process Driven Industry </a:t>
            </a:r>
            <a:endParaRPr lang="en-GB" sz="2200" dirty="0"/>
          </a:p>
        </p:txBody>
      </p:sp>
      <p:pic>
        <p:nvPicPr>
          <p:cNvPr id="18" name="Picture 1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136845" y="2464513"/>
            <a:ext cx="1511870" cy="944880"/>
          </a:xfrm>
          <a:prstGeom prst="rect">
            <a:avLst/>
          </a:prstGeom>
        </p:spPr>
      </p:pic>
      <p:pic>
        <p:nvPicPr>
          <p:cNvPr id="19" name="Picture 18"/>
          <p:cNvPicPr>
            <a:picLocks noChangeAspect="1"/>
          </p:cNvPicPr>
          <p:nvPr/>
        </p:nvPicPr>
        <p:blipFill>
          <a:blip r:embed="rId9">
            <a:extLst>
              <a:ext uri="{BEBA8EAE-BF5A-486C-A8C5-ECC9F3942E4B}">
                <a14:imgProps xmlns:a14="http://schemas.microsoft.com/office/drawing/2010/main">
                  <a14:imgLayer r:embed="rId10">
                    <a14:imgEffect>
                      <a14:sharpenSoften amount="50000"/>
                    </a14:imgEffect>
                  </a14:imgLayer>
                </a14:imgProps>
              </a:ext>
              <a:ext uri="{28A0092B-C50C-407E-A947-70E740481C1C}">
                <a14:useLocalDpi xmlns:a14="http://schemas.microsoft.com/office/drawing/2010/main" val="0"/>
              </a:ext>
            </a:extLst>
          </a:blip>
          <a:stretch>
            <a:fillRect/>
          </a:stretch>
        </p:blipFill>
        <p:spPr>
          <a:xfrm>
            <a:off x="4694733" y="3577977"/>
            <a:ext cx="4321046" cy="315612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716282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par>
                                <p:cTn id="15" presetID="53" presetClass="entr" presetSubtype="16" fill="hold" nodeType="with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500" fill="hold"/>
                                        <p:tgtEl>
                                          <p:spTgt spid="9"/>
                                        </p:tgtEl>
                                        <p:attrNameLst>
                                          <p:attrName>ppt_w</p:attrName>
                                        </p:attrNameLst>
                                      </p:cBhvr>
                                      <p:tavLst>
                                        <p:tav tm="0">
                                          <p:val>
                                            <p:fltVal val="0"/>
                                          </p:val>
                                        </p:tav>
                                        <p:tav tm="100000">
                                          <p:val>
                                            <p:strVal val="#ppt_w"/>
                                          </p:val>
                                        </p:tav>
                                      </p:tavLst>
                                    </p:anim>
                                    <p:anim calcmode="lin" valueType="num">
                                      <p:cBhvr>
                                        <p:cTn id="18" dur="500" fill="hold"/>
                                        <p:tgtEl>
                                          <p:spTgt spid="9"/>
                                        </p:tgtEl>
                                        <p:attrNameLst>
                                          <p:attrName>ppt_h</p:attrName>
                                        </p:attrNameLst>
                                      </p:cBhvr>
                                      <p:tavLst>
                                        <p:tav tm="0">
                                          <p:val>
                                            <p:fltVal val="0"/>
                                          </p:val>
                                        </p:tav>
                                        <p:tav tm="100000">
                                          <p:val>
                                            <p:strVal val="#ppt_h"/>
                                          </p:val>
                                        </p:tav>
                                      </p:tavLst>
                                    </p:anim>
                                    <p:animEffect transition="in" filter="fade">
                                      <p:cBhvr>
                                        <p:cTn id="19" dur="500"/>
                                        <p:tgtEl>
                                          <p:spTgt spid="9"/>
                                        </p:tgtEl>
                                      </p:cBhvr>
                                    </p:animEffect>
                                  </p:childTnLst>
                                </p:cTn>
                              </p:par>
                              <p:par>
                                <p:cTn id="20" presetID="53" presetClass="entr" presetSubtype="16" fill="hold" nodeType="with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p:cTn id="22" dur="500" fill="hold"/>
                                        <p:tgtEl>
                                          <p:spTgt spid="10"/>
                                        </p:tgtEl>
                                        <p:attrNameLst>
                                          <p:attrName>ppt_w</p:attrName>
                                        </p:attrNameLst>
                                      </p:cBhvr>
                                      <p:tavLst>
                                        <p:tav tm="0">
                                          <p:val>
                                            <p:fltVal val="0"/>
                                          </p:val>
                                        </p:tav>
                                        <p:tav tm="100000">
                                          <p:val>
                                            <p:strVal val="#ppt_w"/>
                                          </p:val>
                                        </p:tav>
                                      </p:tavLst>
                                    </p:anim>
                                    <p:anim calcmode="lin" valueType="num">
                                      <p:cBhvr>
                                        <p:cTn id="23" dur="500" fill="hold"/>
                                        <p:tgtEl>
                                          <p:spTgt spid="10"/>
                                        </p:tgtEl>
                                        <p:attrNameLst>
                                          <p:attrName>ppt_h</p:attrName>
                                        </p:attrNameLst>
                                      </p:cBhvr>
                                      <p:tavLst>
                                        <p:tav tm="0">
                                          <p:val>
                                            <p:fltVal val="0"/>
                                          </p:val>
                                        </p:tav>
                                        <p:tav tm="100000">
                                          <p:val>
                                            <p:strVal val="#ppt_h"/>
                                          </p:val>
                                        </p:tav>
                                      </p:tavLst>
                                    </p:anim>
                                    <p:animEffect transition="in" filter="fade">
                                      <p:cBhvr>
                                        <p:cTn id="24" dur="500"/>
                                        <p:tgtEl>
                                          <p:spTgt spid="10"/>
                                        </p:tgtEl>
                                      </p:cBhvr>
                                    </p:animEffect>
                                  </p:childTnLst>
                                </p:cTn>
                              </p:par>
                              <p:par>
                                <p:cTn id="25" presetID="53" presetClass="entr" presetSubtype="16" fill="hold" nodeType="with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p:cTn id="27" dur="500" fill="hold"/>
                                        <p:tgtEl>
                                          <p:spTgt spid="11"/>
                                        </p:tgtEl>
                                        <p:attrNameLst>
                                          <p:attrName>ppt_w</p:attrName>
                                        </p:attrNameLst>
                                      </p:cBhvr>
                                      <p:tavLst>
                                        <p:tav tm="0">
                                          <p:val>
                                            <p:fltVal val="0"/>
                                          </p:val>
                                        </p:tav>
                                        <p:tav tm="100000">
                                          <p:val>
                                            <p:strVal val="#ppt_w"/>
                                          </p:val>
                                        </p:tav>
                                      </p:tavLst>
                                    </p:anim>
                                    <p:anim calcmode="lin" valueType="num">
                                      <p:cBhvr>
                                        <p:cTn id="28" dur="500" fill="hold"/>
                                        <p:tgtEl>
                                          <p:spTgt spid="11"/>
                                        </p:tgtEl>
                                        <p:attrNameLst>
                                          <p:attrName>ppt_h</p:attrName>
                                        </p:attrNameLst>
                                      </p:cBhvr>
                                      <p:tavLst>
                                        <p:tav tm="0">
                                          <p:val>
                                            <p:fltVal val="0"/>
                                          </p:val>
                                        </p:tav>
                                        <p:tav tm="100000">
                                          <p:val>
                                            <p:strVal val="#ppt_h"/>
                                          </p:val>
                                        </p:tav>
                                      </p:tavLst>
                                    </p:anim>
                                    <p:animEffect transition="in" filter="fade">
                                      <p:cBhvr>
                                        <p:cTn id="29" dur="500"/>
                                        <p:tgtEl>
                                          <p:spTgt spid="11"/>
                                        </p:tgtEl>
                                      </p:cBhvr>
                                    </p:animEffect>
                                  </p:childTnLst>
                                </p:cTn>
                              </p:par>
                            </p:childTnLst>
                          </p:cTn>
                        </p:par>
                      </p:childTnLst>
                    </p:cTn>
                  </p:par>
                  <p:par>
                    <p:cTn id="30" fill="hold">
                      <p:stCondLst>
                        <p:cond delay="indefinite"/>
                      </p:stCondLst>
                      <p:childTnLst>
                        <p:par>
                          <p:cTn id="31" fill="hold">
                            <p:stCondLst>
                              <p:cond delay="0"/>
                            </p:stCondLst>
                            <p:childTnLst>
                              <p:par>
                                <p:cTn id="32" presetID="53" presetClass="entr" presetSubtype="16" fill="hold" grpId="0" nodeType="clickEffect">
                                  <p:stCondLst>
                                    <p:cond delay="0"/>
                                  </p:stCondLst>
                                  <p:childTnLst>
                                    <p:set>
                                      <p:cBhvr>
                                        <p:cTn id="33" dur="1" fill="hold">
                                          <p:stCondLst>
                                            <p:cond delay="0"/>
                                          </p:stCondLst>
                                        </p:cTn>
                                        <p:tgtEl>
                                          <p:spTgt spid="12"/>
                                        </p:tgtEl>
                                        <p:attrNameLst>
                                          <p:attrName>style.visibility</p:attrName>
                                        </p:attrNameLst>
                                      </p:cBhvr>
                                      <p:to>
                                        <p:strVal val="visible"/>
                                      </p:to>
                                    </p:set>
                                    <p:anim calcmode="lin" valueType="num">
                                      <p:cBhvr>
                                        <p:cTn id="34" dur="500" fill="hold"/>
                                        <p:tgtEl>
                                          <p:spTgt spid="12"/>
                                        </p:tgtEl>
                                        <p:attrNameLst>
                                          <p:attrName>ppt_w</p:attrName>
                                        </p:attrNameLst>
                                      </p:cBhvr>
                                      <p:tavLst>
                                        <p:tav tm="0">
                                          <p:val>
                                            <p:fltVal val="0"/>
                                          </p:val>
                                        </p:tav>
                                        <p:tav tm="100000">
                                          <p:val>
                                            <p:strVal val="#ppt_w"/>
                                          </p:val>
                                        </p:tav>
                                      </p:tavLst>
                                    </p:anim>
                                    <p:anim calcmode="lin" valueType="num">
                                      <p:cBhvr>
                                        <p:cTn id="35" dur="500" fill="hold"/>
                                        <p:tgtEl>
                                          <p:spTgt spid="12"/>
                                        </p:tgtEl>
                                        <p:attrNameLst>
                                          <p:attrName>ppt_h</p:attrName>
                                        </p:attrNameLst>
                                      </p:cBhvr>
                                      <p:tavLst>
                                        <p:tav tm="0">
                                          <p:val>
                                            <p:fltVal val="0"/>
                                          </p:val>
                                        </p:tav>
                                        <p:tav tm="100000">
                                          <p:val>
                                            <p:strVal val="#ppt_h"/>
                                          </p:val>
                                        </p:tav>
                                      </p:tavLst>
                                    </p:anim>
                                    <p:animEffect transition="in" filter="fade">
                                      <p:cBhvr>
                                        <p:cTn id="36" dur="500"/>
                                        <p:tgtEl>
                                          <p:spTgt spid="12"/>
                                        </p:tgtEl>
                                      </p:cBhvr>
                                    </p:animEffect>
                                  </p:childTnLst>
                                </p:cTn>
                              </p:par>
                              <p:par>
                                <p:cTn id="37" presetID="53" presetClass="entr" presetSubtype="16" fill="hold" nodeType="withEffect">
                                  <p:stCondLst>
                                    <p:cond delay="0"/>
                                  </p:stCondLst>
                                  <p:childTnLst>
                                    <p:set>
                                      <p:cBhvr>
                                        <p:cTn id="38" dur="1" fill="hold">
                                          <p:stCondLst>
                                            <p:cond delay="0"/>
                                          </p:stCondLst>
                                        </p:cTn>
                                        <p:tgtEl>
                                          <p:spTgt spid="13"/>
                                        </p:tgtEl>
                                        <p:attrNameLst>
                                          <p:attrName>style.visibility</p:attrName>
                                        </p:attrNameLst>
                                      </p:cBhvr>
                                      <p:to>
                                        <p:strVal val="visible"/>
                                      </p:to>
                                    </p:set>
                                    <p:anim calcmode="lin" valueType="num">
                                      <p:cBhvr>
                                        <p:cTn id="39" dur="500" fill="hold"/>
                                        <p:tgtEl>
                                          <p:spTgt spid="13"/>
                                        </p:tgtEl>
                                        <p:attrNameLst>
                                          <p:attrName>ppt_w</p:attrName>
                                        </p:attrNameLst>
                                      </p:cBhvr>
                                      <p:tavLst>
                                        <p:tav tm="0">
                                          <p:val>
                                            <p:fltVal val="0"/>
                                          </p:val>
                                        </p:tav>
                                        <p:tav tm="100000">
                                          <p:val>
                                            <p:strVal val="#ppt_w"/>
                                          </p:val>
                                        </p:tav>
                                      </p:tavLst>
                                    </p:anim>
                                    <p:anim calcmode="lin" valueType="num">
                                      <p:cBhvr>
                                        <p:cTn id="40" dur="500" fill="hold"/>
                                        <p:tgtEl>
                                          <p:spTgt spid="13"/>
                                        </p:tgtEl>
                                        <p:attrNameLst>
                                          <p:attrName>ppt_h</p:attrName>
                                        </p:attrNameLst>
                                      </p:cBhvr>
                                      <p:tavLst>
                                        <p:tav tm="0">
                                          <p:val>
                                            <p:fltVal val="0"/>
                                          </p:val>
                                        </p:tav>
                                        <p:tav tm="100000">
                                          <p:val>
                                            <p:strVal val="#ppt_h"/>
                                          </p:val>
                                        </p:tav>
                                      </p:tavLst>
                                    </p:anim>
                                    <p:animEffect transition="in" filter="fade">
                                      <p:cBhvr>
                                        <p:cTn id="41" dur="500"/>
                                        <p:tgtEl>
                                          <p:spTgt spid="13"/>
                                        </p:tgtEl>
                                      </p:cBhvr>
                                    </p:animEffect>
                                  </p:childTnLst>
                                </p:cTn>
                              </p:par>
                              <p:par>
                                <p:cTn id="42" presetID="53" presetClass="entr" presetSubtype="16" fill="hold" nodeType="withEffect">
                                  <p:stCondLst>
                                    <p:cond delay="0"/>
                                  </p:stCondLst>
                                  <p:childTnLst>
                                    <p:set>
                                      <p:cBhvr>
                                        <p:cTn id="43" dur="1" fill="hold">
                                          <p:stCondLst>
                                            <p:cond delay="0"/>
                                          </p:stCondLst>
                                        </p:cTn>
                                        <p:tgtEl>
                                          <p:spTgt spid="14"/>
                                        </p:tgtEl>
                                        <p:attrNameLst>
                                          <p:attrName>style.visibility</p:attrName>
                                        </p:attrNameLst>
                                      </p:cBhvr>
                                      <p:to>
                                        <p:strVal val="visible"/>
                                      </p:to>
                                    </p:set>
                                    <p:anim calcmode="lin" valueType="num">
                                      <p:cBhvr>
                                        <p:cTn id="44" dur="500" fill="hold"/>
                                        <p:tgtEl>
                                          <p:spTgt spid="14"/>
                                        </p:tgtEl>
                                        <p:attrNameLst>
                                          <p:attrName>ppt_w</p:attrName>
                                        </p:attrNameLst>
                                      </p:cBhvr>
                                      <p:tavLst>
                                        <p:tav tm="0">
                                          <p:val>
                                            <p:fltVal val="0"/>
                                          </p:val>
                                        </p:tav>
                                        <p:tav tm="100000">
                                          <p:val>
                                            <p:strVal val="#ppt_w"/>
                                          </p:val>
                                        </p:tav>
                                      </p:tavLst>
                                    </p:anim>
                                    <p:anim calcmode="lin" valueType="num">
                                      <p:cBhvr>
                                        <p:cTn id="45" dur="500" fill="hold"/>
                                        <p:tgtEl>
                                          <p:spTgt spid="14"/>
                                        </p:tgtEl>
                                        <p:attrNameLst>
                                          <p:attrName>ppt_h</p:attrName>
                                        </p:attrNameLst>
                                      </p:cBhvr>
                                      <p:tavLst>
                                        <p:tav tm="0">
                                          <p:val>
                                            <p:fltVal val="0"/>
                                          </p:val>
                                        </p:tav>
                                        <p:tav tm="100000">
                                          <p:val>
                                            <p:strVal val="#ppt_h"/>
                                          </p:val>
                                        </p:tav>
                                      </p:tavLst>
                                    </p:anim>
                                    <p:animEffect transition="in" filter="fade">
                                      <p:cBhvr>
                                        <p:cTn id="46" dur="500"/>
                                        <p:tgtEl>
                                          <p:spTgt spid="14"/>
                                        </p:tgtEl>
                                      </p:cBhvr>
                                    </p:animEffect>
                                  </p:childTnLst>
                                </p:cTn>
                              </p:par>
                              <p:par>
                                <p:cTn id="47" presetID="53" presetClass="entr" presetSubtype="16" fill="hold" nodeType="with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p:cTn id="49" dur="500" fill="hold"/>
                                        <p:tgtEl>
                                          <p:spTgt spid="15"/>
                                        </p:tgtEl>
                                        <p:attrNameLst>
                                          <p:attrName>ppt_w</p:attrName>
                                        </p:attrNameLst>
                                      </p:cBhvr>
                                      <p:tavLst>
                                        <p:tav tm="0">
                                          <p:val>
                                            <p:fltVal val="0"/>
                                          </p:val>
                                        </p:tav>
                                        <p:tav tm="100000">
                                          <p:val>
                                            <p:strVal val="#ppt_w"/>
                                          </p:val>
                                        </p:tav>
                                      </p:tavLst>
                                    </p:anim>
                                    <p:anim calcmode="lin" valueType="num">
                                      <p:cBhvr>
                                        <p:cTn id="50" dur="500" fill="hold"/>
                                        <p:tgtEl>
                                          <p:spTgt spid="15"/>
                                        </p:tgtEl>
                                        <p:attrNameLst>
                                          <p:attrName>ppt_h</p:attrName>
                                        </p:attrNameLst>
                                      </p:cBhvr>
                                      <p:tavLst>
                                        <p:tav tm="0">
                                          <p:val>
                                            <p:fltVal val="0"/>
                                          </p:val>
                                        </p:tav>
                                        <p:tav tm="100000">
                                          <p:val>
                                            <p:strVal val="#ppt_h"/>
                                          </p:val>
                                        </p:tav>
                                      </p:tavLst>
                                    </p:anim>
                                    <p:animEffect transition="in" filter="fade">
                                      <p:cBhvr>
                                        <p:cTn id="51" dur="500"/>
                                        <p:tgtEl>
                                          <p:spTgt spid="15"/>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16"/>
                                        </p:tgtEl>
                                        <p:attrNameLst>
                                          <p:attrName>style.visibility</p:attrName>
                                        </p:attrNameLst>
                                      </p:cBhvr>
                                      <p:to>
                                        <p:strVal val="visible"/>
                                      </p:to>
                                    </p:set>
                                    <p:anim calcmode="lin" valueType="num">
                                      <p:cBhvr>
                                        <p:cTn id="56" dur="500" fill="hold"/>
                                        <p:tgtEl>
                                          <p:spTgt spid="16"/>
                                        </p:tgtEl>
                                        <p:attrNameLst>
                                          <p:attrName>ppt_w</p:attrName>
                                        </p:attrNameLst>
                                      </p:cBhvr>
                                      <p:tavLst>
                                        <p:tav tm="0">
                                          <p:val>
                                            <p:fltVal val="0"/>
                                          </p:val>
                                        </p:tav>
                                        <p:tav tm="100000">
                                          <p:val>
                                            <p:strVal val="#ppt_w"/>
                                          </p:val>
                                        </p:tav>
                                      </p:tavLst>
                                    </p:anim>
                                    <p:anim calcmode="lin" valueType="num">
                                      <p:cBhvr>
                                        <p:cTn id="57" dur="500" fill="hold"/>
                                        <p:tgtEl>
                                          <p:spTgt spid="16"/>
                                        </p:tgtEl>
                                        <p:attrNameLst>
                                          <p:attrName>ppt_h</p:attrName>
                                        </p:attrNameLst>
                                      </p:cBhvr>
                                      <p:tavLst>
                                        <p:tav tm="0">
                                          <p:val>
                                            <p:fltVal val="0"/>
                                          </p:val>
                                        </p:tav>
                                        <p:tav tm="100000">
                                          <p:val>
                                            <p:strVal val="#ppt_h"/>
                                          </p:val>
                                        </p:tav>
                                      </p:tavLst>
                                    </p:anim>
                                    <p:animEffect transition="in" filter="fade">
                                      <p:cBhvr>
                                        <p:cTn id="58" dur="500"/>
                                        <p:tgtEl>
                                          <p:spTgt spid="16"/>
                                        </p:tgtEl>
                                      </p:cBhvr>
                                    </p:animEffect>
                                  </p:childTnLst>
                                </p:cTn>
                              </p:par>
                              <p:par>
                                <p:cTn id="59" presetID="53" presetClass="entr" presetSubtype="16" fill="hold" nodeType="withEffect">
                                  <p:stCondLst>
                                    <p:cond delay="0"/>
                                  </p:stCondLst>
                                  <p:childTnLst>
                                    <p:set>
                                      <p:cBhvr>
                                        <p:cTn id="60" dur="1" fill="hold">
                                          <p:stCondLst>
                                            <p:cond delay="0"/>
                                          </p:stCondLst>
                                        </p:cTn>
                                        <p:tgtEl>
                                          <p:spTgt spid="18"/>
                                        </p:tgtEl>
                                        <p:attrNameLst>
                                          <p:attrName>style.visibility</p:attrName>
                                        </p:attrNameLst>
                                      </p:cBhvr>
                                      <p:to>
                                        <p:strVal val="visible"/>
                                      </p:to>
                                    </p:set>
                                    <p:anim calcmode="lin" valueType="num">
                                      <p:cBhvr>
                                        <p:cTn id="61" dur="500" fill="hold"/>
                                        <p:tgtEl>
                                          <p:spTgt spid="18"/>
                                        </p:tgtEl>
                                        <p:attrNameLst>
                                          <p:attrName>ppt_w</p:attrName>
                                        </p:attrNameLst>
                                      </p:cBhvr>
                                      <p:tavLst>
                                        <p:tav tm="0">
                                          <p:val>
                                            <p:fltVal val="0"/>
                                          </p:val>
                                        </p:tav>
                                        <p:tav tm="100000">
                                          <p:val>
                                            <p:strVal val="#ppt_w"/>
                                          </p:val>
                                        </p:tav>
                                      </p:tavLst>
                                    </p:anim>
                                    <p:anim calcmode="lin" valueType="num">
                                      <p:cBhvr>
                                        <p:cTn id="62" dur="500" fill="hold"/>
                                        <p:tgtEl>
                                          <p:spTgt spid="18"/>
                                        </p:tgtEl>
                                        <p:attrNameLst>
                                          <p:attrName>ppt_h</p:attrName>
                                        </p:attrNameLst>
                                      </p:cBhvr>
                                      <p:tavLst>
                                        <p:tav tm="0">
                                          <p:val>
                                            <p:fltVal val="0"/>
                                          </p:val>
                                        </p:tav>
                                        <p:tav tm="100000">
                                          <p:val>
                                            <p:strVal val="#ppt_h"/>
                                          </p:val>
                                        </p:tav>
                                      </p:tavLst>
                                    </p:anim>
                                    <p:animEffect transition="in" filter="fade">
                                      <p:cBhvr>
                                        <p:cTn id="63" dur="500"/>
                                        <p:tgtEl>
                                          <p:spTgt spid="18"/>
                                        </p:tgtEl>
                                      </p:cBhvr>
                                    </p:animEffect>
                                  </p:childTnLst>
                                </p:cTn>
                              </p:par>
                            </p:childTnLst>
                          </p:cTn>
                        </p:par>
                      </p:childTnLst>
                    </p:cTn>
                  </p:par>
                  <p:par>
                    <p:cTn id="64" fill="hold">
                      <p:stCondLst>
                        <p:cond delay="indefinite"/>
                      </p:stCondLst>
                      <p:childTnLst>
                        <p:par>
                          <p:cTn id="65" fill="hold">
                            <p:stCondLst>
                              <p:cond delay="0"/>
                            </p:stCondLst>
                            <p:childTnLst>
                              <p:par>
                                <p:cTn id="66" presetID="45" presetClass="entr" presetSubtype="0" fill="hold" nodeType="clickEffect">
                                  <p:stCondLst>
                                    <p:cond delay="0"/>
                                  </p:stCondLst>
                                  <p:childTnLst>
                                    <p:set>
                                      <p:cBhvr>
                                        <p:cTn id="67" dur="1" fill="hold">
                                          <p:stCondLst>
                                            <p:cond delay="0"/>
                                          </p:stCondLst>
                                        </p:cTn>
                                        <p:tgtEl>
                                          <p:spTgt spid="19"/>
                                        </p:tgtEl>
                                        <p:attrNameLst>
                                          <p:attrName>style.visibility</p:attrName>
                                        </p:attrNameLst>
                                      </p:cBhvr>
                                      <p:to>
                                        <p:strVal val="visible"/>
                                      </p:to>
                                    </p:set>
                                    <p:animEffect transition="in" filter="fade">
                                      <p:cBhvr>
                                        <p:cTn id="68" dur="2000"/>
                                        <p:tgtEl>
                                          <p:spTgt spid="19"/>
                                        </p:tgtEl>
                                      </p:cBhvr>
                                    </p:animEffect>
                                    <p:anim calcmode="lin" valueType="num">
                                      <p:cBhvr>
                                        <p:cTn id="69" dur="2000" fill="hold"/>
                                        <p:tgtEl>
                                          <p:spTgt spid="19"/>
                                        </p:tgtEl>
                                        <p:attrNameLst>
                                          <p:attrName>ppt_w</p:attrName>
                                        </p:attrNameLst>
                                      </p:cBhvr>
                                      <p:tavLst>
                                        <p:tav tm="0" fmla="#ppt_w*sin(2.5*pi*$)">
                                          <p:val>
                                            <p:fltVal val="0"/>
                                          </p:val>
                                        </p:tav>
                                        <p:tav tm="100000">
                                          <p:val>
                                            <p:fltVal val="1"/>
                                          </p:val>
                                        </p:tav>
                                      </p:tavLst>
                                    </p:anim>
                                    <p:anim calcmode="lin" valueType="num">
                                      <p:cBhvr>
                                        <p:cTn id="70" dur="2000" fill="hold"/>
                                        <p:tgtEl>
                                          <p:spTgt spid="1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12" grpId="0"/>
      <p:bldP spid="1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658" y="84841"/>
            <a:ext cx="8018432" cy="867265"/>
          </a:xfrm>
        </p:spPr>
        <p:txBody>
          <a:bodyPr anchor="ctr"/>
          <a:lstStyle/>
          <a:p>
            <a:r>
              <a:rPr lang="en-US" b="1" dirty="0" smtClean="0"/>
              <a:t/>
            </a:r>
            <a:br>
              <a:rPr lang="en-US" b="1" dirty="0" smtClean="0"/>
            </a:br>
            <a:r>
              <a:rPr lang="en-US" b="1" dirty="0" smtClean="0"/>
              <a:t>In </a:t>
            </a:r>
            <a:r>
              <a:rPr lang="en-US" b="1" dirty="0"/>
              <a:t>Clinical </a:t>
            </a:r>
            <a:r>
              <a:rPr lang="en-US" b="1" dirty="0" smtClean="0"/>
              <a:t>Research</a:t>
            </a:r>
            <a:r>
              <a:rPr lang="en-US" b="1" dirty="0"/>
              <a:t/>
            </a:r>
            <a:br>
              <a:rPr lang="en-US" b="1" dirty="0"/>
            </a:br>
            <a:endParaRPr lang="en-GB" b="1" dirty="0"/>
          </a:p>
        </p:txBody>
      </p:sp>
      <p:sp>
        <p:nvSpPr>
          <p:cNvPr id="3" name="Text Placeholder 2"/>
          <p:cNvSpPr>
            <a:spLocks noGrp="1"/>
          </p:cNvSpPr>
          <p:nvPr>
            <p:ph type="body" sz="quarter" idx="12"/>
          </p:nvPr>
        </p:nvSpPr>
        <p:spPr>
          <a:xfrm>
            <a:off x="409040" y="1052189"/>
            <a:ext cx="8259417" cy="4724400"/>
          </a:xfrm>
        </p:spPr>
        <p:txBody>
          <a:bodyPr/>
          <a:lstStyle/>
          <a:p>
            <a:pPr>
              <a:spcBef>
                <a:spcPts val="0"/>
              </a:spcBef>
            </a:pPr>
            <a:r>
              <a:rPr lang="en-GB" u="sng" dirty="0" smtClean="0">
                <a:solidFill>
                  <a:schemeClr val="tx1"/>
                </a:solidFill>
              </a:rPr>
              <a:t>Who is Lean Six Sigma </a:t>
            </a:r>
            <a:r>
              <a:rPr lang="en-GB" u="sng" dirty="0" smtClean="0">
                <a:solidFill>
                  <a:srgbClr val="FF6600"/>
                </a:solidFill>
              </a:rPr>
              <a:t>Candidate </a:t>
            </a:r>
            <a:r>
              <a:rPr lang="en-GB" u="sng" dirty="0" smtClean="0">
                <a:solidFill>
                  <a:schemeClr val="tx1"/>
                </a:solidFill>
              </a:rPr>
              <a:t>in Clinical Research?</a:t>
            </a:r>
          </a:p>
          <a:p>
            <a:pPr>
              <a:spcBef>
                <a:spcPts val="0"/>
              </a:spcBef>
            </a:pPr>
            <a:r>
              <a:rPr lang="en-GB" dirty="0">
                <a:solidFill>
                  <a:schemeClr val="tx1"/>
                </a:solidFill>
              </a:rPr>
              <a:t>High performing </a:t>
            </a:r>
            <a:r>
              <a:rPr lang="en-GB" dirty="0" smtClean="0">
                <a:solidFill>
                  <a:schemeClr val="tx1"/>
                </a:solidFill>
              </a:rPr>
              <a:t>companies</a:t>
            </a:r>
            <a:endParaRPr lang="en-GB" dirty="0">
              <a:solidFill>
                <a:schemeClr val="tx1"/>
              </a:solidFill>
            </a:endParaRPr>
          </a:p>
          <a:p>
            <a:pPr marL="539750" indent="-342900">
              <a:spcBef>
                <a:spcPts val="0"/>
              </a:spcBef>
              <a:buFont typeface="Arial" panose="020B0604020202020204" pitchFamily="34" charset="0"/>
              <a:buChar char="•"/>
            </a:pPr>
            <a:r>
              <a:rPr lang="en-GB" sz="2400" dirty="0" smtClean="0">
                <a:solidFill>
                  <a:schemeClr val="tx1"/>
                </a:solidFill>
              </a:rPr>
              <a:t>Benchmark </a:t>
            </a:r>
            <a:r>
              <a:rPr lang="en-GB" sz="2400" dirty="0">
                <a:solidFill>
                  <a:schemeClr val="tx1"/>
                </a:solidFill>
              </a:rPr>
              <a:t>others</a:t>
            </a:r>
          </a:p>
          <a:p>
            <a:pPr marL="539750" indent="-342900">
              <a:spcBef>
                <a:spcPts val="0"/>
              </a:spcBef>
              <a:buFont typeface="Arial" panose="020B0604020202020204" pitchFamily="34" charset="0"/>
              <a:buChar char="•"/>
            </a:pPr>
            <a:r>
              <a:rPr lang="en-GB" sz="2400" dirty="0" smtClean="0">
                <a:solidFill>
                  <a:schemeClr val="tx1"/>
                </a:solidFill>
              </a:rPr>
              <a:t>Empower </a:t>
            </a:r>
            <a:r>
              <a:rPr lang="en-GB" sz="2400" dirty="0">
                <a:solidFill>
                  <a:schemeClr val="tx1"/>
                </a:solidFill>
              </a:rPr>
              <a:t>employees</a:t>
            </a:r>
          </a:p>
          <a:p>
            <a:pPr marL="539750" indent="-342900">
              <a:spcBef>
                <a:spcPts val="0"/>
              </a:spcBef>
              <a:buFont typeface="Arial" panose="020B0604020202020204" pitchFamily="34" charset="0"/>
              <a:buChar char="•"/>
            </a:pPr>
            <a:r>
              <a:rPr lang="en-GB" sz="2400" dirty="0" smtClean="0">
                <a:solidFill>
                  <a:schemeClr val="tx1"/>
                </a:solidFill>
              </a:rPr>
              <a:t>Continuously </a:t>
            </a:r>
            <a:r>
              <a:rPr lang="en-GB" sz="2400" dirty="0">
                <a:solidFill>
                  <a:schemeClr val="tx1"/>
                </a:solidFill>
              </a:rPr>
              <a:t>improve</a:t>
            </a:r>
          </a:p>
          <a:p>
            <a:pPr>
              <a:spcBef>
                <a:spcPts val="0"/>
              </a:spcBef>
            </a:pPr>
            <a:endParaRPr lang="en-GB" sz="800" dirty="0" smtClean="0">
              <a:solidFill>
                <a:schemeClr val="tx1"/>
              </a:solidFill>
            </a:endParaRPr>
          </a:p>
          <a:p>
            <a:pPr>
              <a:spcBef>
                <a:spcPts val="0"/>
              </a:spcBef>
            </a:pPr>
            <a:r>
              <a:rPr lang="en-GB" dirty="0" smtClean="0">
                <a:solidFill>
                  <a:srgbClr val="00CC00"/>
                </a:solidFill>
              </a:rPr>
              <a:t>Ultimate Aim = Customer Satisfaction</a:t>
            </a:r>
          </a:p>
          <a:p>
            <a:pPr>
              <a:spcBef>
                <a:spcPts val="0"/>
              </a:spcBef>
            </a:pPr>
            <a:r>
              <a:rPr lang="en-GB" u="sng" dirty="0" smtClean="0">
                <a:solidFill>
                  <a:schemeClr val="tx1"/>
                </a:solidFill>
              </a:rPr>
              <a:t>Who is </a:t>
            </a:r>
            <a:r>
              <a:rPr lang="en-GB" u="sng" dirty="0">
                <a:solidFill>
                  <a:srgbClr val="FF6600"/>
                </a:solidFill>
              </a:rPr>
              <a:t>C</a:t>
            </a:r>
            <a:r>
              <a:rPr lang="en-GB" u="sng" dirty="0" smtClean="0">
                <a:solidFill>
                  <a:srgbClr val="FF6600"/>
                </a:solidFill>
              </a:rPr>
              <a:t>ustomer</a:t>
            </a:r>
            <a:r>
              <a:rPr lang="en-GB" u="sng" dirty="0" smtClean="0">
                <a:solidFill>
                  <a:schemeClr val="tx1"/>
                </a:solidFill>
              </a:rPr>
              <a:t> in Clinical Research</a:t>
            </a:r>
            <a:r>
              <a:rPr lang="en-GB" dirty="0" smtClean="0">
                <a:solidFill>
                  <a:schemeClr val="tx1"/>
                </a:solidFill>
              </a:rPr>
              <a:t>?</a:t>
            </a:r>
          </a:p>
          <a:p>
            <a:pPr marL="342900" indent="-342900">
              <a:spcBef>
                <a:spcPts val="0"/>
              </a:spcBef>
              <a:buFont typeface="Arial" panose="020B0604020202020204" pitchFamily="34" charset="0"/>
              <a:buChar char="•"/>
            </a:pPr>
            <a:r>
              <a:rPr lang="en-GB" sz="2400" dirty="0" smtClean="0">
                <a:solidFill>
                  <a:schemeClr val="tx1"/>
                </a:solidFill>
              </a:rPr>
              <a:t>Patients</a:t>
            </a:r>
            <a:endParaRPr lang="en-GB" sz="2400" dirty="0">
              <a:solidFill>
                <a:schemeClr val="tx1"/>
              </a:solidFill>
            </a:endParaRPr>
          </a:p>
          <a:p>
            <a:pPr marL="342900" indent="-342900">
              <a:spcBef>
                <a:spcPts val="0"/>
              </a:spcBef>
              <a:buFont typeface="Arial" panose="020B0604020202020204" pitchFamily="34" charset="0"/>
              <a:buChar char="•"/>
            </a:pPr>
            <a:r>
              <a:rPr lang="en-GB" sz="2400" dirty="0" smtClean="0">
                <a:solidFill>
                  <a:schemeClr val="tx1"/>
                </a:solidFill>
              </a:rPr>
              <a:t>Doctors </a:t>
            </a:r>
          </a:p>
          <a:p>
            <a:pPr marL="342900" indent="-342900">
              <a:spcBef>
                <a:spcPts val="0"/>
              </a:spcBef>
              <a:buFont typeface="Arial" panose="020B0604020202020204" pitchFamily="34" charset="0"/>
              <a:buChar char="•"/>
            </a:pPr>
            <a:r>
              <a:rPr lang="en-GB" sz="2400" dirty="0" smtClean="0">
                <a:solidFill>
                  <a:schemeClr val="tx1"/>
                </a:solidFill>
              </a:rPr>
              <a:t>For </a:t>
            </a:r>
            <a:r>
              <a:rPr lang="en-GB" sz="2400" dirty="0">
                <a:solidFill>
                  <a:schemeClr val="tx1"/>
                </a:solidFill>
              </a:rPr>
              <a:t>clinical </a:t>
            </a:r>
            <a:r>
              <a:rPr lang="en-GB" sz="2400" dirty="0" smtClean="0">
                <a:solidFill>
                  <a:schemeClr val="tx1"/>
                </a:solidFill>
              </a:rPr>
              <a:t>operations</a:t>
            </a:r>
          </a:p>
          <a:p>
            <a:pPr lvl="1">
              <a:spcBef>
                <a:spcPts val="0"/>
              </a:spcBef>
            </a:pPr>
            <a:r>
              <a:rPr lang="en-GB" sz="1800" dirty="0" smtClean="0">
                <a:solidFill>
                  <a:schemeClr val="tx1"/>
                </a:solidFill>
              </a:rPr>
              <a:t>Biostatistics, Quality Assurance etc. (internal customer)</a:t>
            </a:r>
          </a:p>
          <a:p>
            <a:pPr lvl="1">
              <a:spcBef>
                <a:spcPts val="0"/>
              </a:spcBef>
            </a:pPr>
            <a:r>
              <a:rPr lang="en-GB" sz="1800" dirty="0" smtClean="0">
                <a:solidFill>
                  <a:schemeClr val="tx1"/>
                </a:solidFill>
              </a:rPr>
              <a:t>Regulatory Agencies such as FDA, MHRA, EMA </a:t>
            </a:r>
            <a:r>
              <a:rPr lang="en-GB" sz="1800" dirty="0">
                <a:solidFill>
                  <a:schemeClr val="tx1"/>
                </a:solidFill>
              </a:rPr>
              <a:t>(customer by proxy</a:t>
            </a:r>
            <a:r>
              <a:rPr lang="en-GB" sz="1800" dirty="0" smtClean="0">
                <a:solidFill>
                  <a:schemeClr val="tx1"/>
                </a:solidFill>
              </a:rPr>
              <a:t>)</a:t>
            </a:r>
          </a:p>
          <a:p>
            <a:pPr lvl="1">
              <a:spcBef>
                <a:spcPts val="0"/>
              </a:spcBef>
            </a:pPr>
            <a:r>
              <a:rPr lang="en-GB" sz="1800" dirty="0" smtClean="0"/>
              <a:t>Insurance companies (intermediate)</a:t>
            </a:r>
            <a:endParaRPr lang="en-GB" sz="1800" dirty="0">
              <a:solidFill>
                <a:schemeClr val="tx1"/>
              </a:solidFill>
            </a:endParaRPr>
          </a:p>
        </p:txBody>
      </p:sp>
      <p:sp>
        <p:nvSpPr>
          <p:cNvPr id="7" name="Footer Placeholder 7"/>
          <p:cNvSpPr>
            <a:spLocks noGrp="1"/>
          </p:cNvSpPr>
          <p:nvPr>
            <p:ph type="ftr" sz="quarter" idx="14"/>
          </p:nvPr>
        </p:nvSpPr>
        <p:spPr>
          <a:xfrm>
            <a:off x="479871" y="6467483"/>
            <a:ext cx="6273354" cy="273049"/>
          </a:xfrm>
        </p:spPr>
        <p:txBody>
          <a:bodyPr/>
          <a:lstStyle/>
          <a:p>
            <a:r>
              <a:rPr lang="en-GB" dirty="0"/>
              <a:t>Lean Six Sigma and </a:t>
            </a:r>
            <a:r>
              <a:rPr lang="en-GB" dirty="0" smtClean="0"/>
              <a:t>Its Applications in </a:t>
            </a:r>
            <a:r>
              <a:rPr lang="en-GB" dirty="0"/>
              <a:t>Clinical </a:t>
            </a:r>
            <a:r>
              <a:rPr lang="en-GB" dirty="0" smtClean="0"/>
              <a:t>Research</a:t>
            </a:r>
            <a:r>
              <a:rPr lang="en-US" dirty="0" smtClean="0"/>
              <a:t>                                         </a:t>
            </a:r>
          </a:p>
          <a:p>
            <a:r>
              <a:rPr lang="en-US" dirty="0" smtClean="0"/>
              <a:t>CONFIDENTIAL</a:t>
            </a:r>
          </a:p>
        </p:txBody>
      </p:sp>
    </p:spTree>
    <p:extLst>
      <p:ext uri="{BB962C8B-B14F-4D97-AF65-F5344CB8AC3E}">
        <p14:creationId xmlns:p14="http://schemas.microsoft.com/office/powerpoint/2010/main" val="238280025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1000"/>
                                        <p:tgtEl>
                                          <p:spTgt spid="3">
                                            <p:txEl>
                                              <p:pRg st="3" end="3"/>
                                            </p:txEl>
                                          </p:spTgt>
                                        </p:tgtEl>
                                      </p:cBhvr>
                                    </p:animEffect>
                                    <p:anim calcmode="lin" valueType="num">
                                      <p:cBhvr>
                                        <p:cTn id="2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1000"/>
                                        <p:tgtEl>
                                          <p:spTgt spid="3">
                                            <p:txEl>
                                              <p:pRg st="4" end="4"/>
                                            </p:txEl>
                                          </p:spTgt>
                                        </p:tgtEl>
                                      </p:cBhvr>
                                    </p:animEffect>
                                    <p:anim calcmode="lin" valueType="num">
                                      <p:cBhvr>
                                        <p:cTn id="2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nodeType="clickEffect">
                                  <p:stCondLst>
                                    <p:cond delay="0"/>
                                  </p:stCondLst>
                                  <p:childTnLst>
                                    <p:set>
                                      <p:cBhvr>
                                        <p:cTn id="33" dur="1" fill="hold">
                                          <p:stCondLst>
                                            <p:cond delay="0"/>
                                          </p:stCondLst>
                                        </p:cTn>
                                        <p:tgtEl>
                                          <p:spTgt spid="3">
                                            <p:txEl>
                                              <p:pRg st="6" end="6"/>
                                            </p:txEl>
                                          </p:spTgt>
                                        </p:tgtEl>
                                        <p:attrNameLst>
                                          <p:attrName>style.visibility</p:attrName>
                                        </p:attrNameLst>
                                      </p:cBhvr>
                                      <p:to>
                                        <p:strVal val="visible"/>
                                      </p:to>
                                    </p:set>
                                    <p:animEffect transition="in" filter="fade">
                                      <p:cBhvr>
                                        <p:cTn id="34" dur="1000"/>
                                        <p:tgtEl>
                                          <p:spTgt spid="3">
                                            <p:txEl>
                                              <p:pRg st="6" end="6"/>
                                            </p:txEl>
                                          </p:spTgt>
                                        </p:tgtEl>
                                      </p:cBhvr>
                                    </p:animEffect>
                                    <p:anim calcmode="lin" valueType="num">
                                      <p:cBhvr>
                                        <p:cTn id="3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6"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nodeType="clickEffect">
                                  <p:stCondLst>
                                    <p:cond delay="0"/>
                                  </p:stCondLst>
                                  <p:childTnLst>
                                    <p:set>
                                      <p:cBhvr>
                                        <p:cTn id="40" dur="1" fill="hold">
                                          <p:stCondLst>
                                            <p:cond delay="0"/>
                                          </p:stCondLst>
                                        </p:cTn>
                                        <p:tgtEl>
                                          <p:spTgt spid="3">
                                            <p:txEl>
                                              <p:pRg st="7" end="7"/>
                                            </p:txEl>
                                          </p:spTgt>
                                        </p:tgtEl>
                                        <p:attrNameLst>
                                          <p:attrName>style.visibility</p:attrName>
                                        </p:attrNameLst>
                                      </p:cBhvr>
                                      <p:to>
                                        <p:strVal val="visible"/>
                                      </p:to>
                                    </p:set>
                                    <p:animEffect transition="in" filter="fade">
                                      <p:cBhvr>
                                        <p:cTn id="41" dur="1000"/>
                                        <p:tgtEl>
                                          <p:spTgt spid="3">
                                            <p:txEl>
                                              <p:pRg st="7" end="7"/>
                                            </p:txEl>
                                          </p:spTgt>
                                        </p:tgtEl>
                                      </p:cBhvr>
                                    </p:animEffect>
                                    <p:anim calcmode="lin" valueType="num">
                                      <p:cBhvr>
                                        <p:cTn id="42"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3" dur="1000" fill="hold"/>
                                        <p:tgtEl>
                                          <p:spTgt spid="3">
                                            <p:txEl>
                                              <p:pRg st="7" end="7"/>
                                            </p:txEl>
                                          </p:spTgt>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3">
                                            <p:txEl>
                                              <p:pRg st="8" end="8"/>
                                            </p:txEl>
                                          </p:spTgt>
                                        </p:tgtEl>
                                        <p:attrNameLst>
                                          <p:attrName>style.visibility</p:attrName>
                                        </p:attrNameLst>
                                      </p:cBhvr>
                                      <p:to>
                                        <p:strVal val="visible"/>
                                      </p:to>
                                    </p:set>
                                    <p:animEffect transition="in" filter="fade">
                                      <p:cBhvr>
                                        <p:cTn id="46" dur="1000"/>
                                        <p:tgtEl>
                                          <p:spTgt spid="3">
                                            <p:txEl>
                                              <p:pRg st="8" end="8"/>
                                            </p:txEl>
                                          </p:spTgt>
                                        </p:tgtEl>
                                      </p:cBhvr>
                                    </p:animEffect>
                                    <p:anim calcmode="lin" valueType="num">
                                      <p:cBhvr>
                                        <p:cTn id="47"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48" dur="1000" fill="hold"/>
                                        <p:tgtEl>
                                          <p:spTgt spid="3">
                                            <p:txEl>
                                              <p:pRg st="8" end="8"/>
                                            </p:txEl>
                                          </p:spTgt>
                                        </p:tgtEl>
                                        <p:attrNameLst>
                                          <p:attrName>ppt_y</p:attrName>
                                        </p:attrNameLst>
                                      </p:cBhvr>
                                      <p:tavLst>
                                        <p:tav tm="0">
                                          <p:val>
                                            <p:strVal val="#ppt_y+.1"/>
                                          </p:val>
                                        </p:tav>
                                        <p:tav tm="100000">
                                          <p:val>
                                            <p:strVal val="#ppt_y"/>
                                          </p:val>
                                        </p:tav>
                                      </p:tavLst>
                                    </p:anim>
                                  </p:childTnLst>
                                </p:cTn>
                              </p:par>
                              <p:par>
                                <p:cTn id="49" presetID="42" presetClass="entr" presetSubtype="0" fill="hold" nodeType="withEffect">
                                  <p:stCondLst>
                                    <p:cond delay="0"/>
                                  </p:stCondLst>
                                  <p:childTnLst>
                                    <p:set>
                                      <p:cBhvr>
                                        <p:cTn id="50" dur="1" fill="hold">
                                          <p:stCondLst>
                                            <p:cond delay="0"/>
                                          </p:stCondLst>
                                        </p:cTn>
                                        <p:tgtEl>
                                          <p:spTgt spid="3">
                                            <p:txEl>
                                              <p:pRg st="9" end="9"/>
                                            </p:txEl>
                                          </p:spTgt>
                                        </p:tgtEl>
                                        <p:attrNameLst>
                                          <p:attrName>style.visibility</p:attrName>
                                        </p:attrNameLst>
                                      </p:cBhvr>
                                      <p:to>
                                        <p:strVal val="visible"/>
                                      </p:to>
                                    </p:set>
                                    <p:animEffect transition="in" filter="fade">
                                      <p:cBhvr>
                                        <p:cTn id="51" dur="1000"/>
                                        <p:tgtEl>
                                          <p:spTgt spid="3">
                                            <p:txEl>
                                              <p:pRg st="9" end="9"/>
                                            </p:txEl>
                                          </p:spTgt>
                                        </p:tgtEl>
                                      </p:cBhvr>
                                    </p:animEffect>
                                    <p:anim calcmode="lin" valueType="num">
                                      <p:cBhvr>
                                        <p:cTn id="52"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53" dur="1000" fill="hold"/>
                                        <p:tgtEl>
                                          <p:spTgt spid="3">
                                            <p:txEl>
                                              <p:pRg st="9" end="9"/>
                                            </p:txEl>
                                          </p:spTgt>
                                        </p:tgtEl>
                                        <p:attrNameLst>
                                          <p:attrName>ppt_y</p:attrName>
                                        </p:attrNameLst>
                                      </p:cBhvr>
                                      <p:tavLst>
                                        <p:tav tm="0">
                                          <p:val>
                                            <p:strVal val="#ppt_y+.1"/>
                                          </p:val>
                                        </p:tav>
                                        <p:tav tm="100000">
                                          <p:val>
                                            <p:strVal val="#ppt_y"/>
                                          </p:val>
                                        </p:tav>
                                      </p:tavLst>
                                    </p:anim>
                                  </p:childTnLst>
                                </p:cTn>
                              </p:par>
                              <p:par>
                                <p:cTn id="54" presetID="42" presetClass="entr" presetSubtype="0" fill="hold" nodeType="withEffect">
                                  <p:stCondLst>
                                    <p:cond delay="0"/>
                                  </p:stCondLst>
                                  <p:childTnLst>
                                    <p:set>
                                      <p:cBhvr>
                                        <p:cTn id="55" dur="1" fill="hold">
                                          <p:stCondLst>
                                            <p:cond delay="0"/>
                                          </p:stCondLst>
                                        </p:cTn>
                                        <p:tgtEl>
                                          <p:spTgt spid="3">
                                            <p:txEl>
                                              <p:pRg st="10" end="10"/>
                                            </p:txEl>
                                          </p:spTgt>
                                        </p:tgtEl>
                                        <p:attrNameLst>
                                          <p:attrName>style.visibility</p:attrName>
                                        </p:attrNameLst>
                                      </p:cBhvr>
                                      <p:to>
                                        <p:strVal val="visible"/>
                                      </p:to>
                                    </p:set>
                                    <p:animEffect transition="in" filter="fade">
                                      <p:cBhvr>
                                        <p:cTn id="56" dur="1000"/>
                                        <p:tgtEl>
                                          <p:spTgt spid="3">
                                            <p:txEl>
                                              <p:pRg st="10" end="10"/>
                                            </p:txEl>
                                          </p:spTgt>
                                        </p:tgtEl>
                                      </p:cBhvr>
                                    </p:animEffect>
                                    <p:anim calcmode="lin" valueType="num">
                                      <p:cBhvr>
                                        <p:cTn id="57"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10" end="10"/>
                                            </p:txEl>
                                          </p:spTgt>
                                        </p:tgtEl>
                                        <p:attrNameLst>
                                          <p:attrName>ppt_y</p:attrName>
                                        </p:attrNameLst>
                                      </p:cBhvr>
                                      <p:tavLst>
                                        <p:tav tm="0">
                                          <p:val>
                                            <p:strVal val="#ppt_y+.1"/>
                                          </p:val>
                                        </p:tav>
                                        <p:tav tm="100000">
                                          <p:val>
                                            <p:strVal val="#ppt_y"/>
                                          </p:val>
                                        </p:tav>
                                      </p:tavLst>
                                    </p:anim>
                                  </p:childTnLst>
                                </p:cTn>
                              </p:par>
                              <p:par>
                                <p:cTn id="59" presetID="42" presetClass="entr" presetSubtype="0" fill="hold" nodeType="withEffect">
                                  <p:stCondLst>
                                    <p:cond delay="0"/>
                                  </p:stCondLst>
                                  <p:childTnLst>
                                    <p:set>
                                      <p:cBhvr>
                                        <p:cTn id="60" dur="1" fill="hold">
                                          <p:stCondLst>
                                            <p:cond delay="0"/>
                                          </p:stCondLst>
                                        </p:cTn>
                                        <p:tgtEl>
                                          <p:spTgt spid="3">
                                            <p:txEl>
                                              <p:pRg st="11" end="11"/>
                                            </p:txEl>
                                          </p:spTgt>
                                        </p:tgtEl>
                                        <p:attrNameLst>
                                          <p:attrName>style.visibility</p:attrName>
                                        </p:attrNameLst>
                                      </p:cBhvr>
                                      <p:to>
                                        <p:strVal val="visible"/>
                                      </p:to>
                                    </p:set>
                                    <p:animEffect transition="in" filter="fade">
                                      <p:cBhvr>
                                        <p:cTn id="61" dur="1000"/>
                                        <p:tgtEl>
                                          <p:spTgt spid="3">
                                            <p:txEl>
                                              <p:pRg st="11" end="11"/>
                                            </p:txEl>
                                          </p:spTgt>
                                        </p:tgtEl>
                                      </p:cBhvr>
                                    </p:animEffect>
                                    <p:anim calcmode="lin" valueType="num">
                                      <p:cBhvr>
                                        <p:cTn id="62"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63" dur="1000" fill="hold"/>
                                        <p:tgtEl>
                                          <p:spTgt spid="3">
                                            <p:txEl>
                                              <p:pRg st="11" end="11"/>
                                            </p:txEl>
                                          </p:spTgt>
                                        </p:tgtEl>
                                        <p:attrNameLst>
                                          <p:attrName>ppt_y</p:attrName>
                                        </p:attrNameLst>
                                      </p:cBhvr>
                                      <p:tavLst>
                                        <p:tav tm="0">
                                          <p:val>
                                            <p:strVal val="#ppt_y+.1"/>
                                          </p:val>
                                        </p:tav>
                                        <p:tav tm="100000">
                                          <p:val>
                                            <p:strVal val="#ppt_y"/>
                                          </p:val>
                                        </p:tav>
                                      </p:tavLst>
                                    </p:anim>
                                  </p:childTnLst>
                                </p:cTn>
                              </p:par>
                              <p:par>
                                <p:cTn id="64" presetID="42" presetClass="entr" presetSubtype="0" fill="hold" nodeType="withEffect">
                                  <p:stCondLst>
                                    <p:cond delay="0"/>
                                  </p:stCondLst>
                                  <p:childTnLst>
                                    <p:set>
                                      <p:cBhvr>
                                        <p:cTn id="65" dur="1" fill="hold">
                                          <p:stCondLst>
                                            <p:cond delay="0"/>
                                          </p:stCondLst>
                                        </p:cTn>
                                        <p:tgtEl>
                                          <p:spTgt spid="3">
                                            <p:txEl>
                                              <p:pRg st="12" end="12"/>
                                            </p:txEl>
                                          </p:spTgt>
                                        </p:tgtEl>
                                        <p:attrNameLst>
                                          <p:attrName>style.visibility</p:attrName>
                                        </p:attrNameLst>
                                      </p:cBhvr>
                                      <p:to>
                                        <p:strVal val="visible"/>
                                      </p:to>
                                    </p:set>
                                    <p:animEffect transition="in" filter="fade">
                                      <p:cBhvr>
                                        <p:cTn id="66" dur="1000"/>
                                        <p:tgtEl>
                                          <p:spTgt spid="3">
                                            <p:txEl>
                                              <p:pRg st="12" end="12"/>
                                            </p:txEl>
                                          </p:spTgt>
                                        </p:tgtEl>
                                      </p:cBhvr>
                                    </p:animEffect>
                                    <p:anim calcmode="lin" valueType="num">
                                      <p:cBhvr>
                                        <p:cTn id="67" dur="1000" fill="hold"/>
                                        <p:tgtEl>
                                          <p:spTgt spid="3">
                                            <p:txEl>
                                              <p:pRg st="12" end="12"/>
                                            </p:txEl>
                                          </p:spTgt>
                                        </p:tgtEl>
                                        <p:attrNameLst>
                                          <p:attrName>ppt_x</p:attrName>
                                        </p:attrNameLst>
                                      </p:cBhvr>
                                      <p:tavLst>
                                        <p:tav tm="0">
                                          <p:val>
                                            <p:strVal val="#ppt_x"/>
                                          </p:val>
                                        </p:tav>
                                        <p:tav tm="100000">
                                          <p:val>
                                            <p:strVal val="#ppt_x"/>
                                          </p:val>
                                        </p:tav>
                                      </p:tavLst>
                                    </p:anim>
                                    <p:anim calcmode="lin" valueType="num">
                                      <p:cBhvr>
                                        <p:cTn id="68" dur="1000" fill="hold"/>
                                        <p:tgtEl>
                                          <p:spTgt spid="3">
                                            <p:txEl>
                                              <p:pRg st="12" end="12"/>
                                            </p:txEl>
                                          </p:spTgt>
                                        </p:tgtEl>
                                        <p:attrNameLst>
                                          <p:attrName>ppt_y</p:attrName>
                                        </p:attrNameLst>
                                      </p:cBhvr>
                                      <p:tavLst>
                                        <p:tav tm="0">
                                          <p:val>
                                            <p:strVal val="#ppt_y+.1"/>
                                          </p:val>
                                        </p:tav>
                                        <p:tav tm="100000">
                                          <p:val>
                                            <p:strVal val="#ppt_y"/>
                                          </p:val>
                                        </p:tav>
                                      </p:tavLst>
                                    </p:anim>
                                  </p:childTnLst>
                                </p:cTn>
                              </p:par>
                              <p:par>
                                <p:cTn id="69" presetID="42" presetClass="entr" presetSubtype="0" fill="hold" nodeType="withEffect">
                                  <p:stCondLst>
                                    <p:cond delay="0"/>
                                  </p:stCondLst>
                                  <p:childTnLst>
                                    <p:set>
                                      <p:cBhvr>
                                        <p:cTn id="70" dur="1" fill="hold">
                                          <p:stCondLst>
                                            <p:cond delay="0"/>
                                          </p:stCondLst>
                                        </p:cTn>
                                        <p:tgtEl>
                                          <p:spTgt spid="3">
                                            <p:txEl>
                                              <p:pRg st="13" end="13"/>
                                            </p:txEl>
                                          </p:spTgt>
                                        </p:tgtEl>
                                        <p:attrNameLst>
                                          <p:attrName>style.visibility</p:attrName>
                                        </p:attrNameLst>
                                      </p:cBhvr>
                                      <p:to>
                                        <p:strVal val="visible"/>
                                      </p:to>
                                    </p:set>
                                    <p:animEffect transition="in" filter="fade">
                                      <p:cBhvr>
                                        <p:cTn id="71" dur="1000"/>
                                        <p:tgtEl>
                                          <p:spTgt spid="3">
                                            <p:txEl>
                                              <p:pRg st="13" end="13"/>
                                            </p:txEl>
                                          </p:spTgt>
                                        </p:tgtEl>
                                      </p:cBhvr>
                                    </p:animEffect>
                                    <p:anim calcmode="lin" valueType="num">
                                      <p:cBhvr>
                                        <p:cTn id="72" dur="1000" fill="hold"/>
                                        <p:tgtEl>
                                          <p:spTgt spid="3">
                                            <p:txEl>
                                              <p:pRg st="13" end="13"/>
                                            </p:txEl>
                                          </p:spTgt>
                                        </p:tgtEl>
                                        <p:attrNameLst>
                                          <p:attrName>ppt_x</p:attrName>
                                        </p:attrNameLst>
                                      </p:cBhvr>
                                      <p:tavLst>
                                        <p:tav tm="0">
                                          <p:val>
                                            <p:strVal val="#ppt_x"/>
                                          </p:val>
                                        </p:tav>
                                        <p:tav tm="100000">
                                          <p:val>
                                            <p:strVal val="#ppt_x"/>
                                          </p:val>
                                        </p:tav>
                                      </p:tavLst>
                                    </p:anim>
                                    <p:anim calcmode="lin" valueType="num">
                                      <p:cBhvr>
                                        <p:cTn id="73" dur="1000" fill="hold"/>
                                        <p:tgtEl>
                                          <p:spTgt spid="3">
                                            <p:txEl>
                                              <p:pRg st="13" end="1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658" y="94268"/>
            <a:ext cx="8018432" cy="838986"/>
          </a:xfrm>
        </p:spPr>
        <p:txBody>
          <a:bodyPr anchor="ctr"/>
          <a:lstStyle/>
          <a:p>
            <a:r>
              <a:rPr lang="en-US" b="1" dirty="0" smtClean="0"/>
              <a:t>Applications</a:t>
            </a:r>
            <a:endParaRPr lang="en-GB" b="1" dirty="0"/>
          </a:p>
        </p:txBody>
      </p:sp>
      <p:sp>
        <p:nvSpPr>
          <p:cNvPr id="9" name="Footer Placeholder 7"/>
          <p:cNvSpPr>
            <a:spLocks noGrp="1"/>
          </p:cNvSpPr>
          <p:nvPr>
            <p:ph type="ftr" sz="quarter" idx="14"/>
          </p:nvPr>
        </p:nvSpPr>
        <p:spPr>
          <a:xfrm>
            <a:off x="479871" y="6467483"/>
            <a:ext cx="6273354" cy="273049"/>
          </a:xfrm>
        </p:spPr>
        <p:txBody>
          <a:bodyPr/>
          <a:lstStyle/>
          <a:p>
            <a:r>
              <a:rPr lang="en-GB" dirty="0"/>
              <a:t>Lean Six Sigma and </a:t>
            </a:r>
            <a:r>
              <a:rPr lang="en-GB" dirty="0" smtClean="0"/>
              <a:t>Its Applications in </a:t>
            </a:r>
            <a:r>
              <a:rPr lang="en-GB" dirty="0"/>
              <a:t>Clinical </a:t>
            </a:r>
            <a:r>
              <a:rPr lang="en-GB" dirty="0" smtClean="0"/>
              <a:t>Research</a:t>
            </a:r>
            <a:r>
              <a:rPr lang="en-US" dirty="0" smtClean="0"/>
              <a:t>                                         </a:t>
            </a:r>
            <a:endParaRPr lang="en-US" b="1" dirty="0" smtClean="0"/>
          </a:p>
          <a:p>
            <a:r>
              <a:rPr lang="en-US" dirty="0" smtClean="0"/>
              <a:t>CONFIDENTIAL</a:t>
            </a:r>
          </a:p>
        </p:txBody>
      </p:sp>
      <p:sp>
        <p:nvSpPr>
          <p:cNvPr id="7" name="Rectangle 6"/>
          <p:cNvSpPr/>
          <p:nvPr/>
        </p:nvSpPr>
        <p:spPr>
          <a:xfrm>
            <a:off x="850331" y="5888933"/>
            <a:ext cx="6327373" cy="646331"/>
          </a:xfrm>
          <a:prstGeom prst="rect">
            <a:avLst/>
          </a:prstGeom>
        </p:spPr>
        <p:txBody>
          <a:bodyPr wrap="none">
            <a:spAutoFit/>
          </a:bodyPr>
          <a:lstStyle/>
          <a:p>
            <a:pPr algn="ctr" eaLnBrk="0" hangingPunct="0">
              <a:defRPr/>
            </a:pPr>
            <a:r>
              <a:rPr lang="en-US" b="1" kern="0" dirty="0" smtClean="0">
                <a:solidFill>
                  <a:srgbClr val="FF0000"/>
                </a:solidFill>
              </a:rPr>
              <a:t> </a:t>
            </a:r>
            <a:r>
              <a:rPr lang="en-US" b="1" kern="0" dirty="0" smtClean="0">
                <a:solidFill>
                  <a:srgbClr val="FF6600"/>
                </a:solidFill>
              </a:rPr>
              <a:t>Key – “Focusing on Output Measures” (The ‘X’ factor)</a:t>
            </a:r>
          </a:p>
          <a:p>
            <a:pPr algn="ctr" eaLnBrk="0" hangingPunct="0">
              <a:defRPr/>
            </a:pPr>
            <a:endParaRPr lang="en-US" b="1" kern="0" dirty="0">
              <a:solidFill>
                <a:srgbClr val="FF6600"/>
              </a:solidFill>
            </a:endParaRPr>
          </a:p>
        </p:txBody>
      </p:sp>
      <p:sp>
        <p:nvSpPr>
          <p:cNvPr id="10" name="Hexagon 9"/>
          <p:cNvSpPr/>
          <p:nvPr/>
        </p:nvSpPr>
        <p:spPr>
          <a:xfrm rot="5400000">
            <a:off x="1587250" y="933799"/>
            <a:ext cx="1739864" cy="1916642"/>
          </a:xfrm>
          <a:prstGeom prst="hexagon">
            <a:avLst>
              <a:gd name="adj" fmla="val 25000"/>
              <a:gd name="vf" fmla="val 115470"/>
            </a:avLst>
          </a:prstGeom>
        </p:spPr>
        <p:style>
          <a:lnRef idx="3">
            <a:schemeClr val="lt1"/>
          </a:lnRef>
          <a:fillRef idx="1">
            <a:schemeClr val="accent6"/>
          </a:fillRef>
          <a:effectRef idx="1">
            <a:schemeClr val="accent6"/>
          </a:effectRef>
          <a:fontRef idx="minor">
            <a:schemeClr val="lt1"/>
          </a:fontRef>
        </p:style>
      </p:sp>
      <p:grpSp>
        <p:nvGrpSpPr>
          <p:cNvPr id="12" name="Group 11"/>
          <p:cNvGrpSpPr/>
          <p:nvPr/>
        </p:nvGrpSpPr>
        <p:grpSpPr>
          <a:xfrm>
            <a:off x="493405" y="2381219"/>
            <a:ext cx="1916642" cy="1739864"/>
            <a:chOff x="2902012" y="0"/>
            <a:chExt cx="1916642" cy="1306850"/>
          </a:xfrm>
        </p:grpSpPr>
        <p:sp>
          <p:nvSpPr>
            <p:cNvPr id="13" name="Hexagon 12"/>
            <p:cNvSpPr/>
            <p:nvPr/>
          </p:nvSpPr>
          <p:spPr>
            <a:xfrm rot="5400000">
              <a:off x="3206908" y="-304896"/>
              <a:ext cx="1306850" cy="1916642"/>
            </a:xfrm>
            <a:prstGeom prst="hexagon">
              <a:avLst>
                <a:gd name="adj" fmla="val 25000"/>
                <a:gd name="vf" fmla="val 115470"/>
              </a:avLst>
            </a:prstGeom>
          </p:spPr>
          <p:style>
            <a:lnRef idx="3">
              <a:schemeClr val="lt1"/>
            </a:lnRef>
            <a:fillRef idx="1">
              <a:schemeClr val="accent3"/>
            </a:fillRef>
            <a:effectRef idx="1">
              <a:schemeClr val="accent3"/>
            </a:effectRef>
            <a:fontRef idx="minor">
              <a:schemeClr val="lt1"/>
            </a:fontRef>
          </p:style>
        </p:sp>
        <p:sp>
          <p:nvSpPr>
            <p:cNvPr id="14" name="Hexagon 4"/>
            <p:cNvSpPr/>
            <p:nvPr/>
          </p:nvSpPr>
          <p:spPr>
            <a:xfrm>
              <a:off x="3221452" y="217808"/>
              <a:ext cx="1277762" cy="87123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endParaRPr lang="en-GB" sz="3300" kern="1200" dirty="0"/>
            </a:p>
          </p:txBody>
        </p:sp>
      </p:grpSp>
      <p:sp>
        <p:nvSpPr>
          <p:cNvPr id="16" name="Hexagon 15"/>
          <p:cNvSpPr/>
          <p:nvPr/>
        </p:nvSpPr>
        <p:spPr>
          <a:xfrm rot="5400000">
            <a:off x="2573852" y="2307175"/>
            <a:ext cx="1739864" cy="1916642"/>
          </a:xfrm>
          <a:prstGeom prst="hexagon">
            <a:avLst>
              <a:gd name="adj" fmla="val 25000"/>
              <a:gd name="vf" fmla="val 115470"/>
            </a:avLst>
          </a:prstGeom>
        </p:spPr>
        <p:style>
          <a:lnRef idx="3">
            <a:schemeClr val="lt1"/>
          </a:lnRef>
          <a:fillRef idx="1">
            <a:schemeClr val="accent2"/>
          </a:fillRef>
          <a:effectRef idx="1">
            <a:schemeClr val="accent2"/>
          </a:effectRef>
          <a:fontRef idx="minor">
            <a:schemeClr val="lt1"/>
          </a:fontRef>
        </p:style>
      </p:sp>
      <p:sp>
        <p:nvSpPr>
          <p:cNvPr id="19" name="Hexagon 18"/>
          <p:cNvSpPr/>
          <p:nvPr/>
        </p:nvSpPr>
        <p:spPr>
          <a:xfrm rot="5400000">
            <a:off x="3551027" y="933799"/>
            <a:ext cx="1739864" cy="1916642"/>
          </a:xfrm>
          <a:prstGeom prst="hexagon">
            <a:avLst>
              <a:gd name="adj" fmla="val 25000"/>
              <a:gd name="vf" fmla="val 115470"/>
            </a:avLst>
          </a:prstGeom>
        </p:spPr>
        <p:style>
          <a:lnRef idx="3">
            <a:schemeClr val="lt1"/>
          </a:lnRef>
          <a:fillRef idx="1">
            <a:schemeClr val="accent5"/>
          </a:fillRef>
          <a:effectRef idx="1">
            <a:schemeClr val="accent5"/>
          </a:effectRef>
          <a:fontRef idx="minor">
            <a:schemeClr val="lt1"/>
          </a:fontRef>
        </p:style>
      </p:sp>
      <p:sp>
        <p:nvSpPr>
          <p:cNvPr id="22" name="Hexagon 21"/>
          <p:cNvSpPr/>
          <p:nvPr/>
        </p:nvSpPr>
        <p:spPr>
          <a:xfrm rot="5400000">
            <a:off x="4554841" y="2307175"/>
            <a:ext cx="1739864" cy="1916642"/>
          </a:xfrm>
          <a:prstGeom prst="hexagon">
            <a:avLst>
              <a:gd name="adj" fmla="val 25000"/>
              <a:gd name="vf" fmla="val 115470"/>
            </a:avLst>
          </a:prstGeom>
        </p:spPr>
        <p:style>
          <a:lnRef idx="3">
            <a:schemeClr val="lt1"/>
          </a:lnRef>
          <a:fillRef idx="1">
            <a:schemeClr val="accent1"/>
          </a:fillRef>
          <a:effectRef idx="1">
            <a:schemeClr val="accent1"/>
          </a:effectRef>
          <a:fontRef idx="minor">
            <a:schemeClr val="lt1"/>
          </a:fontRef>
        </p:style>
      </p:sp>
      <p:grpSp>
        <p:nvGrpSpPr>
          <p:cNvPr id="24" name="Group 23"/>
          <p:cNvGrpSpPr/>
          <p:nvPr/>
        </p:nvGrpSpPr>
        <p:grpSpPr>
          <a:xfrm>
            <a:off x="5443627" y="1030520"/>
            <a:ext cx="1916642" cy="1739864"/>
            <a:chOff x="2902012" y="0"/>
            <a:chExt cx="1916642" cy="1306850"/>
          </a:xfrm>
        </p:grpSpPr>
        <p:sp>
          <p:nvSpPr>
            <p:cNvPr id="25" name="Hexagon 24"/>
            <p:cNvSpPr/>
            <p:nvPr/>
          </p:nvSpPr>
          <p:spPr>
            <a:xfrm rot="5400000">
              <a:off x="3206908" y="-304896"/>
              <a:ext cx="1306850" cy="1916642"/>
            </a:xfrm>
            <a:prstGeom prst="hexagon">
              <a:avLst>
                <a:gd name="adj" fmla="val 25000"/>
                <a:gd name="vf" fmla="val 115470"/>
              </a:avLst>
            </a:prstGeom>
          </p:spPr>
          <p:style>
            <a:lnRef idx="3">
              <a:schemeClr val="lt1"/>
            </a:lnRef>
            <a:fillRef idx="1">
              <a:schemeClr val="accent4"/>
            </a:fillRef>
            <a:effectRef idx="1">
              <a:schemeClr val="accent4"/>
            </a:effectRef>
            <a:fontRef idx="minor">
              <a:schemeClr val="lt1"/>
            </a:fontRef>
          </p:style>
        </p:sp>
        <p:sp>
          <p:nvSpPr>
            <p:cNvPr id="26" name="Hexagon 4"/>
            <p:cNvSpPr/>
            <p:nvPr/>
          </p:nvSpPr>
          <p:spPr>
            <a:xfrm>
              <a:off x="3221452" y="217808"/>
              <a:ext cx="1277762" cy="87123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endParaRPr lang="en-GB" sz="3300" kern="1200" dirty="0"/>
            </a:p>
          </p:txBody>
        </p:sp>
      </p:grpSp>
      <p:sp>
        <p:nvSpPr>
          <p:cNvPr id="28" name="Hexagon 27"/>
          <p:cNvSpPr/>
          <p:nvPr/>
        </p:nvSpPr>
        <p:spPr>
          <a:xfrm rot="5400000">
            <a:off x="6509613" y="2317533"/>
            <a:ext cx="1739864" cy="1916642"/>
          </a:xfrm>
          <a:prstGeom prst="hexagon">
            <a:avLst>
              <a:gd name="adj" fmla="val 25000"/>
              <a:gd name="vf" fmla="val 115470"/>
            </a:avLst>
          </a:prstGeom>
        </p:spPr>
        <p:style>
          <a:lnRef idx="3">
            <a:schemeClr val="lt1"/>
          </a:lnRef>
          <a:fillRef idx="1">
            <a:schemeClr val="dk1"/>
          </a:fillRef>
          <a:effectRef idx="1">
            <a:schemeClr val="dk1"/>
          </a:effectRef>
          <a:fontRef idx="minor">
            <a:schemeClr val="lt1"/>
          </a:fontRef>
        </p:style>
      </p:sp>
      <p:grpSp>
        <p:nvGrpSpPr>
          <p:cNvPr id="30" name="Group 29"/>
          <p:cNvGrpSpPr/>
          <p:nvPr/>
        </p:nvGrpSpPr>
        <p:grpSpPr>
          <a:xfrm>
            <a:off x="1498861" y="3733016"/>
            <a:ext cx="1916642" cy="1739864"/>
            <a:chOff x="2902012" y="0"/>
            <a:chExt cx="1916642" cy="1306850"/>
          </a:xfrm>
        </p:grpSpPr>
        <p:sp>
          <p:nvSpPr>
            <p:cNvPr id="31" name="Hexagon 30"/>
            <p:cNvSpPr/>
            <p:nvPr/>
          </p:nvSpPr>
          <p:spPr>
            <a:xfrm rot="5400000">
              <a:off x="3206908" y="-304896"/>
              <a:ext cx="1306850" cy="1916642"/>
            </a:xfrm>
            <a:prstGeom prst="hexagon">
              <a:avLst>
                <a:gd name="adj" fmla="val 25000"/>
                <a:gd name="vf" fmla="val 115470"/>
              </a:avLst>
            </a:prstGeom>
          </p:spPr>
          <p:style>
            <a:lnRef idx="3">
              <a:schemeClr val="lt1"/>
            </a:lnRef>
            <a:fillRef idx="1">
              <a:schemeClr val="accent4"/>
            </a:fillRef>
            <a:effectRef idx="1">
              <a:schemeClr val="accent4"/>
            </a:effectRef>
            <a:fontRef idx="minor">
              <a:schemeClr val="lt1"/>
            </a:fontRef>
          </p:style>
        </p:sp>
        <p:sp>
          <p:nvSpPr>
            <p:cNvPr id="32" name="Hexagon 4"/>
            <p:cNvSpPr/>
            <p:nvPr/>
          </p:nvSpPr>
          <p:spPr>
            <a:xfrm>
              <a:off x="3221452" y="217808"/>
              <a:ext cx="1277762" cy="87123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endParaRPr lang="en-GB" sz="3300" kern="1200" dirty="0"/>
            </a:p>
          </p:txBody>
        </p:sp>
      </p:grpSp>
      <p:sp>
        <p:nvSpPr>
          <p:cNvPr id="34" name="Hexagon 33"/>
          <p:cNvSpPr/>
          <p:nvPr/>
        </p:nvSpPr>
        <p:spPr>
          <a:xfrm rot="5400000">
            <a:off x="3560454" y="3653365"/>
            <a:ext cx="1739864" cy="1916642"/>
          </a:xfrm>
          <a:prstGeom prst="hexagon">
            <a:avLst>
              <a:gd name="adj" fmla="val 25000"/>
              <a:gd name="vf" fmla="val 115470"/>
            </a:avLst>
          </a:prstGeom>
        </p:spPr>
        <p:style>
          <a:lnRef idx="3">
            <a:schemeClr val="lt1"/>
          </a:lnRef>
          <a:fillRef idx="1">
            <a:schemeClr val="accent5"/>
          </a:fillRef>
          <a:effectRef idx="1">
            <a:schemeClr val="accent5"/>
          </a:effectRef>
          <a:fontRef idx="minor">
            <a:schemeClr val="lt1"/>
          </a:fontRef>
        </p:style>
      </p:sp>
      <p:grpSp>
        <p:nvGrpSpPr>
          <p:cNvPr id="36" name="Group 35"/>
          <p:cNvGrpSpPr/>
          <p:nvPr/>
        </p:nvGrpSpPr>
        <p:grpSpPr>
          <a:xfrm>
            <a:off x="5462903" y="3733016"/>
            <a:ext cx="1916642" cy="1739864"/>
            <a:chOff x="2902012" y="0"/>
            <a:chExt cx="1916642" cy="1306850"/>
          </a:xfrm>
        </p:grpSpPr>
        <p:sp>
          <p:nvSpPr>
            <p:cNvPr id="37" name="Hexagon 36"/>
            <p:cNvSpPr/>
            <p:nvPr/>
          </p:nvSpPr>
          <p:spPr>
            <a:xfrm rot="5400000">
              <a:off x="3206908" y="-304896"/>
              <a:ext cx="1306850" cy="1916642"/>
            </a:xfrm>
            <a:prstGeom prst="hexagon">
              <a:avLst>
                <a:gd name="adj" fmla="val 25000"/>
                <a:gd name="vf" fmla="val 115470"/>
              </a:avLst>
            </a:prstGeom>
          </p:spPr>
          <p:style>
            <a:lnRef idx="3">
              <a:schemeClr val="lt1"/>
            </a:lnRef>
            <a:fillRef idx="1">
              <a:schemeClr val="accent6"/>
            </a:fillRef>
            <a:effectRef idx="1">
              <a:schemeClr val="accent6"/>
            </a:effectRef>
            <a:fontRef idx="minor">
              <a:schemeClr val="lt1"/>
            </a:fontRef>
          </p:style>
        </p:sp>
        <p:sp>
          <p:nvSpPr>
            <p:cNvPr id="38" name="Hexagon 4"/>
            <p:cNvSpPr/>
            <p:nvPr/>
          </p:nvSpPr>
          <p:spPr>
            <a:xfrm>
              <a:off x="3221452" y="217808"/>
              <a:ext cx="1277762" cy="87123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endParaRPr lang="en-GB" sz="3300" kern="1200" dirty="0"/>
            </a:p>
          </p:txBody>
        </p:sp>
      </p:grpSp>
      <p:sp>
        <p:nvSpPr>
          <p:cNvPr id="6" name="Rectangle 5"/>
          <p:cNvSpPr/>
          <p:nvPr/>
        </p:nvSpPr>
        <p:spPr>
          <a:xfrm>
            <a:off x="1498860" y="1568954"/>
            <a:ext cx="1728107" cy="707886"/>
          </a:xfrm>
          <a:prstGeom prst="rect">
            <a:avLst/>
          </a:prstGeom>
        </p:spPr>
        <p:txBody>
          <a:bodyPr wrap="square">
            <a:spAutoFit/>
          </a:bodyPr>
          <a:lstStyle/>
          <a:p>
            <a:pPr marL="187325" algn="ctr"/>
            <a:r>
              <a:rPr lang="en-GB" sz="2000" b="1" dirty="0">
                <a:solidFill>
                  <a:schemeClr val="bg1"/>
                </a:solidFill>
              </a:rPr>
              <a:t>Phase I studies</a:t>
            </a:r>
          </a:p>
        </p:txBody>
      </p:sp>
      <p:sp>
        <p:nvSpPr>
          <p:cNvPr id="39" name="Rectangle 38"/>
          <p:cNvSpPr/>
          <p:nvPr/>
        </p:nvSpPr>
        <p:spPr>
          <a:xfrm>
            <a:off x="3472065" y="1507644"/>
            <a:ext cx="1759809" cy="707886"/>
          </a:xfrm>
          <a:prstGeom prst="rect">
            <a:avLst/>
          </a:prstGeom>
        </p:spPr>
        <p:txBody>
          <a:bodyPr wrap="square">
            <a:spAutoFit/>
          </a:bodyPr>
          <a:lstStyle/>
          <a:p>
            <a:pPr marL="187325" algn="ctr"/>
            <a:r>
              <a:rPr lang="en-GB" sz="2000" b="1" dirty="0" smtClean="0">
                <a:solidFill>
                  <a:schemeClr val="bg1"/>
                </a:solidFill>
              </a:rPr>
              <a:t>Clinical Operations</a:t>
            </a:r>
            <a:endParaRPr lang="en-GB" sz="2000" b="1" dirty="0">
              <a:solidFill>
                <a:schemeClr val="bg1"/>
              </a:solidFill>
            </a:endParaRPr>
          </a:p>
        </p:txBody>
      </p:sp>
      <p:sp>
        <p:nvSpPr>
          <p:cNvPr id="40" name="Rectangle 39"/>
          <p:cNvSpPr/>
          <p:nvPr/>
        </p:nvSpPr>
        <p:spPr>
          <a:xfrm>
            <a:off x="5476571" y="1390259"/>
            <a:ext cx="1710560" cy="1015663"/>
          </a:xfrm>
          <a:prstGeom prst="rect">
            <a:avLst/>
          </a:prstGeom>
        </p:spPr>
        <p:txBody>
          <a:bodyPr wrap="square">
            <a:spAutoFit/>
          </a:bodyPr>
          <a:lstStyle/>
          <a:p>
            <a:pPr marL="187325" algn="ctr">
              <a:tabLst>
                <a:tab pos="447675" algn="l"/>
                <a:tab pos="536575" algn="l"/>
              </a:tabLst>
            </a:pPr>
            <a:r>
              <a:rPr lang="en-GB" sz="2000" b="1" dirty="0">
                <a:solidFill>
                  <a:schemeClr val="bg1"/>
                </a:solidFill>
              </a:rPr>
              <a:t>Study Monitoring Activities</a:t>
            </a:r>
          </a:p>
        </p:txBody>
      </p:sp>
      <p:sp>
        <p:nvSpPr>
          <p:cNvPr id="41" name="Rectangle 40"/>
          <p:cNvSpPr/>
          <p:nvPr/>
        </p:nvSpPr>
        <p:spPr>
          <a:xfrm>
            <a:off x="405516" y="2754033"/>
            <a:ext cx="1957397" cy="1015663"/>
          </a:xfrm>
          <a:prstGeom prst="rect">
            <a:avLst/>
          </a:prstGeom>
        </p:spPr>
        <p:txBody>
          <a:bodyPr wrap="square">
            <a:spAutoFit/>
          </a:bodyPr>
          <a:lstStyle/>
          <a:p>
            <a:pPr marL="187325" algn="ctr">
              <a:tabLst>
                <a:tab pos="447675" algn="l"/>
                <a:tab pos="536575" algn="l"/>
              </a:tabLst>
            </a:pPr>
            <a:r>
              <a:rPr lang="en-GB" sz="2000" b="1" dirty="0">
                <a:solidFill>
                  <a:schemeClr val="bg1"/>
                </a:solidFill>
              </a:rPr>
              <a:t>Supply Chain Management</a:t>
            </a:r>
          </a:p>
        </p:txBody>
      </p:sp>
      <p:sp>
        <p:nvSpPr>
          <p:cNvPr id="44" name="Rectangle 43"/>
          <p:cNvSpPr/>
          <p:nvPr/>
        </p:nvSpPr>
        <p:spPr>
          <a:xfrm>
            <a:off x="2457182" y="2770384"/>
            <a:ext cx="1797307" cy="1015663"/>
          </a:xfrm>
          <a:prstGeom prst="rect">
            <a:avLst/>
          </a:prstGeom>
        </p:spPr>
        <p:txBody>
          <a:bodyPr wrap="square">
            <a:spAutoFit/>
          </a:bodyPr>
          <a:lstStyle/>
          <a:p>
            <a:pPr marL="187325" algn="ctr">
              <a:tabLst>
                <a:tab pos="447675" algn="l"/>
                <a:tab pos="536575" algn="l"/>
              </a:tabLst>
            </a:pPr>
            <a:r>
              <a:rPr lang="en-GB" sz="2000" b="1" dirty="0" smtClean="0">
                <a:solidFill>
                  <a:schemeClr val="bg1"/>
                </a:solidFill>
              </a:rPr>
              <a:t>Clinical Quality Assurance</a:t>
            </a:r>
            <a:endParaRPr lang="en-GB" sz="2000" b="1" dirty="0">
              <a:solidFill>
                <a:schemeClr val="bg1"/>
              </a:solidFill>
            </a:endParaRPr>
          </a:p>
        </p:txBody>
      </p:sp>
      <p:sp>
        <p:nvSpPr>
          <p:cNvPr id="45" name="Rectangle 44"/>
          <p:cNvSpPr/>
          <p:nvPr/>
        </p:nvSpPr>
        <p:spPr>
          <a:xfrm>
            <a:off x="4518049" y="2878354"/>
            <a:ext cx="1609337" cy="707886"/>
          </a:xfrm>
          <a:prstGeom prst="rect">
            <a:avLst/>
          </a:prstGeom>
        </p:spPr>
        <p:txBody>
          <a:bodyPr wrap="square">
            <a:spAutoFit/>
          </a:bodyPr>
          <a:lstStyle/>
          <a:p>
            <a:pPr marL="187325" algn="ctr">
              <a:tabLst>
                <a:tab pos="447675" algn="l"/>
                <a:tab pos="536575" algn="l"/>
              </a:tabLst>
            </a:pPr>
            <a:r>
              <a:rPr lang="en-GB" sz="2000" b="1" dirty="0">
                <a:solidFill>
                  <a:schemeClr val="bg1"/>
                </a:solidFill>
              </a:rPr>
              <a:t>Project Planning </a:t>
            </a:r>
          </a:p>
        </p:txBody>
      </p:sp>
      <p:sp>
        <p:nvSpPr>
          <p:cNvPr id="46" name="Rectangle 45"/>
          <p:cNvSpPr/>
          <p:nvPr/>
        </p:nvSpPr>
        <p:spPr>
          <a:xfrm>
            <a:off x="6322424" y="2897208"/>
            <a:ext cx="1987484" cy="707886"/>
          </a:xfrm>
          <a:prstGeom prst="rect">
            <a:avLst/>
          </a:prstGeom>
        </p:spPr>
        <p:txBody>
          <a:bodyPr wrap="square">
            <a:spAutoFit/>
          </a:bodyPr>
          <a:lstStyle/>
          <a:p>
            <a:pPr marL="187325" algn="ctr">
              <a:tabLst>
                <a:tab pos="447675" algn="l"/>
                <a:tab pos="536575" algn="l"/>
              </a:tabLst>
            </a:pPr>
            <a:r>
              <a:rPr lang="en-GB" sz="2000" b="1" dirty="0" smtClean="0">
                <a:solidFill>
                  <a:schemeClr val="bg1"/>
                </a:solidFill>
              </a:rPr>
              <a:t>Clinical Trial Management</a:t>
            </a:r>
            <a:endParaRPr lang="en-GB" sz="2000" b="1" dirty="0">
              <a:solidFill>
                <a:schemeClr val="bg1"/>
              </a:solidFill>
            </a:endParaRPr>
          </a:p>
        </p:txBody>
      </p:sp>
      <p:sp>
        <p:nvSpPr>
          <p:cNvPr id="47" name="Rectangle 46"/>
          <p:cNvSpPr/>
          <p:nvPr/>
        </p:nvSpPr>
        <p:spPr>
          <a:xfrm>
            <a:off x="1310325" y="4098173"/>
            <a:ext cx="2138312" cy="1015663"/>
          </a:xfrm>
          <a:prstGeom prst="rect">
            <a:avLst/>
          </a:prstGeom>
        </p:spPr>
        <p:txBody>
          <a:bodyPr wrap="square">
            <a:spAutoFit/>
          </a:bodyPr>
          <a:lstStyle/>
          <a:p>
            <a:pPr marL="187325" algn="ctr">
              <a:tabLst>
                <a:tab pos="447675" algn="l"/>
                <a:tab pos="536575" algn="l"/>
              </a:tabLst>
            </a:pPr>
            <a:r>
              <a:rPr lang="en-GB" sz="2000" b="1" dirty="0" smtClean="0">
                <a:solidFill>
                  <a:schemeClr val="bg1"/>
                </a:solidFill>
              </a:rPr>
              <a:t>Clinical Trial Process</a:t>
            </a:r>
          </a:p>
          <a:p>
            <a:pPr marL="187325" algn="ctr">
              <a:tabLst>
                <a:tab pos="447675" algn="l"/>
                <a:tab pos="536575" algn="l"/>
              </a:tabLst>
            </a:pPr>
            <a:r>
              <a:rPr lang="en-GB" sz="2000" b="1" dirty="0" smtClean="0">
                <a:solidFill>
                  <a:schemeClr val="bg1"/>
                </a:solidFill>
              </a:rPr>
              <a:t>Enhancement</a:t>
            </a:r>
            <a:endParaRPr lang="en-GB" sz="2000" b="1" dirty="0">
              <a:solidFill>
                <a:schemeClr val="bg1"/>
              </a:solidFill>
            </a:endParaRPr>
          </a:p>
        </p:txBody>
      </p:sp>
      <p:sp>
        <p:nvSpPr>
          <p:cNvPr id="48" name="Rectangle 47"/>
          <p:cNvSpPr/>
          <p:nvPr/>
        </p:nvSpPr>
        <p:spPr>
          <a:xfrm>
            <a:off x="3265318" y="4057408"/>
            <a:ext cx="2138312" cy="1015663"/>
          </a:xfrm>
          <a:prstGeom prst="rect">
            <a:avLst/>
          </a:prstGeom>
        </p:spPr>
        <p:txBody>
          <a:bodyPr wrap="square">
            <a:spAutoFit/>
          </a:bodyPr>
          <a:lstStyle/>
          <a:p>
            <a:pPr marL="187325" algn="ctr">
              <a:tabLst>
                <a:tab pos="447675" algn="l"/>
                <a:tab pos="536575" algn="l"/>
              </a:tabLst>
            </a:pPr>
            <a:r>
              <a:rPr lang="en-GB" sz="2000" b="1" dirty="0" smtClean="0">
                <a:solidFill>
                  <a:schemeClr val="bg1"/>
                </a:solidFill>
              </a:rPr>
              <a:t>Metrics &amp; Benchmarking</a:t>
            </a:r>
          </a:p>
          <a:p>
            <a:pPr marL="187325" algn="ctr">
              <a:tabLst>
                <a:tab pos="447675" algn="l"/>
                <a:tab pos="536575" algn="l"/>
              </a:tabLst>
            </a:pPr>
            <a:r>
              <a:rPr lang="en-GB" sz="2000" b="1" dirty="0" smtClean="0">
                <a:solidFill>
                  <a:schemeClr val="bg1"/>
                </a:solidFill>
              </a:rPr>
              <a:t>Development</a:t>
            </a:r>
            <a:endParaRPr lang="en-GB" sz="2000" b="1" dirty="0">
              <a:solidFill>
                <a:schemeClr val="bg1"/>
              </a:solidFill>
            </a:endParaRPr>
          </a:p>
        </p:txBody>
      </p:sp>
      <p:sp>
        <p:nvSpPr>
          <p:cNvPr id="49" name="Rectangle 48"/>
          <p:cNvSpPr/>
          <p:nvPr/>
        </p:nvSpPr>
        <p:spPr>
          <a:xfrm>
            <a:off x="5354417" y="4220723"/>
            <a:ext cx="2036191" cy="707886"/>
          </a:xfrm>
          <a:prstGeom prst="rect">
            <a:avLst/>
          </a:prstGeom>
        </p:spPr>
        <p:txBody>
          <a:bodyPr wrap="square">
            <a:spAutoFit/>
          </a:bodyPr>
          <a:lstStyle/>
          <a:p>
            <a:pPr marL="187325" algn="ctr">
              <a:tabLst>
                <a:tab pos="447675" algn="l"/>
                <a:tab pos="536575" algn="l"/>
              </a:tabLst>
            </a:pPr>
            <a:r>
              <a:rPr lang="en-GB" sz="2000" b="1" dirty="0" smtClean="0">
                <a:solidFill>
                  <a:schemeClr val="bg1"/>
                </a:solidFill>
              </a:rPr>
              <a:t>Strategic Development</a:t>
            </a:r>
            <a:endParaRPr lang="en-GB" sz="2000" b="1" dirty="0">
              <a:solidFill>
                <a:schemeClr val="bg1"/>
              </a:solidFill>
            </a:endParaRPr>
          </a:p>
        </p:txBody>
      </p:sp>
      <p:pic>
        <p:nvPicPr>
          <p:cNvPr id="51" name="Picture 5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40829" y="5422925"/>
            <a:ext cx="1846840" cy="125407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64678925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0-#ppt_h/2"/>
                                          </p:val>
                                        </p:tav>
                                        <p:tav tm="100000">
                                          <p:val>
                                            <p:strVal val="#ppt_y"/>
                                          </p:val>
                                        </p:tav>
                                      </p:tavLst>
                                    </p:anim>
                                  </p:childTnLst>
                                </p:cTn>
                              </p:par>
                              <p:par>
                                <p:cTn id="9" presetID="2" presetClass="entr" presetSubtype="9"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0-#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1" fill="hold" grpId="0" nodeType="clickEffect">
                                  <p:stCondLst>
                                    <p:cond delay="0"/>
                                  </p:stCondLst>
                                  <p:childTnLst>
                                    <p:set>
                                      <p:cBhvr>
                                        <p:cTn id="16" dur="1" fill="hold">
                                          <p:stCondLst>
                                            <p:cond delay="0"/>
                                          </p:stCondLst>
                                        </p:cTn>
                                        <p:tgtEl>
                                          <p:spTgt spid="39"/>
                                        </p:tgtEl>
                                        <p:attrNameLst>
                                          <p:attrName>style.visibility</p:attrName>
                                        </p:attrNameLst>
                                      </p:cBhvr>
                                      <p:to>
                                        <p:strVal val="visible"/>
                                      </p:to>
                                    </p:set>
                                    <p:anim calcmode="lin" valueType="num">
                                      <p:cBhvr additive="base">
                                        <p:cTn id="17" dur="500" fill="hold"/>
                                        <p:tgtEl>
                                          <p:spTgt spid="39"/>
                                        </p:tgtEl>
                                        <p:attrNameLst>
                                          <p:attrName>ppt_x</p:attrName>
                                        </p:attrNameLst>
                                      </p:cBhvr>
                                      <p:tavLst>
                                        <p:tav tm="0">
                                          <p:val>
                                            <p:strVal val="#ppt_x"/>
                                          </p:val>
                                        </p:tav>
                                        <p:tav tm="100000">
                                          <p:val>
                                            <p:strVal val="#ppt_x"/>
                                          </p:val>
                                        </p:tav>
                                      </p:tavLst>
                                    </p:anim>
                                    <p:anim calcmode="lin" valueType="num">
                                      <p:cBhvr additive="base">
                                        <p:cTn id="18" dur="500" fill="hold"/>
                                        <p:tgtEl>
                                          <p:spTgt spid="39"/>
                                        </p:tgtEl>
                                        <p:attrNameLst>
                                          <p:attrName>ppt_y</p:attrName>
                                        </p:attrNameLst>
                                      </p:cBhvr>
                                      <p:tavLst>
                                        <p:tav tm="0">
                                          <p:val>
                                            <p:strVal val="0-#ppt_h/2"/>
                                          </p:val>
                                        </p:tav>
                                        <p:tav tm="100000">
                                          <p:val>
                                            <p:strVal val="#ppt_y"/>
                                          </p:val>
                                        </p:tav>
                                      </p:tavLst>
                                    </p:anim>
                                  </p:childTnLst>
                                </p:cTn>
                              </p:par>
                              <p:par>
                                <p:cTn id="19" presetID="2" presetClass="entr" presetSubtype="1" fill="hold" nodeType="withEffect">
                                  <p:stCondLst>
                                    <p:cond delay="0"/>
                                  </p:stCondLst>
                                  <p:childTnLst>
                                    <p:set>
                                      <p:cBhvr>
                                        <p:cTn id="20" dur="1" fill="hold">
                                          <p:stCondLst>
                                            <p:cond delay="0"/>
                                          </p:stCondLst>
                                        </p:cTn>
                                        <p:tgtEl>
                                          <p:spTgt spid="19"/>
                                        </p:tgtEl>
                                        <p:attrNameLst>
                                          <p:attrName>style.visibility</p:attrName>
                                        </p:attrNameLst>
                                      </p:cBhvr>
                                      <p:to>
                                        <p:strVal val="visible"/>
                                      </p:to>
                                    </p:set>
                                    <p:anim calcmode="lin" valueType="num">
                                      <p:cBhvr additive="base">
                                        <p:cTn id="21" dur="500" fill="hold"/>
                                        <p:tgtEl>
                                          <p:spTgt spid="19"/>
                                        </p:tgtEl>
                                        <p:attrNameLst>
                                          <p:attrName>ppt_x</p:attrName>
                                        </p:attrNameLst>
                                      </p:cBhvr>
                                      <p:tavLst>
                                        <p:tav tm="0">
                                          <p:val>
                                            <p:strVal val="#ppt_x"/>
                                          </p:val>
                                        </p:tav>
                                        <p:tav tm="100000">
                                          <p:val>
                                            <p:strVal val="#ppt_x"/>
                                          </p:val>
                                        </p:tav>
                                      </p:tavLst>
                                    </p:anim>
                                    <p:anim calcmode="lin" valueType="num">
                                      <p:cBhvr additive="base">
                                        <p:cTn id="22" dur="500" fill="hold"/>
                                        <p:tgtEl>
                                          <p:spTgt spid="19"/>
                                        </p:tgtEl>
                                        <p:attrNameLst>
                                          <p:attrName>ppt_y</p:attrName>
                                        </p:attrNameLst>
                                      </p:cBhvr>
                                      <p:tavLst>
                                        <p:tav tm="0">
                                          <p:val>
                                            <p:strVal val="0-#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3" fill="hold" nodeType="clickEffect">
                                  <p:stCondLst>
                                    <p:cond delay="0"/>
                                  </p:stCondLst>
                                  <p:childTnLst>
                                    <p:set>
                                      <p:cBhvr>
                                        <p:cTn id="26" dur="1" fill="hold">
                                          <p:stCondLst>
                                            <p:cond delay="0"/>
                                          </p:stCondLst>
                                        </p:cTn>
                                        <p:tgtEl>
                                          <p:spTgt spid="24"/>
                                        </p:tgtEl>
                                        <p:attrNameLst>
                                          <p:attrName>style.visibility</p:attrName>
                                        </p:attrNameLst>
                                      </p:cBhvr>
                                      <p:to>
                                        <p:strVal val="visible"/>
                                      </p:to>
                                    </p:set>
                                    <p:anim calcmode="lin" valueType="num">
                                      <p:cBhvr additive="base">
                                        <p:cTn id="27" dur="500" fill="hold"/>
                                        <p:tgtEl>
                                          <p:spTgt spid="24"/>
                                        </p:tgtEl>
                                        <p:attrNameLst>
                                          <p:attrName>ppt_x</p:attrName>
                                        </p:attrNameLst>
                                      </p:cBhvr>
                                      <p:tavLst>
                                        <p:tav tm="0">
                                          <p:val>
                                            <p:strVal val="1+#ppt_w/2"/>
                                          </p:val>
                                        </p:tav>
                                        <p:tav tm="100000">
                                          <p:val>
                                            <p:strVal val="#ppt_x"/>
                                          </p:val>
                                        </p:tav>
                                      </p:tavLst>
                                    </p:anim>
                                    <p:anim calcmode="lin" valueType="num">
                                      <p:cBhvr additive="base">
                                        <p:cTn id="28" dur="500" fill="hold"/>
                                        <p:tgtEl>
                                          <p:spTgt spid="24"/>
                                        </p:tgtEl>
                                        <p:attrNameLst>
                                          <p:attrName>ppt_y</p:attrName>
                                        </p:attrNameLst>
                                      </p:cBhvr>
                                      <p:tavLst>
                                        <p:tav tm="0">
                                          <p:val>
                                            <p:strVal val="0-#ppt_h/2"/>
                                          </p:val>
                                        </p:tav>
                                        <p:tav tm="100000">
                                          <p:val>
                                            <p:strVal val="#ppt_y"/>
                                          </p:val>
                                        </p:tav>
                                      </p:tavLst>
                                    </p:anim>
                                  </p:childTnLst>
                                </p:cTn>
                              </p:par>
                              <p:par>
                                <p:cTn id="29" presetID="2" presetClass="entr" presetSubtype="3" fill="hold" grpId="0" nodeType="withEffect">
                                  <p:stCondLst>
                                    <p:cond delay="0"/>
                                  </p:stCondLst>
                                  <p:childTnLst>
                                    <p:set>
                                      <p:cBhvr>
                                        <p:cTn id="30" dur="1" fill="hold">
                                          <p:stCondLst>
                                            <p:cond delay="0"/>
                                          </p:stCondLst>
                                        </p:cTn>
                                        <p:tgtEl>
                                          <p:spTgt spid="40"/>
                                        </p:tgtEl>
                                        <p:attrNameLst>
                                          <p:attrName>style.visibility</p:attrName>
                                        </p:attrNameLst>
                                      </p:cBhvr>
                                      <p:to>
                                        <p:strVal val="visible"/>
                                      </p:to>
                                    </p:set>
                                    <p:anim calcmode="lin" valueType="num">
                                      <p:cBhvr additive="base">
                                        <p:cTn id="31" dur="500" fill="hold"/>
                                        <p:tgtEl>
                                          <p:spTgt spid="40"/>
                                        </p:tgtEl>
                                        <p:attrNameLst>
                                          <p:attrName>ppt_x</p:attrName>
                                        </p:attrNameLst>
                                      </p:cBhvr>
                                      <p:tavLst>
                                        <p:tav tm="0">
                                          <p:val>
                                            <p:strVal val="1+#ppt_w/2"/>
                                          </p:val>
                                        </p:tav>
                                        <p:tav tm="100000">
                                          <p:val>
                                            <p:strVal val="#ppt_x"/>
                                          </p:val>
                                        </p:tav>
                                      </p:tavLst>
                                    </p:anim>
                                    <p:anim calcmode="lin" valueType="num">
                                      <p:cBhvr additive="base">
                                        <p:cTn id="32" dur="500" fill="hold"/>
                                        <p:tgtEl>
                                          <p:spTgt spid="40"/>
                                        </p:tgtEl>
                                        <p:attrNameLst>
                                          <p:attrName>ppt_y</p:attrName>
                                        </p:attrNameLst>
                                      </p:cBhvr>
                                      <p:tavLst>
                                        <p:tav tm="0">
                                          <p:val>
                                            <p:strVal val="0-#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12" fill="hold" grpId="0" nodeType="clickEffect">
                                  <p:stCondLst>
                                    <p:cond delay="0"/>
                                  </p:stCondLst>
                                  <p:childTnLst>
                                    <p:set>
                                      <p:cBhvr>
                                        <p:cTn id="36" dur="1" fill="hold">
                                          <p:stCondLst>
                                            <p:cond delay="0"/>
                                          </p:stCondLst>
                                        </p:cTn>
                                        <p:tgtEl>
                                          <p:spTgt spid="41"/>
                                        </p:tgtEl>
                                        <p:attrNameLst>
                                          <p:attrName>style.visibility</p:attrName>
                                        </p:attrNameLst>
                                      </p:cBhvr>
                                      <p:to>
                                        <p:strVal val="visible"/>
                                      </p:to>
                                    </p:set>
                                    <p:anim calcmode="lin" valueType="num">
                                      <p:cBhvr additive="base">
                                        <p:cTn id="37" dur="500" fill="hold"/>
                                        <p:tgtEl>
                                          <p:spTgt spid="41"/>
                                        </p:tgtEl>
                                        <p:attrNameLst>
                                          <p:attrName>ppt_x</p:attrName>
                                        </p:attrNameLst>
                                      </p:cBhvr>
                                      <p:tavLst>
                                        <p:tav tm="0">
                                          <p:val>
                                            <p:strVal val="0-#ppt_w/2"/>
                                          </p:val>
                                        </p:tav>
                                        <p:tav tm="100000">
                                          <p:val>
                                            <p:strVal val="#ppt_x"/>
                                          </p:val>
                                        </p:tav>
                                      </p:tavLst>
                                    </p:anim>
                                    <p:anim calcmode="lin" valueType="num">
                                      <p:cBhvr additive="base">
                                        <p:cTn id="38" dur="500" fill="hold"/>
                                        <p:tgtEl>
                                          <p:spTgt spid="41"/>
                                        </p:tgtEl>
                                        <p:attrNameLst>
                                          <p:attrName>ppt_y</p:attrName>
                                        </p:attrNameLst>
                                      </p:cBhvr>
                                      <p:tavLst>
                                        <p:tav tm="0">
                                          <p:val>
                                            <p:strVal val="1+#ppt_h/2"/>
                                          </p:val>
                                        </p:tav>
                                        <p:tav tm="100000">
                                          <p:val>
                                            <p:strVal val="#ppt_y"/>
                                          </p:val>
                                        </p:tav>
                                      </p:tavLst>
                                    </p:anim>
                                  </p:childTnLst>
                                </p:cTn>
                              </p:par>
                              <p:par>
                                <p:cTn id="39" presetID="2" presetClass="entr" presetSubtype="12" fill="hold" nodeType="withEffect">
                                  <p:stCondLst>
                                    <p:cond delay="0"/>
                                  </p:stCondLst>
                                  <p:childTnLst>
                                    <p:set>
                                      <p:cBhvr>
                                        <p:cTn id="40" dur="1" fill="hold">
                                          <p:stCondLst>
                                            <p:cond delay="0"/>
                                          </p:stCondLst>
                                        </p:cTn>
                                        <p:tgtEl>
                                          <p:spTgt spid="12"/>
                                        </p:tgtEl>
                                        <p:attrNameLst>
                                          <p:attrName>style.visibility</p:attrName>
                                        </p:attrNameLst>
                                      </p:cBhvr>
                                      <p:to>
                                        <p:strVal val="visible"/>
                                      </p:to>
                                    </p:set>
                                    <p:anim calcmode="lin" valueType="num">
                                      <p:cBhvr additive="base">
                                        <p:cTn id="41" dur="500" fill="hold"/>
                                        <p:tgtEl>
                                          <p:spTgt spid="12"/>
                                        </p:tgtEl>
                                        <p:attrNameLst>
                                          <p:attrName>ppt_x</p:attrName>
                                        </p:attrNameLst>
                                      </p:cBhvr>
                                      <p:tavLst>
                                        <p:tav tm="0">
                                          <p:val>
                                            <p:strVal val="0-#ppt_w/2"/>
                                          </p:val>
                                        </p:tav>
                                        <p:tav tm="100000">
                                          <p:val>
                                            <p:strVal val="#ppt_x"/>
                                          </p:val>
                                        </p:tav>
                                      </p:tavLst>
                                    </p:anim>
                                    <p:anim calcmode="lin" valueType="num">
                                      <p:cBhvr additive="base">
                                        <p:cTn id="4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44"/>
                                        </p:tgtEl>
                                        <p:attrNameLst>
                                          <p:attrName>style.visibility</p:attrName>
                                        </p:attrNameLst>
                                      </p:cBhvr>
                                      <p:to>
                                        <p:strVal val="visible"/>
                                      </p:to>
                                    </p:set>
                                    <p:anim calcmode="lin" valueType="num">
                                      <p:cBhvr additive="base">
                                        <p:cTn id="47" dur="500" fill="hold"/>
                                        <p:tgtEl>
                                          <p:spTgt spid="44"/>
                                        </p:tgtEl>
                                        <p:attrNameLst>
                                          <p:attrName>ppt_x</p:attrName>
                                        </p:attrNameLst>
                                      </p:cBhvr>
                                      <p:tavLst>
                                        <p:tav tm="0">
                                          <p:val>
                                            <p:strVal val="#ppt_x"/>
                                          </p:val>
                                        </p:tav>
                                        <p:tav tm="100000">
                                          <p:val>
                                            <p:strVal val="#ppt_x"/>
                                          </p:val>
                                        </p:tav>
                                      </p:tavLst>
                                    </p:anim>
                                    <p:anim calcmode="lin" valueType="num">
                                      <p:cBhvr additive="base">
                                        <p:cTn id="48" dur="500" fill="hold"/>
                                        <p:tgtEl>
                                          <p:spTgt spid="44"/>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16"/>
                                        </p:tgtEl>
                                        <p:attrNameLst>
                                          <p:attrName>style.visibility</p:attrName>
                                        </p:attrNameLst>
                                      </p:cBhvr>
                                      <p:to>
                                        <p:strVal val="visible"/>
                                      </p:to>
                                    </p:set>
                                    <p:anim calcmode="lin" valueType="num">
                                      <p:cBhvr additive="base">
                                        <p:cTn id="51" dur="500" fill="hold"/>
                                        <p:tgtEl>
                                          <p:spTgt spid="16"/>
                                        </p:tgtEl>
                                        <p:attrNameLst>
                                          <p:attrName>ppt_x</p:attrName>
                                        </p:attrNameLst>
                                      </p:cBhvr>
                                      <p:tavLst>
                                        <p:tav tm="0">
                                          <p:val>
                                            <p:strVal val="#ppt_x"/>
                                          </p:val>
                                        </p:tav>
                                        <p:tav tm="100000">
                                          <p:val>
                                            <p:strVal val="#ppt_x"/>
                                          </p:val>
                                        </p:tav>
                                      </p:tavLst>
                                    </p:anim>
                                    <p:anim calcmode="lin" valueType="num">
                                      <p:cBhvr additive="base">
                                        <p:cTn id="52"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grpId="0" nodeType="clickEffect">
                                  <p:stCondLst>
                                    <p:cond delay="0"/>
                                  </p:stCondLst>
                                  <p:childTnLst>
                                    <p:set>
                                      <p:cBhvr>
                                        <p:cTn id="56" dur="1" fill="hold">
                                          <p:stCondLst>
                                            <p:cond delay="0"/>
                                          </p:stCondLst>
                                        </p:cTn>
                                        <p:tgtEl>
                                          <p:spTgt spid="45"/>
                                        </p:tgtEl>
                                        <p:attrNameLst>
                                          <p:attrName>style.visibility</p:attrName>
                                        </p:attrNameLst>
                                      </p:cBhvr>
                                      <p:to>
                                        <p:strVal val="visible"/>
                                      </p:to>
                                    </p:set>
                                    <p:anim calcmode="lin" valueType="num">
                                      <p:cBhvr additive="base">
                                        <p:cTn id="57" dur="500" fill="hold"/>
                                        <p:tgtEl>
                                          <p:spTgt spid="45"/>
                                        </p:tgtEl>
                                        <p:attrNameLst>
                                          <p:attrName>ppt_x</p:attrName>
                                        </p:attrNameLst>
                                      </p:cBhvr>
                                      <p:tavLst>
                                        <p:tav tm="0">
                                          <p:val>
                                            <p:strVal val="#ppt_x"/>
                                          </p:val>
                                        </p:tav>
                                        <p:tav tm="100000">
                                          <p:val>
                                            <p:strVal val="#ppt_x"/>
                                          </p:val>
                                        </p:tav>
                                      </p:tavLst>
                                    </p:anim>
                                    <p:anim calcmode="lin" valueType="num">
                                      <p:cBhvr additive="base">
                                        <p:cTn id="58" dur="500" fill="hold"/>
                                        <p:tgtEl>
                                          <p:spTgt spid="45"/>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22"/>
                                        </p:tgtEl>
                                        <p:attrNameLst>
                                          <p:attrName>style.visibility</p:attrName>
                                        </p:attrNameLst>
                                      </p:cBhvr>
                                      <p:to>
                                        <p:strVal val="visible"/>
                                      </p:to>
                                    </p:set>
                                    <p:anim calcmode="lin" valueType="num">
                                      <p:cBhvr additive="base">
                                        <p:cTn id="61" dur="500" fill="hold"/>
                                        <p:tgtEl>
                                          <p:spTgt spid="22"/>
                                        </p:tgtEl>
                                        <p:attrNameLst>
                                          <p:attrName>ppt_x</p:attrName>
                                        </p:attrNameLst>
                                      </p:cBhvr>
                                      <p:tavLst>
                                        <p:tav tm="0">
                                          <p:val>
                                            <p:strVal val="#ppt_x"/>
                                          </p:val>
                                        </p:tav>
                                        <p:tav tm="100000">
                                          <p:val>
                                            <p:strVal val="#ppt_x"/>
                                          </p:val>
                                        </p:tav>
                                      </p:tavLst>
                                    </p:anim>
                                    <p:anim calcmode="lin" valueType="num">
                                      <p:cBhvr additive="base">
                                        <p:cTn id="62"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6" fill="hold" nodeType="clickEffect">
                                  <p:stCondLst>
                                    <p:cond delay="0"/>
                                  </p:stCondLst>
                                  <p:childTnLst>
                                    <p:set>
                                      <p:cBhvr>
                                        <p:cTn id="66" dur="1" fill="hold">
                                          <p:stCondLst>
                                            <p:cond delay="0"/>
                                          </p:stCondLst>
                                        </p:cTn>
                                        <p:tgtEl>
                                          <p:spTgt spid="28"/>
                                        </p:tgtEl>
                                        <p:attrNameLst>
                                          <p:attrName>style.visibility</p:attrName>
                                        </p:attrNameLst>
                                      </p:cBhvr>
                                      <p:to>
                                        <p:strVal val="visible"/>
                                      </p:to>
                                    </p:set>
                                    <p:anim calcmode="lin" valueType="num">
                                      <p:cBhvr additive="base">
                                        <p:cTn id="67" dur="500" fill="hold"/>
                                        <p:tgtEl>
                                          <p:spTgt spid="28"/>
                                        </p:tgtEl>
                                        <p:attrNameLst>
                                          <p:attrName>ppt_x</p:attrName>
                                        </p:attrNameLst>
                                      </p:cBhvr>
                                      <p:tavLst>
                                        <p:tav tm="0">
                                          <p:val>
                                            <p:strVal val="1+#ppt_w/2"/>
                                          </p:val>
                                        </p:tav>
                                        <p:tav tm="100000">
                                          <p:val>
                                            <p:strVal val="#ppt_x"/>
                                          </p:val>
                                        </p:tav>
                                      </p:tavLst>
                                    </p:anim>
                                    <p:anim calcmode="lin" valueType="num">
                                      <p:cBhvr additive="base">
                                        <p:cTn id="68" dur="500" fill="hold"/>
                                        <p:tgtEl>
                                          <p:spTgt spid="28"/>
                                        </p:tgtEl>
                                        <p:attrNameLst>
                                          <p:attrName>ppt_y</p:attrName>
                                        </p:attrNameLst>
                                      </p:cBhvr>
                                      <p:tavLst>
                                        <p:tav tm="0">
                                          <p:val>
                                            <p:strVal val="1+#ppt_h/2"/>
                                          </p:val>
                                        </p:tav>
                                        <p:tav tm="100000">
                                          <p:val>
                                            <p:strVal val="#ppt_y"/>
                                          </p:val>
                                        </p:tav>
                                      </p:tavLst>
                                    </p:anim>
                                  </p:childTnLst>
                                </p:cTn>
                              </p:par>
                              <p:par>
                                <p:cTn id="69" presetID="2" presetClass="entr" presetSubtype="6" fill="hold" grpId="0" nodeType="withEffect">
                                  <p:stCondLst>
                                    <p:cond delay="0"/>
                                  </p:stCondLst>
                                  <p:childTnLst>
                                    <p:set>
                                      <p:cBhvr>
                                        <p:cTn id="70" dur="1" fill="hold">
                                          <p:stCondLst>
                                            <p:cond delay="0"/>
                                          </p:stCondLst>
                                        </p:cTn>
                                        <p:tgtEl>
                                          <p:spTgt spid="46"/>
                                        </p:tgtEl>
                                        <p:attrNameLst>
                                          <p:attrName>style.visibility</p:attrName>
                                        </p:attrNameLst>
                                      </p:cBhvr>
                                      <p:to>
                                        <p:strVal val="visible"/>
                                      </p:to>
                                    </p:set>
                                    <p:anim calcmode="lin" valueType="num">
                                      <p:cBhvr additive="base">
                                        <p:cTn id="71" dur="500" fill="hold"/>
                                        <p:tgtEl>
                                          <p:spTgt spid="46"/>
                                        </p:tgtEl>
                                        <p:attrNameLst>
                                          <p:attrName>ppt_x</p:attrName>
                                        </p:attrNameLst>
                                      </p:cBhvr>
                                      <p:tavLst>
                                        <p:tav tm="0">
                                          <p:val>
                                            <p:strVal val="1+#ppt_w/2"/>
                                          </p:val>
                                        </p:tav>
                                        <p:tav tm="100000">
                                          <p:val>
                                            <p:strVal val="#ppt_x"/>
                                          </p:val>
                                        </p:tav>
                                      </p:tavLst>
                                    </p:anim>
                                    <p:anim calcmode="lin" valueType="num">
                                      <p:cBhvr additive="base">
                                        <p:cTn id="72" dur="500" fill="hold"/>
                                        <p:tgtEl>
                                          <p:spTgt spid="46"/>
                                        </p:tgtEl>
                                        <p:attrNameLst>
                                          <p:attrName>ppt_y</p:attrName>
                                        </p:attrNameLst>
                                      </p:cBhvr>
                                      <p:tavLst>
                                        <p:tav tm="0">
                                          <p:val>
                                            <p:strVal val="1+#ppt_h/2"/>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2" presetClass="entr" presetSubtype="12" fill="hold" nodeType="clickEffect">
                                  <p:stCondLst>
                                    <p:cond delay="0"/>
                                  </p:stCondLst>
                                  <p:childTnLst>
                                    <p:set>
                                      <p:cBhvr>
                                        <p:cTn id="76" dur="1" fill="hold">
                                          <p:stCondLst>
                                            <p:cond delay="0"/>
                                          </p:stCondLst>
                                        </p:cTn>
                                        <p:tgtEl>
                                          <p:spTgt spid="30"/>
                                        </p:tgtEl>
                                        <p:attrNameLst>
                                          <p:attrName>style.visibility</p:attrName>
                                        </p:attrNameLst>
                                      </p:cBhvr>
                                      <p:to>
                                        <p:strVal val="visible"/>
                                      </p:to>
                                    </p:set>
                                    <p:anim calcmode="lin" valueType="num">
                                      <p:cBhvr additive="base">
                                        <p:cTn id="77" dur="500" fill="hold"/>
                                        <p:tgtEl>
                                          <p:spTgt spid="30"/>
                                        </p:tgtEl>
                                        <p:attrNameLst>
                                          <p:attrName>ppt_x</p:attrName>
                                        </p:attrNameLst>
                                      </p:cBhvr>
                                      <p:tavLst>
                                        <p:tav tm="0">
                                          <p:val>
                                            <p:strVal val="0-#ppt_w/2"/>
                                          </p:val>
                                        </p:tav>
                                        <p:tav tm="100000">
                                          <p:val>
                                            <p:strVal val="#ppt_x"/>
                                          </p:val>
                                        </p:tav>
                                      </p:tavLst>
                                    </p:anim>
                                    <p:anim calcmode="lin" valueType="num">
                                      <p:cBhvr additive="base">
                                        <p:cTn id="78" dur="500" fill="hold"/>
                                        <p:tgtEl>
                                          <p:spTgt spid="30"/>
                                        </p:tgtEl>
                                        <p:attrNameLst>
                                          <p:attrName>ppt_y</p:attrName>
                                        </p:attrNameLst>
                                      </p:cBhvr>
                                      <p:tavLst>
                                        <p:tav tm="0">
                                          <p:val>
                                            <p:strVal val="1+#ppt_h/2"/>
                                          </p:val>
                                        </p:tav>
                                        <p:tav tm="100000">
                                          <p:val>
                                            <p:strVal val="#ppt_y"/>
                                          </p:val>
                                        </p:tav>
                                      </p:tavLst>
                                    </p:anim>
                                  </p:childTnLst>
                                </p:cTn>
                              </p:par>
                              <p:par>
                                <p:cTn id="79" presetID="2" presetClass="entr" presetSubtype="12" fill="hold" grpId="0" nodeType="withEffect">
                                  <p:stCondLst>
                                    <p:cond delay="0"/>
                                  </p:stCondLst>
                                  <p:childTnLst>
                                    <p:set>
                                      <p:cBhvr>
                                        <p:cTn id="80" dur="1" fill="hold">
                                          <p:stCondLst>
                                            <p:cond delay="0"/>
                                          </p:stCondLst>
                                        </p:cTn>
                                        <p:tgtEl>
                                          <p:spTgt spid="47"/>
                                        </p:tgtEl>
                                        <p:attrNameLst>
                                          <p:attrName>style.visibility</p:attrName>
                                        </p:attrNameLst>
                                      </p:cBhvr>
                                      <p:to>
                                        <p:strVal val="visible"/>
                                      </p:to>
                                    </p:set>
                                    <p:anim calcmode="lin" valueType="num">
                                      <p:cBhvr additive="base">
                                        <p:cTn id="81" dur="500" fill="hold"/>
                                        <p:tgtEl>
                                          <p:spTgt spid="47"/>
                                        </p:tgtEl>
                                        <p:attrNameLst>
                                          <p:attrName>ppt_x</p:attrName>
                                        </p:attrNameLst>
                                      </p:cBhvr>
                                      <p:tavLst>
                                        <p:tav tm="0">
                                          <p:val>
                                            <p:strVal val="0-#ppt_w/2"/>
                                          </p:val>
                                        </p:tav>
                                        <p:tav tm="100000">
                                          <p:val>
                                            <p:strVal val="#ppt_x"/>
                                          </p:val>
                                        </p:tav>
                                      </p:tavLst>
                                    </p:anim>
                                    <p:anim calcmode="lin" valueType="num">
                                      <p:cBhvr additive="base">
                                        <p:cTn id="82" dur="500" fill="hold"/>
                                        <p:tgtEl>
                                          <p:spTgt spid="47"/>
                                        </p:tgtEl>
                                        <p:attrNameLst>
                                          <p:attrName>ppt_y</p:attrName>
                                        </p:attrNameLst>
                                      </p:cBhvr>
                                      <p:tavLst>
                                        <p:tav tm="0">
                                          <p:val>
                                            <p:strVal val="1+#ppt_h/2"/>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2" presetClass="entr" presetSubtype="4" fill="hold" grpId="0" nodeType="clickEffect">
                                  <p:stCondLst>
                                    <p:cond delay="0"/>
                                  </p:stCondLst>
                                  <p:childTnLst>
                                    <p:set>
                                      <p:cBhvr>
                                        <p:cTn id="86" dur="1" fill="hold">
                                          <p:stCondLst>
                                            <p:cond delay="0"/>
                                          </p:stCondLst>
                                        </p:cTn>
                                        <p:tgtEl>
                                          <p:spTgt spid="48"/>
                                        </p:tgtEl>
                                        <p:attrNameLst>
                                          <p:attrName>style.visibility</p:attrName>
                                        </p:attrNameLst>
                                      </p:cBhvr>
                                      <p:to>
                                        <p:strVal val="visible"/>
                                      </p:to>
                                    </p:set>
                                    <p:anim calcmode="lin" valueType="num">
                                      <p:cBhvr additive="base">
                                        <p:cTn id="87" dur="500" fill="hold"/>
                                        <p:tgtEl>
                                          <p:spTgt spid="48"/>
                                        </p:tgtEl>
                                        <p:attrNameLst>
                                          <p:attrName>ppt_x</p:attrName>
                                        </p:attrNameLst>
                                      </p:cBhvr>
                                      <p:tavLst>
                                        <p:tav tm="0">
                                          <p:val>
                                            <p:strVal val="#ppt_x"/>
                                          </p:val>
                                        </p:tav>
                                        <p:tav tm="100000">
                                          <p:val>
                                            <p:strVal val="#ppt_x"/>
                                          </p:val>
                                        </p:tav>
                                      </p:tavLst>
                                    </p:anim>
                                    <p:anim calcmode="lin" valueType="num">
                                      <p:cBhvr additive="base">
                                        <p:cTn id="88" dur="500" fill="hold"/>
                                        <p:tgtEl>
                                          <p:spTgt spid="48"/>
                                        </p:tgtEl>
                                        <p:attrNameLst>
                                          <p:attrName>ppt_y</p:attrName>
                                        </p:attrNameLst>
                                      </p:cBhvr>
                                      <p:tavLst>
                                        <p:tav tm="0">
                                          <p:val>
                                            <p:strVal val="1+#ppt_h/2"/>
                                          </p:val>
                                        </p:tav>
                                        <p:tav tm="100000">
                                          <p:val>
                                            <p:strVal val="#ppt_y"/>
                                          </p:val>
                                        </p:tav>
                                      </p:tavLst>
                                    </p:anim>
                                  </p:childTnLst>
                                </p:cTn>
                              </p:par>
                              <p:par>
                                <p:cTn id="89" presetID="2" presetClass="entr" presetSubtype="4" fill="hold" nodeType="withEffect">
                                  <p:stCondLst>
                                    <p:cond delay="0"/>
                                  </p:stCondLst>
                                  <p:childTnLst>
                                    <p:set>
                                      <p:cBhvr>
                                        <p:cTn id="90" dur="1" fill="hold">
                                          <p:stCondLst>
                                            <p:cond delay="0"/>
                                          </p:stCondLst>
                                        </p:cTn>
                                        <p:tgtEl>
                                          <p:spTgt spid="34"/>
                                        </p:tgtEl>
                                        <p:attrNameLst>
                                          <p:attrName>style.visibility</p:attrName>
                                        </p:attrNameLst>
                                      </p:cBhvr>
                                      <p:to>
                                        <p:strVal val="visible"/>
                                      </p:to>
                                    </p:set>
                                    <p:anim calcmode="lin" valueType="num">
                                      <p:cBhvr additive="base">
                                        <p:cTn id="91" dur="500" fill="hold"/>
                                        <p:tgtEl>
                                          <p:spTgt spid="34"/>
                                        </p:tgtEl>
                                        <p:attrNameLst>
                                          <p:attrName>ppt_x</p:attrName>
                                        </p:attrNameLst>
                                      </p:cBhvr>
                                      <p:tavLst>
                                        <p:tav tm="0">
                                          <p:val>
                                            <p:strVal val="#ppt_x"/>
                                          </p:val>
                                        </p:tav>
                                        <p:tav tm="100000">
                                          <p:val>
                                            <p:strVal val="#ppt_x"/>
                                          </p:val>
                                        </p:tav>
                                      </p:tavLst>
                                    </p:anim>
                                    <p:anim calcmode="lin" valueType="num">
                                      <p:cBhvr additive="base">
                                        <p:cTn id="92"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6" fill="hold" grpId="0" nodeType="clickEffect">
                                  <p:stCondLst>
                                    <p:cond delay="0"/>
                                  </p:stCondLst>
                                  <p:childTnLst>
                                    <p:set>
                                      <p:cBhvr>
                                        <p:cTn id="96" dur="1" fill="hold">
                                          <p:stCondLst>
                                            <p:cond delay="0"/>
                                          </p:stCondLst>
                                        </p:cTn>
                                        <p:tgtEl>
                                          <p:spTgt spid="49"/>
                                        </p:tgtEl>
                                        <p:attrNameLst>
                                          <p:attrName>style.visibility</p:attrName>
                                        </p:attrNameLst>
                                      </p:cBhvr>
                                      <p:to>
                                        <p:strVal val="visible"/>
                                      </p:to>
                                    </p:set>
                                    <p:anim calcmode="lin" valueType="num">
                                      <p:cBhvr additive="base">
                                        <p:cTn id="97" dur="500" fill="hold"/>
                                        <p:tgtEl>
                                          <p:spTgt spid="49"/>
                                        </p:tgtEl>
                                        <p:attrNameLst>
                                          <p:attrName>ppt_x</p:attrName>
                                        </p:attrNameLst>
                                      </p:cBhvr>
                                      <p:tavLst>
                                        <p:tav tm="0">
                                          <p:val>
                                            <p:strVal val="1+#ppt_w/2"/>
                                          </p:val>
                                        </p:tav>
                                        <p:tav tm="100000">
                                          <p:val>
                                            <p:strVal val="#ppt_x"/>
                                          </p:val>
                                        </p:tav>
                                      </p:tavLst>
                                    </p:anim>
                                    <p:anim calcmode="lin" valueType="num">
                                      <p:cBhvr additive="base">
                                        <p:cTn id="98" dur="500" fill="hold"/>
                                        <p:tgtEl>
                                          <p:spTgt spid="49"/>
                                        </p:tgtEl>
                                        <p:attrNameLst>
                                          <p:attrName>ppt_y</p:attrName>
                                        </p:attrNameLst>
                                      </p:cBhvr>
                                      <p:tavLst>
                                        <p:tav tm="0">
                                          <p:val>
                                            <p:strVal val="1+#ppt_h/2"/>
                                          </p:val>
                                        </p:tav>
                                        <p:tav tm="100000">
                                          <p:val>
                                            <p:strVal val="#ppt_y"/>
                                          </p:val>
                                        </p:tav>
                                      </p:tavLst>
                                    </p:anim>
                                  </p:childTnLst>
                                </p:cTn>
                              </p:par>
                              <p:par>
                                <p:cTn id="99" presetID="2" presetClass="entr" presetSubtype="6" fill="hold" nodeType="withEffect">
                                  <p:stCondLst>
                                    <p:cond delay="0"/>
                                  </p:stCondLst>
                                  <p:childTnLst>
                                    <p:set>
                                      <p:cBhvr>
                                        <p:cTn id="100" dur="1" fill="hold">
                                          <p:stCondLst>
                                            <p:cond delay="0"/>
                                          </p:stCondLst>
                                        </p:cTn>
                                        <p:tgtEl>
                                          <p:spTgt spid="36"/>
                                        </p:tgtEl>
                                        <p:attrNameLst>
                                          <p:attrName>style.visibility</p:attrName>
                                        </p:attrNameLst>
                                      </p:cBhvr>
                                      <p:to>
                                        <p:strVal val="visible"/>
                                      </p:to>
                                    </p:set>
                                    <p:anim calcmode="lin" valueType="num">
                                      <p:cBhvr additive="base">
                                        <p:cTn id="101" dur="500" fill="hold"/>
                                        <p:tgtEl>
                                          <p:spTgt spid="36"/>
                                        </p:tgtEl>
                                        <p:attrNameLst>
                                          <p:attrName>ppt_x</p:attrName>
                                        </p:attrNameLst>
                                      </p:cBhvr>
                                      <p:tavLst>
                                        <p:tav tm="0">
                                          <p:val>
                                            <p:strVal val="1+#ppt_w/2"/>
                                          </p:val>
                                        </p:tav>
                                        <p:tav tm="100000">
                                          <p:val>
                                            <p:strVal val="#ppt_x"/>
                                          </p:val>
                                        </p:tav>
                                      </p:tavLst>
                                    </p:anim>
                                    <p:anim calcmode="lin" valueType="num">
                                      <p:cBhvr additive="base">
                                        <p:cTn id="102"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par>
                    <p:cTn id="103" fill="hold">
                      <p:stCondLst>
                        <p:cond delay="indefinite"/>
                      </p:stCondLst>
                      <p:childTnLst>
                        <p:par>
                          <p:cTn id="104" fill="hold">
                            <p:stCondLst>
                              <p:cond delay="0"/>
                            </p:stCondLst>
                            <p:childTnLst>
                              <p:par>
                                <p:cTn id="105" presetID="53" presetClass="entr" presetSubtype="16" fill="hold" grpId="0" nodeType="clickEffect">
                                  <p:stCondLst>
                                    <p:cond delay="0"/>
                                  </p:stCondLst>
                                  <p:childTnLst>
                                    <p:set>
                                      <p:cBhvr>
                                        <p:cTn id="106" dur="1" fill="hold">
                                          <p:stCondLst>
                                            <p:cond delay="0"/>
                                          </p:stCondLst>
                                        </p:cTn>
                                        <p:tgtEl>
                                          <p:spTgt spid="7"/>
                                        </p:tgtEl>
                                        <p:attrNameLst>
                                          <p:attrName>style.visibility</p:attrName>
                                        </p:attrNameLst>
                                      </p:cBhvr>
                                      <p:to>
                                        <p:strVal val="visible"/>
                                      </p:to>
                                    </p:set>
                                    <p:anim calcmode="lin" valueType="num">
                                      <p:cBhvr>
                                        <p:cTn id="107" dur="500" fill="hold"/>
                                        <p:tgtEl>
                                          <p:spTgt spid="7"/>
                                        </p:tgtEl>
                                        <p:attrNameLst>
                                          <p:attrName>ppt_w</p:attrName>
                                        </p:attrNameLst>
                                      </p:cBhvr>
                                      <p:tavLst>
                                        <p:tav tm="0">
                                          <p:val>
                                            <p:fltVal val="0"/>
                                          </p:val>
                                        </p:tav>
                                        <p:tav tm="100000">
                                          <p:val>
                                            <p:strVal val="#ppt_w"/>
                                          </p:val>
                                        </p:tav>
                                      </p:tavLst>
                                    </p:anim>
                                    <p:anim calcmode="lin" valueType="num">
                                      <p:cBhvr>
                                        <p:cTn id="108" dur="500" fill="hold"/>
                                        <p:tgtEl>
                                          <p:spTgt spid="7"/>
                                        </p:tgtEl>
                                        <p:attrNameLst>
                                          <p:attrName>ppt_h</p:attrName>
                                        </p:attrNameLst>
                                      </p:cBhvr>
                                      <p:tavLst>
                                        <p:tav tm="0">
                                          <p:val>
                                            <p:fltVal val="0"/>
                                          </p:val>
                                        </p:tav>
                                        <p:tav tm="100000">
                                          <p:val>
                                            <p:strVal val="#ppt_h"/>
                                          </p:val>
                                        </p:tav>
                                      </p:tavLst>
                                    </p:anim>
                                    <p:animEffect transition="in" filter="fade">
                                      <p:cBhvr>
                                        <p:cTn id="109" dur="500"/>
                                        <p:tgtEl>
                                          <p:spTgt spid="7"/>
                                        </p:tgtEl>
                                      </p:cBhvr>
                                    </p:animEffect>
                                  </p:childTnLst>
                                </p:cTn>
                              </p:par>
                            </p:childTnLst>
                          </p:cTn>
                        </p:par>
                      </p:childTnLst>
                    </p:cTn>
                  </p:par>
                  <p:par>
                    <p:cTn id="110" fill="hold">
                      <p:stCondLst>
                        <p:cond delay="indefinite"/>
                      </p:stCondLst>
                      <p:childTnLst>
                        <p:par>
                          <p:cTn id="111" fill="hold">
                            <p:stCondLst>
                              <p:cond delay="0"/>
                            </p:stCondLst>
                            <p:childTnLst>
                              <p:par>
                                <p:cTn id="112" presetID="53" presetClass="entr" presetSubtype="16" fill="hold" nodeType="clickEffect">
                                  <p:stCondLst>
                                    <p:cond delay="0"/>
                                  </p:stCondLst>
                                  <p:childTnLst>
                                    <p:set>
                                      <p:cBhvr>
                                        <p:cTn id="113" dur="1" fill="hold">
                                          <p:stCondLst>
                                            <p:cond delay="0"/>
                                          </p:stCondLst>
                                        </p:cTn>
                                        <p:tgtEl>
                                          <p:spTgt spid="51"/>
                                        </p:tgtEl>
                                        <p:attrNameLst>
                                          <p:attrName>style.visibility</p:attrName>
                                        </p:attrNameLst>
                                      </p:cBhvr>
                                      <p:to>
                                        <p:strVal val="visible"/>
                                      </p:to>
                                    </p:set>
                                    <p:anim calcmode="lin" valueType="num">
                                      <p:cBhvr>
                                        <p:cTn id="114" dur="500" fill="hold"/>
                                        <p:tgtEl>
                                          <p:spTgt spid="51"/>
                                        </p:tgtEl>
                                        <p:attrNameLst>
                                          <p:attrName>ppt_w</p:attrName>
                                        </p:attrNameLst>
                                      </p:cBhvr>
                                      <p:tavLst>
                                        <p:tav tm="0">
                                          <p:val>
                                            <p:fltVal val="0"/>
                                          </p:val>
                                        </p:tav>
                                        <p:tav tm="100000">
                                          <p:val>
                                            <p:strVal val="#ppt_w"/>
                                          </p:val>
                                        </p:tav>
                                      </p:tavLst>
                                    </p:anim>
                                    <p:anim calcmode="lin" valueType="num">
                                      <p:cBhvr>
                                        <p:cTn id="115" dur="500" fill="hold"/>
                                        <p:tgtEl>
                                          <p:spTgt spid="51"/>
                                        </p:tgtEl>
                                        <p:attrNameLst>
                                          <p:attrName>ppt_h</p:attrName>
                                        </p:attrNameLst>
                                      </p:cBhvr>
                                      <p:tavLst>
                                        <p:tav tm="0">
                                          <p:val>
                                            <p:fltVal val="0"/>
                                          </p:val>
                                        </p:tav>
                                        <p:tav tm="100000">
                                          <p:val>
                                            <p:strVal val="#ppt_h"/>
                                          </p:val>
                                        </p:tav>
                                      </p:tavLst>
                                    </p:anim>
                                    <p:animEffect transition="in" filter="fade">
                                      <p:cBhvr>
                                        <p:cTn id="116"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6" grpId="0"/>
      <p:bldP spid="39" grpId="0"/>
      <p:bldP spid="40" grpId="0"/>
      <p:bldP spid="41" grpId="0"/>
      <p:bldP spid="44" grpId="0"/>
      <p:bldP spid="45" grpId="0"/>
      <p:bldP spid="46" grpId="0"/>
      <p:bldP spid="47" grpId="0"/>
      <p:bldP spid="48" grpId="0"/>
      <p:bldP spid="4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9938" y="103695"/>
            <a:ext cx="7990152" cy="867265"/>
          </a:xfrm>
        </p:spPr>
        <p:txBody>
          <a:bodyPr anchor="ctr"/>
          <a:lstStyle/>
          <a:p>
            <a:r>
              <a:rPr lang="en-US" b="1" dirty="0" smtClean="0"/>
              <a:t>Key Potential Difficulties in Application</a:t>
            </a:r>
            <a:endParaRPr lang="en-GB" b="1" dirty="0"/>
          </a:p>
        </p:txBody>
      </p:sp>
      <p:sp>
        <p:nvSpPr>
          <p:cNvPr id="3" name="Text Placeholder 2"/>
          <p:cNvSpPr>
            <a:spLocks noGrp="1"/>
          </p:cNvSpPr>
          <p:nvPr>
            <p:ph type="body" sz="quarter" idx="12"/>
          </p:nvPr>
        </p:nvSpPr>
        <p:spPr>
          <a:xfrm>
            <a:off x="344077" y="1219200"/>
            <a:ext cx="8564253" cy="4724400"/>
          </a:xfrm>
        </p:spPr>
        <p:txBody>
          <a:bodyPr/>
          <a:lstStyle/>
          <a:p>
            <a:pPr marL="633413" indent="-457200">
              <a:buFont typeface="Arial" panose="020B0604020202020204" pitchFamily="34" charset="0"/>
              <a:buChar char="•"/>
            </a:pPr>
            <a:r>
              <a:rPr lang="en-GB" dirty="0" smtClean="0">
                <a:solidFill>
                  <a:schemeClr val="tx1"/>
                </a:solidFill>
              </a:rPr>
              <a:t>Poor </a:t>
            </a:r>
            <a:r>
              <a:rPr lang="en-GB" dirty="0">
                <a:solidFill>
                  <a:schemeClr val="tx1"/>
                </a:solidFill>
              </a:rPr>
              <a:t>understanding </a:t>
            </a:r>
            <a:endParaRPr lang="en-GB" dirty="0" smtClean="0">
              <a:solidFill>
                <a:schemeClr val="tx1"/>
              </a:solidFill>
            </a:endParaRPr>
          </a:p>
          <a:p>
            <a:pPr marL="633413" indent="-457200">
              <a:buFont typeface="Arial" panose="020B0604020202020204" pitchFamily="34" charset="0"/>
              <a:buChar char="•"/>
            </a:pPr>
            <a:r>
              <a:rPr lang="en-GB" dirty="0" smtClean="0">
                <a:solidFill>
                  <a:schemeClr val="tx1"/>
                </a:solidFill>
              </a:rPr>
              <a:t>Improper </a:t>
            </a:r>
            <a:r>
              <a:rPr lang="en-GB" dirty="0">
                <a:solidFill>
                  <a:schemeClr val="tx1"/>
                </a:solidFill>
              </a:rPr>
              <a:t>application </a:t>
            </a:r>
            <a:r>
              <a:rPr lang="en-GB" dirty="0" smtClean="0">
                <a:solidFill>
                  <a:schemeClr val="tx1"/>
                </a:solidFill>
              </a:rPr>
              <a:t>of statistics/methodology</a:t>
            </a:r>
            <a:endParaRPr lang="en-GB" dirty="0">
              <a:solidFill>
                <a:schemeClr val="tx1"/>
              </a:solidFill>
            </a:endParaRPr>
          </a:p>
          <a:p>
            <a:pPr marL="633413" indent="-457200">
              <a:buFont typeface="Arial" panose="020B0604020202020204" pitchFamily="34" charset="0"/>
              <a:buChar char="•"/>
            </a:pPr>
            <a:r>
              <a:rPr lang="en-GB" dirty="0" smtClean="0">
                <a:solidFill>
                  <a:schemeClr val="tx1"/>
                </a:solidFill>
              </a:rPr>
              <a:t>“</a:t>
            </a:r>
            <a:r>
              <a:rPr lang="en-GB" dirty="0">
                <a:solidFill>
                  <a:schemeClr val="tx1"/>
                </a:solidFill>
              </a:rPr>
              <a:t>Going through the motions”</a:t>
            </a:r>
          </a:p>
          <a:p>
            <a:pPr marL="633413" indent="-457200">
              <a:buFont typeface="Arial" panose="020B0604020202020204" pitchFamily="34" charset="0"/>
              <a:buChar char="•"/>
            </a:pPr>
            <a:r>
              <a:rPr lang="en-GB" dirty="0" smtClean="0">
                <a:solidFill>
                  <a:schemeClr val="tx1"/>
                </a:solidFill>
              </a:rPr>
              <a:t>Lack of time and clarity about project</a:t>
            </a:r>
          </a:p>
          <a:p>
            <a:pPr marL="633413" indent="-457200">
              <a:buFont typeface="Arial" panose="020B0604020202020204" pitchFamily="34" charset="0"/>
              <a:buChar char="•"/>
            </a:pPr>
            <a:r>
              <a:rPr lang="en-GB" dirty="0" smtClean="0">
                <a:solidFill>
                  <a:schemeClr val="tx1"/>
                </a:solidFill>
              </a:rPr>
              <a:t>Resistance to change</a:t>
            </a:r>
            <a:endParaRPr lang="en-GB" dirty="0">
              <a:solidFill>
                <a:schemeClr val="tx1"/>
              </a:solidFill>
            </a:endParaRPr>
          </a:p>
          <a:p>
            <a:pPr marL="633413" indent="-457200">
              <a:buFont typeface="Arial" panose="020B0604020202020204" pitchFamily="34" charset="0"/>
              <a:buChar char="•"/>
            </a:pPr>
            <a:r>
              <a:rPr lang="en-GB" dirty="0" smtClean="0">
                <a:solidFill>
                  <a:schemeClr val="tx1"/>
                </a:solidFill>
              </a:rPr>
              <a:t>Negative </a:t>
            </a:r>
            <a:r>
              <a:rPr lang="en-GB" dirty="0">
                <a:solidFill>
                  <a:schemeClr val="tx1"/>
                </a:solidFill>
              </a:rPr>
              <a:t>perceptions </a:t>
            </a:r>
            <a:endParaRPr lang="en-GB" dirty="0" smtClean="0">
              <a:solidFill>
                <a:schemeClr val="tx1"/>
              </a:solidFill>
            </a:endParaRPr>
          </a:p>
          <a:p>
            <a:pPr marL="633413" indent="-457200">
              <a:buFont typeface="Arial" panose="020B0604020202020204" pitchFamily="34" charset="0"/>
              <a:buChar char="•"/>
            </a:pPr>
            <a:r>
              <a:rPr lang="en-GB" dirty="0" smtClean="0">
                <a:solidFill>
                  <a:schemeClr val="tx1"/>
                </a:solidFill>
              </a:rPr>
              <a:t>Lack of effective system of communication</a:t>
            </a:r>
            <a:endParaRPr lang="en-GB" dirty="0">
              <a:solidFill>
                <a:schemeClr val="tx1"/>
              </a:solidFill>
            </a:endParaRPr>
          </a:p>
        </p:txBody>
      </p:sp>
      <p:sp>
        <p:nvSpPr>
          <p:cNvPr id="6" name="Footer Placeholder 7"/>
          <p:cNvSpPr>
            <a:spLocks noGrp="1"/>
          </p:cNvSpPr>
          <p:nvPr>
            <p:ph type="ftr" sz="quarter" idx="14"/>
          </p:nvPr>
        </p:nvSpPr>
        <p:spPr>
          <a:xfrm>
            <a:off x="479871" y="6467483"/>
            <a:ext cx="6273354" cy="273049"/>
          </a:xfrm>
        </p:spPr>
        <p:txBody>
          <a:bodyPr/>
          <a:lstStyle/>
          <a:p>
            <a:r>
              <a:rPr lang="en-GB" dirty="0"/>
              <a:t>Lean Six Sigma and </a:t>
            </a:r>
            <a:r>
              <a:rPr lang="en-GB" dirty="0" smtClean="0"/>
              <a:t>Its Applications in </a:t>
            </a:r>
            <a:r>
              <a:rPr lang="en-GB" dirty="0"/>
              <a:t>Clinical </a:t>
            </a:r>
            <a:r>
              <a:rPr lang="en-GB" dirty="0" smtClean="0"/>
              <a:t>Research</a:t>
            </a:r>
            <a:r>
              <a:rPr lang="en-US" dirty="0" smtClean="0"/>
              <a:t>                                         </a:t>
            </a:r>
          </a:p>
          <a:p>
            <a:r>
              <a:rPr lang="en-US" dirty="0" smtClean="0"/>
              <a:t>CONFIDENTIAL</a:t>
            </a:r>
          </a:p>
        </p:txBody>
      </p:sp>
    </p:spTree>
    <p:extLst>
      <p:ext uri="{BB962C8B-B14F-4D97-AF65-F5344CB8AC3E}">
        <p14:creationId xmlns:p14="http://schemas.microsoft.com/office/powerpoint/2010/main" val="33024429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 calcmode="lin" valueType="num">
                                      <p:cBhvr>
                                        <p:cTn id="42"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43"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44" dur="500"/>
                                        <p:tgtEl>
                                          <p:spTgt spid="3">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 calcmode="lin" valueType="num">
                                      <p:cBhvr>
                                        <p:cTn id="49"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50" dur="500" fill="hold"/>
                                        <p:tgtEl>
                                          <p:spTgt spid="3">
                                            <p:txEl>
                                              <p:pRg st="6" end="6"/>
                                            </p:txEl>
                                          </p:spTgt>
                                        </p:tgtEl>
                                        <p:attrNameLst>
                                          <p:attrName>ppt_h</p:attrName>
                                        </p:attrNameLst>
                                      </p:cBhvr>
                                      <p:tavLst>
                                        <p:tav tm="0">
                                          <p:val>
                                            <p:fltVal val="0"/>
                                          </p:val>
                                        </p:tav>
                                        <p:tav tm="100000">
                                          <p:val>
                                            <p:strVal val="#ppt_h"/>
                                          </p:val>
                                        </p:tav>
                                      </p:tavLst>
                                    </p:anim>
                                    <p:animEffect transition="in" filter="fade">
                                      <p:cBhvr>
                                        <p:cTn id="51"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Picture 3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02232" y="2979428"/>
            <a:ext cx="684093" cy="500681"/>
          </a:xfrm>
          <a:prstGeom prst="rect">
            <a:avLst/>
          </a:prstGeom>
        </p:spPr>
      </p:pic>
      <p:pic>
        <p:nvPicPr>
          <p:cNvPr id="37" name="Picture 3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28733" y="2958046"/>
            <a:ext cx="841808" cy="616111"/>
          </a:xfrm>
          <a:prstGeom prst="rect">
            <a:avLst/>
          </a:prstGeom>
        </p:spPr>
      </p:pic>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925291" y="2584565"/>
            <a:ext cx="1304893" cy="868784"/>
          </a:xfrm>
          <a:prstGeom prst="rect">
            <a:avLst/>
          </a:prstGeom>
        </p:spPr>
      </p:pic>
      <p:pic>
        <p:nvPicPr>
          <p:cNvPr id="4" name="Picture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43485" y="4126790"/>
            <a:ext cx="1366345" cy="941552"/>
          </a:xfrm>
          <a:prstGeom prst="rect">
            <a:avLst/>
          </a:prstGeom>
        </p:spPr>
      </p:pic>
      <p:sp>
        <p:nvSpPr>
          <p:cNvPr id="2" name="Title 1"/>
          <p:cNvSpPr>
            <a:spLocks noGrp="1"/>
          </p:cNvSpPr>
          <p:nvPr>
            <p:ph type="title"/>
          </p:nvPr>
        </p:nvSpPr>
        <p:spPr>
          <a:xfrm>
            <a:off x="329938" y="103695"/>
            <a:ext cx="7990152" cy="857839"/>
          </a:xfrm>
        </p:spPr>
        <p:txBody>
          <a:bodyPr anchor="ctr"/>
          <a:lstStyle/>
          <a:p>
            <a:r>
              <a:rPr lang="en-GB" b="1" dirty="0" smtClean="0"/>
              <a:t/>
            </a:r>
            <a:br>
              <a:rPr lang="en-GB" b="1" dirty="0" smtClean="0"/>
            </a:br>
            <a:r>
              <a:rPr lang="en-GB" b="1" dirty="0" smtClean="0"/>
              <a:t>Case Study - </a:t>
            </a:r>
            <a:r>
              <a:rPr lang="en-GB" b="1" dirty="0"/>
              <a:t>Shopping…!</a:t>
            </a:r>
            <a:br>
              <a:rPr lang="en-GB" b="1" dirty="0"/>
            </a:br>
            <a:endParaRPr lang="en-GB" b="1" dirty="0"/>
          </a:p>
        </p:txBody>
      </p:sp>
      <p:sp>
        <p:nvSpPr>
          <p:cNvPr id="106" name="Footer Placeholder 7"/>
          <p:cNvSpPr>
            <a:spLocks noGrp="1"/>
          </p:cNvSpPr>
          <p:nvPr>
            <p:ph type="ftr" sz="quarter" idx="14"/>
          </p:nvPr>
        </p:nvSpPr>
        <p:spPr>
          <a:xfrm>
            <a:off x="479871" y="6467483"/>
            <a:ext cx="6273354" cy="273049"/>
          </a:xfrm>
        </p:spPr>
        <p:txBody>
          <a:bodyPr/>
          <a:lstStyle/>
          <a:p>
            <a:r>
              <a:rPr lang="en-GB" dirty="0"/>
              <a:t>Lean Six Sigma and </a:t>
            </a:r>
            <a:r>
              <a:rPr lang="en-GB" dirty="0" smtClean="0"/>
              <a:t>Its Applications in </a:t>
            </a:r>
            <a:r>
              <a:rPr lang="en-GB" dirty="0"/>
              <a:t>Clinical </a:t>
            </a:r>
            <a:r>
              <a:rPr lang="en-GB" dirty="0" smtClean="0"/>
              <a:t>Research</a:t>
            </a:r>
            <a:r>
              <a:rPr lang="en-US" dirty="0" smtClean="0"/>
              <a:t>                                         </a:t>
            </a:r>
          </a:p>
          <a:p>
            <a:r>
              <a:rPr lang="en-US" dirty="0" smtClean="0"/>
              <a:t>CONFIDENTIAL</a:t>
            </a:r>
          </a:p>
        </p:txBody>
      </p:sp>
      <p:cxnSp>
        <p:nvCxnSpPr>
          <p:cNvPr id="11" name="Straight Arrow Connector 10"/>
          <p:cNvCxnSpPr/>
          <p:nvPr/>
        </p:nvCxnSpPr>
        <p:spPr>
          <a:xfrm>
            <a:off x="1677640" y="7456167"/>
            <a:ext cx="580553" cy="1"/>
          </a:xfrm>
          <a:prstGeom prst="straightConnector1">
            <a:avLst/>
          </a:prstGeom>
          <a:ln>
            <a:tailEnd type="arrow"/>
          </a:ln>
        </p:spPr>
        <p:style>
          <a:lnRef idx="2">
            <a:schemeClr val="accent5"/>
          </a:lnRef>
          <a:fillRef idx="0">
            <a:schemeClr val="accent5"/>
          </a:fillRef>
          <a:effectRef idx="1">
            <a:schemeClr val="accent5"/>
          </a:effectRef>
          <a:fontRef idx="minor">
            <a:schemeClr val="tx1"/>
          </a:fontRef>
        </p:style>
      </p:cxnSp>
      <p:cxnSp>
        <p:nvCxnSpPr>
          <p:cNvPr id="13" name="Straight Arrow Connector 12"/>
          <p:cNvCxnSpPr/>
          <p:nvPr/>
        </p:nvCxnSpPr>
        <p:spPr>
          <a:xfrm flipV="1">
            <a:off x="3551644" y="7455943"/>
            <a:ext cx="595988" cy="225"/>
          </a:xfrm>
          <a:prstGeom prst="straightConnector1">
            <a:avLst/>
          </a:prstGeom>
          <a:ln>
            <a:tailEnd type="arrow"/>
          </a:ln>
        </p:spPr>
        <p:style>
          <a:lnRef idx="2">
            <a:schemeClr val="accent5"/>
          </a:lnRef>
          <a:fillRef idx="0">
            <a:schemeClr val="accent5"/>
          </a:fillRef>
          <a:effectRef idx="1">
            <a:schemeClr val="accent5"/>
          </a:effectRef>
          <a:fontRef idx="minor">
            <a:schemeClr val="tx1"/>
          </a:fontRef>
        </p:style>
      </p:cxnSp>
      <p:cxnSp>
        <p:nvCxnSpPr>
          <p:cNvPr id="15" name="Straight Arrow Connector 14"/>
          <p:cNvCxnSpPr/>
          <p:nvPr/>
        </p:nvCxnSpPr>
        <p:spPr>
          <a:xfrm>
            <a:off x="5262717" y="7455943"/>
            <a:ext cx="565118" cy="7544"/>
          </a:xfrm>
          <a:prstGeom prst="straightConnector1">
            <a:avLst/>
          </a:prstGeom>
          <a:ln>
            <a:tailEnd type="arrow"/>
          </a:ln>
        </p:spPr>
        <p:style>
          <a:lnRef idx="2">
            <a:schemeClr val="accent5"/>
          </a:lnRef>
          <a:fillRef idx="0">
            <a:schemeClr val="accent5"/>
          </a:fillRef>
          <a:effectRef idx="1">
            <a:schemeClr val="accent5"/>
          </a:effectRef>
          <a:fontRef idx="minor">
            <a:schemeClr val="tx1"/>
          </a:fontRef>
        </p:style>
      </p:cxnSp>
      <p:cxnSp>
        <p:nvCxnSpPr>
          <p:cNvPr id="17" name="Straight Arrow Connector 16"/>
          <p:cNvCxnSpPr/>
          <p:nvPr/>
        </p:nvCxnSpPr>
        <p:spPr>
          <a:xfrm>
            <a:off x="6924439" y="5380687"/>
            <a:ext cx="582439" cy="0"/>
          </a:xfrm>
          <a:prstGeom prst="straightConnector1">
            <a:avLst/>
          </a:prstGeom>
          <a:ln>
            <a:tailEnd type="arrow"/>
          </a:ln>
        </p:spPr>
        <p:style>
          <a:lnRef idx="2">
            <a:schemeClr val="accent5"/>
          </a:lnRef>
          <a:fillRef idx="0">
            <a:schemeClr val="accent5"/>
          </a:fillRef>
          <a:effectRef idx="1">
            <a:schemeClr val="accent5"/>
          </a:effectRef>
          <a:fontRef idx="minor">
            <a:schemeClr val="tx1"/>
          </a:fontRef>
        </p:style>
      </p:cxnSp>
      <p:cxnSp>
        <p:nvCxnSpPr>
          <p:cNvPr id="24" name="Straight Arrow Connector 23"/>
          <p:cNvCxnSpPr/>
          <p:nvPr/>
        </p:nvCxnSpPr>
        <p:spPr>
          <a:xfrm flipV="1">
            <a:off x="1146713" y="5034389"/>
            <a:ext cx="325908" cy="346297"/>
          </a:xfrm>
          <a:prstGeom prst="straightConnector1">
            <a:avLst/>
          </a:prstGeom>
          <a:ln>
            <a:tailEnd type="arrow"/>
          </a:ln>
        </p:spPr>
        <p:style>
          <a:lnRef idx="2">
            <a:schemeClr val="accent5"/>
          </a:lnRef>
          <a:fillRef idx="0">
            <a:schemeClr val="accent5"/>
          </a:fillRef>
          <a:effectRef idx="1">
            <a:schemeClr val="accent5"/>
          </a:effectRef>
          <a:fontRef idx="minor">
            <a:schemeClr val="tx1"/>
          </a:fontRef>
        </p:style>
      </p:cxnSp>
      <p:cxnSp>
        <p:nvCxnSpPr>
          <p:cNvPr id="26" name="Straight Arrow Connector 25"/>
          <p:cNvCxnSpPr/>
          <p:nvPr/>
        </p:nvCxnSpPr>
        <p:spPr>
          <a:xfrm flipH="1" flipV="1">
            <a:off x="1231318" y="2398397"/>
            <a:ext cx="325908" cy="1662745"/>
          </a:xfrm>
          <a:prstGeom prst="straightConnector1">
            <a:avLst/>
          </a:prstGeom>
          <a:ln>
            <a:tailEnd type="arrow"/>
          </a:ln>
        </p:spPr>
        <p:style>
          <a:lnRef idx="2">
            <a:schemeClr val="accent5"/>
          </a:lnRef>
          <a:fillRef idx="0">
            <a:schemeClr val="accent5"/>
          </a:fillRef>
          <a:effectRef idx="1">
            <a:schemeClr val="accent5"/>
          </a:effectRef>
          <a:fontRef idx="minor">
            <a:schemeClr val="tx1"/>
          </a:fontRef>
        </p:style>
      </p:cxnSp>
      <p:cxnSp>
        <p:nvCxnSpPr>
          <p:cNvPr id="28" name="Straight Arrow Connector 27"/>
          <p:cNvCxnSpPr/>
          <p:nvPr/>
        </p:nvCxnSpPr>
        <p:spPr>
          <a:xfrm flipV="1">
            <a:off x="1883922" y="2057883"/>
            <a:ext cx="1346262" cy="13835"/>
          </a:xfrm>
          <a:prstGeom prst="straightConnector1">
            <a:avLst/>
          </a:prstGeom>
          <a:ln>
            <a:tailEnd type="arrow"/>
          </a:ln>
        </p:spPr>
        <p:style>
          <a:lnRef idx="2">
            <a:schemeClr val="accent5"/>
          </a:lnRef>
          <a:fillRef idx="0">
            <a:schemeClr val="accent5"/>
          </a:fillRef>
          <a:effectRef idx="1">
            <a:schemeClr val="accent5"/>
          </a:effectRef>
          <a:fontRef idx="minor">
            <a:schemeClr val="tx1"/>
          </a:fontRef>
        </p:style>
      </p:cxnSp>
      <p:cxnSp>
        <p:nvCxnSpPr>
          <p:cNvPr id="30" name="Straight Arrow Connector 29"/>
          <p:cNvCxnSpPr/>
          <p:nvPr/>
        </p:nvCxnSpPr>
        <p:spPr>
          <a:xfrm flipH="1">
            <a:off x="2209830" y="2384562"/>
            <a:ext cx="1672958" cy="2003260"/>
          </a:xfrm>
          <a:prstGeom prst="straightConnector1">
            <a:avLst/>
          </a:prstGeom>
          <a:ln>
            <a:tailEnd type="arrow"/>
          </a:ln>
        </p:spPr>
        <p:style>
          <a:lnRef idx="2">
            <a:schemeClr val="accent5"/>
          </a:lnRef>
          <a:fillRef idx="0">
            <a:schemeClr val="accent5"/>
          </a:fillRef>
          <a:effectRef idx="1">
            <a:schemeClr val="accent5"/>
          </a:effectRef>
          <a:fontRef idx="minor">
            <a:schemeClr val="tx1"/>
          </a:fontRef>
        </p:style>
      </p:cxnSp>
      <p:cxnSp>
        <p:nvCxnSpPr>
          <p:cNvPr id="32" name="Straight Arrow Connector 31"/>
          <p:cNvCxnSpPr/>
          <p:nvPr/>
        </p:nvCxnSpPr>
        <p:spPr>
          <a:xfrm>
            <a:off x="3882788" y="2384562"/>
            <a:ext cx="151677" cy="301606"/>
          </a:xfrm>
          <a:prstGeom prst="straightConnector1">
            <a:avLst/>
          </a:prstGeom>
          <a:ln>
            <a:tailEnd type="arrow"/>
          </a:ln>
        </p:spPr>
        <p:style>
          <a:lnRef idx="2">
            <a:schemeClr val="accent5"/>
          </a:lnRef>
          <a:fillRef idx="0">
            <a:schemeClr val="accent5"/>
          </a:fillRef>
          <a:effectRef idx="1">
            <a:schemeClr val="accent5"/>
          </a:effectRef>
          <a:fontRef idx="minor">
            <a:schemeClr val="tx1"/>
          </a:fontRef>
        </p:style>
      </p:cxnSp>
      <p:cxnSp>
        <p:nvCxnSpPr>
          <p:cNvPr id="35" name="Straight Arrow Connector 34"/>
          <p:cNvCxnSpPr/>
          <p:nvPr/>
        </p:nvCxnSpPr>
        <p:spPr>
          <a:xfrm flipH="1" flipV="1">
            <a:off x="6326091" y="2299307"/>
            <a:ext cx="41935" cy="2769035"/>
          </a:xfrm>
          <a:prstGeom prst="straightConnector1">
            <a:avLst/>
          </a:prstGeom>
          <a:ln>
            <a:tailEnd type="arrow"/>
          </a:ln>
        </p:spPr>
        <p:style>
          <a:lnRef idx="2">
            <a:schemeClr val="accent5"/>
          </a:lnRef>
          <a:fillRef idx="0">
            <a:schemeClr val="accent5"/>
          </a:fillRef>
          <a:effectRef idx="1">
            <a:schemeClr val="accent5"/>
          </a:effectRef>
          <a:fontRef idx="minor">
            <a:schemeClr val="tx1"/>
          </a:fontRef>
        </p:style>
      </p:cxnSp>
      <p:cxnSp>
        <p:nvCxnSpPr>
          <p:cNvPr id="38" name="Straight Arrow Connector 37"/>
          <p:cNvCxnSpPr/>
          <p:nvPr/>
        </p:nvCxnSpPr>
        <p:spPr>
          <a:xfrm>
            <a:off x="6326091" y="2299307"/>
            <a:ext cx="1739084" cy="2769035"/>
          </a:xfrm>
          <a:prstGeom prst="straightConnector1">
            <a:avLst/>
          </a:prstGeom>
          <a:ln>
            <a:tailEnd type="arrow"/>
          </a:ln>
        </p:spPr>
        <p:style>
          <a:lnRef idx="2">
            <a:schemeClr val="accent5"/>
          </a:lnRef>
          <a:fillRef idx="0">
            <a:schemeClr val="accent5"/>
          </a:fillRef>
          <a:effectRef idx="1">
            <a:schemeClr val="accent5"/>
          </a:effectRef>
          <a:fontRef idx="minor">
            <a:schemeClr val="tx1"/>
          </a:fontRef>
        </p:style>
      </p:cxnSp>
      <p:cxnSp>
        <p:nvCxnSpPr>
          <p:cNvPr id="43" name="Straight Arrow Connector 42"/>
          <p:cNvCxnSpPr/>
          <p:nvPr/>
        </p:nvCxnSpPr>
        <p:spPr>
          <a:xfrm flipV="1">
            <a:off x="6749591" y="1972628"/>
            <a:ext cx="768182" cy="12072"/>
          </a:xfrm>
          <a:prstGeom prst="straightConnector1">
            <a:avLst/>
          </a:prstGeom>
          <a:ln>
            <a:tailEnd type="arrow"/>
          </a:ln>
        </p:spPr>
        <p:style>
          <a:lnRef idx="2">
            <a:schemeClr val="accent5"/>
          </a:lnRef>
          <a:fillRef idx="0">
            <a:schemeClr val="accent5"/>
          </a:fillRef>
          <a:effectRef idx="1">
            <a:schemeClr val="accent5"/>
          </a:effectRef>
          <a:fontRef idx="minor">
            <a:schemeClr val="tx1"/>
          </a:fontRef>
        </p:style>
      </p:cxnSp>
      <p:cxnSp>
        <p:nvCxnSpPr>
          <p:cNvPr id="45" name="Straight Arrow Connector 44"/>
          <p:cNvCxnSpPr/>
          <p:nvPr/>
        </p:nvCxnSpPr>
        <p:spPr>
          <a:xfrm flipH="1">
            <a:off x="6368026" y="2299307"/>
            <a:ext cx="1849486" cy="2769035"/>
          </a:xfrm>
          <a:prstGeom prst="straightConnector1">
            <a:avLst/>
          </a:prstGeom>
          <a:ln>
            <a:tailEnd type="arrow"/>
          </a:ln>
        </p:spPr>
        <p:style>
          <a:lnRef idx="2">
            <a:schemeClr val="accent5"/>
          </a:lnRef>
          <a:fillRef idx="0">
            <a:schemeClr val="accent5"/>
          </a:fillRef>
          <a:effectRef idx="1">
            <a:schemeClr val="accent5"/>
          </a:effectRef>
          <a:fontRef idx="minor">
            <a:schemeClr val="tx1"/>
          </a:fontRef>
        </p:style>
      </p:cxnSp>
      <p:sp>
        <p:nvSpPr>
          <p:cNvPr id="46" name="TextBox 45"/>
          <p:cNvSpPr txBox="1"/>
          <p:nvPr/>
        </p:nvSpPr>
        <p:spPr>
          <a:xfrm rot="3818935">
            <a:off x="7038078" y="3397446"/>
            <a:ext cx="272680" cy="194226"/>
          </a:xfrm>
          <a:prstGeom prst="rect">
            <a:avLst/>
          </a:prstGeom>
        </p:spPr>
        <p:txBody>
          <a:bodyPr vert="horz" wrap="none" lIns="0" tIns="0" rIns="0" bIns="0" rtlCol="0" anchor="t" anchorCtr="0">
            <a:noAutofit/>
          </a:bodyPr>
          <a:lstStyle/>
          <a:p>
            <a:pPr marL="0" marR="0" indent="0" algn="l" defTabSz="914400" rtl="0" eaLnBrk="1" fontAlgn="auto" latinLnBrk="0" hangingPunct="1">
              <a:lnSpc>
                <a:spcPct val="100000"/>
              </a:lnSpc>
              <a:spcBef>
                <a:spcPct val="0"/>
              </a:spcBef>
              <a:spcAft>
                <a:spcPts val="0"/>
              </a:spcAft>
              <a:buClrTx/>
              <a:buSzTx/>
              <a:buFontTx/>
              <a:buNone/>
              <a:tabLst/>
            </a:pPr>
            <a:r>
              <a:rPr kumimoji="0" lang="en-GB" sz="1100" b="1" i="0" u="none" strike="noStrike" kern="1200" cap="none" spc="0" normalizeH="0" baseline="0" noProof="0" dirty="0" smtClean="0">
                <a:ln>
                  <a:noFill/>
                </a:ln>
                <a:solidFill>
                  <a:schemeClr val="accent3"/>
                </a:solidFill>
                <a:effectLst/>
                <a:uLnTx/>
                <a:uFillTx/>
                <a:latin typeface="Arial" pitchFamily="34" charset="0"/>
                <a:ea typeface="+mj-ea"/>
                <a:cs typeface="Arial" pitchFamily="34" charset="0"/>
              </a:rPr>
              <a:t>Yes</a:t>
            </a:r>
          </a:p>
        </p:txBody>
      </p:sp>
      <p:sp>
        <p:nvSpPr>
          <p:cNvPr id="47" name="TextBox 46"/>
          <p:cNvSpPr txBox="1"/>
          <p:nvPr/>
        </p:nvSpPr>
        <p:spPr>
          <a:xfrm>
            <a:off x="7136373" y="1815702"/>
            <a:ext cx="361385" cy="168998"/>
          </a:xfrm>
          <a:prstGeom prst="rect">
            <a:avLst/>
          </a:prstGeom>
        </p:spPr>
        <p:txBody>
          <a:bodyPr vert="horz" wrap="none" lIns="0" tIns="0" rIns="0" bIns="0" rtlCol="0" anchor="t" anchorCtr="0">
            <a:normAutofit lnSpcReduction="10000"/>
          </a:bodyPr>
          <a:lstStyle/>
          <a:p>
            <a:pPr marL="0" marR="0" indent="0" algn="l" defTabSz="914400" rtl="0" eaLnBrk="1" fontAlgn="auto" latinLnBrk="0" hangingPunct="1">
              <a:lnSpc>
                <a:spcPct val="100000"/>
              </a:lnSpc>
              <a:spcBef>
                <a:spcPct val="0"/>
              </a:spcBef>
              <a:spcAft>
                <a:spcPts val="0"/>
              </a:spcAft>
              <a:buClrTx/>
              <a:buSzTx/>
              <a:buFontTx/>
              <a:buNone/>
              <a:tabLst/>
            </a:pPr>
            <a:r>
              <a:rPr lang="en-GB" sz="1200" b="1" dirty="0" smtClean="0">
                <a:solidFill>
                  <a:srgbClr val="FF0000"/>
                </a:solidFill>
                <a:latin typeface="Arial" pitchFamily="34" charset="0"/>
                <a:ea typeface="+mj-ea"/>
                <a:cs typeface="Arial" pitchFamily="34" charset="0"/>
              </a:rPr>
              <a:t>No</a:t>
            </a:r>
            <a:endParaRPr kumimoji="0" lang="en-GB" sz="1200" b="1" i="0" u="none" strike="noStrike" kern="1200" cap="none" spc="0" normalizeH="0" baseline="0" noProof="0" dirty="0" smtClean="0">
              <a:ln>
                <a:noFill/>
              </a:ln>
              <a:solidFill>
                <a:srgbClr val="FF0000"/>
              </a:solidFill>
              <a:effectLst/>
              <a:uLnTx/>
              <a:uFillTx/>
              <a:latin typeface="Arial" pitchFamily="34" charset="0"/>
              <a:ea typeface="+mj-ea"/>
              <a:cs typeface="Arial" pitchFamily="34" charset="0"/>
            </a:endParaRPr>
          </a:p>
        </p:txBody>
      </p:sp>
      <p:cxnSp>
        <p:nvCxnSpPr>
          <p:cNvPr id="49" name="Elbow Connector 48"/>
          <p:cNvCxnSpPr/>
          <p:nvPr/>
        </p:nvCxnSpPr>
        <p:spPr>
          <a:xfrm rot="16200000" flipH="1" flipV="1">
            <a:off x="6007523" y="-723882"/>
            <a:ext cx="85255" cy="4334724"/>
          </a:xfrm>
          <a:prstGeom prst="bentConnector3">
            <a:avLst>
              <a:gd name="adj1" fmla="val -268137"/>
            </a:avLst>
          </a:prstGeom>
          <a:ln>
            <a:tailEnd type="arrow"/>
          </a:ln>
        </p:spPr>
        <p:style>
          <a:lnRef idx="2">
            <a:schemeClr val="accent5"/>
          </a:lnRef>
          <a:fillRef idx="0">
            <a:schemeClr val="accent5"/>
          </a:fillRef>
          <a:effectRef idx="1">
            <a:schemeClr val="accent5"/>
          </a:effectRef>
          <a:fontRef idx="minor">
            <a:schemeClr val="tx1"/>
          </a:fontRef>
        </p:style>
      </p:cxnSp>
      <p:cxnSp>
        <p:nvCxnSpPr>
          <p:cNvPr id="57" name="Straight Arrow Connector 56"/>
          <p:cNvCxnSpPr/>
          <p:nvPr/>
        </p:nvCxnSpPr>
        <p:spPr>
          <a:xfrm flipH="1" flipV="1">
            <a:off x="678161" y="3671887"/>
            <a:ext cx="879065" cy="389255"/>
          </a:xfrm>
          <a:prstGeom prst="straightConnector1">
            <a:avLst/>
          </a:prstGeom>
          <a:ln>
            <a:tailEnd type="arrow"/>
          </a:ln>
        </p:spPr>
        <p:style>
          <a:lnRef idx="2">
            <a:schemeClr val="accent5"/>
          </a:lnRef>
          <a:fillRef idx="0">
            <a:schemeClr val="accent5"/>
          </a:fillRef>
          <a:effectRef idx="1">
            <a:schemeClr val="accent5"/>
          </a:effectRef>
          <a:fontRef idx="minor">
            <a:schemeClr val="tx1"/>
          </a:fontRef>
        </p:style>
      </p:cxnSp>
      <p:cxnSp>
        <p:nvCxnSpPr>
          <p:cNvPr id="59" name="Straight Arrow Connector 58"/>
          <p:cNvCxnSpPr/>
          <p:nvPr/>
        </p:nvCxnSpPr>
        <p:spPr>
          <a:xfrm flipV="1">
            <a:off x="1231318" y="3032296"/>
            <a:ext cx="652604" cy="81466"/>
          </a:xfrm>
          <a:prstGeom prst="straightConnector1">
            <a:avLst/>
          </a:prstGeom>
          <a:ln>
            <a:tailEnd type="arrow"/>
          </a:ln>
        </p:spPr>
        <p:style>
          <a:lnRef idx="2">
            <a:schemeClr val="accent5"/>
          </a:lnRef>
          <a:fillRef idx="0">
            <a:schemeClr val="accent5"/>
          </a:fillRef>
          <a:effectRef idx="1">
            <a:schemeClr val="accent5"/>
          </a:effectRef>
          <a:fontRef idx="minor">
            <a:schemeClr val="tx1"/>
          </a:fontRef>
        </p:style>
      </p:cxnSp>
      <p:cxnSp>
        <p:nvCxnSpPr>
          <p:cNvPr id="61" name="Straight Arrow Connector 60"/>
          <p:cNvCxnSpPr/>
          <p:nvPr/>
        </p:nvCxnSpPr>
        <p:spPr>
          <a:xfrm flipH="1" flipV="1">
            <a:off x="1231319" y="2398397"/>
            <a:ext cx="978511" cy="245428"/>
          </a:xfrm>
          <a:prstGeom prst="straightConnector1">
            <a:avLst/>
          </a:prstGeom>
          <a:ln>
            <a:tailEnd type="arrow"/>
          </a:ln>
        </p:spPr>
        <p:style>
          <a:lnRef idx="2">
            <a:schemeClr val="accent5"/>
          </a:lnRef>
          <a:fillRef idx="0">
            <a:schemeClr val="accent5"/>
          </a:fillRef>
          <a:effectRef idx="1">
            <a:schemeClr val="accent5"/>
          </a:effectRef>
          <a:fontRef idx="minor">
            <a:schemeClr val="tx1"/>
          </a:fontRef>
        </p:style>
      </p:cxnSp>
      <p:cxnSp>
        <p:nvCxnSpPr>
          <p:cNvPr id="83" name="Straight Arrow Connector 82"/>
          <p:cNvCxnSpPr/>
          <p:nvPr/>
        </p:nvCxnSpPr>
        <p:spPr>
          <a:xfrm>
            <a:off x="4535392" y="3866514"/>
            <a:ext cx="1832634" cy="1201828"/>
          </a:xfrm>
          <a:prstGeom prst="straightConnector1">
            <a:avLst/>
          </a:prstGeom>
          <a:ln>
            <a:tailEnd type="arrow"/>
          </a:ln>
        </p:spPr>
        <p:style>
          <a:lnRef idx="2">
            <a:schemeClr val="accent5"/>
          </a:lnRef>
          <a:fillRef idx="0">
            <a:schemeClr val="accent5"/>
          </a:fillRef>
          <a:effectRef idx="1">
            <a:schemeClr val="accent5"/>
          </a:effectRef>
          <a:fontRef idx="minor">
            <a:schemeClr val="tx1"/>
          </a:fontRef>
        </p:style>
      </p:cxnSp>
      <p:cxnSp>
        <p:nvCxnSpPr>
          <p:cNvPr id="86" name="Elbow Connector 85"/>
          <p:cNvCxnSpPr/>
          <p:nvPr/>
        </p:nvCxnSpPr>
        <p:spPr>
          <a:xfrm flipH="1" flipV="1">
            <a:off x="4535392" y="2057883"/>
            <a:ext cx="303354" cy="1229605"/>
          </a:xfrm>
          <a:prstGeom prst="bentConnector3">
            <a:avLst>
              <a:gd name="adj1" fmla="val -75358"/>
            </a:avLst>
          </a:prstGeom>
          <a:ln>
            <a:tailEnd type="arrow"/>
          </a:ln>
        </p:spPr>
        <p:style>
          <a:lnRef idx="2">
            <a:schemeClr val="accent5"/>
          </a:lnRef>
          <a:fillRef idx="0">
            <a:schemeClr val="accent5"/>
          </a:fillRef>
          <a:effectRef idx="1">
            <a:schemeClr val="accent5"/>
          </a:effectRef>
          <a:fontRef idx="minor">
            <a:schemeClr val="tx1"/>
          </a:fontRef>
        </p:style>
      </p:cxnSp>
      <p:cxnSp>
        <p:nvCxnSpPr>
          <p:cNvPr id="89" name="Straight Arrow Connector 88"/>
          <p:cNvCxnSpPr>
            <a:endCxn id="53" idx="0"/>
          </p:cNvCxnSpPr>
          <p:nvPr/>
        </p:nvCxnSpPr>
        <p:spPr>
          <a:xfrm>
            <a:off x="8217512" y="2299307"/>
            <a:ext cx="292851" cy="611251"/>
          </a:xfrm>
          <a:prstGeom prst="straightConnector1">
            <a:avLst/>
          </a:prstGeom>
          <a:ln>
            <a:tailEnd type="arrow"/>
          </a:ln>
        </p:spPr>
        <p:style>
          <a:lnRef idx="2">
            <a:schemeClr val="accent5"/>
          </a:lnRef>
          <a:fillRef idx="0">
            <a:schemeClr val="accent5"/>
          </a:fillRef>
          <a:effectRef idx="1">
            <a:schemeClr val="accent5"/>
          </a:effectRef>
          <a:fontRef idx="minor">
            <a:schemeClr val="tx1"/>
          </a:fontRef>
        </p:style>
      </p:cxnSp>
      <p:cxnSp>
        <p:nvCxnSpPr>
          <p:cNvPr id="91" name="Straight Arrow Connector 90"/>
          <p:cNvCxnSpPr/>
          <p:nvPr/>
        </p:nvCxnSpPr>
        <p:spPr>
          <a:xfrm flipH="1" flipV="1">
            <a:off x="6326091" y="2299307"/>
            <a:ext cx="1604743" cy="1037541"/>
          </a:xfrm>
          <a:prstGeom prst="straightConnector1">
            <a:avLst/>
          </a:prstGeom>
          <a:ln>
            <a:tailEnd type="arrow"/>
          </a:ln>
        </p:spPr>
        <p:style>
          <a:lnRef idx="2">
            <a:schemeClr val="accent5"/>
          </a:lnRef>
          <a:fillRef idx="0">
            <a:schemeClr val="accent5"/>
          </a:fillRef>
          <a:effectRef idx="1">
            <a:schemeClr val="accent5"/>
          </a:effectRef>
          <a:fontRef idx="minor">
            <a:schemeClr val="tx1"/>
          </a:fontRef>
        </p:style>
      </p:cxnSp>
      <p:cxnSp>
        <p:nvCxnSpPr>
          <p:cNvPr id="94" name="Straight Arrow Connector 93"/>
          <p:cNvCxnSpPr/>
          <p:nvPr/>
        </p:nvCxnSpPr>
        <p:spPr>
          <a:xfrm flipH="1">
            <a:off x="2209831" y="3659838"/>
            <a:ext cx="5855344" cy="727984"/>
          </a:xfrm>
          <a:prstGeom prst="straightConnector1">
            <a:avLst/>
          </a:prstGeom>
          <a:ln>
            <a:tailEnd type="arrow"/>
          </a:ln>
        </p:spPr>
        <p:style>
          <a:lnRef idx="2">
            <a:schemeClr val="accent5"/>
          </a:lnRef>
          <a:fillRef idx="0">
            <a:schemeClr val="accent5"/>
          </a:fillRef>
          <a:effectRef idx="1">
            <a:schemeClr val="accent5"/>
          </a:effectRef>
          <a:fontRef idx="minor">
            <a:schemeClr val="tx1"/>
          </a:fontRef>
        </p:style>
      </p:cxnSp>
      <p:cxnSp>
        <p:nvCxnSpPr>
          <p:cNvPr id="96" name="Straight Arrow Connector 95"/>
          <p:cNvCxnSpPr/>
          <p:nvPr/>
        </p:nvCxnSpPr>
        <p:spPr>
          <a:xfrm>
            <a:off x="4411744" y="2295824"/>
            <a:ext cx="1973089" cy="2798040"/>
          </a:xfrm>
          <a:prstGeom prst="straightConnector1">
            <a:avLst/>
          </a:prstGeom>
          <a:ln>
            <a:tailEnd type="arrow"/>
          </a:ln>
        </p:spPr>
        <p:style>
          <a:lnRef idx="2">
            <a:schemeClr val="accent5"/>
          </a:lnRef>
          <a:fillRef idx="0">
            <a:schemeClr val="accent5"/>
          </a:fillRef>
          <a:effectRef idx="1">
            <a:schemeClr val="accent5"/>
          </a:effectRef>
          <a:fontRef idx="minor">
            <a:schemeClr val="tx1"/>
          </a:fontRef>
        </p:style>
      </p:cxnSp>
      <p:pic>
        <p:nvPicPr>
          <p:cNvPr id="3" name="Picture 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10125" y="5380687"/>
            <a:ext cx="978906" cy="978906"/>
          </a:xfrm>
          <a:prstGeom prst="rect">
            <a:avLst/>
          </a:prstGeom>
        </p:spPr>
      </p:pic>
      <p:pic>
        <p:nvPicPr>
          <p:cNvPr id="5" name="Picture 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1436" y="2584565"/>
            <a:ext cx="1119882" cy="1119882"/>
          </a:xfrm>
          <a:prstGeom prst="rect">
            <a:avLst/>
          </a:prstGeom>
        </p:spPr>
      </p:pic>
      <p:pic>
        <p:nvPicPr>
          <p:cNvPr id="12" name="Picture 11"/>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53121" y="1127785"/>
            <a:ext cx="984778" cy="1206836"/>
          </a:xfrm>
          <a:prstGeom prst="rect">
            <a:avLst/>
          </a:prstGeom>
        </p:spPr>
      </p:pic>
      <p:pic>
        <p:nvPicPr>
          <p:cNvPr id="25" name="Picture 24"/>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230184" y="1449091"/>
            <a:ext cx="1314094" cy="949306"/>
          </a:xfrm>
          <a:prstGeom prst="rect">
            <a:avLst/>
          </a:prstGeom>
        </p:spPr>
      </p:pic>
      <p:pic>
        <p:nvPicPr>
          <p:cNvPr id="36" name="Picture 35"/>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640076" y="2691210"/>
            <a:ext cx="1124312" cy="341086"/>
          </a:xfrm>
          <a:prstGeom prst="rect">
            <a:avLst/>
          </a:prstGeom>
        </p:spPr>
      </p:pic>
      <p:pic>
        <p:nvPicPr>
          <p:cNvPr id="41" name="Picture 40"/>
          <p:cNvPicPr>
            <a:picLocks noChangeAspect="1"/>
          </p:cNvPicPr>
          <p:nvPr/>
        </p:nvPicPr>
        <p:blipFill rotWithShape="1">
          <a:blip r:embed="rId12">
            <a:extLst>
              <a:ext uri="{28A0092B-C50C-407E-A947-70E740481C1C}">
                <a14:useLocalDpi xmlns:a14="http://schemas.microsoft.com/office/drawing/2010/main" val="0"/>
              </a:ext>
            </a:extLst>
          </a:blip>
          <a:srcRect l="13306" t="21941" r="15362" b="15495"/>
          <a:stretch/>
        </p:blipFill>
        <p:spPr>
          <a:xfrm>
            <a:off x="3877756" y="3440414"/>
            <a:ext cx="640262" cy="665436"/>
          </a:xfrm>
          <a:prstGeom prst="rect">
            <a:avLst/>
          </a:prstGeom>
        </p:spPr>
      </p:pic>
      <p:pic>
        <p:nvPicPr>
          <p:cNvPr id="44" name="Picture 43"/>
          <p:cNvPicPr>
            <a:picLocks noChangeAspect="1"/>
          </p:cNvPicPr>
          <p:nvPr/>
        </p:nvPicPr>
        <p:blipFill rotWithShape="1">
          <a:blip r:embed="rId13" cstate="print">
            <a:extLst>
              <a:ext uri="{28A0092B-C50C-407E-A947-70E740481C1C}">
                <a14:useLocalDpi xmlns:a14="http://schemas.microsoft.com/office/drawing/2010/main" val="0"/>
              </a:ext>
            </a:extLst>
          </a:blip>
          <a:srcRect t="7964" b="16593"/>
          <a:stretch/>
        </p:blipFill>
        <p:spPr>
          <a:xfrm>
            <a:off x="5843343" y="1261054"/>
            <a:ext cx="1082980" cy="1034770"/>
          </a:xfrm>
          <a:prstGeom prst="rect">
            <a:avLst/>
          </a:prstGeom>
        </p:spPr>
      </p:pic>
      <p:pic>
        <p:nvPicPr>
          <p:cNvPr id="51" name="Picture 50"/>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5862198" y="5093864"/>
            <a:ext cx="1027422" cy="1035363"/>
          </a:xfrm>
          <a:prstGeom prst="rect">
            <a:avLst/>
          </a:prstGeom>
        </p:spPr>
      </p:pic>
      <p:pic>
        <p:nvPicPr>
          <p:cNvPr id="52" name="Picture 51"/>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7485201" y="4888342"/>
            <a:ext cx="1556169" cy="1591652"/>
          </a:xfrm>
          <a:prstGeom prst="rect">
            <a:avLst/>
          </a:prstGeom>
        </p:spPr>
      </p:pic>
      <p:pic>
        <p:nvPicPr>
          <p:cNvPr id="53" name="Picture 52"/>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7998210" y="2910558"/>
            <a:ext cx="1024306" cy="1134324"/>
          </a:xfrm>
          <a:prstGeom prst="rect">
            <a:avLst/>
          </a:prstGeom>
        </p:spPr>
      </p:pic>
      <p:pic>
        <p:nvPicPr>
          <p:cNvPr id="60" name="Picture 59"/>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8325854" y="1998549"/>
            <a:ext cx="464306" cy="464306"/>
          </a:xfrm>
          <a:prstGeom prst="rect">
            <a:avLst/>
          </a:prstGeom>
        </p:spPr>
      </p:pic>
      <p:pic>
        <p:nvPicPr>
          <p:cNvPr id="62" name="Picture 61"/>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7610794" y="1464226"/>
            <a:ext cx="899569" cy="520473"/>
          </a:xfrm>
          <a:prstGeom prst="rect">
            <a:avLst/>
          </a:prstGeom>
        </p:spPr>
      </p:pic>
      <p:pic>
        <p:nvPicPr>
          <p:cNvPr id="64" name="Picture 63"/>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2247999" y="6721311"/>
            <a:ext cx="1377933" cy="1377933"/>
          </a:xfrm>
          <a:prstGeom prst="rect">
            <a:avLst/>
          </a:prstGeom>
        </p:spPr>
      </p:pic>
      <p:pic>
        <p:nvPicPr>
          <p:cNvPr id="65" name="Picture 64"/>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4180043" y="6983049"/>
            <a:ext cx="1063819" cy="875660"/>
          </a:xfrm>
          <a:prstGeom prst="rect">
            <a:avLst/>
          </a:prstGeom>
        </p:spPr>
      </p:pic>
    </p:spTree>
    <p:extLst>
      <p:ext uri="{BB962C8B-B14F-4D97-AF65-F5344CB8AC3E}">
        <p14:creationId xmlns:p14="http://schemas.microsoft.com/office/powerpoint/2010/main" val="44394568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xit" presetSubtype="10" fill="hold" nodeType="clickEffect">
                                  <p:stCondLst>
                                    <p:cond delay="0"/>
                                  </p:stCondLst>
                                  <p:childTnLst>
                                    <p:animEffect transition="out" filter="randombar(horizontal)">
                                      <p:cBhvr>
                                        <p:cTn id="6" dur="2000"/>
                                        <p:tgtEl>
                                          <p:spTgt spid="5"/>
                                        </p:tgtEl>
                                      </p:cBhvr>
                                    </p:animEffect>
                                    <p:set>
                                      <p:cBhvr>
                                        <p:cTn id="7" dur="1" fill="hold">
                                          <p:stCondLst>
                                            <p:cond delay="1999"/>
                                          </p:stCondLst>
                                        </p:cTn>
                                        <p:tgtEl>
                                          <p:spTgt spid="5"/>
                                        </p:tgtEl>
                                        <p:attrNameLst>
                                          <p:attrName>style.visibility</p:attrName>
                                        </p:attrNameLst>
                                      </p:cBhvr>
                                      <p:to>
                                        <p:strVal val="hidden"/>
                                      </p:to>
                                    </p:set>
                                  </p:childTnLst>
                                </p:cTn>
                              </p:par>
                              <p:par>
                                <p:cTn id="8" presetID="14" presetClass="exit" presetSubtype="10" fill="hold" nodeType="withEffect">
                                  <p:stCondLst>
                                    <p:cond delay="0"/>
                                  </p:stCondLst>
                                  <p:childTnLst>
                                    <p:animEffect transition="out" filter="randombar(horizontal)">
                                      <p:cBhvr>
                                        <p:cTn id="9" dur="2000"/>
                                        <p:tgtEl>
                                          <p:spTgt spid="57"/>
                                        </p:tgtEl>
                                      </p:cBhvr>
                                    </p:animEffect>
                                    <p:set>
                                      <p:cBhvr>
                                        <p:cTn id="10" dur="1" fill="hold">
                                          <p:stCondLst>
                                            <p:cond delay="1999"/>
                                          </p:stCondLst>
                                        </p:cTn>
                                        <p:tgtEl>
                                          <p:spTgt spid="57"/>
                                        </p:tgtEl>
                                        <p:attrNameLst>
                                          <p:attrName>style.visibility</p:attrName>
                                        </p:attrNameLst>
                                      </p:cBhvr>
                                      <p:to>
                                        <p:strVal val="hidden"/>
                                      </p:to>
                                    </p:set>
                                  </p:childTnLst>
                                </p:cTn>
                              </p:par>
                              <p:par>
                                <p:cTn id="11" presetID="14" presetClass="exit" presetSubtype="10" fill="hold" nodeType="withEffect">
                                  <p:stCondLst>
                                    <p:cond delay="0"/>
                                  </p:stCondLst>
                                  <p:childTnLst>
                                    <p:animEffect transition="out" filter="randombar(horizontal)">
                                      <p:cBhvr>
                                        <p:cTn id="12" dur="2000"/>
                                        <p:tgtEl>
                                          <p:spTgt spid="59"/>
                                        </p:tgtEl>
                                      </p:cBhvr>
                                    </p:animEffect>
                                    <p:set>
                                      <p:cBhvr>
                                        <p:cTn id="13" dur="1" fill="hold">
                                          <p:stCondLst>
                                            <p:cond delay="1999"/>
                                          </p:stCondLst>
                                        </p:cTn>
                                        <p:tgtEl>
                                          <p:spTgt spid="59"/>
                                        </p:tgtEl>
                                        <p:attrNameLst>
                                          <p:attrName>style.visibility</p:attrName>
                                        </p:attrNameLst>
                                      </p:cBhvr>
                                      <p:to>
                                        <p:strVal val="hidden"/>
                                      </p:to>
                                    </p:set>
                                  </p:childTnLst>
                                </p:cTn>
                              </p:par>
                              <p:par>
                                <p:cTn id="14" presetID="14" presetClass="exit" presetSubtype="10" fill="hold" nodeType="withEffect">
                                  <p:stCondLst>
                                    <p:cond delay="0"/>
                                  </p:stCondLst>
                                  <p:childTnLst>
                                    <p:animEffect transition="out" filter="randombar(horizontal)">
                                      <p:cBhvr>
                                        <p:cTn id="15" dur="2000"/>
                                        <p:tgtEl>
                                          <p:spTgt spid="61"/>
                                        </p:tgtEl>
                                      </p:cBhvr>
                                    </p:animEffect>
                                    <p:set>
                                      <p:cBhvr>
                                        <p:cTn id="16" dur="1" fill="hold">
                                          <p:stCondLst>
                                            <p:cond delay="1999"/>
                                          </p:stCondLst>
                                        </p:cTn>
                                        <p:tgtEl>
                                          <p:spTgt spid="61"/>
                                        </p:tgtEl>
                                        <p:attrNameLst>
                                          <p:attrName>style.visibility</p:attrName>
                                        </p:attrNameLst>
                                      </p:cBhvr>
                                      <p:to>
                                        <p:strVal val="hidden"/>
                                      </p:to>
                                    </p:set>
                                  </p:childTnLst>
                                </p:cTn>
                              </p:par>
                              <p:par>
                                <p:cTn id="17" presetID="14" presetClass="exit" presetSubtype="10" fill="hold" nodeType="withEffect">
                                  <p:stCondLst>
                                    <p:cond delay="0"/>
                                  </p:stCondLst>
                                  <p:childTnLst>
                                    <p:animEffect transition="out" filter="randombar(horizontal)">
                                      <p:cBhvr>
                                        <p:cTn id="18" dur="2000"/>
                                        <p:tgtEl>
                                          <p:spTgt spid="10"/>
                                        </p:tgtEl>
                                      </p:cBhvr>
                                    </p:animEffect>
                                    <p:set>
                                      <p:cBhvr>
                                        <p:cTn id="19" dur="1" fill="hold">
                                          <p:stCondLst>
                                            <p:cond delay="1999"/>
                                          </p:stCondLst>
                                        </p:cTn>
                                        <p:tgtEl>
                                          <p:spTgt spid="10"/>
                                        </p:tgtEl>
                                        <p:attrNameLst>
                                          <p:attrName>style.visibility</p:attrName>
                                        </p:attrNameLst>
                                      </p:cBhvr>
                                      <p:to>
                                        <p:strVal val="hidden"/>
                                      </p:to>
                                    </p:set>
                                  </p:childTnLst>
                                </p:cTn>
                              </p:par>
                              <p:par>
                                <p:cTn id="20" presetID="14" presetClass="exit" presetSubtype="10" fill="hold" nodeType="withEffect">
                                  <p:stCondLst>
                                    <p:cond delay="0"/>
                                  </p:stCondLst>
                                  <p:childTnLst>
                                    <p:animEffect transition="out" filter="randombar(horizontal)">
                                      <p:cBhvr>
                                        <p:cTn id="21" dur="2000"/>
                                        <p:tgtEl>
                                          <p:spTgt spid="36"/>
                                        </p:tgtEl>
                                      </p:cBhvr>
                                    </p:animEffect>
                                    <p:set>
                                      <p:cBhvr>
                                        <p:cTn id="22" dur="1" fill="hold">
                                          <p:stCondLst>
                                            <p:cond delay="1999"/>
                                          </p:stCondLst>
                                        </p:cTn>
                                        <p:tgtEl>
                                          <p:spTgt spid="36"/>
                                        </p:tgtEl>
                                        <p:attrNameLst>
                                          <p:attrName>style.visibility</p:attrName>
                                        </p:attrNameLst>
                                      </p:cBhvr>
                                      <p:to>
                                        <p:strVal val="hidden"/>
                                      </p:to>
                                    </p:set>
                                  </p:childTnLst>
                                </p:cTn>
                              </p:par>
                              <p:par>
                                <p:cTn id="23" presetID="14" presetClass="exit" presetSubtype="10" fill="hold" nodeType="withEffect">
                                  <p:stCondLst>
                                    <p:cond delay="0"/>
                                  </p:stCondLst>
                                  <p:childTnLst>
                                    <p:animEffect transition="out" filter="randombar(horizontal)">
                                      <p:cBhvr>
                                        <p:cTn id="24" dur="2000"/>
                                        <p:tgtEl>
                                          <p:spTgt spid="30"/>
                                        </p:tgtEl>
                                      </p:cBhvr>
                                    </p:animEffect>
                                    <p:set>
                                      <p:cBhvr>
                                        <p:cTn id="25" dur="1" fill="hold">
                                          <p:stCondLst>
                                            <p:cond delay="1999"/>
                                          </p:stCondLst>
                                        </p:cTn>
                                        <p:tgtEl>
                                          <p:spTgt spid="30"/>
                                        </p:tgtEl>
                                        <p:attrNameLst>
                                          <p:attrName>style.visibility</p:attrName>
                                        </p:attrNameLst>
                                      </p:cBhvr>
                                      <p:to>
                                        <p:strVal val="hidden"/>
                                      </p:to>
                                    </p:set>
                                  </p:childTnLst>
                                </p:cTn>
                              </p:par>
                              <p:par>
                                <p:cTn id="26" presetID="14" presetClass="exit" presetSubtype="10" fill="hold" nodeType="withEffect">
                                  <p:stCondLst>
                                    <p:cond delay="0"/>
                                  </p:stCondLst>
                                  <p:childTnLst>
                                    <p:animEffect transition="out" filter="randombar(horizontal)">
                                      <p:cBhvr>
                                        <p:cTn id="27" dur="2000"/>
                                        <p:tgtEl>
                                          <p:spTgt spid="32"/>
                                        </p:tgtEl>
                                      </p:cBhvr>
                                    </p:animEffect>
                                    <p:set>
                                      <p:cBhvr>
                                        <p:cTn id="28" dur="1" fill="hold">
                                          <p:stCondLst>
                                            <p:cond delay="1999"/>
                                          </p:stCondLst>
                                        </p:cTn>
                                        <p:tgtEl>
                                          <p:spTgt spid="32"/>
                                        </p:tgtEl>
                                        <p:attrNameLst>
                                          <p:attrName>style.visibility</p:attrName>
                                        </p:attrNameLst>
                                      </p:cBhvr>
                                      <p:to>
                                        <p:strVal val="hidden"/>
                                      </p:to>
                                    </p:set>
                                  </p:childTnLst>
                                </p:cTn>
                              </p:par>
                              <p:par>
                                <p:cTn id="29" presetID="14" presetClass="exit" presetSubtype="10" fill="hold" nodeType="withEffect">
                                  <p:stCondLst>
                                    <p:cond delay="0"/>
                                  </p:stCondLst>
                                  <p:childTnLst>
                                    <p:animEffect transition="out" filter="randombar(horizontal)">
                                      <p:cBhvr>
                                        <p:cTn id="30" dur="2000"/>
                                        <p:tgtEl>
                                          <p:spTgt spid="94"/>
                                        </p:tgtEl>
                                      </p:cBhvr>
                                    </p:animEffect>
                                    <p:set>
                                      <p:cBhvr>
                                        <p:cTn id="31" dur="1" fill="hold">
                                          <p:stCondLst>
                                            <p:cond delay="1999"/>
                                          </p:stCondLst>
                                        </p:cTn>
                                        <p:tgtEl>
                                          <p:spTgt spid="94"/>
                                        </p:tgtEl>
                                        <p:attrNameLst>
                                          <p:attrName>style.visibility</p:attrName>
                                        </p:attrNameLst>
                                      </p:cBhvr>
                                      <p:to>
                                        <p:strVal val="hidden"/>
                                      </p:to>
                                    </p:set>
                                  </p:childTnLst>
                                </p:cTn>
                              </p:par>
                              <p:par>
                                <p:cTn id="32" presetID="14" presetClass="exit" presetSubtype="10" fill="hold" nodeType="withEffect">
                                  <p:stCondLst>
                                    <p:cond delay="0"/>
                                  </p:stCondLst>
                                  <p:childTnLst>
                                    <p:animEffect transition="out" filter="randombar(horizontal)">
                                      <p:cBhvr>
                                        <p:cTn id="33" dur="2000"/>
                                        <p:tgtEl>
                                          <p:spTgt spid="83"/>
                                        </p:tgtEl>
                                      </p:cBhvr>
                                    </p:animEffect>
                                    <p:set>
                                      <p:cBhvr>
                                        <p:cTn id="34" dur="1" fill="hold">
                                          <p:stCondLst>
                                            <p:cond delay="1999"/>
                                          </p:stCondLst>
                                        </p:cTn>
                                        <p:tgtEl>
                                          <p:spTgt spid="83"/>
                                        </p:tgtEl>
                                        <p:attrNameLst>
                                          <p:attrName>style.visibility</p:attrName>
                                        </p:attrNameLst>
                                      </p:cBhvr>
                                      <p:to>
                                        <p:strVal val="hidden"/>
                                      </p:to>
                                    </p:set>
                                  </p:childTnLst>
                                </p:cTn>
                              </p:par>
                              <p:par>
                                <p:cTn id="35" presetID="14" presetClass="exit" presetSubtype="10" fill="hold" nodeType="withEffect">
                                  <p:stCondLst>
                                    <p:cond delay="0"/>
                                  </p:stCondLst>
                                  <p:childTnLst>
                                    <p:animEffect transition="out" filter="randombar(horizontal)">
                                      <p:cBhvr>
                                        <p:cTn id="36" dur="2000"/>
                                        <p:tgtEl>
                                          <p:spTgt spid="86"/>
                                        </p:tgtEl>
                                      </p:cBhvr>
                                    </p:animEffect>
                                    <p:set>
                                      <p:cBhvr>
                                        <p:cTn id="37" dur="1" fill="hold">
                                          <p:stCondLst>
                                            <p:cond delay="1999"/>
                                          </p:stCondLst>
                                        </p:cTn>
                                        <p:tgtEl>
                                          <p:spTgt spid="86"/>
                                        </p:tgtEl>
                                        <p:attrNameLst>
                                          <p:attrName>style.visibility</p:attrName>
                                        </p:attrNameLst>
                                      </p:cBhvr>
                                      <p:to>
                                        <p:strVal val="hidden"/>
                                      </p:to>
                                    </p:set>
                                  </p:childTnLst>
                                </p:cTn>
                              </p:par>
                              <p:par>
                                <p:cTn id="38" presetID="14" presetClass="exit" presetSubtype="10" fill="hold" nodeType="withEffect">
                                  <p:stCondLst>
                                    <p:cond delay="0"/>
                                  </p:stCondLst>
                                  <p:childTnLst>
                                    <p:animEffect transition="out" filter="randombar(horizontal)">
                                      <p:cBhvr>
                                        <p:cTn id="39" dur="2000"/>
                                        <p:tgtEl>
                                          <p:spTgt spid="91"/>
                                        </p:tgtEl>
                                      </p:cBhvr>
                                    </p:animEffect>
                                    <p:set>
                                      <p:cBhvr>
                                        <p:cTn id="40" dur="1" fill="hold">
                                          <p:stCondLst>
                                            <p:cond delay="1999"/>
                                          </p:stCondLst>
                                        </p:cTn>
                                        <p:tgtEl>
                                          <p:spTgt spid="91"/>
                                        </p:tgtEl>
                                        <p:attrNameLst>
                                          <p:attrName>style.visibility</p:attrName>
                                        </p:attrNameLst>
                                      </p:cBhvr>
                                      <p:to>
                                        <p:strVal val="hidden"/>
                                      </p:to>
                                    </p:set>
                                  </p:childTnLst>
                                </p:cTn>
                              </p:par>
                              <p:par>
                                <p:cTn id="41" presetID="14" presetClass="exit" presetSubtype="10" fill="hold" nodeType="withEffect">
                                  <p:stCondLst>
                                    <p:cond delay="0"/>
                                  </p:stCondLst>
                                  <p:childTnLst>
                                    <p:animEffect transition="out" filter="randombar(horizontal)">
                                      <p:cBhvr>
                                        <p:cTn id="42" dur="2000"/>
                                        <p:tgtEl>
                                          <p:spTgt spid="89"/>
                                        </p:tgtEl>
                                      </p:cBhvr>
                                    </p:animEffect>
                                    <p:set>
                                      <p:cBhvr>
                                        <p:cTn id="43" dur="1" fill="hold">
                                          <p:stCondLst>
                                            <p:cond delay="1999"/>
                                          </p:stCondLst>
                                        </p:cTn>
                                        <p:tgtEl>
                                          <p:spTgt spid="89"/>
                                        </p:tgtEl>
                                        <p:attrNameLst>
                                          <p:attrName>style.visibility</p:attrName>
                                        </p:attrNameLst>
                                      </p:cBhvr>
                                      <p:to>
                                        <p:strVal val="hidden"/>
                                      </p:to>
                                    </p:set>
                                  </p:childTnLst>
                                </p:cTn>
                              </p:par>
                              <p:par>
                                <p:cTn id="44" presetID="14" presetClass="exit" presetSubtype="10" fill="hold" nodeType="withEffect">
                                  <p:stCondLst>
                                    <p:cond delay="0"/>
                                  </p:stCondLst>
                                  <p:childTnLst>
                                    <p:animEffect transition="out" filter="randombar(horizontal)">
                                      <p:cBhvr>
                                        <p:cTn id="45" dur="2000"/>
                                        <p:tgtEl>
                                          <p:spTgt spid="53"/>
                                        </p:tgtEl>
                                      </p:cBhvr>
                                    </p:animEffect>
                                    <p:set>
                                      <p:cBhvr>
                                        <p:cTn id="46" dur="1" fill="hold">
                                          <p:stCondLst>
                                            <p:cond delay="1999"/>
                                          </p:stCondLst>
                                        </p:cTn>
                                        <p:tgtEl>
                                          <p:spTgt spid="53"/>
                                        </p:tgtEl>
                                        <p:attrNameLst>
                                          <p:attrName>style.visibility</p:attrName>
                                        </p:attrNameLst>
                                      </p:cBhvr>
                                      <p:to>
                                        <p:strVal val="hidden"/>
                                      </p:to>
                                    </p:set>
                                  </p:childTnLst>
                                </p:cTn>
                              </p:par>
                              <p:par>
                                <p:cTn id="47" presetID="14" presetClass="exit" presetSubtype="10" fill="hold" nodeType="withEffect">
                                  <p:stCondLst>
                                    <p:cond delay="0"/>
                                  </p:stCondLst>
                                  <p:childTnLst>
                                    <p:animEffect transition="out" filter="randombar(horizontal)">
                                      <p:cBhvr>
                                        <p:cTn id="48" dur="2000"/>
                                        <p:tgtEl>
                                          <p:spTgt spid="37"/>
                                        </p:tgtEl>
                                      </p:cBhvr>
                                    </p:animEffect>
                                    <p:set>
                                      <p:cBhvr>
                                        <p:cTn id="49" dur="1" fill="hold">
                                          <p:stCondLst>
                                            <p:cond delay="1999"/>
                                          </p:stCondLst>
                                        </p:cTn>
                                        <p:tgtEl>
                                          <p:spTgt spid="37"/>
                                        </p:tgtEl>
                                        <p:attrNameLst>
                                          <p:attrName>style.visibility</p:attrName>
                                        </p:attrNameLst>
                                      </p:cBhvr>
                                      <p:to>
                                        <p:strVal val="hidden"/>
                                      </p:to>
                                    </p:set>
                                  </p:childTnLst>
                                </p:cTn>
                              </p:par>
                              <p:par>
                                <p:cTn id="50" presetID="14" presetClass="exit" presetSubtype="10" fill="hold" nodeType="withEffect">
                                  <p:stCondLst>
                                    <p:cond delay="0"/>
                                  </p:stCondLst>
                                  <p:childTnLst>
                                    <p:animEffect transition="out" filter="randombar(horizontal)">
                                      <p:cBhvr>
                                        <p:cTn id="51" dur="2000"/>
                                        <p:tgtEl>
                                          <p:spTgt spid="40"/>
                                        </p:tgtEl>
                                      </p:cBhvr>
                                    </p:animEffect>
                                    <p:set>
                                      <p:cBhvr>
                                        <p:cTn id="52" dur="1" fill="hold">
                                          <p:stCondLst>
                                            <p:cond delay="1999"/>
                                          </p:stCondLst>
                                        </p:cTn>
                                        <p:tgtEl>
                                          <p:spTgt spid="40"/>
                                        </p:tgtEl>
                                        <p:attrNameLst>
                                          <p:attrName>style.visibility</p:attrName>
                                        </p:attrNameLst>
                                      </p:cBhvr>
                                      <p:to>
                                        <p:strVal val="hidden"/>
                                      </p:to>
                                    </p:set>
                                  </p:childTnLst>
                                </p:cTn>
                              </p:par>
                              <p:par>
                                <p:cTn id="53" presetID="14" presetClass="exit" presetSubtype="10" fill="hold" nodeType="withEffect">
                                  <p:stCondLst>
                                    <p:cond delay="0"/>
                                  </p:stCondLst>
                                  <p:childTnLst>
                                    <p:animEffect transition="out" filter="randombar(horizontal)">
                                      <p:cBhvr>
                                        <p:cTn id="54" dur="2000"/>
                                        <p:tgtEl>
                                          <p:spTgt spid="41"/>
                                        </p:tgtEl>
                                      </p:cBhvr>
                                    </p:animEffect>
                                    <p:set>
                                      <p:cBhvr>
                                        <p:cTn id="55" dur="1" fill="hold">
                                          <p:stCondLst>
                                            <p:cond delay="1999"/>
                                          </p:stCondLst>
                                        </p:cTn>
                                        <p:tgtEl>
                                          <p:spTgt spid="41"/>
                                        </p:tgtEl>
                                        <p:attrNameLst>
                                          <p:attrName>style.visibility</p:attrName>
                                        </p:attrNameLst>
                                      </p:cBhvr>
                                      <p:to>
                                        <p:strVal val="hidden"/>
                                      </p:to>
                                    </p:set>
                                  </p:childTnLst>
                                </p:cTn>
                              </p:par>
                            </p:childTnLst>
                          </p:cTn>
                        </p:par>
                      </p:childTnLst>
                    </p:cTn>
                  </p:par>
                  <p:par>
                    <p:cTn id="56" fill="hold">
                      <p:stCondLst>
                        <p:cond delay="indefinite"/>
                      </p:stCondLst>
                      <p:childTnLst>
                        <p:par>
                          <p:cTn id="57" fill="hold">
                            <p:stCondLst>
                              <p:cond delay="0"/>
                            </p:stCondLst>
                            <p:childTnLst>
                              <p:par>
                                <p:cTn id="58" presetID="14" presetClass="exit" presetSubtype="10" fill="hold" nodeType="clickEffect">
                                  <p:stCondLst>
                                    <p:cond delay="0"/>
                                  </p:stCondLst>
                                  <p:childTnLst>
                                    <p:animEffect transition="out" filter="randombar(horizontal)">
                                      <p:cBhvr>
                                        <p:cTn id="59" dur="2000"/>
                                        <p:tgtEl>
                                          <p:spTgt spid="4"/>
                                        </p:tgtEl>
                                      </p:cBhvr>
                                    </p:animEffect>
                                    <p:set>
                                      <p:cBhvr>
                                        <p:cTn id="60" dur="1" fill="hold">
                                          <p:stCondLst>
                                            <p:cond delay="1999"/>
                                          </p:stCondLst>
                                        </p:cTn>
                                        <p:tgtEl>
                                          <p:spTgt spid="4"/>
                                        </p:tgtEl>
                                        <p:attrNameLst>
                                          <p:attrName>style.visibility</p:attrName>
                                        </p:attrNameLst>
                                      </p:cBhvr>
                                      <p:to>
                                        <p:strVal val="hidden"/>
                                      </p:to>
                                    </p:set>
                                  </p:childTnLst>
                                </p:cTn>
                              </p:par>
                              <p:par>
                                <p:cTn id="61" presetID="14" presetClass="exit" presetSubtype="10" fill="hold" nodeType="withEffect">
                                  <p:stCondLst>
                                    <p:cond delay="0"/>
                                  </p:stCondLst>
                                  <p:childTnLst>
                                    <p:animEffect transition="out" filter="randombar(horizontal)">
                                      <p:cBhvr>
                                        <p:cTn id="62" dur="2000"/>
                                        <p:tgtEl>
                                          <p:spTgt spid="24"/>
                                        </p:tgtEl>
                                      </p:cBhvr>
                                    </p:animEffect>
                                    <p:set>
                                      <p:cBhvr>
                                        <p:cTn id="63" dur="1" fill="hold">
                                          <p:stCondLst>
                                            <p:cond delay="1999"/>
                                          </p:stCondLst>
                                        </p:cTn>
                                        <p:tgtEl>
                                          <p:spTgt spid="24"/>
                                        </p:tgtEl>
                                        <p:attrNameLst>
                                          <p:attrName>style.visibility</p:attrName>
                                        </p:attrNameLst>
                                      </p:cBhvr>
                                      <p:to>
                                        <p:strVal val="hidden"/>
                                      </p:to>
                                    </p:set>
                                  </p:childTnLst>
                                </p:cTn>
                              </p:par>
                              <p:par>
                                <p:cTn id="64" presetID="14" presetClass="exit" presetSubtype="10" fill="hold" nodeType="withEffect">
                                  <p:stCondLst>
                                    <p:cond delay="0"/>
                                  </p:stCondLst>
                                  <p:childTnLst>
                                    <p:animEffect transition="out" filter="randombar(horizontal)">
                                      <p:cBhvr>
                                        <p:cTn id="65" dur="2000"/>
                                        <p:tgtEl>
                                          <p:spTgt spid="26"/>
                                        </p:tgtEl>
                                      </p:cBhvr>
                                    </p:animEffect>
                                    <p:set>
                                      <p:cBhvr>
                                        <p:cTn id="66" dur="1" fill="hold">
                                          <p:stCondLst>
                                            <p:cond delay="1999"/>
                                          </p:stCondLst>
                                        </p:cTn>
                                        <p:tgtEl>
                                          <p:spTgt spid="26"/>
                                        </p:tgtEl>
                                        <p:attrNameLst>
                                          <p:attrName>style.visibility</p:attrName>
                                        </p:attrNameLst>
                                      </p:cBhvr>
                                      <p:to>
                                        <p:strVal val="hidden"/>
                                      </p:to>
                                    </p:set>
                                  </p:childTnLst>
                                </p:cTn>
                              </p:par>
                              <p:par>
                                <p:cTn id="67" presetID="14" presetClass="exit" presetSubtype="10" fill="hold" nodeType="withEffect">
                                  <p:stCondLst>
                                    <p:cond delay="0"/>
                                  </p:stCondLst>
                                  <p:childTnLst>
                                    <p:animEffect transition="out" filter="randombar(horizontal)">
                                      <p:cBhvr>
                                        <p:cTn id="68" dur="2000"/>
                                        <p:tgtEl>
                                          <p:spTgt spid="12"/>
                                        </p:tgtEl>
                                      </p:cBhvr>
                                    </p:animEffect>
                                    <p:set>
                                      <p:cBhvr>
                                        <p:cTn id="69" dur="1" fill="hold">
                                          <p:stCondLst>
                                            <p:cond delay="1999"/>
                                          </p:stCondLst>
                                        </p:cTn>
                                        <p:tgtEl>
                                          <p:spTgt spid="12"/>
                                        </p:tgtEl>
                                        <p:attrNameLst>
                                          <p:attrName>style.visibility</p:attrName>
                                        </p:attrNameLst>
                                      </p:cBhvr>
                                      <p:to>
                                        <p:strVal val="hidden"/>
                                      </p:to>
                                    </p:set>
                                  </p:childTnLst>
                                </p:cTn>
                              </p:par>
                              <p:par>
                                <p:cTn id="70" presetID="14" presetClass="exit" presetSubtype="10" fill="hold" nodeType="withEffect">
                                  <p:stCondLst>
                                    <p:cond delay="0"/>
                                  </p:stCondLst>
                                  <p:childTnLst>
                                    <p:animEffect transition="out" filter="randombar(horizontal)">
                                      <p:cBhvr>
                                        <p:cTn id="71" dur="2000"/>
                                        <p:tgtEl>
                                          <p:spTgt spid="28"/>
                                        </p:tgtEl>
                                      </p:cBhvr>
                                    </p:animEffect>
                                    <p:set>
                                      <p:cBhvr>
                                        <p:cTn id="72" dur="1" fill="hold">
                                          <p:stCondLst>
                                            <p:cond delay="1999"/>
                                          </p:stCondLst>
                                        </p:cTn>
                                        <p:tgtEl>
                                          <p:spTgt spid="28"/>
                                        </p:tgtEl>
                                        <p:attrNameLst>
                                          <p:attrName>style.visibility</p:attrName>
                                        </p:attrNameLst>
                                      </p:cBhvr>
                                      <p:to>
                                        <p:strVal val="hidden"/>
                                      </p:to>
                                    </p:set>
                                  </p:childTnLst>
                                </p:cTn>
                              </p:par>
                              <p:par>
                                <p:cTn id="73" presetID="14" presetClass="exit" presetSubtype="10" fill="hold" nodeType="withEffect">
                                  <p:stCondLst>
                                    <p:cond delay="0"/>
                                  </p:stCondLst>
                                  <p:childTnLst>
                                    <p:animEffect transition="out" filter="randombar(horizontal)">
                                      <p:cBhvr>
                                        <p:cTn id="74" dur="2000"/>
                                        <p:tgtEl>
                                          <p:spTgt spid="25"/>
                                        </p:tgtEl>
                                      </p:cBhvr>
                                    </p:animEffect>
                                    <p:set>
                                      <p:cBhvr>
                                        <p:cTn id="75" dur="1" fill="hold">
                                          <p:stCondLst>
                                            <p:cond delay="1999"/>
                                          </p:stCondLst>
                                        </p:cTn>
                                        <p:tgtEl>
                                          <p:spTgt spid="25"/>
                                        </p:tgtEl>
                                        <p:attrNameLst>
                                          <p:attrName>style.visibility</p:attrName>
                                        </p:attrNameLst>
                                      </p:cBhvr>
                                      <p:to>
                                        <p:strVal val="hidden"/>
                                      </p:to>
                                    </p:set>
                                  </p:childTnLst>
                                </p:cTn>
                              </p:par>
                              <p:par>
                                <p:cTn id="76" presetID="14" presetClass="exit" presetSubtype="10" fill="hold" nodeType="withEffect">
                                  <p:stCondLst>
                                    <p:cond delay="0"/>
                                  </p:stCondLst>
                                  <p:childTnLst>
                                    <p:animEffect transition="out" filter="randombar(horizontal)">
                                      <p:cBhvr>
                                        <p:cTn id="77" dur="2000"/>
                                        <p:tgtEl>
                                          <p:spTgt spid="49"/>
                                        </p:tgtEl>
                                      </p:cBhvr>
                                    </p:animEffect>
                                    <p:set>
                                      <p:cBhvr>
                                        <p:cTn id="78" dur="1" fill="hold">
                                          <p:stCondLst>
                                            <p:cond delay="1999"/>
                                          </p:stCondLst>
                                        </p:cTn>
                                        <p:tgtEl>
                                          <p:spTgt spid="49"/>
                                        </p:tgtEl>
                                        <p:attrNameLst>
                                          <p:attrName>style.visibility</p:attrName>
                                        </p:attrNameLst>
                                      </p:cBhvr>
                                      <p:to>
                                        <p:strVal val="hidden"/>
                                      </p:to>
                                    </p:set>
                                  </p:childTnLst>
                                </p:cTn>
                              </p:par>
                              <p:par>
                                <p:cTn id="79" presetID="14" presetClass="exit" presetSubtype="10" fill="hold" nodeType="withEffect">
                                  <p:stCondLst>
                                    <p:cond delay="0"/>
                                  </p:stCondLst>
                                  <p:childTnLst>
                                    <p:animEffect transition="out" filter="randombar(horizontal)">
                                      <p:cBhvr>
                                        <p:cTn id="80" dur="2000"/>
                                        <p:tgtEl>
                                          <p:spTgt spid="44"/>
                                        </p:tgtEl>
                                      </p:cBhvr>
                                    </p:animEffect>
                                    <p:set>
                                      <p:cBhvr>
                                        <p:cTn id="81" dur="1" fill="hold">
                                          <p:stCondLst>
                                            <p:cond delay="1999"/>
                                          </p:stCondLst>
                                        </p:cTn>
                                        <p:tgtEl>
                                          <p:spTgt spid="44"/>
                                        </p:tgtEl>
                                        <p:attrNameLst>
                                          <p:attrName>style.visibility</p:attrName>
                                        </p:attrNameLst>
                                      </p:cBhvr>
                                      <p:to>
                                        <p:strVal val="hidden"/>
                                      </p:to>
                                    </p:set>
                                  </p:childTnLst>
                                </p:cTn>
                              </p:par>
                              <p:par>
                                <p:cTn id="82" presetID="14" presetClass="exit" presetSubtype="10" fill="hold" grpId="0" nodeType="withEffect">
                                  <p:stCondLst>
                                    <p:cond delay="0"/>
                                  </p:stCondLst>
                                  <p:childTnLst>
                                    <p:animEffect transition="out" filter="randombar(horizontal)">
                                      <p:cBhvr>
                                        <p:cTn id="83" dur="2000"/>
                                        <p:tgtEl>
                                          <p:spTgt spid="47"/>
                                        </p:tgtEl>
                                      </p:cBhvr>
                                    </p:animEffect>
                                    <p:set>
                                      <p:cBhvr>
                                        <p:cTn id="84" dur="1" fill="hold">
                                          <p:stCondLst>
                                            <p:cond delay="1999"/>
                                          </p:stCondLst>
                                        </p:cTn>
                                        <p:tgtEl>
                                          <p:spTgt spid="47"/>
                                        </p:tgtEl>
                                        <p:attrNameLst>
                                          <p:attrName>style.visibility</p:attrName>
                                        </p:attrNameLst>
                                      </p:cBhvr>
                                      <p:to>
                                        <p:strVal val="hidden"/>
                                      </p:to>
                                    </p:set>
                                  </p:childTnLst>
                                </p:cTn>
                              </p:par>
                              <p:par>
                                <p:cTn id="85" presetID="14" presetClass="exit" presetSubtype="10" fill="hold" nodeType="withEffect">
                                  <p:stCondLst>
                                    <p:cond delay="0"/>
                                  </p:stCondLst>
                                  <p:childTnLst>
                                    <p:animEffect transition="out" filter="randombar(horizontal)">
                                      <p:cBhvr>
                                        <p:cTn id="86" dur="2000"/>
                                        <p:tgtEl>
                                          <p:spTgt spid="43"/>
                                        </p:tgtEl>
                                      </p:cBhvr>
                                    </p:animEffect>
                                    <p:set>
                                      <p:cBhvr>
                                        <p:cTn id="87" dur="1" fill="hold">
                                          <p:stCondLst>
                                            <p:cond delay="1999"/>
                                          </p:stCondLst>
                                        </p:cTn>
                                        <p:tgtEl>
                                          <p:spTgt spid="43"/>
                                        </p:tgtEl>
                                        <p:attrNameLst>
                                          <p:attrName>style.visibility</p:attrName>
                                        </p:attrNameLst>
                                      </p:cBhvr>
                                      <p:to>
                                        <p:strVal val="hidden"/>
                                      </p:to>
                                    </p:set>
                                  </p:childTnLst>
                                </p:cTn>
                              </p:par>
                              <p:par>
                                <p:cTn id="88" presetID="14" presetClass="exit" presetSubtype="10" fill="hold" nodeType="withEffect">
                                  <p:stCondLst>
                                    <p:cond delay="0"/>
                                  </p:stCondLst>
                                  <p:childTnLst>
                                    <p:animEffect transition="out" filter="randombar(horizontal)">
                                      <p:cBhvr>
                                        <p:cTn id="89" dur="2000"/>
                                        <p:tgtEl>
                                          <p:spTgt spid="62"/>
                                        </p:tgtEl>
                                      </p:cBhvr>
                                    </p:animEffect>
                                    <p:set>
                                      <p:cBhvr>
                                        <p:cTn id="90" dur="1" fill="hold">
                                          <p:stCondLst>
                                            <p:cond delay="1999"/>
                                          </p:stCondLst>
                                        </p:cTn>
                                        <p:tgtEl>
                                          <p:spTgt spid="62"/>
                                        </p:tgtEl>
                                        <p:attrNameLst>
                                          <p:attrName>style.visibility</p:attrName>
                                        </p:attrNameLst>
                                      </p:cBhvr>
                                      <p:to>
                                        <p:strVal val="hidden"/>
                                      </p:to>
                                    </p:set>
                                  </p:childTnLst>
                                </p:cTn>
                              </p:par>
                              <p:par>
                                <p:cTn id="91" presetID="14" presetClass="exit" presetSubtype="10" fill="hold" nodeType="withEffect">
                                  <p:stCondLst>
                                    <p:cond delay="0"/>
                                  </p:stCondLst>
                                  <p:childTnLst>
                                    <p:animEffect transition="out" filter="randombar(horizontal)">
                                      <p:cBhvr>
                                        <p:cTn id="92" dur="2000"/>
                                        <p:tgtEl>
                                          <p:spTgt spid="60"/>
                                        </p:tgtEl>
                                      </p:cBhvr>
                                    </p:animEffect>
                                    <p:set>
                                      <p:cBhvr>
                                        <p:cTn id="93" dur="1" fill="hold">
                                          <p:stCondLst>
                                            <p:cond delay="1999"/>
                                          </p:stCondLst>
                                        </p:cTn>
                                        <p:tgtEl>
                                          <p:spTgt spid="60"/>
                                        </p:tgtEl>
                                        <p:attrNameLst>
                                          <p:attrName>style.visibility</p:attrName>
                                        </p:attrNameLst>
                                      </p:cBhvr>
                                      <p:to>
                                        <p:strVal val="hidden"/>
                                      </p:to>
                                    </p:set>
                                  </p:childTnLst>
                                </p:cTn>
                              </p:par>
                              <p:par>
                                <p:cTn id="94" presetID="14" presetClass="exit" presetSubtype="10" fill="hold" nodeType="withEffect">
                                  <p:stCondLst>
                                    <p:cond delay="0"/>
                                  </p:stCondLst>
                                  <p:childTnLst>
                                    <p:animEffect transition="out" filter="randombar(horizontal)">
                                      <p:cBhvr>
                                        <p:cTn id="95" dur="2000"/>
                                        <p:tgtEl>
                                          <p:spTgt spid="45"/>
                                        </p:tgtEl>
                                      </p:cBhvr>
                                    </p:animEffect>
                                    <p:set>
                                      <p:cBhvr>
                                        <p:cTn id="96" dur="1" fill="hold">
                                          <p:stCondLst>
                                            <p:cond delay="1999"/>
                                          </p:stCondLst>
                                        </p:cTn>
                                        <p:tgtEl>
                                          <p:spTgt spid="45"/>
                                        </p:tgtEl>
                                        <p:attrNameLst>
                                          <p:attrName>style.visibility</p:attrName>
                                        </p:attrNameLst>
                                      </p:cBhvr>
                                      <p:to>
                                        <p:strVal val="hidden"/>
                                      </p:to>
                                    </p:set>
                                  </p:childTnLst>
                                </p:cTn>
                              </p:par>
                              <p:par>
                                <p:cTn id="97" presetID="14" presetClass="exit" presetSubtype="10" fill="hold" nodeType="withEffect">
                                  <p:stCondLst>
                                    <p:cond delay="0"/>
                                  </p:stCondLst>
                                  <p:childTnLst>
                                    <p:animEffect transition="out" filter="randombar(horizontal)">
                                      <p:cBhvr>
                                        <p:cTn id="98" dur="2000"/>
                                        <p:tgtEl>
                                          <p:spTgt spid="38"/>
                                        </p:tgtEl>
                                      </p:cBhvr>
                                    </p:animEffect>
                                    <p:set>
                                      <p:cBhvr>
                                        <p:cTn id="99" dur="1" fill="hold">
                                          <p:stCondLst>
                                            <p:cond delay="1999"/>
                                          </p:stCondLst>
                                        </p:cTn>
                                        <p:tgtEl>
                                          <p:spTgt spid="38"/>
                                        </p:tgtEl>
                                        <p:attrNameLst>
                                          <p:attrName>style.visibility</p:attrName>
                                        </p:attrNameLst>
                                      </p:cBhvr>
                                      <p:to>
                                        <p:strVal val="hidden"/>
                                      </p:to>
                                    </p:set>
                                  </p:childTnLst>
                                </p:cTn>
                              </p:par>
                              <p:par>
                                <p:cTn id="100" presetID="14" presetClass="exit" presetSubtype="10" fill="hold" grpId="0" nodeType="withEffect">
                                  <p:stCondLst>
                                    <p:cond delay="0"/>
                                  </p:stCondLst>
                                  <p:childTnLst>
                                    <p:animEffect transition="out" filter="randombar(horizontal)">
                                      <p:cBhvr>
                                        <p:cTn id="101" dur="2000"/>
                                        <p:tgtEl>
                                          <p:spTgt spid="46"/>
                                        </p:tgtEl>
                                      </p:cBhvr>
                                    </p:animEffect>
                                    <p:set>
                                      <p:cBhvr>
                                        <p:cTn id="102" dur="1" fill="hold">
                                          <p:stCondLst>
                                            <p:cond delay="1999"/>
                                          </p:stCondLst>
                                        </p:cTn>
                                        <p:tgtEl>
                                          <p:spTgt spid="46"/>
                                        </p:tgtEl>
                                        <p:attrNameLst>
                                          <p:attrName>style.visibility</p:attrName>
                                        </p:attrNameLst>
                                      </p:cBhvr>
                                      <p:to>
                                        <p:strVal val="hidden"/>
                                      </p:to>
                                    </p:set>
                                  </p:childTnLst>
                                </p:cTn>
                              </p:par>
                              <p:par>
                                <p:cTn id="103" presetID="14" presetClass="exit" presetSubtype="10" fill="hold" nodeType="withEffect">
                                  <p:stCondLst>
                                    <p:cond delay="0"/>
                                  </p:stCondLst>
                                  <p:childTnLst>
                                    <p:animEffect transition="out" filter="randombar(horizontal)">
                                      <p:cBhvr>
                                        <p:cTn id="104" dur="2000"/>
                                        <p:tgtEl>
                                          <p:spTgt spid="35"/>
                                        </p:tgtEl>
                                      </p:cBhvr>
                                    </p:animEffect>
                                    <p:set>
                                      <p:cBhvr>
                                        <p:cTn id="105" dur="1" fill="hold">
                                          <p:stCondLst>
                                            <p:cond delay="1999"/>
                                          </p:stCondLst>
                                        </p:cTn>
                                        <p:tgtEl>
                                          <p:spTgt spid="35"/>
                                        </p:tgtEl>
                                        <p:attrNameLst>
                                          <p:attrName>style.visibility</p:attrName>
                                        </p:attrNameLst>
                                      </p:cBhvr>
                                      <p:to>
                                        <p:strVal val="hidden"/>
                                      </p:to>
                                    </p:set>
                                  </p:childTnLst>
                                </p:cTn>
                              </p:par>
                              <p:par>
                                <p:cTn id="106" presetID="14" presetClass="exit" presetSubtype="10" fill="hold" nodeType="withEffect">
                                  <p:stCondLst>
                                    <p:cond delay="0"/>
                                  </p:stCondLst>
                                  <p:childTnLst>
                                    <p:animEffect transition="out" filter="randombar(horizontal)">
                                      <p:cBhvr>
                                        <p:cTn id="107" dur="2000"/>
                                        <p:tgtEl>
                                          <p:spTgt spid="96"/>
                                        </p:tgtEl>
                                      </p:cBhvr>
                                    </p:animEffect>
                                    <p:set>
                                      <p:cBhvr>
                                        <p:cTn id="108" dur="1" fill="hold">
                                          <p:stCondLst>
                                            <p:cond delay="1999"/>
                                          </p:stCondLst>
                                        </p:cTn>
                                        <p:tgtEl>
                                          <p:spTgt spid="96"/>
                                        </p:tgtEl>
                                        <p:attrNameLst>
                                          <p:attrName>style.visibility</p:attrName>
                                        </p:attrNameLst>
                                      </p:cBhvr>
                                      <p:to>
                                        <p:strVal val="hidden"/>
                                      </p:to>
                                    </p:set>
                                  </p:childTnLst>
                                </p:cTn>
                              </p:par>
                              <p:par>
                                <p:cTn id="109" presetID="64" presetClass="path" presetSubtype="0" accel="50000" decel="50000" fill="hold" nodeType="withEffect">
                                  <p:stCondLst>
                                    <p:cond delay="0"/>
                                  </p:stCondLst>
                                  <p:childTnLst>
                                    <p:animMotion origin="layout" path="M 3.61111E-6 -2.19292E-6 L -0.00209 -0.32709 " pathEditMode="relative" rAng="0" ptsTypes="AA">
                                      <p:cBhvr>
                                        <p:cTn id="110" dur="2750" fill="hold"/>
                                        <p:tgtEl>
                                          <p:spTgt spid="51"/>
                                        </p:tgtEl>
                                        <p:attrNameLst>
                                          <p:attrName>ppt_x</p:attrName>
                                          <p:attrName>ppt_y</p:attrName>
                                        </p:attrNameLst>
                                      </p:cBhvr>
                                      <p:rCtr x="-104" y="-16354"/>
                                    </p:animMotion>
                                  </p:childTnLst>
                                </p:cTn>
                              </p:par>
                              <p:par>
                                <p:cTn id="111" presetID="64" presetClass="path" presetSubtype="0" accel="50000" decel="50000" fill="hold" nodeType="withEffect">
                                  <p:stCondLst>
                                    <p:cond delay="0"/>
                                  </p:stCondLst>
                                  <p:childTnLst>
                                    <p:animMotion origin="layout" path="M 2.77778E-6 -3.1529E-6 L -0.00191 -0.36548 " pathEditMode="relative" rAng="0" ptsTypes="AA">
                                      <p:cBhvr>
                                        <p:cTn id="112" dur="2750" fill="hold"/>
                                        <p:tgtEl>
                                          <p:spTgt spid="3"/>
                                        </p:tgtEl>
                                        <p:attrNameLst>
                                          <p:attrName>ppt_x</p:attrName>
                                          <p:attrName>ppt_y</p:attrName>
                                        </p:attrNameLst>
                                      </p:cBhvr>
                                      <p:rCtr x="-104" y="-18274"/>
                                    </p:animMotion>
                                  </p:childTnLst>
                                </p:cTn>
                              </p:par>
                              <p:par>
                                <p:cTn id="113" presetID="64" presetClass="path" presetSubtype="0" accel="50000" decel="50000" fill="hold" nodeType="withEffect">
                                  <p:stCondLst>
                                    <p:cond delay="0"/>
                                  </p:stCondLst>
                                  <p:childTnLst>
                                    <p:animMotion origin="layout" path="M 1.11111E-6 -3.99491E-6 L -0.00104 -0.60166 " pathEditMode="relative" rAng="0" ptsTypes="AA">
                                      <p:cBhvr>
                                        <p:cTn id="114" dur="2750" fill="hold"/>
                                        <p:tgtEl>
                                          <p:spTgt spid="11"/>
                                        </p:tgtEl>
                                        <p:attrNameLst>
                                          <p:attrName>ppt_x</p:attrName>
                                          <p:attrName>ppt_y</p:attrName>
                                        </p:attrNameLst>
                                      </p:cBhvr>
                                      <p:rCtr x="-52" y="-30095"/>
                                    </p:animMotion>
                                  </p:childTnLst>
                                </p:cTn>
                              </p:par>
                              <p:par>
                                <p:cTn id="115" presetID="64" presetClass="path" presetSubtype="0" accel="50000" decel="50000" fill="hold" nodeType="withEffect">
                                  <p:stCondLst>
                                    <p:cond delay="0"/>
                                  </p:stCondLst>
                                  <p:childTnLst>
                                    <p:animMotion origin="layout" path="M -1.66667E-6 1.28846E-6 L -0.00104 -0.60444 " pathEditMode="relative" rAng="0" ptsTypes="AA">
                                      <p:cBhvr>
                                        <p:cTn id="116" dur="2750" fill="hold"/>
                                        <p:tgtEl>
                                          <p:spTgt spid="64"/>
                                        </p:tgtEl>
                                        <p:attrNameLst>
                                          <p:attrName>ppt_x</p:attrName>
                                          <p:attrName>ppt_y</p:attrName>
                                        </p:attrNameLst>
                                      </p:cBhvr>
                                      <p:rCtr x="-52" y="-30234"/>
                                    </p:animMotion>
                                  </p:childTnLst>
                                </p:cTn>
                              </p:par>
                              <p:par>
                                <p:cTn id="117" presetID="64" presetClass="path" presetSubtype="0" accel="50000" decel="50000" fill="hold" nodeType="withEffect">
                                  <p:stCondLst>
                                    <p:cond delay="0"/>
                                  </p:stCondLst>
                                  <p:childTnLst>
                                    <p:animMotion origin="layout" path="M 3.05556E-6 -3.99491E-6 L 0.00104 -0.60444 " pathEditMode="relative" rAng="0" ptsTypes="AA">
                                      <p:cBhvr>
                                        <p:cTn id="118" dur="2750" fill="hold"/>
                                        <p:tgtEl>
                                          <p:spTgt spid="13"/>
                                        </p:tgtEl>
                                        <p:attrNameLst>
                                          <p:attrName>ppt_x</p:attrName>
                                          <p:attrName>ppt_y</p:attrName>
                                        </p:attrNameLst>
                                      </p:cBhvr>
                                      <p:rCtr x="52" y="-30234"/>
                                    </p:animMotion>
                                  </p:childTnLst>
                                </p:cTn>
                              </p:par>
                              <p:par>
                                <p:cTn id="119" presetID="64" presetClass="path" presetSubtype="0" accel="50000" decel="50000" fill="hold" nodeType="withEffect">
                                  <p:stCondLst>
                                    <p:cond delay="0"/>
                                  </p:stCondLst>
                                  <p:childTnLst>
                                    <p:animMotion origin="layout" path="M -4.16667E-6 3.36341E-6 L -0.00208 -0.60167 " pathEditMode="relative" rAng="0" ptsTypes="AA">
                                      <p:cBhvr>
                                        <p:cTn id="120" dur="2750" fill="hold"/>
                                        <p:tgtEl>
                                          <p:spTgt spid="65"/>
                                        </p:tgtEl>
                                        <p:attrNameLst>
                                          <p:attrName>ppt_x</p:attrName>
                                          <p:attrName>ppt_y</p:attrName>
                                        </p:attrNameLst>
                                      </p:cBhvr>
                                      <p:rCtr x="-104" y="-30095"/>
                                    </p:animMotion>
                                  </p:childTnLst>
                                </p:cTn>
                              </p:par>
                              <p:par>
                                <p:cTn id="121" presetID="64" presetClass="path" presetSubtype="0" accel="50000" decel="50000" fill="hold" nodeType="withEffect">
                                  <p:stCondLst>
                                    <p:cond delay="0"/>
                                  </p:stCondLst>
                                  <p:childTnLst>
                                    <p:animMotion origin="layout" path="M -3.61111E-6 3.36341E-6 L -0.00208 -0.59889 " pathEditMode="relative" rAng="0" ptsTypes="AA">
                                      <p:cBhvr>
                                        <p:cTn id="122" dur="2750" fill="hold"/>
                                        <p:tgtEl>
                                          <p:spTgt spid="15"/>
                                        </p:tgtEl>
                                        <p:attrNameLst>
                                          <p:attrName>ppt_x</p:attrName>
                                          <p:attrName>ppt_y</p:attrName>
                                        </p:attrNameLst>
                                      </p:cBhvr>
                                      <p:rCtr x="-104" y="-29956"/>
                                    </p:animMotion>
                                  </p:childTnLst>
                                </p:cTn>
                              </p:par>
                              <p:par>
                                <p:cTn id="123" presetID="64" presetClass="path" presetSubtype="0" accel="50000" decel="50000" fill="hold" nodeType="withEffect">
                                  <p:stCondLst>
                                    <p:cond delay="0"/>
                                  </p:stCondLst>
                                  <p:childTnLst>
                                    <p:animMotion origin="layout" path="M -2.5E-6 3.66644E-6 L 0.00104 -0.30095 " pathEditMode="relative" rAng="0" ptsTypes="AA">
                                      <p:cBhvr>
                                        <p:cTn id="124" dur="2750" fill="hold"/>
                                        <p:tgtEl>
                                          <p:spTgt spid="17"/>
                                        </p:tgtEl>
                                        <p:attrNameLst>
                                          <p:attrName>ppt_x</p:attrName>
                                          <p:attrName>ppt_y</p:attrName>
                                        </p:attrNameLst>
                                      </p:cBhvr>
                                      <p:rCtr x="52" y="-15059"/>
                                    </p:animMotion>
                                  </p:childTnLst>
                                </p:cTn>
                              </p:par>
                              <p:par>
                                <p:cTn id="125" presetID="64" presetClass="path" presetSubtype="0" accel="50000" decel="50000" fill="hold" nodeType="withEffect">
                                  <p:stCondLst>
                                    <p:cond delay="0"/>
                                  </p:stCondLst>
                                  <p:childTnLst>
                                    <p:animMotion origin="layout" path="M -2.5E-6 1.38561E-6 L -2.5E-6 -0.34906 " pathEditMode="relative" rAng="0" ptsTypes="AA">
                                      <p:cBhvr>
                                        <p:cTn id="126" dur="2750" fill="hold"/>
                                        <p:tgtEl>
                                          <p:spTgt spid="52"/>
                                        </p:tgtEl>
                                        <p:attrNameLst>
                                          <p:attrName>ppt_x</p:attrName>
                                          <p:attrName>ppt_y</p:attrName>
                                        </p:attrNameLst>
                                      </p:cBhvr>
                                      <p:rCtr x="0" y="-1746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4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Case Study</a:t>
            </a:r>
          </a:p>
        </p:txBody>
      </p:sp>
      <p:sp>
        <p:nvSpPr>
          <p:cNvPr id="12" name="Footer Placeholder 7"/>
          <p:cNvSpPr>
            <a:spLocks noGrp="1"/>
          </p:cNvSpPr>
          <p:nvPr>
            <p:ph type="ftr" sz="quarter" idx="14"/>
          </p:nvPr>
        </p:nvSpPr>
        <p:spPr>
          <a:xfrm>
            <a:off x="479871" y="6467483"/>
            <a:ext cx="6273354" cy="273049"/>
          </a:xfrm>
        </p:spPr>
        <p:txBody>
          <a:bodyPr/>
          <a:lstStyle/>
          <a:p>
            <a:r>
              <a:rPr lang="en-GB" dirty="0"/>
              <a:t>Lean Six Sigma and </a:t>
            </a:r>
            <a:r>
              <a:rPr lang="en-GB" dirty="0" smtClean="0"/>
              <a:t>Its Applications in </a:t>
            </a:r>
            <a:r>
              <a:rPr lang="en-GB" dirty="0"/>
              <a:t>Clinical </a:t>
            </a:r>
            <a:r>
              <a:rPr lang="en-GB" dirty="0" smtClean="0"/>
              <a:t>Research</a:t>
            </a:r>
            <a:r>
              <a:rPr lang="en-US" dirty="0" smtClean="0"/>
              <a:t>                                         </a:t>
            </a:r>
          </a:p>
          <a:p>
            <a:r>
              <a:rPr lang="en-US" dirty="0" smtClean="0"/>
              <a:t>CONFIDENTIAL</a:t>
            </a:r>
          </a:p>
        </p:txBody>
      </p:sp>
      <p:sp>
        <p:nvSpPr>
          <p:cNvPr id="9" name="Rectangle 8"/>
          <p:cNvSpPr/>
          <p:nvPr/>
        </p:nvSpPr>
        <p:spPr>
          <a:xfrm>
            <a:off x="1962932" y="5901809"/>
            <a:ext cx="6761968" cy="461665"/>
          </a:xfrm>
          <a:prstGeom prst="rect">
            <a:avLst/>
          </a:prstGeom>
        </p:spPr>
        <p:txBody>
          <a:bodyPr wrap="square">
            <a:spAutoFit/>
          </a:bodyPr>
          <a:lstStyle/>
          <a:p>
            <a:pPr algn="ctr"/>
            <a:r>
              <a:rPr lang="en-GB" sz="2400" b="1" dirty="0">
                <a:solidFill>
                  <a:srgbClr val="FF6600"/>
                </a:solidFill>
              </a:rPr>
              <a:t>U</a:t>
            </a:r>
            <a:r>
              <a:rPr lang="en-GB" sz="2400" b="1" dirty="0" smtClean="0">
                <a:solidFill>
                  <a:srgbClr val="FF6600"/>
                </a:solidFill>
              </a:rPr>
              <a:t>ltimate Challenge =   Quality with    Cost </a:t>
            </a:r>
            <a:endParaRPr lang="en-GB" sz="2400" b="1" dirty="0">
              <a:solidFill>
                <a:srgbClr val="FF6600"/>
              </a:solidFill>
            </a:endParaRPr>
          </a:p>
        </p:txBody>
      </p:sp>
      <p:grpSp>
        <p:nvGrpSpPr>
          <p:cNvPr id="17" name="Group 16"/>
          <p:cNvGrpSpPr/>
          <p:nvPr/>
        </p:nvGrpSpPr>
        <p:grpSpPr>
          <a:xfrm>
            <a:off x="1912246" y="1612648"/>
            <a:ext cx="6671281" cy="4172327"/>
            <a:chOff x="2085975" y="3024187"/>
            <a:chExt cx="4743450" cy="2846516"/>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62175" y="3024187"/>
              <a:ext cx="4667250" cy="2638425"/>
            </a:xfrm>
            <a:prstGeom prst="rect">
              <a:avLst/>
            </a:prstGeom>
            <a:noFill/>
            <a:ln>
              <a:noFill/>
            </a:ln>
            <a:effectLst>
              <a:outerShdw blurRad="63500" sx="102000" sy="102000" algn="ctr"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7"/>
            <p:cNvSpPr/>
            <p:nvPr/>
          </p:nvSpPr>
          <p:spPr>
            <a:xfrm>
              <a:off x="2085975" y="5639871"/>
              <a:ext cx="3441968" cy="230832"/>
            </a:xfrm>
            <a:prstGeom prst="rect">
              <a:avLst/>
            </a:prstGeom>
          </p:spPr>
          <p:txBody>
            <a:bodyPr wrap="none">
              <a:spAutoFit/>
            </a:bodyPr>
            <a:lstStyle/>
            <a:p>
              <a:r>
                <a:rPr lang="en-GB" sz="900" b="1" dirty="0" smtClean="0"/>
                <a:t>Source of Table/Information: </a:t>
              </a:r>
              <a:r>
                <a:rPr lang="en-GB" sz="900" b="1" dirty="0"/>
                <a:t>DOI: 10.1016/j.jala.2005.10.003</a:t>
              </a:r>
            </a:p>
          </p:txBody>
        </p:sp>
        <p:sp>
          <p:nvSpPr>
            <p:cNvPr id="16" name="Left Bracket 15"/>
            <p:cNvSpPr/>
            <p:nvPr/>
          </p:nvSpPr>
          <p:spPr>
            <a:xfrm>
              <a:off x="4819649" y="5105400"/>
              <a:ext cx="590549" cy="514350"/>
            </a:xfrm>
            <a:prstGeom prst="leftBracket">
              <a:avLst/>
            </a:prstGeom>
            <a:ln/>
          </p:spPr>
          <p:style>
            <a:lnRef idx="3">
              <a:schemeClr val="accent6"/>
            </a:lnRef>
            <a:fillRef idx="0">
              <a:schemeClr val="accent6"/>
            </a:fillRef>
            <a:effectRef idx="2">
              <a:schemeClr val="accent6"/>
            </a:effectRef>
            <a:fontRef idx="minor">
              <a:schemeClr val="tx1"/>
            </a:fontRef>
          </p:style>
          <p:txBody>
            <a:bodyPr rtlCol="0" anchor="ctr"/>
            <a:lstStyle/>
            <a:p>
              <a:pPr algn="ctr"/>
              <a:endParaRPr lang="en-GB"/>
            </a:p>
          </p:txBody>
        </p:sp>
        <p:sp>
          <p:nvSpPr>
            <p:cNvPr id="18" name="Left Bracket 17"/>
            <p:cNvSpPr/>
            <p:nvPr/>
          </p:nvSpPr>
          <p:spPr>
            <a:xfrm rot="10800000">
              <a:off x="5410200" y="5105400"/>
              <a:ext cx="438150" cy="514350"/>
            </a:xfrm>
            <a:prstGeom prst="leftBracket">
              <a:avLst/>
            </a:prstGeom>
            <a:ln/>
          </p:spPr>
          <p:style>
            <a:lnRef idx="3">
              <a:schemeClr val="accent6"/>
            </a:lnRef>
            <a:fillRef idx="0">
              <a:schemeClr val="accent6"/>
            </a:fillRef>
            <a:effectRef idx="2">
              <a:schemeClr val="accent6"/>
            </a:effectRef>
            <a:fontRef idx="minor">
              <a:schemeClr val="tx1"/>
            </a:fontRef>
          </p:style>
          <p:txBody>
            <a:bodyPr rtlCol="0" anchor="ctr"/>
            <a:lstStyle/>
            <a:p>
              <a:pPr algn="ctr"/>
              <a:endParaRPr lang="en-GB"/>
            </a:p>
          </p:txBody>
        </p:sp>
      </p:gr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4447" y="1450070"/>
            <a:ext cx="1574779" cy="1312317"/>
          </a:xfrm>
          <a:prstGeom prst="rect">
            <a:avLst/>
          </a:prstGeom>
        </p:spPr>
      </p:pic>
      <p:cxnSp>
        <p:nvCxnSpPr>
          <p:cNvPr id="6" name="Straight Arrow Connector 5"/>
          <p:cNvCxnSpPr/>
          <p:nvPr/>
        </p:nvCxnSpPr>
        <p:spPr>
          <a:xfrm rot="5400000" flipV="1">
            <a:off x="368249" y="3591588"/>
            <a:ext cx="1216058"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rot="16200000">
            <a:off x="247714" y="3476124"/>
            <a:ext cx="1795684" cy="400110"/>
          </a:xfrm>
          <a:prstGeom prst="rect">
            <a:avLst/>
          </a:prstGeom>
        </p:spPr>
        <p:txBody>
          <a:bodyPr wrap="none">
            <a:spAutoFit/>
          </a:bodyPr>
          <a:lstStyle/>
          <a:p>
            <a:r>
              <a:rPr lang="en-GB" sz="2000" b="1" dirty="0" smtClean="0"/>
              <a:t>Development</a:t>
            </a:r>
            <a:endParaRPr lang="en-GB" sz="2000" b="1" dirty="0"/>
          </a:p>
        </p:txBody>
      </p:sp>
      <p:sp>
        <p:nvSpPr>
          <p:cNvPr id="14" name="Rectangle 13"/>
          <p:cNvSpPr/>
          <p:nvPr/>
        </p:nvSpPr>
        <p:spPr>
          <a:xfrm>
            <a:off x="155906" y="5954927"/>
            <a:ext cx="1905137" cy="400110"/>
          </a:xfrm>
          <a:prstGeom prst="rect">
            <a:avLst/>
          </a:prstGeom>
        </p:spPr>
        <p:txBody>
          <a:bodyPr wrap="none">
            <a:spAutoFit/>
          </a:bodyPr>
          <a:lstStyle/>
          <a:p>
            <a:r>
              <a:rPr lang="en-GB" sz="2000" b="1" dirty="0" smtClean="0"/>
              <a:t>Approx. Years</a:t>
            </a:r>
            <a:endParaRPr lang="en-GB" sz="2000" b="1" dirty="0"/>
          </a:p>
        </p:txBody>
      </p:sp>
      <p:sp>
        <p:nvSpPr>
          <p:cNvPr id="15" name="Rectangle 14"/>
          <p:cNvSpPr/>
          <p:nvPr/>
        </p:nvSpPr>
        <p:spPr>
          <a:xfrm rot="16200000">
            <a:off x="-145460" y="3504405"/>
            <a:ext cx="1867819" cy="400110"/>
          </a:xfrm>
          <a:prstGeom prst="rect">
            <a:avLst/>
          </a:prstGeom>
        </p:spPr>
        <p:txBody>
          <a:bodyPr wrap="none">
            <a:spAutoFit/>
          </a:bodyPr>
          <a:lstStyle/>
          <a:p>
            <a:r>
              <a:rPr lang="en-GB" sz="2000" b="1" dirty="0" smtClean="0"/>
              <a:t>Research and</a:t>
            </a:r>
            <a:endParaRPr lang="en-GB" sz="2000" b="1" dirty="0"/>
          </a:p>
        </p:txBody>
      </p:sp>
      <p:pic>
        <p:nvPicPr>
          <p:cNvPr id="3" name="Picture 2"/>
          <p:cNvPicPr>
            <a:picLocks noChangeAspect="1"/>
          </p:cNvPicPr>
          <p:nvPr/>
        </p:nvPicPr>
        <p:blipFill>
          <a:blip r:embed="rId4" cstate="print">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268926" y="4519909"/>
            <a:ext cx="1485820" cy="1485820"/>
          </a:xfrm>
          <a:prstGeom prst="rect">
            <a:avLst/>
          </a:prstGeom>
        </p:spPr>
      </p:pic>
      <p:sp>
        <p:nvSpPr>
          <p:cNvPr id="19" name="Rectangle 18"/>
          <p:cNvSpPr/>
          <p:nvPr/>
        </p:nvSpPr>
        <p:spPr>
          <a:xfrm>
            <a:off x="1754747" y="1003795"/>
            <a:ext cx="7177586" cy="492443"/>
          </a:xfrm>
          <a:prstGeom prst="rect">
            <a:avLst/>
          </a:prstGeom>
        </p:spPr>
        <p:txBody>
          <a:bodyPr wrap="square" anchor="ctr">
            <a:spAutoFit/>
          </a:bodyPr>
          <a:lstStyle/>
          <a:p>
            <a:pPr algn="ctr" eaLnBrk="0" hangingPunct="0">
              <a:spcBef>
                <a:spcPts val="0"/>
              </a:spcBef>
              <a:defRPr/>
            </a:pPr>
            <a:r>
              <a:rPr lang="en-US" sz="2600" b="1" kern="0" dirty="0" smtClean="0">
                <a:solidFill>
                  <a:srgbClr val="FF6600"/>
                </a:solidFill>
              </a:rPr>
              <a:t>“Highly Regulated and Expensive Industry”</a:t>
            </a:r>
            <a:endParaRPr lang="en-US" sz="2600" b="1" kern="0" dirty="0">
              <a:solidFill>
                <a:srgbClr val="FF6600"/>
              </a:solidFill>
            </a:endParaRPr>
          </a:p>
        </p:txBody>
      </p:sp>
      <p:cxnSp>
        <p:nvCxnSpPr>
          <p:cNvPr id="20" name="Straight Arrow Connector 19"/>
          <p:cNvCxnSpPr/>
          <p:nvPr/>
        </p:nvCxnSpPr>
        <p:spPr>
          <a:xfrm flipV="1">
            <a:off x="5504831" y="5811534"/>
            <a:ext cx="0" cy="427983"/>
          </a:xfrm>
          <a:prstGeom prst="straightConnector1">
            <a:avLst/>
          </a:prstGeom>
          <a:ln>
            <a:tailEnd type="arrow"/>
          </a:ln>
        </p:spPr>
        <p:style>
          <a:lnRef idx="3">
            <a:schemeClr val="accent3"/>
          </a:lnRef>
          <a:fillRef idx="0">
            <a:schemeClr val="accent3"/>
          </a:fillRef>
          <a:effectRef idx="2">
            <a:schemeClr val="accent3"/>
          </a:effectRef>
          <a:fontRef idx="minor">
            <a:schemeClr val="tx1"/>
          </a:fontRef>
        </p:style>
      </p:cxnSp>
      <p:cxnSp>
        <p:nvCxnSpPr>
          <p:cNvPr id="23" name="Straight Arrow Connector 22"/>
          <p:cNvCxnSpPr/>
          <p:nvPr/>
        </p:nvCxnSpPr>
        <p:spPr>
          <a:xfrm rot="10800000" flipV="1">
            <a:off x="7496148" y="5901809"/>
            <a:ext cx="0" cy="427983"/>
          </a:xfrm>
          <a:prstGeom prst="straightConnector1">
            <a:avLst/>
          </a:prstGeom>
          <a:ln>
            <a:tailEnd type="arrow"/>
          </a:ln>
        </p:spPr>
        <p:style>
          <a:lnRef idx="3">
            <a:schemeClr val="accent3"/>
          </a:lnRef>
          <a:fillRef idx="0">
            <a:schemeClr val="accent3"/>
          </a:fillRef>
          <a:effectRef idx="2">
            <a:schemeClr val="accent3"/>
          </a:effectRef>
          <a:fontRef idx="minor">
            <a:schemeClr val="tx1"/>
          </a:fontRef>
        </p:style>
      </p:cxnSp>
    </p:spTree>
    <p:extLst>
      <p:ext uri="{BB962C8B-B14F-4D97-AF65-F5344CB8AC3E}">
        <p14:creationId xmlns:p14="http://schemas.microsoft.com/office/powerpoint/2010/main" val="26510803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1"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ppt_x"/>
                                          </p:val>
                                        </p:tav>
                                        <p:tav tm="100000">
                                          <p:val>
                                            <p:strVal val="#ppt_x"/>
                                          </p:val>
                                        </p:tav>
                                      </p:tavLst>
                                    </p:anim>
                                    <p:anim calcmode="lin" valueType="num">
                                      <p:cBhvr additive="base">
                                        <p:cTn id="13" dur="500" fill="hold"/>
                                        <p:tgtEl>
                                          <p:spTgt spid="6"/>
                                        </p:tgtEl>
                                        <p:attrNameLst>
                                          <p:attrName>ppt_y</p:attrName>
                                        </p:attrNameLst>
                                      </p:cBhvr>
                                      <p:tavLst>
                                        <p:tav tm="0">
                                          <p:val>
                                            <p:strVal val="0-#ppt_h/2"/>
                                          </p:val>
                                        </p:tav>
                                        <p:tav tm="100000">
                                          <p:val>
                                            <p:strVal val="#ppt_y"/>
                                          </p:val>
                                        </p:tav>
                                      </p:tavLst>
                                    </p:anim>
                                  </p:childTnLst>
                                </p:cTn>
                              </p:par>
                              <p:par>
                                <p:cTn id="14" presetID="2" presetClass="entr" presetSubtype="1" fill="hold" grpId="0" nodeType="withEffect">
                                  <p:stCondLst>
                                    <p:cond delay="0"/>
                                  </p:stCondLst>
                                  <p:childTnLst>
                                    <p:set>
                                      <p:cBhvr>
                                        <p:cTn id="15" dur="1" fill="hold">
                                          <p:stCondLst>
                                            <p:cond delay="0"/>
                                          </p:stCondLst>
                                        </p:cTn>
                                        <p:tgtEl>
                                          <p:spTgt spid="15"/>
                                        </p:tgtEl>
                                        <p:attrNameLst>
                                          <p:attrName>style.visibility</p:attrName>
                                        </p:attrNameLst>
                                      </p:cBhvr>
                                      <p:to>
                                        <p:strVal val="visible"/>
                                      </p:to>
                                    </p:set>
                                    <p:anim calcmode="lin" valueType="num">
                                      <p:cBhvr additive="base">
                                        <p:cTn id="16" dur="500" fill="hold"/>
                                        <p:tgtEl>
                                          <p:spTgt spid="15"/>
                                        </p:tgtEl>
                                        <p:attrNameLst>
                                          <p:attrName>ppt_x</p:attrName>
                                        </p:attrNameLst>
                                      </p:cBhvr>
                                      <p:tavLst>
                                        <p:tav tm="0">
                                          <p:val>
                                            <p:strVal val="#ppt_x"/>
                                          </p:val>
                                        </p:tav>
                                        <p:tav tm="100000">
                                          <p:val>
                                            <p:strVal val="#ppt_x"/>
                                          </p:val>
                                        </p:tav>
                                      </p:tavLst>
                                    </p:anim>
                                    <p:anim calcmode="lin" valueType="num">
                                      <p:cBhvr additive="base">
                                        <p:cTn id="17" dur="500" fill="hold"/>
                                        <p:tgtEl>
                                          <p:spTgt spid="15"/>
                                        </p:tgtEl>
                                        <p:attrNameLst>
                                          <p:attrName>ppt_y</p:attrName>
                                        </p:attrNameLst>
                                      </p:cBhvr>
                                      <p:tavLst>
                                        <p:tav tm="0">
                                          <p:val>
                                            <p:strVal val="0-#ppt_h/2"/>
                                          </p:val>
                                        </p:tav>
                                        <p:tav tm="100000">
                                          <p:val>
                                            <p:strVal val="#ppt_y"/>
                                          </p:val>
                                        </p:tav>
                                      </p:tavLst>
                                    </p:anim>
                                  </p:childTnLst>
                                </p:cTn>
                              </p:par>
                              <p:par>
                                <p:cTn id="18" presetID="2" presetClass="entr" presetSubtype="1"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additive="base">
                                        <p:cTn id="20" dur="500" fill="hold"/>
                                        <p:tgtEl>
                                          <p:spTgt spid="10"/>
                                        </p:tgtEl>
                                        <p:attrNameLst>
                                          <p:attrName>ppt_x</p:attrName>
                                        </p:attrNameLst>
                                      </p:cBhvr>
                                      <p:tavLst>
                                        <p:tav tm="0">
                                          <p:val>
                                            <p:strVal val="#ppt_x"/>
                                          </p:val>
                                        </p:tav>
                                        <p:tav tm="100000">
                                          <p:val>
                                            <p:strVal val="#ppt_x"/>
                                          </p:val>
                                        </p:tav>
                                      </p:tavLst>
                                    </p:anim>
                                    <p:anim calcmode="lin" valueType="num">
                                      <p:cBhvr additive="base">
                                        <p:cTn id="21" dur="500" fill="hold"/>
                                        <p:tgtEl>
                                          <p:spTgt spid="10"/>
                                        </p:tgtEl>
                                        <p:attrNameLst>
                                          <p:attrName>ppt_y</p:attrName>
                                        </p:attrNameLst>
                                      </p:cBhvr>
                                      <p:tavLst>
                                        <p:tav tm="0">
                                          <p:val>
                                            <p:strVal val="0-#ppt_h/2"/>
                                          </p:val>
                                        </p:tav>
                                        <p:tav tm="100000">
                                          <p:val>
                                            <p:strVal val="#ppt_y"/>
                                          </p:val>
                                        </p:tav>
                                      </p:tavLst>
                                    </p:anim>
                                  </p:childTnLst>
                                </p:cTn>
                              </p:par>
                              <p:par>
                                <p:cTn id="22" presetID="2" presetClass="entr" presetSubtype="1" fill="hold" nodeType="with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additive="base">
                                        <p:cTn id="24" dur="500" fill="hold"/>
                                        <p:tgtEl>
                                          <p:spTgt spid="3"/>
                                        </p:tgtEl>
                                        <p:attrNameLst>
                                          <p:attrName>ppt_x</p:attrName>
                                        </p:attrNameLst>
                                      </p:cBhvr>
                                      <p:tavLst>
                                        <p:tav tm="0">
                                          <p:val>
                                            <p:strVal val="#ppt_x"/>
                                          </p:val>
                                        </p:tav>
                                        <p:tav tm="100000">
                                          <p:val>
                                            <p:strVal val="#ppt_x"/>
                                          </p:val>
                                        </p:tav>
                                      </p:tavLst>
                                    </p:anim>
                                    <p:anim calcmode="lin" valueType="num">
                                      <p:cBhvr additive="base">
                                        <p:cTn id="25" dur="500" fill="hold"/>
                                        <p:tgtEl>
                                          <p:spTgt spid="3"/>
                                        </p:tgtEl>
                                        <p:attrNameLst>
                                          <p:attrName>ppt_y</p:attrName>
                                        </p:attrNameLst>
                                      </p:cBhvr>
                                      <p:tavLst>
                                        <p:tav tm="0">
                                          <p:val>
                                            <p:strVal val="0-#ppt_h/2"/>
                                          </p:val>
                                        </p:tav>
                                        <p:tav tm="100000">
                                          <p:val>
                                            <p:strVal val="#ppt_y"/>
                                          </p:val>
                                        </p:tav>
                                      </p:tavLst>
                                    </p:anim>
                                  </p:childTnLst>
                                </p:cTn>
                              </p:par>
                              <p:par>
                                <p:cTn id="26" presetID="2" presetClass="entr" presetSubtype="1" fill="hold" grpId="0" nodeType="withEffect">
                                  <p:stCondLst>
                                    <p:cond delay="0"/>
                                  </p:stCondLst>
                                  <p:childTnLst>
                                    <p:set>
                                      <p:cBhvr>
                                        <p:cTn id="27" dur="1" fill="hold">
                                          <p:stCondLst>
                                            <p:cond delay="0"/>
                                          </p:stCondLst>
                                        </p:cTn>
                                        <p:tgtEl>
                                          <p:spTgt spid="14"/>
                                        </p:tgtEl>
                                        <p:attrNameLst>
                                          <p:attrName>style.visibility</p:attrName>
                                        </p:attrNameLst>
                                      </p:cBhvr>
                                      <p:to>
                                        <p:strVal val="visible"/>
                                      </p:to>
                                    </p:set>
                                    <p:anim calcmode="lin" valueType="num">
                                      <p:cBhvr additive="base">
                                        <p:cTn id="28" dur="500" fill="hold"/>
                                        <p:tgtEl>
                                          <p:spTgt spid="14"/>
                                        </p:tgtEl>
                                        <p:attrNameLst>
                                          <p:attrName>ppt_x</p:attrName>
                                        </p:attrNameLst>
                                      </p:cBhvr>
                                      <p:tavLst>
                                        <p:tav tm="0">
                                          <p:val>
                                            <p:strVal val="#ppt_x"/>
                                          </p:val>
                                        </p:tav>
                                        <p:tav tm="100000">
                                          <p:val>
                                            <p:strVal val="#ppt_x"/>
                                          </p:val>
                                        </p:tav>
                                      </p:tavLst>
                                    </p:anim>
                                    <p:anim calcmode="lin" valueType="num">
                                      <p:cBhvr additive="base">
                                        <p:cTn id="29" dur="500" fill="hold"/>
                                        <p:tgtEl>
                                          <p:spTgt spid="14"/>
                                        </p:tgtEl>
                                        <p:attrNameLst>
                                          <p:attrName>ppt_y</p:attrName>
                                        </p:attrNameLst>
                                      </p:cBhvr>
                                      <p:tavLst>
                                        <p:tav tm="0">
                                          <p:val>
                                            <p:strVal val="0-#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53" presetClass="entr" presetSubtype="16" fill="hold" grpId="0" nodeType="clickEffect">
                                  <p:stCondLst>
                                    <p:cond delay="0"/>
                                  </p:stCondLst>
                                  <p:childTnLst>
                                    <p:set>
                                      <p:cBhvr>
                                        <p:cTn id="33" dur="1" fill="hold">
                                          <p:stCondLst>
                                            <p:cond delay="0"/>
                                          </p:stCondLst>
                                        </p:cTn>
                                        <p:tgtEl>
                                          <p:spTgt spid="19"/>
                                        </p:tgtEl>
                                        <p:attrNameLst>
                                          <p:attrName>style.visibility</p:attrName>
                                        </p:attrNameLst>
                                      </p:cBhvr>
                                      <p:to>
                                        <p:strVal val="visible"/>
                                      </p:to>
                                    </p:set>
                                    <p:anim calcmode="lin" valueType="num">
                                      <p:cBhvr>
                                        <p:cTn id="34" dur="500" fill="hold"/>
                                        <p:tgtEl>
                                          <p:spTgt spid="19"/>
                                        </p:tgtEl>
                                        <p:attrNameLst>
                                          <p:attrName>ppt_w</p:attrName>
                                        </p:attrNameLst>
                                      </p:cBhvr>
                                      <p:tavLst>
                                        <p:tav tm="0">
                                          <p:val>
                                            <p:fltVal val="0"/>
                                          </p:val>
                                        </p:tav>
                                        <p:tav tm="100000">
                                          <p:val>
                                            <p:strVal val="#ppt_w"/>
                                          </p:val>
                                        </p:tav>
                                      </p:tavLst>
                                    </p:anim>
                                    <p:anim calcmode="lin" valueType="num">
                                      <p:cBhvr>
                                        <p:cTn id="35" dur="500" fill="hold"/>
                                        <p:tgtEl>
                                          <p:spTgt spid="19"/>
                                        </p:tgtEl>
                                        <p:attrNameLst>
                                          <p:attrName>ppt_h</p:attrName>
                                        </p:attrNameLst>
                                      </p:cBhvr>
                                      <p:tavLst>
                                        <p:tav tm="0">
                                          <p:val>
                                            <p:fltVal val="0"/>
                                          </p:val>
                                        </p:tav>
                                        <p:tav tm="100000">
                                          <p:val>
                                            <p:strVal val="#ppt_h"/>
                                          </p:val>
                                        </p:tav>
                                      </p:tavLst>
                                    </p:anim>
                                    <p:animEffect transition="in" filter="fade">
                                      <p:cBhvr>
                                        <p:cTn id="36" dur="500"/>
                                        <p:tgtEl>
                                          <p:spTgt spid="19"/>
                                        </p:tgtEl>
                                      </p:cBhvr>
                                    </p:animEffect>
                                  </p:childTnLst>
                                </p:cTn>
                              </p:par>
                              <p:par>
                                <p:cTn id="37" presetID="53" presetClass="entr" presetSubtype="16" fill="hold" nodeType="withEffect">
                                  <p:stCondLst>
                                    <p:cond delay="0"/>
                                  </p:stCondLst>
                                  <p:childTnLst>
                                    <p:set>
                                      <p:cBhvr>
                                        <p:cTn id="38" dur="1" fill="hold">
                                          <p:stCondLst>
                                            <p:cond delay="0"/>
                                          </p:stCondLst>
                                        </p:cTn>
                                        <p:tgtEl>
                                          <p:spTgt spid="17"/>
                                        </p:tgtEl>
                                        <p:attrNameLst>
                                          <p:attrName>style.visibility</p:attrName>
                                        </p:attrNameLst>
                                      </p:cBhvr>
                                      <p:to>
                                        <p:strVal val="visible"/>
                                      </p:to>
                                    </p:set>
                                    <p:anim calcmode="lin" valueType="num">
                                      <p:cBhvr>
                                        <p:cTn id="39" dur="500" fill="hold"/>
                                        <p:tgtEl>
                                          <p:spTgt spid="17"/>
                                        </p:tgtEl>
                                        <p:attrNameLst>
                                          <p:attrName>ppt_w</p:attrName>
                                        </p:attrNameLst>
                                      </p:cBhvr>
                                      <p:tavLst>
                                        <p:tav tm="0">
                                          <p:val>
                                            <p:fltVal val="0"/>
                                          </p:val>
                                        </p:tav>
                                        <p:tav tm="100000">
                                          <p:val>
                                            <p:strVal val="#ppt_w"/>
                                          </p:val>
                                        </p:tav>
                                      </p:tavLst>
                                    </p:anim>
                                    <p:anim calcmode="lin" valueType="num">
                                      <p:cBhvr>
                                        <p:cTn id="40" dur="500" fill="hold"/>
                                        <p:tgtEl>
                                          <p:spTgt spid="17"/>
                                        </p:tgtEl>
                                        <p:attrNameLst>
                                          <p:attrName>ppt_h</p:attrName>
                                        </p:attrNameLst>
                                      </p:cBhvr>
                                      <p:tavLst>
                                        <p:tav tm="0">
                                          <p:val>
                                            <p:fltVal val="0"/>
                                          </p:val>
                                        </p:tav>
                                        <p:tav tm="100000">
                                          <p:val>
                                            <p:strVal val="#ppt_h"/>
                                          </p:val>
                                        </p:tav>
                                      </p:tavLst>
                                    </p:anim>
                                    <p:animEffect transition="in" filter="fade">
                                      <p:cBhvr>
                                        <p:cTn id="41" dur="500"/>
                                        <p:tgtEl>
                                          <p:spTgt spid="17"/>
                                        </p:tgtEl>
                                      </p:cBhvr>
                                    </p:animEffect>
                                  </p:childTnLst>
                                </p:cTn>
                              </p:par>
                            </p:childTnLst>
                          </p:cTn>
                        </p:par>
                      </p:childTnLst>
                    </p:cTn>
                  </p:par>
                  <p:par>
                    <p:cTn id="42" fill="hold">
                      <p:stCondLst>
                        <p:cond delay="indefinite"/>
                      </p:stCondLst>
                      <p:childTnLst>
                        <p:par>
                          <p:cTn id="43" fill="hold">
                            <p:stCondLst>
                              <p:cond delay="0"/>
                            </p:stCondLst>
                            <p:childTnLst>
                              <p:par>
                                <p:cTn id="44" presetID="53" presetClass="entr" presetSubtype="16" fill="hold" grpId="0" nodeType="clickEffect">
                                  <p:stCondLst>
                                    <p:cond delay="0"/>
                                  </p:stCondLst>
                                  <p:childTnLst>
                                    <p:set>
                                      <p:cBhvr>
                                        <p:cTn id="45" dur="1" fill="hold">
                                          <p:stCondLst>
                                            <p:cond delay="0"/>
                                          </p:stCondLst>
                                        </p:cTn>
                                        <p:tgtEl>
                                          <p:spTgt spid="9"/>
                                        </p:tgtEl>
                                        <p:attrNameLst>
                                          <p:attrName>style.visibility</p:attrName>
                                        </p:attrNameLst>
                                      </p:cBhvr>
                                      <p:to>
                                        <p:strVal val="visible"/>
                                      </p:to>
                                    </p:set>
                                    <p:anim calcmode="lin" valueType="num">
                                      <p:cBhvr>
                                        <p:cTn id="46" dur="500" fill="hold"/>
                                        <p:tgtEl>
                                          <p:spTgt spid="9"/>
                                        </p:tgtEl>
                                        <p:attrNameLst>
                                          <p:attrName>ppt_w</p:attrName>
                                        </p:attrNameLst>
                                      </p:cBhvr>
                                      <p:tavLst>
                                        <p:tav tm="0">
                                          <p:val>
                                            <p:fltVal val="0"/>
                                          </p:val>
                                        </p:tav>
                                        <p:tav tm="100000">
                                          <p:val>
                                            <p:strVal val="#ppt_w"/>
                                          </p:val>
                                        </p:tav>
                                      </p:tavLst>
                                    </p:anim>
                                    <p:anim calcmode="lin" valueType="num">
                                      <p:cBhvr>
                                        <p:cTn id="47" dur="500" fill="hold"/>
                                        <p:tgtEl>
                                          <p:spTgt spid="9"/>
                                        </p:tgtEl>
                                        <p:attrNameLst>
                                          <p:attrName>ppt_h</p:attrName>
                                        </p:attrNameLst>
                                      </p:cBhvr>
                                      <p:tavLst>
                                        <p:tav tm="0">
                                          <p:val>
                                            <p:fltVal val="0"/>
                                          </p:val>
                                        </p:tav>
                                        <p:tav tm="100000">
                                          <p:val>
                                            <p:strVal val="#ppt_h"/>
                                          </p:val>
                                        </p:tav>
                                      </p:tavLst>
                                    </p:anim>
                                    <p:animEffect transition="in" filter="fade">
                                      <p:cBhvr>
                                        <p:cTn id="48" dur="500"/>
                                        <p:tgtEl>
                                          <p:spTgt spid="9"/>
                                        </p:tgtEl>
                                      </p:cBhvr>
                                    </p:animEffect>
                                  </p:childTnLst>
                                </p:cTn>
                              </p:par>
                              <p:par>
                                <p:cTn id="49" presetID="53" presetClass="entr" presetSubtype="16" fill="hold" nodeType="withEffect">
                                  <p:stCondLst>
                                    <p:cond delay="0"/>
                                  </p:stCondLst>
                                  <p:childTnLst>
                                    <p:set>
                                      <p:cBhvr>
                                        <p:cTn id="50" dur="1" fill="hold">
                                          <p:stCondLst>
                                            <p:cond delay="0"/>
                                          </p:stCondLst>
                                        </p:cTn>
                                        <p:tgtEl>
                                          <p:spTgt spid="20"/>
                                        </p:tgtEl>
                                        <p:attrNameLst>
                                          <p:attrName>style.visibility</p:attrName>
                                        </p:attrNameLst>
                                      </p:cBhvr>
                                      <p:to>
                                        <p:strVal val="visible"/>
                                      </p:to>
                                    </p:set>
                                    <p:anim calcmode="lin" valueType="num">
                                      <p:cBhvr>
                                        <p:cTn id="51" dur="500" fill="hold"/>
                                        <p:tgtEl>
                                          <p:spTgt spid="20"/>
                                        </p:tgtEl>
                                        <p:attrNameLst>
                                          <p:attrName>ppt_w</p:attrName>
                                        </p:attrNameLst>
                                      </p:cBhvr>
                                      <p:tavLst>
                                        <p:tav tm="0">
                                          <p:val>
                                            <p:fltVal val="0"/>
                                          </p:val>
                                        </p:tav>
                                        <p:tav tm="100000">
                                          <p:val>
                                            <p:strVal val="#ppt_w"/>
                                          </p:val>
                                        </p:tav>
                                      </p:tavLst>
                                    </p:anim>
                                    <p:anim calcmode="lin" valueType="num">
                                      <p:cBhvr>
                                        <p:cTn id="52" dur="500" fill="hold"/>
                                        <p:tgtEl>
                                          <p:spTgt spid="20"/>
                                        </p:tgtEl>
                                        <p:attrNameLst>
                                          <p:attrName>ppt_h</p:attrName>
                                        </p:attrNameLst>
                                      </p:cBhvr>
                                      <p:tavLst>
                                        <p:tav tm="0">
                                          <p:val>
                                            <p:fltVal val="0"/>
                                          </p:val>
                                        </p:tav>
                                        <p:tav tm="100000">
                                          <p:val>
                                            <p:strVal val="#ppt_h"/>
                                          </p:val>
                                        </p:tav>
                                      </p:tavLst>
                                    </p:anim>
                                    <p:animEffect transition="in" filter="fade">
                                      <p:cBhvr>
                                        <p:cTn id="53" dur="500"/>
                                        <p:tgtEl>
                                          <p:spTgt spid="20"/>
                                        </p:tgtEl>
                                      </p:cBhvr>
                                    </p:animEffect>
                                  </p:childTnLst>
                                </p:cTn>
                              </p:par>
                              <p:par>
                                <p:cTn id="54" presetID="53" presetClass="entr" presetSubtype="16" fill="hold" nodeType="withEffect">
                                  <p:stCondLst>
                                    <p:cond delay="0"/>
                                  </p:stCondLst>
                                  <p:childTnLst>
                                    <p:set>
                                      <p:cBhvr>
                                        <p:cTn id="55" dur="1" fill="hold">
                                          <p:stCondLst>
                                            <p:cond delay="0"/>
                                          </p:stCondLst>
                                        </p:cTn>
                                        <p:tgtEl>
                                          <p:spTgt spid="23"/>
                                        </p:tgtEl>
                                        <p:attrNameLst>
                                          <p:attrName>style.visibility</p:attrName>
                                        </p:attrNameLst>
                                      </p:cBhvr>
                                      <p:to>
                                        <p:strVal val="visible"/>
                                      </p:to>
                                    </p:set>
                                    <p:anim calcmode="lin" valueType="num">
                                      <p:cBhvr>
                                        <p:cTn id="56" dur="500" fill="hold"/>
                                        <p:tgtEl>
                                          <p:spTgt spid="23"/>
                                        </p:tgtEl>
                                        <p:attrNameLst>
                                          <p:attrName>ppt_w</p:attrName>
                                        </p:attrNameLst>
                                      </p:cBhvr>
                                      <p:tavLst>
                                        <p:tav tm="0">
                                          <p:val>
                                            <p:fltVal val="0"/>
                                          </p:val>
                                        </p:tav>
                                        <p:tav tm="100000">
                                          <p:val>
                                            <p:strVal val="#ppt_w"/>
                                          </p:val>
                                        </p:tav>
                                      </p:tavLst>
                                    </p:anim>
                                    <p:anim calcmode="lin" valueType="num">
                                      <p:cBhvr>
                                        <p:cTn id="57" dur="500" fill="hold"/>
                                        <p:tgtEl>
                                          <p:spTgt spid="23"/>
                                        </p:tgtEl>
                                        <p:attrNameLst>
                                          <p:attrName>ppt_h</p:attrName>
                                        </p:attrNameLst>
                                      </p:cBhvr>
                                      <p:tavLst>
                                        <p:tav tm="0">
                                          <p:val>
                                            <p:fltVal val="0"/>
                                          </p:val>
                                        </p:tav>
                                        <p:tav tm="100000">
                                          <p:val>
                                            <p:strVal val="#ppt_h"/>
                                          </p:val>
                                        </p:tav>
                                      </p:tavLst>
                                    </p:anim>
                                    <p:animEffect transition="in" filter="fade">
                                      <p:cBhvr>
                                        <p:cTn id="58"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4" grpId="0"/>
      <p:bldP spid="15" grpId="0"/>
      <p:bldP spid="1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Case Study</a:t>
            </a:r>
            <a:endParaRPr lang="en-GB" b="1" dirty="0"/>
          </a:p>
        </p:txBody>
      </p:sp>
      <p:sp>
        <p:nvSpPr>
          <p:cNvPr id="3" name="Text Placeholder 2"/>
          <p:cNvSpPr>
            <a:spLocks noGrp="1"/>
          </p:cNvSpPr>
          <p:nvPr>
            <p:ph type="body" sz="quarter" idx="12"/>
          </p:nvPr>
        </p:nvSpPr>
        <p:spPr>
          <a:xfrm>
            <a:off x="409968" y="1088499"/>
            <a:ext cx="8286750" cy="4991100"/>
          </a:xfrm>
        </p:spPr>
        <p:txBody>
          <a:bodyPr/>
          <a:lstStyle/>
          <a:p>
            <a:pPr marL="285750" lvl="1" indent="-285750">
              <a:spcBef>
                <a:spcPts val="0"/>
              </a:spcBef>
            </a:pPr>
            <a:r>
              <a:rPr lang="en-GB" b="1" dirty="0" smtClean="0"/>
              <a:t>Objectivity </a:t>
            </a:r>
            <a:r>
              <a:rPr lang="en-GB" sz="3200" dirty="0" smtClean="0">
                <a:solidFill>
                  <a:schemeClr val="tx1"/>
                </a:solidFill>
              </a:rPr>
              <a:t>- </a:t>
            </a:r>
            <a:r>
              <a:rPr lang="en-GB" dirty="0" smtClean="0"/>
              <a:t>reduction </a:t>
            </a:r>
            <a:r>
              <a:rPr lang="en-GB" dirty="0"/>
              <a:t>of a cycle time and improvement in the </a:t>
            </a:r>
            <a:r>
              <a:rPr lang="en-GB" dirty="0" smtClean="0"/>
              <a:t>process</a:t>
            </a:r>
          </a:p>
          <a:p>
            <a:pPr marL="285750" lvl="1" indent="-285750">
              <a:spcBef>
                <a:spcPts val="0"/>
              </a:spcBef>
            </a:pPr>
            <a:r>
              <a:rPr lang="en-GB" b="1" dirty="0" smtClean="0">
                <a:solidFill>
                  <a:schemeClr val="tx1"/>
                </a:solidFill>
              </a:rPr>
              <a:t>Process tested </a:t>
            </a:r>
            <a:r>
              <a:rPr lang="en-GB" dirty="0" smtClean="0">
                <a:solidFill>
                  <a:schemeClr val="tx1"/>
                </a:solidFill>
              </a:rPr>
              <a:t>– Paper Case Report Form (CRF) </a:t>
            </a:r>
          </a:p>
          <a:p>
            <a:pPr marL="285750" lvl="1" indent="-285750">
              <a:spcBef>
                <a:spcPts val="0"/>
              </a:spcBef>
            </a:pPr>
            <a:r>
              <a:rPr lang="en-GB" b="1" dirty="0" smtClean="0">
                <a:solidFill>
                  <a:schemeClr val="tx1"/>
                </a:solidFill>
              </a:rPr>
              <a:t>Sample</a:t>
            </a:r>
            <a:r>
              <a:rPr lang="en-GB" dirty="0" smtClean="0">
                <a:solidFill>
                  <a:schemeClr val="tx1"/>
                </a:solidFill>
              </a:rPr>
              <a:t> – 32 patients and 21 CRF pages for each patient</a:t>
            </a:r>
          </a:p>
          <a:p>
            <a:pPr marL="285750" lvl="1" indent="-285750">
              <a:spcBef>
                <a:spcPts val="0"/>
              </a:spcBef>
            </a:pPr>
            <a:r>
              <a:rPr lang="en-GB" b="1" dirty="0" smtClean="0">
                <a:solidFill>
                  <a:schemeClr val="tx1"/>
                </a:solidFill>
              </a:rPr>
              <a:t>Method </a:t>
            </a:r>
            <a:r>
              <a:rPr lang="en-GB" b="1" dirty="0">
                <a:solidFill>
                  <a:schemeClr val="tx1"/>
                </a:solidFill>
              </a:rPr>
              <a:t>– </a:t>
            </a:r>
            <a:r>
              <a:rPr lang="en-GB" dirty="0">
                <a:solidFill>
                  <a:schemeClr val="tx1"/>
                </a:solidFill>
              </a:rPr>
              <a:t>Two methods of CRFs data entry were compared</a:t>
            </a:r>
          </a:p>
          <a:p>
            <a:pPr marL="1031875" lvl="1" indent="-342900">
              <a:spcBef>
                <a:spcPts val="0"/>
              </a:spcBef>
              <a:buFont typeface="+mj-lt"/>
              <a:buAutoNum type="alphaUcPeriod"/>
            </a:pPr>
            <a:r>
              <a:rPr lang="en-GB" sz="2000" dirty="0"/>
              <a:t>In-house/organization’s current method of CRFs data entry</a:t>
            </a:r>
          </a:p>
          <a:p>
            <a:pPr marL="1031875" lvl="1" indent="-342900">
              <a:spcBef>
                <a:spcPts val="0"/>
              </a:spcBef>
              <a:buFont typeface="+mj-lt"/>
              <a:buAutoNum type="alphaUcPeriod"/>
            </a:pPr>
            <a:r>
              <a:rPr lang="en-GB" sz="2000" dirty="0"/>
              <a:t>Improved/enhanced CRF data entry process developed by using Lean Six </a:t>
            </a:r>
            <a:r>
              <a:rPr lang="en-GB" sz="2000" dirty="0" smtClean="0"/>
              <a:t>Sigma</a:t>
            </a:r>
          </a:p>
          <a:p>
            <a:pPr marL="342900" indent="-342900">
              <a:spcBef>
                <a:spcPts val="0"/>
              </a:spcBef>
              <a:buFont typeface="Arial" panose="020B0604020202020204" pitchFamily="34" charset="0"/>
              <a:buChar char="•"/>
            </a:pPr>
            <a:r>
              <a:rPr lang="en-GB" sz="2400" b="1" dirty="0" smtClean="0">
                <a:solidFill>
                  <a:schemeClr val="tx1"/>
                </a:solidFill>
              </a:rPr>
              <a:t>Measures</a:t>
            </a:r>
            <a:r>
              <a:rPr lang="en-GB" sz="2400" dirty="0" smtClean="0">
                <a:solidFill>
                  <a:schemeClr val="tx1"/>
                </a:solidFill>
              </a:rPr>
              <a:t> – </a:t>
            </a:r>
          </a:p>
          <a:p>
            <a:pPr marL="1031875" lvl="1" indent="-342900">
              <a:spcBef>
                <a:spcPts val="0"/>
              </a:spcBef>
            </a:pPr>
            <a:r>
              <a:rPr lang="en-GB" sz="2000" dirty="0" smtClean="0">
                <a:solidFill>
                  <a:schemeClr val="tx1"/>
                </a:solidFill>
              </a:rPr>
              <a:t>First data entry step</a:t>
            </a:r>
          </a:p>
          <a:p>
            <a:pPr marL="1031875" lvl="1" indent="-342900">
              <a:spcBef>
                <a:spcPts val="0"/>
              </a:spcBef>
            </a:pPr>
            <a:r>
              <a:rPr lang="en-GB" sz="2000" dirty="0" smtClean="0"/>
              <a:t>Second data entry step</a:t>
            </a:r>
          </a:p>
          <a:p>
            <a:pPr marL="1031875" lvl="1" indent="-342900">
              <a:spcBef>
                <a:spcPts val="0"/>
              </a:spcBef>
            </a:pPr>
            <a:r>
              <a:rPr lang="en-GB" sz="2000" dirty="0" smtClean="0">
                <a:solidFill>
                  <a:schemeClr val="tx1"/>
                </a:solidFill>
              </a:rPr>
              <a:t>Isolated time consuming steps affecting process cycle time and error rate</a:t>
            </a:r>
          </a:p>
          <a:p>
            <a:pPr marL="1031875" lvl="1" indent="-342900">
              <a:spcBef>
                <a:spcPts val="0"/>
              </a:spcBef>
            </a:pPr>
            <a:r>
              <a:rPr lang="en-GB" sz="2000" dirty="0" smtClean="0"/>
              <a:t>Time with respect to complete entry of CRFs into database</a:t>
            </a:r>
            <a:endParaRPr lang="en-GB" dirty="0"/>
          </a:p>
        </p:txBody>
      </p:sp>
      <p:sp>
        <p:nvSpPr>
          <p:cNvPr id="4" name="Text Placeholder 3"/>
          <p:cNvSpPr>
            <a:spLocks noGrp="1"/>
          </p:cNvSpPr>
          <p:nvPr>
            <p:ph type="body" sz="quarter" idx="13"/>
          </p:nvPr>
        </p:nvSpPr>
        <p:spPr/>
        <p:txBody>
          <a:bodyPr/>
          <a:lstStyle/>
          <a:p>
            <a:r>
              <a:rPr lang="en-GB" dirty="0"/>
              <a:t>Elliott </a:t>
            </a:r>
            <a:r>
              <a:rPr lang="en-GB" dirty="0" smtClean="0"/>
              <a:t>Liu - Clinical Research </a:t>
            </a:r>
            <a:r>
              <a:rPr lang="en-GB" dirty="0"/>
              <a:t>during </a:t>
            </a:r>
            <a:r>
              <a:rPr lang="en-GB" dirty="0" smtClean="0"/>
              <a:t>2006</a:t>
            </a:r>
            <a:endParaRPr lang="en-GB" dirty="0"/>
          </a:p>
        </p:txBody>
      </p:sp>
      <p:sp>
        <p:nvSpPr>
          <p:cNvPr id="6" name="Footer Placeholder 7"/>
          <p:cNvSpPr>
            <a:spLocks noGrp="1"/>
          </p:cNvSpPr>
          <p:nvPr>
            <p:ph type="ftr" sz="quarter" idx="14"/>
          </p:nvPr>
        </p:nvSpPr>
        <p:spPr>
          <a:xfrm>
            <a:off x="479871" y="6467483"/>
            <a:ext cx="6273354" cy="273049"/>
          </a:xfrm>
        </p:spPr>
        <p:txBody>
          <a:bodyPr/>
          <a:lstStyle/>
          <a:p>
            <a:r>
              <a:rPr lang="en-GB" dirty="0"/>
              <a:t>Lean Six Sigma and </a:t>
            </a:r>
            <a:r>
              <a:rPr lang="en-GB" dirty="0" smtClean="0"/>
              <a:t>Its Applications in </a:t>
            </a:r>
            <a:r>
              <a:rPr lang="en-GB" dirty="0"/>
              <a:t>Clinical </a:t>
            </a:r>
            <a:r>
              <a:rPr lang="en-GB" dirty="0" smtClean="0"/>
              <a:t>Research</a:t>
            </a:r>
            <a:r>
              <a:rPr lang="en-US" dirty="0" smtClean="0"/>
              <a:t>                                         </a:t>
            </a:r>
          </a:p>
          <a:p>
            <a:r>
              <a:rPr lang="en-US" dirty="0" smtClean="0"/>
              <a:t>CONFIDENTIAL</a:t>
            </a:r>
          </a:p>
        </p:txBody>
      </p:sp>
    </p:spTree>
    <p:extLst>
      <p:ext uri="{BB962C8B-B14F-4D97-AF65-F5344CB8AC3E}">
        <p14:creationId xmlns:p14="http://schemas.microsoft.com/office/powerpoint/2010/main" val="40165506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658" y="84841"/>
            <a:ext cx="8018432" cy="876693"/>
          </a:xfrm>
        </p:spPr>
        <p:txBody>
          <a:bodyPr anchor="ctr"/>
          <a:lstStyle/>
          <a:p>
            <a:r>
              <a:rPr lang="en-GB" b="1" dirty="0" smtClean="0"/>
              <a:t>Experimental Observations</a:t>
            </a:r>
            <a:endParaRPr lang="en-GB" b="1" dirty="0"/>
          </a:p>
        </p:txBody>
      </p:sp>
      <p:sp>
        <p:nvSpPr>
          <p:cNvPr id="6" name="Text Placeholder 2"/>
          <p:cNvSpPr>
            <a:spLocks noGrp="1"/>
          </p:cNvSpPr>
          <p:nvPr>
            <p:ph type="body" sz="quarter" idx="12"/>
          </p:nvPr>
        </p:nvSpPr>
        <p:spPr>
          <a:xfrm>
            <a:off x="428822" y="1242223"/>
            <a:ext cx="8286750" cy="2905391"/>
          </a:xfrm>
        </p:spPr>
        <p:txBody>
          <a:bodyPr/>
          <a:lstStyle/>
          <a:p>
            <a:pPr marL="681038" lvl="2" indent="-342900">
              <a:spcBef>
                <a:spcPts val="0"/>
              </a:spcBef>
              <a:buFont typeface="+mj-lt"/>
              <a:buAutoNum type="alphaUcPeriod"/>
            </a:pPr>
            <a:r>
              <a:rPr lang="en-GB" sz="2400" b="1" dirty="0" smtClean="0"/>
              <a:t>For In-house/organization’s </a:t>
            </a:r>
            <a:r>
              <a:rPr lang="en-GB" sz="2400" b="1" dirty="0"/>
              <a:t>current method of CRFs data </a:t>
            </a:r>
            <a:r>
              <a:rPr lang="en-GB" sz="2400" b="1" dirty="0" smtClean="0"/>
              <a:t>entry:</a:t>
            </a:r>
          </a:p>
          <a:p>
            <a:pPr marL="890588" lvl="2" indent="-176213">
              <a:spcBef>
                <a:spcPts val="0"/>
              </a:spcBef>
            </a:pPr>
            <a:r>
              <a:rPr lang="en-GB" sz="2000" dirty="0" smtClean="0"/>
              <a:t>Labour intensive workflow</a:t>
            </a:r>
          </a:p>
          <a:p>
            <a:pPr marL="890588" lvl="2" indent="-176213">
              <a:spcBef>
                <a:spcPts val="0"/>
              </a:spcBef>
            </a:pPr>
            <a:r>
              <a:rPr lang="en-GB" sz="2000" dirty="0" smtClean="0"/>
              <a:t>Error prone</a:t>
            </a:r>
          </a:p>
          <a:p>
            <a:pPr marL="890588" lvl="2" indent="-176213">
              <a:spcBef>
                <a:spcPts val="0"/>
              </a:spcBef>
            </a:pPr>
            <a:r>
              <a:rPr lang="en-GB" sz="2000" dirty="0" smtClean="0"/>
              <a:t>Multiple QC cycles</a:t>
            </a:r>
          </a:p>
          <a:p>
            <a:pPr marL="890588" lvl="2" indent="-176213">
              <a:spcBef>
                <a:spcPts val="0"/>
              </a:spcBef>
            </a:pPr>
            <a:r>
              <a:rPr lang="en-GB" sz="2000" dirty="0" smtClean="0"/>
              <a:t>Manual query handling</a:t>
            </a:r>
          </a:p>
          <a:p>
            <a:pPr marL="890588" lvl="2" indent="-176213">
              <a:spcBef>
                <a:spcPts val="0"/>
              </a:spcBef>
            </a:pPr>
            <a:r>
              <a:rPr lang="en-GB" sz="2000" dirty="0" smtClean="0"/>
              <a:t>Weeks in data entry and transfer</a:t>
            </a:r>
          </a:p>
          <a:p>
            <a:pPr marL="714375" lvl="2" indent="0">
              <a:spcBef>
                <a:spcPts val="0"/>
              </a:spcBef>
              <a:buNone/>
            </a:pPr>
            <a:endParaRPr lang="en-GB" sz="2000" dirty="0" smtClean="0"/>
          </a:p>
          <a:p>
            <a:pPr marL="719137" lvl="1" indent="-342900">
              <a:spcBef>
                <a:spcPts val="0"/>
              </a:spcBef>
              <a:buFont typeface="+mj-lt"/>
              <a:buAutoNum type="alphaUcPeriod" startAt="2"/>
            </a:pPr>
            <a:r>
              <a:rPr lang="en-GB" b="1" dirty="0" smtClean="0"/>
              <a:t>Improved/enhanced </a:t>
            </a:r>
            <a:r>
              <a:rPr lang="en-GB" b="1" dirty="0"/>
              <a:t>CRF data entry process developed by using Lean Six Sigma</a:t>
            </a:r>
          </a:p>
          <a:p>
            <a:pPr marL="890588" lvl="2" indent="-176213">
              <a:spcBef>
                <a:spcPts val="0"/>
              </a:spcBef>
            </a:pPr>
            <a:r>
              <a:rPr lang="en-GB" sz="2000" dirty="0" smtClean="0"/>
              <a:t>Dedicated project team involved</a:t>
            </a:r>
          </a:p>
          <a:p>
            <a:pPr marL="890588" lvl="2" indent="-176213">
              <a:spcBef>
                <a:spcPts val="0"/>
              </a:spcBef>
            </a:pPr>
            <a:r>
              <a:rPr lang="en-GB" sz="2000" dirty="0" smtClean="0"/>
              <a:t>Almost error free within 0.2% acceptance margin of SOP</a:t>
            </a:r>
          </a:p>
          <a:p>
            <a:pPr marL="890588" lvl="2" indent="-176213">
              <a:spcBef>
                <a:spcPts val="0"/>
              </a:spcBef>
            </a:pPr>
            <a:r>
              <a:rPr lang="en-GB" sz="2000" dirty="0" smtClean="0"/>
              <a:t>Less QC activity with more accuracy</a:t>
            </a:r>
          </a:p>
          <a:p>
            <a:pPr marL="890588" lvl="2" indent="-176213">
              <a:spcBef>
                <a:spcPts val="0"/>
              </a:spcBef>
            </a:pPr>
            <a:r>
              <a:rPr lang="en-GB" sz="2000" dirty="0" smtClean="0"/>
              <a:t>Less cycle time </a:t>
            </a:r>
            <a:endParaRPr lang="en-GB" sz="2400" dirty="0" smtClean="0"/>
          </a:p>
        </p:txBody>
      </p:sp>
      <p:sp>
        <p:nvSpPr>
          <p:cNvPr id="7" name="Footer Placeholder 7"/>
          <p:cNvSpPr>
            <a:spLocks noGrp="1"/>
          </p:cNvSpPr>
          <p:nvPr>
            <p:ph type="ftr" sz="quarter" idx="14"/>
          </p:nvPr>
        </p:nvSpPr>
        <p:spPr>
          <a:xfrm>
            <a:off x="479871" y="6467483"/>
            <a:ext cx="6273354" cy="273049"/>
          </a:xfrm>
        </p:spPr>
        <p:txBody>
          <a:bodyPr/>
          <a:lstStyle/>
          <a:p>
            <a:r>
              <a:rPr lang="en-GB" dirty="0"/>
              <a:t>Lean Six Sigma and </a:t>
            </a:r>
            <a:r>
              <a:rPr lang="en-GB" dirty="0" smtClean="0"/>
              <a:t>Its Applications in </a:t>
            </a:r>
            <a:r>
              <a:rPr lang="en-GB" dirty="0"/>
              <a:t>Clinical </a:t>
            </a:r>
            <a:r>
              <a:rPr lang="en-GB" dirty="0" smtClean="0"/>
              <a:t>Research</a:t>
            </a:r>
            <a:r>
              <a:rPr lang="en-US" dirty="0" smtClean="0"/>
              <a:t>                                         </a:t>
            </a:r>
          </a:p>
          <a:p>
            <a:r>
              <a:rPr lang="en-US" dirty="0" smtClean="0"/>
              <a:t>CONFIDENTIAL</a:t>
            </a:r>
          </a:p>
        </p:txBody>
      </p:sp>
    </p:spTree>
    <p:extLst>
      <p:ext uri="{BB962C8B-B14F-4D97-AF65-F5344CB8AC3E}">
        <p14:creationId xmlns:p14="http://schemas.microsoft.com/office/powerpoint/2010/main" val="16225482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658" y="94267"/>
            <a:ext cx="8018432" cy="857839"/>
          </a:xfrm>
        </p:spPr>
        <p:txBody>
          <a:bodyPr anchor="ctr"/>
          <a:lstStyle/>
          <a:p>
            <a:r>
              <a:rPr lang="en-GB" b="1" dirty="0" smtClean="0"/>
              <a:t>Outcome and Conclusion</a:t>
            </a:r>
            <a:endParaRPr lang="en-GB" b="1" dirty="0"/>
          </a:p>
        </p:txBody>
      </p:sp>
      <p:sp>
        <p:nvSpPr>
          <p:cNvPr id="7" name="Footer Placeholder 7"/>
          <p:cNvSpPr>
            <a:spLocks noGrp="1"/>
          </p:cNvSpPr>
          <p:nvPr>
            <p:ph type="ftr" sz="quarter" idx="14"/>
          </p:nvPr>
        </p:nvSpPr>
        <p:spPr>
          <a:xfrm>
            <a:off x="479871" y="6467483"/>
            <a:ext cx="6273354" cy="273049"/>
          </a:xfrm>
        </p:spPr>
        <p:txBody>
          <a:bodyPr/>
          <a:lstStyle/>
          <a:p>
            <a:r>
              <a:rPr lang="en-GB" dirty="0"/>
              <a:t>Lean Six Sigma and </a:t>
            </a:r>
            <a:r>
              <a:rPr lang="en-GB" dirty="0" smtClean="0"/>
              <a:t>Its Applications in </a:t>
            </a:r>
            <a:r>
              <a:rPr lang="en-GB" dirty="0"/>
              <a:t>Clinical </a:t>
            </a:r>
            <a:r>
              <a:rPr lang="en-GB" dirty="0" smtClean="0"/>
              <a:t>Research</a:t>
            </a:r>
            <a:r>
              <a:rPr lang="en-US" dirty="0" smtClean="0"/>
              <a:t>                                         </a:t>
            </a:r>
          </a:p>
          <a:p>
            <a:r>
              <a:rPr lang="en-US" dirty="0" smtClean="0"/>
              <a:t>CONFIDENTIAL</a:t>
            </a:r>
          </a:p>
        </p:txBody>
      </p:sp>
      <p:sp>
        <p:nvSpPr>
          <p:cNvPr id="6" name="Rectangle 5"/>
          <p:cNvSpPr/>
          <p:nvPr/>
        </p:nvSpPr>
        <p:spPr>
          <a:xfrm>
            <a:off x="3589867" y="1376104"/>
            <a:ext cx="5092406" cy="1692771"/>
          </a:xfrm>
          <a:prstGeom prst="rect">
            <a:avLst/>
          </a:prstGeom>
        </p:spPr>
        <p:txBody>
          <a:bodyPr wrap="square">
            <a:spAutoFit/>
          </a:bodyPr>
          <a:lstStyle/>
          <a:p>
            <a:pPr algn="ctr">
              <a:spcBef>
                <a:spcPts val="0"/>
              </a:spcBef>
            </a:pPr>
            <a:r>
              <a:rPr lang="en-GB" sz="2600" b="1" dirty="0" smtClean="0"/>
              <a:t>Reduction of greater than </a:t>
            </a:r>
            <a:r>
              <a:rPr lang="en-GB" sz="2600" b="1" dirty="0" smtClean="0">
                <a:solidFill>
                  <a:srgbClr val="FF6600"/>
                </a:solidFill>
              </a:rPr>
              <a:t>70</a:t>
            </a:r>
            <a:r>
              <a:rPr lang="en-GB" sz="2600" b="1" dirty="0">
                <a:solidFill>
                  <a:srgbClr val="FF6600"/>
                </a:solidFill>
              </a:rPr>
              <a:t>% in cycle time </a:t>
            </a:r>
            <a:r>
              <a:rPr lang="en-GB" sz="2600" b="1" dirty="0"/>
              <a:t>and errors </a:t>
            </a:r>
            <a:r>
              <a:rPr lang="en-GB" sz="2600" b="1" dirty="0" smtClean="0"/>
              <a:t>while CRF Data Entry</a:t>
            </a:r>
          </a:p>
          <a:p>
            <a:pPr marL="285750" indent="-285750" algn="ctr">
              <a:spcBef>
                <a:spcPts val="0"/>
              </a:spcBef>
              <a:buFont typeface="Arial" panose="020B0604020202020204" pitchFamily="34" charset="0"/>
              <a:buChar char="•"/>
            </a:pPr>
            <a:endParaRPr lang="en-GB" sz="2600" b="1" dirty="0"/>
          </a:p>
        </p:txBody>
      </p:sp>
      <p:sp>
        <p:nvSpPr>
          <p:cNvPr id="3" name="Rectangle 2"/>
          <p:cNvSpPr/>
          <p:nvPr/>
        </p:nvSpPr>
        <p:spPr>
          <a:xfrm>
            <a:off x="3733800" y="3776902"/>
            <a:ext cx="5231555" cy="2492990"/>
          </a:xfrm>
          <a:prstGeom prst="rect">
            <a:avLst/>
          </a:prstGeom>
        </p:spPr>
        <p:txBody>
          <a:bodyPr wrap="square">
            <a:spAutoFit/>
          </a:bodyPr>
          <a:lstStyle/>
          <a:p>
            <a:pPr algn="ctr">
              <a:spcBef>
                <a:spcPts val="0"/>
              </a:spcBef>
            </a:pPr>
            <a:r>
              <a:rPr lang="en-GB" sz="2600" b="1" dirty="0" smtClean="0"/>
              <a:t>Eliminating </a:t>
            </a:r>
            <a:r>
              <a:rPr lang="en-GB" sz="2600" b="1" dirty="0"/>
              <a:t>waste and </a:t>
            </a:r>
            <a:r>
              <a:rPr lang="en-GB" sz="2600" b="1" dirty="0" smtClean="0"/>
              <a:t>duplication + Improve and redesign workflow/processes </a:t>
            </a:r>
          </a:p>
          <a:p>
            <a:pPr algn="ctr">
              <a:spcBef>
                <a:spcPts val="0"/>
              </a:spcBef>
            </a:pPr>
            <a:r>
              <a:rPr lang="en-GB" sz="2600" b="1" dirty="0" smtClean="0"/>
              <a:t>= </a:t>
            </a:r>
          </a:p>
          <a:p>
            <a:pPr algn="ctr">
              <a:spcBef>
                <a:spcPts val="0"/>
              </a:spcBef>
            </a:pPr>
            <a:r>
              <a:rPr lang="en-GB" sz="2600" b="1" dirty="0" smtClean="0"/>
              <a:t>Better and efficient workflow/processes</a:t>
            </a:r>
            <a:endParaRPr lang="en-GB" sz="2600" b="1"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5300" y="1443840"/>
            <a:ext cx="2901541" cy="1934360"/>
          </a:xfrm>
          <a:prstGeom prst="rect">
            <a:avLst/>
          </a:prstGeom>
        </p:spPr>
      </p:pic>
      <p:pic>
        <p:nvPicPr>
          <p:cNvPr id="8" name="Picture 7"/>
          <p:cNvPicPr>
            <a:picLocks noChangeAspect="1"/>
          </p:cNvPicPr>
          <p:nvPr/>
        </p:nvPicPr>
        <p:blipFill>
          <a:blip r:embed="rId3">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579552" y="3920764"/>
            <a:ext cx="2877289" cy="2157967"/>
          </a:xfrm>
          <a:prstGeom prst="rect">
            <a:avLst/>
          </a:prstGeom>
        </p:spPr>
      </p:pic>
    </p:spTree>
    <p:extLst>
      <p:ext uri="{BB962C8B-B14F-4D97-AF65-F5344CB8AC3E}">
        <p14:creationId xmlns:p14="http://schemas.microsoft.com/office/powerpoint/2010/main" val="66152639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500" fill="hold"/>
                                        <p:tgtEl>
                                          <p:spTgt spid="8"/>
                                        </p:tgtEl>
                                        <p:attrNameLst>
                                          <p:attrName>ppt_w</p:attrName>
                                        </p:attrNameLst>
                                      </p:cBhvr>
                                      <p:tavLst>
                                        <p:tav tm="0">
                                          <p:val>
                                            <p:fltVal val="0"/>
                                          </p:val>
                                        </p:tav>
                                        <p:tav tm="100000">
                                          <p:val>
                                            <p:strVal val="#ppt_w"/>
                                          </p:val>
                                        </p:tav>
                                      </p:tavLst>
                                    </p:anim>
                                    <p:anim calcmode="lin" valueType="num">
                                      <p:cBhvr>
                                        <p:cTn id="20" dur="500" fill="hold"/>
                                        <p:tgtEl>
                                          <p:spTgt spid="8"/>
                                        </p:tgtEl>
                                        <p:attrNameLst>
                                          <p:attrName>ppt_h</p:attrName>
                                        </p:attrNameLst>
                                      </p:cBhvr>
                                      <p:tavLst>
                                        <p:tav tm="0">
                                          <p:val>
                                            <p:fltVal val="0"/>
                                          </p:val>
                                        </p:tav>
                                        <p:tav tm="100000">
                                          <p:val>
                                            <p:strVal val="#ppt_h"/>
                                          </p:val>
                                        </p:tav>
                                      </p:tavLst>
                                    </p:anim>
                                    <p:animEffect transition="in" filter="fade">
                                      <p:cBhvr>
                                        <p:cTn id="21" dur="500"/>
                                        <p:tgtEl>
                                          <p:spTgt spid="8"/>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p:cTn id="24" dur="500" fill="hold"/>
                                        <p:tgtEl>
                                          <p:spTgt spid="3"/>
                                        </p:tgtEl>
                                        <p:attrNameLst>
                                          <p:attrName>ppt_w</p:attrName>
                                        </p:attrNameLst>
                                      </p:cBhvr>
                                      <p:tavLst>
                                        <p:tav tm="0">
                                          <p:val>
                                            <p:fltVal val="0"/>
                                          </p:val>
                                        </p:tav>
                                        <p:tav tm="100000">
                                          <p:val>
                                            <p:strVal val="#ppt_w"/>
                                          </p:val>
                                        </p:tav>
                                      </p:tavLst>
                                    </p:anim>
                                    <p:anim calcmode="lin" valueType="num">
                                      <p:cBhvr>
                                        <p:cTn id="25" dur="500" fill="hold"/>
                                        <p:tgtEl>
                                          <p:spTgt spid="3"/>
                                        </p:tgtEl>
                                        <p:attrNameLst>
                                          <p:attrName>ppt_h</p:attrName>
                                        </p:attrNameLst>
                                      </p:cBhvr>
                                      <p:tavLst>
                                        <p:tav tm="0">
                                          <p:val>
                                            <p:fltVal val="0"/>
                                          </p:val>
                                        </p:tav>
                                        <p:tav tm="100000">
                                          <p:val>
                                            <p:strVal val="#ppt_h"/>
                                          </p:val>
                                        </p:tav>
                                      </p:tavLst>
                                    </p:anim>
                                    <p:animEffect transition="in" filter="fade">
                                      <p:cBhvr>
                                        <p:cTn id="2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a:stCxn id="7" idx="2"/>
            <a:endCxn id="6" idx="2"/>
          </p:cNvCxnSpPr>
          <p:nvPr/>
        </p:nvCxnSpPr>
        <p:spPr>
          <a:xfrm>
            <a:off x="513173" y="1627290"/>
            <a:ext cx="570908" cy="2980240"/>
          </a:xfrm>
          <a:prstGeom prst="line">
            <a:avLst/>
          </a:prstGeom>
        </p:spPr>
        <p:style>
          <a:lnRef idx="3">
            <a:schemeClr val="dk1"/>
          </a:lnRef>
          <a:fillRef idx="0">
            <a:schemeClr val="dk1"/>
          </a:fillRef>
          <a:effectRef idx="2">
            <a:schemeClr val="dk1"/>
          </a:effectRef>
          <a:fontRef idx="minor">
            <a:schemeClr val="tx1"/>
          </a:fontRef>
        </p:style>
      </p:cxnSp>
      <p:cxnSp>
        <p:nvCxnSpPr>
          <p:cNvPr id="10" name="Straight Connector 9"/>
          <p:cNvCxnSpPr>
            <a:stCxn id="7" idx="7"/>
            <a:endCxn id="6" idx="7"/>
          </p:cNvCxnSpPr>
          <p:nvPr/>
        </p:nvCxnSpPr>
        <p:spPr>
          <a:xfrm>
            <a:off x="1930625" y="1228607"/>
            <a:ext cx="4987009" cy="1991508"/>
          </a:xfrm>
          <a:prstGeom prst="line">
            <a:avLst/>
          </a:prstGeom>
        </p:spPr>
        <p:style>
          <a:lnRef idx="3">
            <a:schemeClr val="dk1"/>
          </a:lnRef>
          <a:fillRef idx="0">
            <a:schemeClr val="dk1"/>
          </a:fillRef>
          <a:effectRef idx="2">
            <a:schemeClr val="dk1"/>
          </a:effectRef>
          <a:fontRef idx="minor">
            <a:schemeClr val="tx1"/>
          </a:fontRef>
        </p:style>
      </p:cxnSp>
      <p:sp>
        <p:nvSpPr>
          <p:cNvPr id="2" name="Title 1"/>
          <p:cNvSpPr>
            <a:spLocks noGrp="1"/>
          </p:cNvSpPr>
          <p:nvPr>
            <p:ph type="title"/>
          </p:nvPr>
        </p:nvSpPr>
        <p:spPr>
          <a:xfrm>
            <a:off x="329938" y="65989"/>
            <a:ext cx="7990152" cy="886118"/>
          </a:xfrm>
        </p:spPr>
        <p:txBody>
          <a:bodyPr anchor="ctr"/>
          <a:lstStyle/>
          <a:p>
            <a:r>
              <a:rPr lang="en-US" b="1" dirty="0" smtClean="0"/>
              <a:t>The ‘X’ Factor</a:t>
            </a:r>
            <a:endParaRPr lang="en-GB" b="1" dirty="0"/>
          </a:p>
        </p:txBody>
      </p:sp>
      <p:sp>
        <p:nvSpPr>
          <p:cNvPr id="3" name="Text Placeholder 2"/>
          <p:cNvSpPr>
            <a:spLocks noGrp="1"/>
          </p:cNvSpPr>
          <p:nvPr>
            <p:ph type="body" sz="quarter" idx="12"/>
          </p:nvPr>
        </p:nvSpPr>
        <p:spPr>
          <a:xfrm>
            <a:off x="4644512" y="1143937"/>
            <a:ext cx="4499488" cy="845574"/>
          </a:xfrm>
        </p:spPr>
        <p:txBody>
          <a:bodyPr/>
          <a:lstStyle/>
          <a:p>
            <a:pPr algn="ctr"/>
            <a:r>
              <a:rPr lang="en-US" altLang="en-US" sz="2600" b="1" dirty="0" smtClean="0">
                <a:solidFill>
                  <a:schemeClr val="tx1"/>
                </a:solidFill>
                <a:latin typeface="Arial" charset="0"/>
              </a:rPr>
              <a:t>Focusing </a:t>
            </a:r>
            <a:r>
              <a:rPr lang="en-US" altLang="en-US" sz="2600" b="1" dirty="0">
                <a:solidFill>
                  <a:schemeClr val="tx1"/>
                </a:solidFill>
                <a:latin typeface="Arial" charset="0"/>
              </a:rPr>
              <a:t>on </a:t>
            </a:r>
            <a:r>
              <a:rPr lang="en-US" altLang="en-US" sz="2600" b="1" dirty="0">
                <a:solidFill>
                  <a:srgbClr val="FF6600"/>
                </a:solidFill>
                <a:latin typeface="Arial" charset="0"/>
              </a:rPr>
              <a:t>Output </a:t>
            </a:r>
            <a:r>
              <a:rPr lang="en-US" altLang="en-US" sz="2600" b="1" dirty="0" smtClean="0">
                <a:solidFill>
                  <a:srgbClr val="FF6600"/>
                </a:solidFill>
                <a:latin typeface="Arial" charset="0"/>
              </a:rPr>
              <a:t>Measures </a:t>
            </a:r>
            <a:r>
              <a:rPr lang="en-US" altLang="en-US" sz="2600" b="1" dirty="0" smtClean="0">
                <a:solidFill>
                  <a:schemeClr val="tx1"/>
                </a:solidFill>
                <a:latin typeface="Arial" charset="0"/>
              </a:rPr>
              <a:t>is something to look in </a:t>
            </a:r>
            <a:r>
              <a:rPr lang="en-US" altLang="en-US" sz="2600" b="1" dirty="0">
                <a:solidFill>
                  <a:schemeClr val="tx1"/>
                </a:solidFill>
                <a:latin typeface="Arial" charset="0"/>
              </a:rPr>
              <a:t>a rear view </a:t>
            </a:r>
            <a:r>
              <a:rPr lang="en-US" altLang="en-US" sz="2600" b="1" dirty="0" smtClean="0">
                <a:solidFill>
                  <a:schemeClr val="tx1"/>
                </a:solidFill>
                <a:latin typeface="Arial" charset="0"/>
              </a:rPr>
              <a:t>mirror.  </a:t>
            </a:r>
            <a:endParaRPr lang="en-GB" sz="2600" dirty="0"/>
          </a:p>
        </p:txBody>
      </p:sp>
      <p:sp>
        <p:nvSpPr>
          <p:cNvPr id="8" name="Footer Placeholder 7"/>
          <p:cNvSpPr>
            <a:spLocks noGrp="1"/>
          </p:cNvSpPr>
          <p:nvPr>
            <p:ph type="ftr" sz="quarter" idx="14"/>
          </p:nvPr>
        </p:nvSpPr>
        <p:spPr>
          <a:xfrm>
            <a:off x="479871" y="6467483"/>
            <a:ext cx="6273354" cy="273049"/>
          </a:xfrm>
        </p:spPr>
        <p:txBody>
          <a:bodyPr/>
          <a:lstStyle/>
          <a:p>
            <a:r>
              <a:rPr lang="en-GB" dirty="0"/>
              <a:t>Lean Six Sigma and </a:t>
            </a:r>
            <a:r>
              <a:rPr lang="en-GB" dirty="0" smtClean="0"/>
              <a:t>Its Applications in </a:t>
            </a:r>
            <a:r>
              <a:rPr lang="en-GB" dirty="0"/>
              <a:t>Clinical </a:t>
            </a:r>
            <a:r>
              <a:rPr lang="en-GB" dirty="0" smtClean="0"/>
              <a:t>Research</a:t>
            </a:r>
            <a:r>
              <a:rPr lang="en-US" dirty="0" smtClean="0"/>
              <a:t>                                         </a:t>
            </a:r>
          </a:p>
          <a:p>
            <a:r>
              <a:rPr lang="en-US" dirty="0" smtClean="0"/>
              <a:t>CONFIDENTIAL</a:t>
            </a:r>
          </a:p>
        </p:txBody>
      </p:sp>
      <p:pic>
        <p:nvPicPr>
          <p:cNvPr id="6" name="Picture 5"/>
          <p:cNvPicPr>
            <a:picLocks noChangeAspect="1"/>
          </p:cNvPicPr>
          <p:nvPr/>
        </p:nvPicPr>
        <p:blipFill rotWithShape="1">
          <a:blip r:embed="rId2" cstate="print">
            <a:extLst>
              <a:ext uri="{28A0092B-C50C-407E-A947-70E740481C1C}">
                <a14:useLocalDpi xmlns:a14="http://schemas.microsoft.com/office/drawing/2010/main" val="0"/>
              </a:ext>
            </a:extLst>
          </a:blip>
          <a:srcRect l="9043" b="3516"/>
          <a:stretch/>
        </p:blipFill>
        <p:spPr>
          <a:xfrm>
            <a:off x="1084081" y="2645429"/>
            <a:ext cx="6834433" cy="3924202"/>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3173" y="1063467"/>
            <a:ext cx="1660648" cy="112764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217731521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up)">
                                      <p:cBhvr>
                                        <p:cTn id="12" dur="500"/>
                                        <p:tgtEl>
                                          <p:spTgt spid="14"/>
                                        </p:tgtEl>
                                      </p:cBhvr>
                                    </p:animEffect>
                                  </p:childTnLst>
                                </p:cTn>
                              </p:par>
                              <p:par>
                                <p:cTn id="13" presetID="22" presetClass="entr" presetSubtype="1"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up)">
                                      <p:cBhvr>
                                        <p:cTn id="15" dur="500"/>
                                        <p:tgtEl>
                                          <p:spTgt spid="10"/>
                                        </p:tgtEl>
                                      </p:cBhvr>
                                    </p:animEffect>
                                  </p:childTnLst>
                                </p:cTn>
                              </p:par>
                              <p:par>
                                <p:cTn id="16" presetID="22" presetClass="entr" presetSubtype="1" fill="hold"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ipe(up)">
                                      <p:cBhvr>
                                        <p:cTn id="18" dur="500"/>
                                        <p:tgtEl>
                                          <p:spTgt spid="6"/>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anim calcmode="lin" valueType="num">
                                      <p:cBhvr>
                                        <p:cTn id="21" dur="2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22" dur="20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23"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7259" y="77002"/>
            <a:ext cx="8017844" cy="885524"/>
          </a:xfrm>
        </p:spPr>
        <p:txBody>
          <a:bodyPr anchor="ctr"/>
          <a:lstStyle/>
          <a:p>
            <a:r>
              <a:rPr lang="en-GB" b="1" dirty="0" smtClean="0"/>
              <a:t>Cocktail…!</a:t>
            </a:r>
            <a:endParaRPr lang="en-GB" b="1" dirty="0"/>
          </a:p>
        </p:txBody>
      </p:sp>
      <p:sp>
        <p:nvSpPr>
          <p:cNvPr id="16" name="Footer Placeholder 7"/>
          <p:cNvSpPr>
            <a:spLocks noGrp="1"/>
          </p:cNvSpPr>
          <p:nvPr>
            <p:ph type="ftr" sz="quarter" idx="14"/>
          </p:nvPr>
        </p:nvSpPr>
        <p:spPr>
          <a:xfrm>
            <a:off x="479871" y="6467483"/>
            <a:ext cx="6273354" cy="273049"/>
          </a:xfrm>
        </p:spPr>
        <p:txBody>
          <a:bodyPr/>
          <a:lstStyle/>
          <a:p>
            <a:r>
              <a:rPr lang="en-GB" dirty="0"/>
              <a:t>Lean Six Sigma and </a:t>
            </a:r>
            <a:r>
              <a:rPr lang="en-GB" dirty="0" smtClean="0"/>
              <a:t>Its Applications in </a:t>
            </a:r>
            <a:r>
              <a:rPr lang="en-GB" dirty="0"/>
              <a:t>Clinical </a:t>
            </a:r>
            <a:r>
              <a:rPr lang="en-GB" dirty="0" smtClean="0"/>
              <a:t>Research</a:t>
            </a:r>
            <a:r>
              <a:rPr lang="en-US" dirty="0" smtClean="0"/>
              <a:t>                                         </a:t>
            </a:r>
          </a:p>
          <a:p>
            <a:r>
              <a:rPr lang="en-US" dirty="0" smtClean="0"/>
              <a:t>CONFIDENTIAL</a:t>
            </a:r>
          </a:p>
        </p:txBody>
      </p:sp>
      <p:grpSp>
        <p:nvGrpSpPr>
          <p:cNvPr id="12" name="Group 11"/>
          <p:cNvGrpSpPr/>
          <p:nvPr/>
        </p:nvGrpSpPr>
        <p:grpSpPr>
          <a:xfrm>
            <a:off x="9237133" y="1794116"/>
            <a:ext cx="3821642" cy="3336683"/>
            <a:chOff x="4651295" y="1871663"/>
            <a:chExt cx="3987879" cy="3445668"/>
          </a:xfrm>
        </p:grpSpPr>
        <p:pic>
          <p:nvPicPr>
            <p:cNvPr id="2051" name="Picture 3"/>
            <p:cNvPicPr>
              <a:picLocks noChangeAspect="1" noChangeArrowheads="1"/>
            </p:cNvPicPr>
            <p:nvPr/>
          </p:nvPicPr>
          <p:blipFill>
            <a:blip r:embed="rId2">
              <a:duotone>
                <a:schemeClr val="accent6">
                  <a:shade val="45000"/>
                  <a:satMod val="135000"/>
                </a:schemeClr>
                <a:prstClr val="white"/>
              </a:duotone>
              <a:extLst>
                <a:ext uri="{BEBA8EAE-BF5A-486C-A8C5-ECC9F3942E4B}">
                  <a14:imgProps xmlns:a14="http://schemas.microsoft.com/office/drawing/2010/main">
                    <a14:imgLayer r:embed="rId3">
                      <a14:imgEffect>
                        <a14:artisticPastelsSmooth/>
                      </a14:imgEffect>
                      <a14:imgEffect>
                        <a14:sharpenSoften amount="50000"/>
                      </a14:imgEffect>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4651295" y="1871663"/>
              <a:ext cx="3987879" cy="34456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TextBox 9"/>
            <p:cNvSpPr txBox="1"/>
            <p:nvPr/>
          </p:nvSpPr>
          <p:spPr>
            <a:xfrm>
              <a:off x="6188035" y="3476625"/>
              <a:ext cx="914400" cy="914400"/>
            </a:xfrm>
            <a:prstGeom prst="rect">
              <a:avLst/>
            </a:prstGeom>
          </p:spPr>
          <p:txBody>
            <a:bodyPr vert="horz" wrap="none" lIns="0" tIns="0" rIns="0" bIns="0" rtlCol="0" anchor="t" anchorCtr="0">
              <a:normAutofit/>
            </a:bodyPr>
            <a:lstStyle/>
            <a:p>
              <a:pPr marL="0" marR="0" indent="0" algn="ctr" defTabSz="914400" rtl="0" eaLnBrk="1" fontAlgn="auto" latinLnBrk="0" hangingPunct="1">
                <a:lnSpc>
                  <a:spcPct val="100000"/>
                </a:lnSpc>
                <a:spcBef>
                  <a:spcPct val="0"/>
                </a:spcBef>
                <a:spcAft>
                  <a:spcPts val="0"/>
                </a:spcAft>
                <a:buClrTx/>
                <a:buSzTx/>
                <a:buFontTx/>
                <a:buNone/>
                <a:tabLst/>
              </a:pPr>
              <a:r>
                <a:rPr kumimoji="0" lang="en-GB" sz="1400" b="1" i="0" u="none" strike="noStrike" kern="1200" cap="none" spc="0" normalizeH="0" baseline="0" noProof="0" dirty="0" smtClean="0">
                  <a:ln>
                    <a:noFill/>
                  </a:ln>
                  <a:solidFill>
                    <a:srgbClr val="00B050"/>
                  </a:solidFill>
                  <a:effectLst/>
                  <a:uLnTx/>
                  <a:uFillTx/>
                  <a:latin typeface="Arial" pitchFamily="34" charset="0"/>
                  <a:ea typeface="+mj-ea"/>
                  <a:cs typeface="Arial" pitchFamily="34" charset="0"/>
                </a:rPr>
                <a:t>Quality </a:t>
              </a:r>
            </a:p>
            <a:p>
              <a:pPr marL="0" marR="0" indent="0" algn="ctr" defTabSz="914400" rtl="0" eaLnBrk="1" fontAlgn="auto" latinLnBrk="0" hangingPunct="1">
                <a:lnSpc>
                  <a:spcPct val="100000"/>
                </a:lnSpc>
                <a:spcBef>
                  <a:spcPct val="0"/>
                </a:spcBef>
                <a:spcAft>
                  <a:spcPts val="0"/>
                </a:spcAft>
                <a:buClrTx/>
                <a:buSzTx/>
                <a:buFontTx/>
                <a:buNone/>
                <a:tabLst/>
              </a:pPr>
              <a:r>
                <a:rPr lang="en-GB" sz="1400" b="1" dirty="0" smtClean="0">
                  <a:solidFill>
                    <a:srgbClr val="00B050"/>
                  </a:solidFill>
                  <a:latin typeface="Arial" pitchFamily="34" charset="0"/>
                  <a:ea typeface="+mj-ea"/>
                  <a:cs typeface="Arial" pitchFamily="34" charset="0"/>
                </a:rPr>
                <a:t>Management</a:t>
              </a:r>
            </a:p>
            <a:p>
              <a:pPr marL="0" marR="0" indent="0" algn="ctr" defTabSz="914400" rtl="0" eaLnBrk="1" fontAlgn="auto" latinLnBrk="0" hangingPunct="1">
                <a:lnSpc>
                  <a:spcPct val="100000"/>
                </a:lnSpc>
                <a:spcBef>
                  <a:spcPct val="0"/>
                </a:spcBef>
                <a:spcAft>
                  <a:spcPts val="0"/>
                </a:spcAft>
                <a:buClrTx/>
                <a:buSzTx/>
                <a:buFontTx/>
                <a:buNone/>
                <a:tabLst/>
              </a:pPr>
              <a:r>
                <a:rPr kumimoji="0" lang="en-GB" sz="1400" b="1" i="0" u="none" strike="noStrike" kern="1200" cap="none" spc="0" normalizeH="0" baseline="0" noProof="0" dirty="0" smtClean="0">
                  <a:ln>
                    <a:noFill/>
                  </a:ln>
                  <a:solidFill>
                    <a:srgbClr val="00B050"/>
                  </a:solidFill>
                  <a:effectLst/>
                  <a:uLnTx/>
                  <a:uFillTx/>
                  <a:latin typeface="Arial" pitchFamily="34" charset="0"/>
                  <a:ea typeface="+mj-ea"/>
                  <a:cs typeface="Arial" pitchFamily="34" charset="0"/>
                </a:rPr>
                <a:t>System</a:t>
              </a:r>
            </a:p>
          </p:txBody>
        </p:sp>
        <p:sp>
          <p:nvSpPr>
            <p:cNvPr id="13" name="TextBox 12"/>
            <p:cNvSpPr txBox="1"/>
            <p:nvPr/>
          </p:nvSpPr>
          <p:spPr>
            <a:xfrm>
              <a:off x="6188035" y="2286000"/>
              <a:ext cx="914400" cy="238125"/>
            </a:xfrm>
            <a:prstGeom prst="rect">
              <a:avLst/>
            </a:prstGeom>
          </p:spPr>
          <p:txBody>
            <a:bodyPr vert="horz" wrap="none" lIns="0" tIns="0" rIns="0" bIns="0" rtlCol="0" anchor="t" anchorCtr="0">
              <a:noAutofit/>
            </a:bodyPr>
            <a:lstStyle/>
            <a:p>
              <a:pPr marL="0" marR="0" indent="0" algn="ctr" defTabSz="914400" rtl="0" eaLnBrk="1" fontAlgn="auto" latinLnBrk="0" hangingPunct="1">
                <a:lnSpc>
                  <a:spcPct val="100000"/>
                </a:lnSpc>
                <a:spcBef>
                  <a:spcPct val="0"/>
                </a:spcBef>
                <a:spcAft>
                  <a:spcPts val="0"/>
                </a:spcAft>
                <a:buClrTx/>
                <a:buSzTx/>
                <a:buFontTx/>
                <a:buNone/>
                <a:tabLst/>
              </a:pPr>
              <a:r>
                <a:rPr kumimoji="0" lang="en-GB" sz="2400" b="1" i="0" u="none" strike="noStrike" kern="1200" cap="none" spc="0" normalizeH="0" baseline="0" noProof="0" dirty="0" smtClean="0">
                  <a:ln>
                    <a:noFill/>
                  </a:ln>
                  <a:solidFill>
                    <a:srgbClr val="FF0000"/>
                  </a:solidFill>
                  <a:effectLst/>
                  <a:uLnTx/>
                  <a:uFillTx/>
                  <a:latin typeface="Arial" pitchFamily="34" charset="0"/>
                  <a:ea typeface="+mj-ea"/>
                  <a:cs typeface="Arial" pitchFamily="34" charset="0"/>
                </a:rPr>
                <a:t>ISO</a:t>
              </a:r>
            </a:p>
          </p:txBody>
        </p:sp>
        <p:sp>
          <p:nvSpPr>
            <p:cNvPr id="14" name="TextBox 13"/>
            <p:cNvSpPr txBox="1"/>
            <p:nvPr/>
          </p:nvSpPr>
          <p:spPr>
            <a:xfrm>
              <a:off x="5073610" y="4414836"/>
              <a:ext cx="914400" cy="238125"/>
            </a:xfrm>
            <a:prstGeom prst="rect">
              <a:avLst/>
            </a:prstGeom>
          </p:spPr>
          <p:txBody>
            <a:bodyPr vert="horz" wrap="none" lIns="0" tIns="0" rIns="0" bIns="0" rtlCol="0" anchor="t" anchorCtr="0">
              <a:noAutofit/>
            </a:bodyPr>
            <a:lstStyle/>
            <a:p>
              <a:pPr marL="0" marR="0" indent="0" algn="ctr" defTabSz="914400" rtl="0" eaLnBrk="1" fontAlgn="auto" latinLnBrk="0" hangingPunct="1">
                <a:lnSpc>
                  <a:spcPct val="100000"/>
                </a:lnSpc>
                <a:spcBef>
                  <a:spcPct val="0"/>
                </a:spcBef>
                <a:spcAft>
                  <a:spcPts val="0"/>
                </a:spcAft>
                <a:buClrTx/>
                <a:buSzTx/>
                <a:buFontTx/>
                <a:buNone/>
                <a:tabLst/>
              </a:pPr>
              <a:r>
                <a:rPr kumimoji="0" lang="en-GB" sz="2400" b="1" i="0" u="none" strike="noStrike" kern="1200" cap="none" spc="0" normalizeH="0" baseline="0" noProof="0" dirty="0" smtClean="0">
                  <a:ln>
                    <a:noFill/>
                  </a:ln>
                  <a:solidFill>
                    <a:schemeClr val="accent6">
                      <a:lumMod val="75000"/>
                    </a:schemeClr>
                  </a:solidFill>
                  <a:effectLst/>
                  <a:uLnTx/>
                  <a:uFillTx/>
                  <a:latin typeface="Arial" pitchFamily="34" charset="0"/>
                  <a:ea typeface="+mj-ea"/>
                  <a:cs typeface="Arial" pitchFamily="34" charset="0"/>
                </a:rPr>
                <a:t>LEAN</a:t>
              </a:r>
            </a:p>
          </p:txBody>
        </p:sp>
        <p:sp>
          <p:nvSpPr>
            <p:cNvPr id="15" name="TextBox 14"/>
            <p:cNvSpPr txBox="1"/>
            <p:nvPr/>
          </p:nvSpPr>
          <p:spPr>
            <a:xfrm>
              <a:off x="7283410" y="4243386"/>
              <a:ext cx="914400" cy="238125"/>
            </a:xfrm>
            <a:prstGeom prst="rect">
              <a:avLst/>
            </a:prstGeom>
          </p:spPr>
          <p:txBody>
            <a:bodyPr vert="horz" wrap="none" lIns="0" tIns="0" rIns="0" bIns="0" rtlCol="0" anchor="t" anchorCtr="0">
              <a:noAutofit/>
            </a:bodyPr>
            <a:lstStyle/>
            <a:p>
              <a:pPr marL="0" marR="0" indent="0" algn="ctr" defTabSz="914400" rtl="0" eaLnBrk="1" fontAlgn="auto" latinLnBrk="0" hangingPunct="1">
                <a:lnSpc>
                  <a:spcPct val="100000"/>
                </a:lnSpc>
                <a:spcBef>
                  <a:spcPct val="0"/>
                </a:spcBef>
                <a:spcAft>
                  <a:spcPts val="0"/>
                </a:spcAft>
                <a:buClrTx/>
                <a:buSzTx/>
                <a:buFontTx/>
                <a:buNone/>
                <a:tabLst/>
              </a:pPr>
              <a:r>
                <a:rPr kumimoji="0" lang="en-GB" sz="2400" b="1" i="0" u="none" strike="noStrike" kern="1200" cap="none" spc="0" normalizeH="0" baseline="0" noProof="0" dirty="0" smtClean="0">
                  <a:ln>
                    <a:noFill/>
                  </a:ln>
                  <a:solidFill>
                    <a:srgbClr val="6600CC"/>
                  </a:solidFill>
                  <a:effectLst/>
                  <a:uLnTx/>
                  <a:uFillTx/>
                  <a:latin typeface="Arial" pitchFamily="34" charset="0"/>
                  <a:ea typeface="+mj-ea"/>
                  <a:cs typeface="Arial" pitchFamily="34" charset="0"/>
                </a:rPr>
                <a:t>Six </a:t>
              </a:r>
            </a:p>
            <a:p>
              <a:pPr marL="0" marR="0" indent="0" algn="ctr" defTabSz="914400" rtl="0" eaLnBrk="1" fontAlgn="auto" latinLnBrk="0" hangingPunct="1">
                <a:lnSpc>
                  <a:spcPct val="100000"/>
                </a:lnSpc>
                <a:spcBef>
                  <a:spcPct val="0"/>
                </a:spcBef>
                <a:spcAft>
                  <a:spcPts val="0"/>
                </a:spcAft>
                <a:buClrTx/>
                <a:buSzTx/>
                <a:buFontTx/>
                <a:buNone/>
                <a:tabLst/>
              </a:pPr>
              <a:r>
                <a:rPr lang="en-GB" sz="2400" b="1" dirty="0" smtClean="0">
                  <a:solidFill>
                    <a:srgbClr val="6600CC"/>
                  </a:solidFill>
                  <a:latin typeface="Arial" pitchFamily="34" charset="0"/>
                  <a:ea typeface="+mj-ea"/>
                  <a:cs typeface="Arial" pitchFamily="34" charset="0"/>
                </a:rPr>
                <a:t>Sigma</a:t>
              </a:r>
              <a:endParaRPr kumimoji="0" lang="en-GB" sz="2400" b="1" i="0" u="none" strike="noStrike" kern="1200" cap="none" spc="0" normalizeH="0" baseline="0" noProof="0" dirty="0" smtClean="0">
                <a:ln>
                  <a:noFill/>
                </a:ln>
                <a:solidFill>
                  <a:srgbClr val="6600CC"/>
                </a:solidFill>
                <a:effectLst/>
                <a:uLnTx/>
                <a:uFillTx/>
                <a:latin typeface="Arial" pitchFamily="34" charset="0"/>
                <a:ea typeface="+mj-ea"/>
                <a:cs typeface="Arial" pitchFamily="34" charset="0"/>
              </a:endParaRPr>
            </a:p>
          </p:txBody>
        </p:sp>
      </p:grpSp>
      <p:pic>
        <p:nvPicPr>
          <p:cNvPr id="11" name="Picture 10"/>
          <p:cNvPicPr>
            <a:picLocks noChangeAspect="1"/>
          </p:cNvPicPr>
          <p:nvPr/>
        </p:nvPicPr>
        <p:blipFill rotWithShape="1">
          <a:blip r:embed="rId4">
            <a:extLst>
              <a:ext uri="{28A0092B-C50C-407E-A947-70E740481C1C}">
                <a14:useLocalDpi xmlns:a14="http://schemas.microsoft.com/office/drawing/2010/main" val="0"/>
              </a:ext>
            </a:extLst>
          </a:blip>
          <a:srcRect l="18735" t="33490" r="14286" b="33021"/>
          <a:stretch/>
        </p:blipFill>
        <p:spPr>
          <a:xfrm>
            <a:off x="3433762" y="3328987"/>
            <a:ext cx="1362075" cy="681038"/>
          </a:xfrm>
          <a:prstGeom prst="rect">
            <a:avLst/>
          </a:prstGeom>
        </p:spPr>
      </p:pic>
      <p:pic>
        <p:nvPicPr>
          <p:cNvPr id="18" name="Picture 1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6598" y="1368564"/>
            <a:ext cx="2938727" cy="4353670"/>
          </a:xfrm>
          <a:prstGeom prst="rect">
            <a:avLst/>
          </a:prstGeom>
        </p:spPr>
      </p:pic>
      <p:sp>
        <p:nvSpPr>
          <p:cNvPr id="19" name="Rectangle 18"/>
          <p:cNvSpPr/>
          <p:nvPr/>
        </p:nvSpPr>
        <p:spPr>
          <a:xfrm>
            <a:off x="9344025" y="5391533"/>
            <a:ext cx="4192173" cy="461665"/>
          </a:xfrm>
          <a:prstGeom prst="rect">
            <a:avLst/>
          </a:prstGeom>
          <a:effectLst>
            <a:outerShdw blurRad="50800" dist="38100" algn="l" rotWithShape="0">
              <a:prstClr val="black">
                <a:alpha val="40000"/>
              </a:prstClr>
            </a:outerShdw>
          </a:effectLst>
        </p:spPr>
        <p:txBody>
          <a:bodyPr wrap="none">
            <a:spAutoFit/>
          </a:bodyPr>
          <a:lstStyle/>
          <a:p>
            <a:r>
              <a:rPr lang="en-GB" sz="2400" dirty="0">
                <a:solidFill>
                  <a:srgbClr val="FF6600"/>
                </a:solidFill>
              </a:rPr>
              <a:t>Can you handle this cocktail?</a:t>
            </a:r>
          </a:p>
        </p:txBody>
      </p:sp>
    </p:spTree>
    <p:extLst>
      <p:ext uri="{BB962C8B-B14F-4D97-AF65-F5344CB8AC3E}">
        <p14:creationId xmlns:p14="http://schemas.microsoft.com/office/powerpoint/2010/main" val="263932251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inVertical)">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0-#ppt_w/2"/>
                                          </p:val>
                                        </p:tav>
                                        <p:tav tm="100000">
                                          <p:val>
                                            <p:strVal val="#ppt_x"/>
                                          </p:val>
                                        </p:tav>
                                      </p:tavLst>
                                    </p:anim>
                                    <p:anim calcmode="lin" valueType="num">
                                      <p:cBhvr additive="base">
                                        <p:cTn id="13"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35" presetClass="path" presetSubtype="0" accel="50000" decel="50000" fill="hold" grpId="0" nodeType="clickEffect">
                                  <p:stCondLst>
                                    <p:cond delay="0"/>
                                  </p:stCondLst>
                                  <p:childTnLst>
                                    <p:animMotion origin="layout" path="M -0.24323 -0.00185 L -0.49323 -0.00185 " pathEditMode="relative" rAng="0" ptsTypes="AA">
                                      <p:cBhvr>
                                        <p:cTn id="17" dur="2000" fill="hold"/>
                                        <p:tgtEl>
                                          <p:spTgt spid="19"/>
                                        </p:tgtEl>
                                        <p:attrNameLst>
                                          <p:attrName>ppt_x</p:attrName>
                                          <p:attrName>ppt_y</p:attrName>
                                        </p:attrNameLst>
                                      </p:cBhvr>
                                      <p:rCtr x="-12500" y="0"/>
                                    </p:animMotion>
                                  </p:childTnLst>
                                </p:cTn>
                              </p:par>
                              <p:par>
                                <p:cTn id="18" presetID="35" presetClass="path" presetSubtype="0" accel="50000" decel="50000" fill="hold" nodeType="withEffect">
                                  <p:stCondLst>
                                    <p:cond delay="0"/>
                                  </p:stCondLst>
                                  <p:childTnLst>
                                    <p:animMotion origin="layout" path="M -0.225 0.00185 L -0.475 0.00185 " pathEditMode="relative" rAng="0" ptsTypes="AA">
                                      <p:cBhvr>
                                        <p:cTn id="19" dur="2000" fill="hold"/>
                                        <p:tgtEl>
                                          <p:spTgt spid="12"/>
                                        </p:tgtEl>
                                        <p:attrNameLst>
                                          <p:attrName>ppt_x</p:attrName>
                                          <p:attrName>ppt_y</p:attrName>
                                        </p:attrNameLst>
                                      </p:cBhvr>
                                      <p:rCtr x="-12500"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5"/>
          <p:cNvGrpSpPr/>
          <p:nvPr/>
        </p:nvGrpSpPr>
        <p:grpSpPr>
          <a:xfrm>
            <a:off x="3930978" y="2280008"/>
            <a:ext cx="5080332" cy="4225568"/>
            <a:chOff x="4435423" y="3064286"/>
            <a:chExt cx="4575886" cy="3441290"/>
          </a:xfrm>
        </p:grpSpPr>
        <p:pic>
          <p:nvPicPr>
            <p:cNvPr id="13" name="Picture 12"/>
            <p:cNvPicPr>
              <a:picLocks noChangeAspect="1"/>
            </p:cNvPicPr>
            <p:nvPr/>
          </p:nvPicPr>
          <p:blipFill rotWithShape="1">
            <a:blip r:embed="rId2">
              <a:extLst>
                <a:ext uri="{28A0092B-C50C-407E-A947-70E740481C1C}">
                  <a14:useLocalDpi xmlns:a14="http://schemas.microsoft.com/office/drawing/2010/main" val="0"/>
                </a:ext>
              </a:extLst>
            </a:blip>
            <a:srcRect l="10253"/>
            <a:stretch/>
          </p:blipFill>
          <p:spPr>
            <a:xfrm>
              <a:off x="4435423" y="3064286"/>
              <a:ext cx="4575886" cy="3441290"/>
            </a:xfrm>
            <a:prstGeom prst="rect">
              <a:avLst/>
            </a:prstGeom>
          </p:spPr>
        </p:pic>
        <p:sp>
          <p:nvSpPr>
            <p:cNvPr id="14" name="TextBox 13"/>
            <p:cNvSpPr txBox="1"/>
            <p:nvPr/>
          </p:nvSpPr>
          <p:spPr>
            <a:xfrm>
              <a:off x="7359443" y="5628425"/>
              <a:ext cx="658761" cy="492157"/>
            </a:xfrm>
            <a:prstGeom prst="rect">
              <a:avLst/>
            </a:prstGeom>
          </p:spPr>
          <p:txBody>
            <a:bodyPr vert="horz" wrap="none" lIns="0" tIns="0" rIns="0" bIns="0" rtlCol="0" anchor="t" anchorCtr="0">
              <a:noAutofit/>
              <a:scene3d>
                <a:camera prst="isometricOffAxis2Left"/>
                <a:lightRig rig="threePt" dir="t"/>
              </a:scene3d>
            </a:bodyPr>
            <a:lstStyle/>
            <a:p>
              <a:pPr marL="0" marR="0" indent="0" algn="ctr" defTabSz="914400" rtl="0" eaLnBrk="1" fontAlgn="auto" latinLnBrk="0" hangingPunct="1">
                <a:lnSpc>
                  <a:spcPct val="100000"/>
                </a:lnSpc>
                <a:spcBef>
                  <a:spcPct val="0"/>
                </a:spcBef>
                <a:spcAft>
                  <a:spcPts val="0"/>
                </a:spcAft>
                <a:buClrTx/>
                <a:buSzTx/>
                <a:buFontTx/>
                <a:buNone/>
                <a:tabLst/>
              </a:pPr>
              <a:r>
                <a:rPr lang="en-GB" sz="1600" b="1" dirty="0" smtClean="0">
                  <a:solidFill>
                    <a:srgbClr val="000000"/>
                  </a:solidFill>
                  <a:latin typeface="+mn-lt"/>
                  <a:ea typeface="+mj-ea"/>
                  <a:cs typeface="Arial" pitchFamily="34" charset="0"/>
                </a:rPr>
                <a:t>Lean Six </a:t>
              </a:r>
            </a:p>
            <a:p>
              <a:pPr marL="0" marR="0" indent="0" algn="ctr" defTabSz="914400" rtl="0" eaLnBrk="1" fontAlgn="auto" latinLnBrk="0" hangingPunct="1">
                <a:lnSpc>
                  <a:spcPct val="100000"/>
                </a:lnSpc>
                <a:spcBef>
                  <a:spcPct val="0"/>
                </a:spcBef>
                <a:spcAft>
                  <a:spcPts val="0"/>
                </a:spcAft>
                <a:buClrTx/>
                <a:buSzTx/>
                <a:buFontTx/>
                <a:buNone/>
                <a:tabLst/>
              </a:pPr>
              <a:r>
                <a:rPr lang="en-GB" sz="1600" b="1" dirty="0" smtClean="0">
                  <a:solidFill>
                    <a:srgbClr val="000000"/>
                  </a:solidFill>
                  <a:latin typeface="+mn-lt"/>
                  <a:ea typeface="+mj-ea"/>
                  <a:cs typeface="Arial" pitchFamily="34" charset="0"/>
                </a:rPr>
                <a:t>Sigma </a:t>
              </a:r>
            </a:p>
            <a:p>
              <a:pPr marL="0" marR="0" indent="0" algn="ctr" defTabSz="914400" rtl="0" eaLnBrk="1" fontAlgn="auto" latinLnBrk="0" hangingPunct="1">
                <a:lnSpc>
                  <a:spcPct val="100000"/>
                </a:lnSpc>
                <a:spcBef>
                  <a:spcPct val="0"/>
                </a:spcBef>
                <a:spcAft>
                  <a:spcPts val="0"/>
                </a:spcAft>
                <a:buClrTx/>
                <a:buSzTx/>
                <a:buFontTx/>
                <a:buNone/>
                <a:tabLst/>
              </a:pPr>
              <a:r>
                <a:rPr lang="en-GB" sz="1600" b="1" dirty="0" smtClean="0">
                  <a:solidFill>
                    <a:srgbClr val="000000"/>
                  </a:solidFill>
                  <a:latin typeface="+mn-lt"/>
                  <a:ea typeface="+mj-ea"/>
                  <a:cs typeface="Arial" pitchFamily="34" charset="0"/>
                </a:rPr>
                <a:t>WINGS</a:t>
              </a:r>
              <a:endParaRPr kumimoji="0" lang="en-GB" sz="1600" b="1" i="0" u="none" strike="noStrike" kern="1200" cap="none" spc="0" normalizeH="0" baseline="0" noProof="0" dirty="0" smtClean="0">
                <a:ln>
                  <a:noFill/>
                </a:ln>
                <a:solidFill>
                  <a:srgbClr val="000000"/>
                </a:solidFill>
                <a:effectLst/>
                <a:uLnTx/>
                <a:uFillTx/>
                <a:latin typeface="+mn-lt"/>
                <a:ea typeface="+mj-ea"/>
                <a:cs typeface="Arial" pitchFamily="34" charset="0"/>
              </a:endParaRPr>
            </a:p>
          </p:txBody>
        </p:sp>
        <p:sp>
          <p:nvSpPr>
            <p:cNvPr id="15" name="TextBox 14"/>
            <p:cNvSpPr txBox="1"/>
            <p:nvPr/>
          </p:nvSpPr>
          <p:spPr>
            <a:xfrm>
              <a:off x="8050723" y="5771263"/>
              <a:ext cx="658761" cy="492157"/>
            </a:xfrm>
            <a:prstGeom prst="rect">
              <a:avLst/>
            </a:prstGeom>
          </p:spPr>
          <p:txBody>
            <a:bodyPr vert="horz" wrap="none" lIns="0" tIns="0" rIns="0" bIns="0" rtlCol="0" anchor="t" anchorCtr="0">
              <a:noAutofit/>
              <a:scene3d>
                <a:camera prst="isometricOffAxis1Right"/>
                <a:lightRig rig="threePt" dir="t"/>
              </a:scene3d>
            </a:bodyPr>
            <a:lstStyle/>
            <a:p>
              <a:pPr marL="0" marR="0" indent="0" algn="ctr" defTabSz="914400" rtl="0" eaLnBrk="1" fontAlgn="auto" latinLnBrk="0" hangingPunct="1">
                <a:lnSpc>
                  <a:spcPct val="100000"/>
                </a:lnSpc>
                <a:spcBef>
                  <a:spcPct val="0"/>
                </a:spcBef>
                <a:spcAft>
                  <a:spcPts val="0"/>
                </a:spcAft>
                <a:buClrTx/>
                <a:buSzTx/>
                <a:buFontTx/>
                <a:buNone/>
                <a:tabLst/>
              </a:pPr>
              <a:r>
                <a:rPr lang="en-GB" sz="850" b="1" noProof="0" dirty="0" smtClean="0">
                  <a:solidFill>
                    <a:srgbClr val="000000"/>
                  </a:solidFill>
                  <a:latin typeface="+mn-lt"/>
                  <a:ea typeface="+mj-ea"/>
                  <a:cs typeface="Arial" pitchFamily="34" charset="0"/>
                </a:rPr>
                <a:t>Be </a:t>
              </a:r>
            </a:p>
            <a:p>
              <a:pPr marL="0" marR="0" indent="0" algn="ctr" defTabSz="914400" rtl="0" eaLnBrk="1" fontAlgn="auto" latinLnBrk="0" hangingPunct="1">
                <a:lnSpc>
                  <a:spcPct val="100000"/>
                </a:lnSpc>
                <a:spcBef>
                  <a:spcPct val="0"/>
                </a:spcBef>
                <a:spcAft>
                  <a:spcPts val="0"/>
                </a:spcAft>
                <a:buClrTx/>
                <a:buSzTx/>
                <a:buFontTx/>
                <a:buNone/>
                <a:tabLst/>
              </a:pPr>
              <a:r>
                <a:rPr lang="en-GB" sz="850" b="1" dirty="0">
                  <a:solidFill>
                    <a:srgbClr val="000000"/>
                  </a:solidFill>
                  <a:latin typeface="+mn-lt"/>
                  <a:ea typeface="+mj-ea"/>
                  <a:cs typeface="Arial" pitchFamily="34" charset="0"/>
                </a:rPr>
                <a:t>t</a:t>
              </a:r>
              <a:r>
                <a:rPr kumimoji="0" lang="en-GB" sz="850" b="1" i="0" u="none" strike="noStrike" kern="1200" cap="none" spc="0" normalizeH="0" baseline="0" dirty="0" smtClean="0">
                  <a:ln>
                    <a:noFill/>
                  </a:ln>
                  <a:solidFill>
                    <a:srgbClr val="000000"/>
                  </a:solidFill>
                  <a:effectLst/>
                  <a:uLnTx/>
                  <a:uFillTx/>
                  <a:latin typeface="+mn-lt"/>
                  <a:ea typeface="+mj-ea"/>
                  <a:cs typeface="Arial" pitchFamily="34" charset="0"/>
                </a:rPr>
                <a:t>he </a:t>
              </a:r>
            </a:p>
            <a:p>
              <a:pPr marL="0" marR="0" indent="0" algn="ctr" defTabSz="914400" rtl="0" eaLnBrk="1" fontAlgn="auto" latinLnBrk="0" hangingPunct="1">
                <a:lnSpc>
                  <a:spcPct val="100000"/>
                </a:lnSpc>
                <a:spcBef>
                  <a:spcPct val="0"/>
                </a:spcBef>
                <a:spcAft>
                  <a:spcPts val="0"/>
                </a:spcAft>
                <a:buClrTx/>
                <a:buSzTx/>
                <a:buFontTx/>
                <a:buNone/>
                <a:tabLst/>
              </a:pPr>
              <a:r>
                <a:rPr kumimoji="0" lang="en-GB" sz="850" b="1" i="0" u="none" strike="noStrike" kern="1200" cap="none" spc="0" normalizeH="0" baseline="0" dirty="0" smtClean="0">
                  <a:ln>
                    <a:noFill/>
                  </a:ln>
                  <a:solidFill>
                    <a:srgbClr val="000000"/>
                  </a:solidFill>
                  <a:effectLst/>
                  <a:uLnTx/>
                  <a:uFillTx/>
                  <a:latin typeface="+mn-lt"/>
                  <a:ea typeface="+mj-ea"/>
                  <a:cs typeface="Arial" pitchFamily="34" charset="0"/>
                </a:rPr>
                <a:t>Perfection</a:t>
              </a:r>
              <a:endParaRPr kumimoji="0" lang="en-GB" sz="850" b="1" i="0" u="none" strike="noStrike" kern="1200" cap="none" spc="0" normalizeH="0" baseline="0" noProof="0" dirty="0" smtClean="0">
                <a:ln>
                  <a:noFill/>
                </a:ln>
                <a:solidFill>
                  <a:srgbClr val="000000"/>
                </a:solidFill>
                <a:effectLst/>
                <a:uLnTx/>
                <a:uFillTx/>
                <a:latin typeface="+mn-lt"/>
                <a:ea typeface="+mj-ea"/>
                <a:cs typeface="Arial" pitchFamily="34" charset="0"/>
              </a:endParaRPr>
            </a:p>
          </p:txBody>
        </p:sp>
      </p:grpSp>
      <p:grpSp>
        <p:nvGrpSpPr>
          <p:cNvPr id="12" name="Group 11"/>
          <p:cNvGrpSpPr/>
          <p:nvPr/>
        </p:nvGrpSpPr>
        <p:grpSpPr>
          <a:xfrm>
            <a:off x="167146" y="1235486"/>
            <a:ext cx="4155663" cy="3657600"/>
            <a:chOff x="4857135" y="2694039"/>
            <a:chExt cx="4155663" cy="3657600"/>
          </a:xfrm>
        </p:grpSpPr>
        <p:pic>
          <p:nvPicPr>
            <p:cNvPr id="9" name="Picture 8"/>
            <p:cNvPicPr>
              <a:picLocks noChangeAspect="1"/>
            </p:cNvPicPr>
            <p:nvPr/>
          </p:nvPicPr>
          <p:blipFill rotWithShape="1">
            <a:blip r:embed="rId3">
              <a:extLst>
                <a:ext uri="{28A0092B-C50C-407E-A947-70E740481C1C}">
                  <a14:useLocalDpi xmlns:a14="http://schemas.microsoft.com/office/drawing/2010/main" val="0"/>
                </a:ext>
              </a:extLst>
            </a:blip>
            <a:srcRect l="1811" t="3340" b="2620"/>
            <a:stretch/>
          </p:blipFill>
          <p:spPr>
            <a:xfrm>
              <a:off x="4857135" y="2694039"/>
              <a:ext cx="4155663" cy="3657600"/>
            </a:xfrm>
            <a:prstGeom prst="rect">
              <a:avLst/>
            </a:prstGeom>
          </p:spPr>
        </p:pic>
        <p:sp>
          <p:nvSpPr>
            <p:cNvPr id="10" name="TextBox 9"/>
            <p:cNvSpPr txBox="1"/>
            <p:nvPr/>
          </p:nvSpPr>
          <p:spPr>
            <a:xfrm>
              <a:off x="7728155" y="4581288"/>
              <a:ext cx="658761" cy="492157"/>
            </a:xfrm>
            <a:prstGeom prst="rect">
              <a:avLst/>
            </a:prstGeom>
          </p:spPr>
          <p:txBody>
            <a:bodyPr vert="horz" wrap="none" lIns="0" tIns="0" rIns="0" bIns="0" rtlCol="0" anchor="t" anchorCtr="0">
              <a:normAutofit/>
            </a:bodyPr>
            <a:lstStyle/>
            <a:p>
              <a:pPr marL="0" marR="0" indent="0" algn="ctr" defTabSz="914400" rtl="0" eaLnBrk="1" fontAlgn="auto" latinLnBrk="0" hangingPunct="1">
                <a:lnSpc>
                  <a:spcPct val="100000"/>
                </a:lnSpc>
                <a:spcBef>
                  <a:spcPct val="0"/>
                </a:spcBef>
                <a:spcAft>
                  <a:spcPts val="0"/>
                </a:spcAft>
                <a:buClrTx/>
                <a:buSzTx/>
                <a:buFontTx/>
                <a:buNone/>
                <a:tabLst/>
              </a:pPr>
              <a:r>
                <a:rPr lang="en-GB" sz="800" b="1" dirty="0" smtClean="0">
                  <a:latin typeface="+mn-lt"/>
                  <a:ea typeface="+mj-ea"/>
                  <a:cs typeface="Arial" pitchFamily="34" charset="0"/>
                </a:rPr>
                <a:t>Lean Six </a:t>
              </a:r>
            </a:p>
            <a:p>
              <a:pPr marL="0" marR="0" indent="0" algn="ctr" defTabSz="914400" rtl="0" eaLnBrk="1" fontAlgn="auto" latinLnBrk="0" hangingPunct="1">
                <a:lnSpc>
                  <a:spcPct val="100000"/>
                </a:lnSpc>
                <a:spcBef>
                  <a:spcPct val="0"/>
                </a:spcBef>
                <a:spcAft>
                  <a:spcPts val="0"/>
                </a:spcAft>
                <a:buClrTx/>
                <a:buSzTx/>
                <a:buFontTx/>
                <a:buNone/>
                <a:tabLst/>
              </a:pPr>
              <a:r>
                <a:rPr lang="en-GB" sz="800" b="1" dirty="0" smtClean="0">
                  <a:latin typeface="+mn-lt"/>
                  <a:ea typeface="+mj-ea"/>
                  <a:cs typeface="Arial" pitchFamily="34" charset="0"/>
                </a:rPr>
                <a:t>Sigma </a:t>
              </a:r>
            </a:p>
            <a:p>
              <a:pPr marL="0" marR="0" indent="0" algn="ctr" defTabSz="914400" rtl="0" eaLnBrk="1" fontAlgn="auto" latinLnBrk="0" hangingPunct="1">
                <a:lnSpc>
                  <a:spcPct val="100000"/>
                </a:lnSpc>
                <a:spcBef>
                  <a:spcPct val="0"/>
                </a:spcBef>
                <a:spcAft>
                  <a:spcPts val="0"/>
                </a:spcAft>
                <a:buClrTx/>
                <a:buSzTx/>
                <a:buFontTx/>
                <a:buNone/>
                <a:tabLst/>
              </a:pPr>
              <a:r>
                <a:rPr lang="en-GB" sz="800" b="1" dirty="0" smtClean="0">
                  <a:latin typeface="+mn-lt"/>
                  <a:ea typeface="+mj-ea"/>
                  <a:cs typeface="Arial" pitchFamily="34" charset="0"/>
                </a:rPr>
                <a:t>Followers </a:t>
              </a:r>
            </a:p>
            <a:p>
              <a:pPr marL="0" marR="0" indent="0" algn="ctr" defTabSz="914400" rtl="0" eaLnBrk="1" fontAlgn="auto" latinLnBrk="0" hangingPunct="1">
                <a:lnSpc>
                  <a:spcPct val="100000"/>
                </a:lnSpc>
                <a:spcBef>
                  <a:spcPct val="0"/>
                </a:spcBef>
                <a:spcAft>
                  <a:spcPts val="0"/>
                </a:spcAft>
                <a:buClrTx/>
                <a:buSzTx/>
                <a:buFontTx/>
                <a:buNone/>
                <a:tabLst/>
              </a:pPr>
              <a:r>
                <a:rPr lang="en-GB" sz="800" b="1" dirty="0" smtClean="0">
                  <a:latin typeface="+mn-lt"/>
                  <a:ea typeface="+mj-ea"/>
                  <a:cs typeface="Arial" pitchFamily="34" charset="0"/>
                </a:rPr>
                <a:t>Only</a:t>
              </a:r>
              <a:endParaRPr kumimoji="0" lang="en-GB" sz="800" b="1" i="0" u="none" strike="noStrike" kern="1200" cap="none" spc="0" normalizeH="0" baseline="0" noProof="0" dirty="0" smtClean="0">
                <a:ln>
                  <a:noFill/>
                </a:ln>
                <a:solidFill>
                  <a:schemeClr val="tx1"/>
                </a:solidFill>
                <a:effectLst/>
                <a:uLnTx/>
                <a:uFillTx/>
                <a:latin typeface="+mn-lt"/>
                <a:ea typeface="+mj-ea"/>
                <a:cs typeface="Arial" pitchFamily="34" charset="0"/>
              </a:endParaRPr>
            </a:p>
          </p:txBody>
        </p:sp>
        <p:sp>
          <p:nvSpPr>
            <p:cNvPr id="11" name="TextBox 10"/>
            <p:cNvSpPr txBox="1"/>
            <p:nvPr/>
          </p:nvSpPr>
          <p:spPr>
            <a:xfrm>
              <a:off x="6076335" y="3003755"/>
              <a:ext cx="1902542" cy="285136"/>
            </a:xfrm>
            <a:prstGeom prst="rect">
              <a:avLst/>
            </a:prstGeom>
          </p:spPr>
          <p:txBody>
            <a:bodyPr vert="horz" wrap="none" lIns="0" tIns="0" rIns="0" bIns="0" rtlCol="0" anchor="t" anchorCtr="0">
              <a:normAutofit/>
            </a:bodyPr>
            <a:lstStyle/>
            <a:p>
              <a:pPr marL="0" marR="0" indent="0" algn="l" defTabSz="914400" rtl="0" eaLnBrk="1" fontAlgn="auto" latinLnBrk="0" hangingPunct="1">
                <a:lnSpc>
                  <a:spcPct val="100000"/>
                </a:lnSpc>
                <a:spcBef>
                  <a:spcPct val="0"/>
                </a:spcBef>
                <a:spcAft>
                  <a:spcPts val="0"/>
                </a:spcAft>
                <a:buClrTx/>
                <a:buSzTx/>
                <a:buFontTx/>
                <a:buNone/>
                <a:tabLst/>
              </a:pPr>
              <a:r>
                <a:rPr kumimoji="0" lang="en-GB" sz="1600" b="1" i="0" u="none" strike="noStrike" kern="1200" cap="none" spc="0" normalizeH="0" baseline="0" noProof="0" dirty="0" smtClean="0">
                  <a:ln>
                    <a:noFill/>
                  </a:ln>
                  <a:solidFill>
                    <a:schemeClr val="tx1"/>
                  </a:solidFill>
                  <a:effectLst/>
                  <a:uLnTx/>
                  <a:uFillTx/>
                  <a:latin typeface="Arial" pitchFamily="34" charset="0"/>
                  <a:ea typeface="+mj-ea"/>
                  <a:cs typeface="Arial" pitchFamily="34" charset="0"/>
                </a:rPr>
                <a:t>Welcome to Heaven</a:t>
              </a:r>
            </a:p>
          </p:txBody>
        </p:sp>
      </p:grpSp>
      <p:sp>
        <p:nvSpPr>
          <p:cNvPr id="19" name="TextBox 18"/>
          <p:cNvSpPr txBox="1"/>
          <p:nvPr/>
        </p:nvSpPr>
        <p:spPr>
          <a:xfrm>
            <a:off x="4491984" y="2280008"/>
            <a:ext cx="2773836" cy="653845"/>
          </a:xfrm>
          <a:prstGeom prst="rect">
            <a:avLst/>
          </a:prstGeom>
        </p:spPr>
        <p:txBody>
          <a:bodyPr vert="horz" wrap="none" lIns="0" tIns="0" rIns="0" bIns="0" rtlCol="0" anchor="t" anchorCtr="0">
            <a:noAutofit/>
          </a:bodyPr>
          <a:lstStyle/>
          <a:p>
            <a:pPr marL="0" marR="0" indent="0" algn="ctr" defTabSz="914400" rtl="0" eaLnBrk="1" fontAlgn="auto" latinLnBrk="0" hangingPunct="1">
              <a:lnSpc>
                <a:spcPct val="100000"/>
              </a:lnSpc>
              <a:spcBef>
                <a:spcPct val="0"/>
              </a:spcBef>
              <a:spcAft>
                <a:spcPts val="0"/>
              </a:spcAft>
              <a:buClrTx/>
              <a:buSzTx/>
              <a:buFontTx/>
              <a:buNone/>
              <a:tabLst/>
            </a:pPr>
            <a:r>
              <a:rPr kumimoji="0" lang="en-GB" sz="2000" b="1" i="0" u="none" strike="noStrike" kern="1200" cap="none" spc="0" normalizeH="0" baseline="0" noProof="0" dirty="0" smtClean="0">
                <a:ln>
                  <a:noFill/>
                </a:ln>
                <a:solidFill>
                  <a:schemeClr val="tx1"/>
                </a:solidFill>
                <a:effectLst/>
                <a:uLnTx/>
                <a:uFillTx/>
                <a:latin typeface="Arial" pitchFamily="34" charset="0"/>
                <a:ea typeface="+mj-ea"/>
                <a:cs typeface="Arial" pitchFamily="34" charset="0"/>
              </a:rPr>
              <a:t>If you </a:t>
            </a:r>
            <a:r>
              <a:rPr lang="en-GB" sz="2000" b="1" dirty="0" smtClean="0">
                <a:latin typeface="Arial" pitchFamily="34" charset="0"/>
                <a:ea typeface="+mj-ea"/>
                <a:cs typeface="Arial" pitchFamily="34" charset="0"/>
              </a:rPr>
              <a:t>QUALIFY; </a:t>
            </a:r>
          </a:p>
          <a:p>
            <a:pPr marL="0" marR="0" indent="0" algn="ctr" defTabSz="914400" rtl="0" eaLnBrk="1" fontAlgn="auto" latinLnBrk="0" hangingPunct="1">
              <a:lnSpc>
                <a:spcPct val="100000"/>
              </a:lnSpc>
              <a:spcBef>
                <a:spcPct val="0"/>
              </a:spcBef>
              <a:spcAft>
                <a:spcPts val="0"/>
              </a:spcAft>
              <a:buClrTx/>
              <a:buSzTx/>
              <a:buFontTx/>
              <a:buNone/>
              <a:tabLst/>
            </a:pPr>
            <a:r>
              <a:rPr lang="en-GB" sz="2000" b="1" dirty="0" smtClean="0">
                <a:latin typeface="Arial" pitchFamily="34" charset="0"/>
                <a:ea typeface="+mj-ea"/>
                <a:cs typeface="Arial" pitchFamily="34" charset="0"/>
              </a:rPr>
              <a:t>t</a:t>
            </a:r>
            <a:r>
              <a:rPr kumimoji="0" lang="en-GB" sz="2000" b="1" i="0" u="none" strike="noStrike" kern="1200" cap="none" spc="0" normalizeH="0" baseline="0" noProof="0" dirty="0" smtClean="0">
                <a:ln>
                  <a:noFill/>
                </a:ln>
                <a:solidFill>
                  <a:schemeClr val="tx1"/>
                </a:solidFill>
                <a:effectLst/>
                <a:uLnTx/>
                <a:uFillTx/>
                <a:latin typeface="Arial" pitchFamily="34" charset="0"/>
                <a:ea typeface="+mj-ea"/>
                <a:cs typeface="Arial" pitchFamily="34" charset="0"/>
              </a:rPr>
              <a:t>hen you will get</a:t>
            </a:r>
          </a:p>
          <a:p>
            <a:pPr marL="0" marR="0" indent="0" algn="ctr" defTabSz="914400" rtl="0" eaLnBrk="1" fontAlgn="auto" latinLnBrk="0" hangingPunct="1">
              <a:lnSpc>
                <a:spcPct val="100000"/>
              </a:lnSpc>
              <a:spcBef>
                <a:spcPct val="0"/>
              </a:spcBef>
              <a:spcAft>
                <a:spcPts val="0"/>
              </a:spcAft>
              <a:buClrTx/>
              <a:buSzTx/>
              <a:buFontTx/>
              <a:buNone/>
              <a:tabLst/>
            </a:pPr>
            <a:r>
              <a:rPr lang="en-GB" sz="2000" b="1" noProof="0" dirty="0" smtClean="0">
                <a:latin typeface="Arial" pitchFamily="34" charset="0"/>
                <a:ea typeface="+mj-ea"/>
                <a:cs typeface="Arial" pitchFamily="34" charset="0"/>
              </a:rPr>
              <a:t>a</a:t>
            </a:r>
            <a:r>
              <a:rPr kumimoji="0" lang="en-GB" sz="2000" b="1" i="0" u="none" strike="noStrike" kern="1200" cap="none" spc="0" normalizeH="0" baseline="0" noProof="0" dirty="0" smtClean="0">
                <a:ln>
                  <a:noFill/>
                </a:ln>
                <a:solidFill>
                  <a:schemeClr val="tx1"/>
                </a:solidFill>
                <a:effectLst/>
                <a:uLnTx/>
                <a:uFillTx/>
                <a:latin typeface="Arial" pitchFamily="34" charset="0"/>
                <a:ea typeface="+mj-ea"/>
                <a:cs typeface="Arial" pitchFamily="34" charset="0"/>
              </a:rPr>
              <a:t> BONUS</a:t>
            </a:r>
          </a:p>
        </p:txBody>
      </p:sp>
      <p:sp>
        <p:nvSpPr>
          <p:cNvPr id="5" name="Title 4"/>
          <p:cNvSpPr>
            <a:spLocks noGrp="1"/>
          </p:cNvSpPr>
          <p:nvPr>
            <p:ph type="title"/>
          </p:nvPr>
        </p:nvSpPr>
        <p:spPr>
          <a:xfrm>
            <a:off x="315800" y="29850"/>
            <a:ext cx="7862888" cy="457200"/>
          </a:xfrm>
        </p:spPr>
        <p:txBody>
          <a:bodyPr/>
          <a:lstStyle/>
          <a:p>
            <a:r>
              <a:rPr lang="en-GB" b="1" dirty="0"/>
              <a:t>I hope this presentation helped you to strengthen your faith on Lean Six Sigma…!</a:t>
            </a:r>
            <a:br>
              <a:rPr lang="en-GB" b="1" dirty="0"/>
            </a:br>
            <a:endParaRPr lang="en-GB" b="1" dirty="0"/>
          </a:p>
        </p:txBody>
      </p:sp>
      <p:sp>
        <p:nvSpPr>
          <p:cNvPr id="18" name="Footer Placeholder 7"/>
          <p:cNvSpPr>
            <a:spLocks noGrp="1"/>
          </p:cNvSpPr>
          <p:nvPr>
            <p:ph type="ftr" sz="quarter" idx="14"/>
          </p:nvPr>
        </p:nvSpPr>
        <p:spPr>
          <a:xfrm>
            <a:off x="479871" y="6467483"/>
            <a:ext cx="6273354" cy="273049"/>
          </a:xfrm>
        </p:spPr>
        <p:txBody>
          <a:bodyPr/>
          <a:lstStyle/>
          <a:p>
            <a:r>
              <a:rPr lang="en-GB" dirty="0"/>
              <a:t>Lean Six Sigma and </a:t>
            </a:r>
            <a:r>
              <a:rPr lang="en-GB" dirty="0" smtClean="0"/>
              <a:t>Its Applications in </a:t>
            </a:r>
            <a:r>
              <a:rPr lang="en-GB" dirty="0"/>
              <a:t>Clinical </a:t>
            </a:r>
            <a:r>
              <a:rPr lang="en-GB" dirty="0" smtClean="0"/>
              <a:t>Research</a:t>
            </a:r>
            <a:r>
              <a:rPr lang="en-US" dirty="0" smtClean="0"/>
              <a:t>                                         </a:t>
            </a:r>
          </a:p>
          <a:p>
            <a:r>
              <a:rPr lang="en-US" dirty="0" smtClean="0"/>
              <a:t>CONFIDENTIAL</a:t>
            </a:r>
          </a:p>
        </p:txBody>
      </p:sp>
      <p:pic>
        <p:nvPicPr>
          <p:cNvPr id="2" name="Picture 1"/>
          <p:cNvPicPr>
            <a:picLocks noChangeAspect="1"/>
          </p:cNvPicPr>
          <p:nvPr/>
        </p:nvPicPr>
        <p:blipFill>
          <a:blip r:embed="rId4" cstate="print">
            <a:duotone>
              <a:prstClr val="black"/>
              <a:schemeClr val="tx2">
                <a:tint val="45000"/>
                <a:satMod val="400000"/>
              </a:schemeClr>
            </a:duotone>
            <a:extLst>
              <a:ext uri="{28A0092B-C50C-407E-A947-70E740481C1C}">
                <a14:useLocalDpi xmlns:a14="http://schemas.microsoft.com/office/drawing/2010/main" val="0"/>
              </a:ext>
            </a:extLst>
          </a:blip>
          <a:stretch>
            <a:fillRect/>
          </a:stretch>
        </p:blipFill>
        <p:spPr>
          <a:xfrm>
            <a:off x="4318165" y="1292550"/>
            <a:ext cx="736436" cy="931095"/>
          </a:xfrm>
          <a:prstGeom prst="rect">
            <a:avLst/>
          </a:prstGeom>
        </p:spPr>
      </p:pic>
    </p:spTree>
    <p:extLst>
      <p:ext uri="{BB962C8B-B14F-4D97-AF65-F5344CB8AC3E}">
        <p14:creationId xmlns:p14="http://schemas.microsoft.com/office/powerpoint/2010/main" val="13255610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1000"/>
                                        <p:tgtEl>
                                          <p:spTgt spid="19"/>
                                        </p:tgtEl>
                                      </p:cBhvr>
                                    </p:animEffect>
                                    <p:anim calcmode="lin" valueType="num">
                                      <p:cBhvr>
                                        <p:cTn id="13" dur="1000" fill="hold"/>
                                        <p:tgtEl>
                                          <p:spTgt spid="19"/>
                                        </p:tgtEl>
                                        <p:attrNameLst>
                                          <p:attrName>ppt_x</p:attrName>
                                        </p:attrNameLst>
                                      </p:cBhvr>
                                      <p:tavLst>
                                        <p:tav tm="0">
                                          <p:val>
                                            <p:strVal val="#ppt_x"/>
                                          </p:val>
                                        </p:tav>
                                        <p:tav tm="100000">
                                          <p:val>
                                            <p:strVal val="#ppt_x"/>
                                          </p:val>
                                        </p:tav>
                                      </p:tavLst>
                                    </p:anim>
                                    <p:anim calcmode="lin" valueType="num">
                                      <p:cBhvr>
                                        <p:cTn id="14" dur="1000" fill="hold"/>
                                        <p:tgtEl>
                                          <p:spTgt spid="19"/>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1000"/>
                                        <p:tgtEl>
                                          <p:spTgt spid="16"/>
                                        </p:tgtEl>
                                      </p:cBhvr>
                                    </p:animEffect>
                                    <p:anim calcmode="lin" valueType="num">
                                      <p:cBhvr>
                                        <p:cTn id="18" dur="1000" fill="hold"/>
                                        <p:tgtEl>
                                          <p:spTgt spid="16"/>
                                        </p:tgtEl>
                                        <p:attrNameLst>
                                          <p:attrName>ppt_x</p:attrName>
                                        </p:attrNameLst>
                                      </p:cBhvr>
                                      <p:tavLst>
                                        <p:tav tm="0">
                                          <p:val>
                                            <p:strVal val="#ppt_x"/>
                                          </p:val>
                                        </p:tav>
                                        <p:tav tm="100000">
                                          <p:val>
                                            <p:strVal val="#ppt_x"/>
                                          </p:val>
                                        </p:tav>
                                      </p:tavLst>
                                    </p:anim>
                                    <p:anim calcmode="lin" valueType="num">
                                      <p:cBhvr>
                                        <p:cTn id="19" dur="1000" fill="hold"/>
                                        <p:tgtEl>
                                          <p:spTgt spid="16"/>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1000"/>
                                        <p:tgtEl>
                                          <p:spTgt spid="2"/>
                                        </p:tgtEl>
                                      </p:cBhvr>
                                    </p:animEffect>
                                    <p:anim calcmode="lin" valueType="num">
                                      <p:cBhvr>
                                        <p:cTn id="23" dur="1000" fill="hold"/>
                                        <p:tgtEl>
                                          <p:spTgt spid="2"/>
                                        </p:tgtEl>
                                        <p:attrNameLst>
                                          <p:attrName>ppt_x</p:attrName>
                                        </p:attrNameLst>
                                      </p:cBhvr>
                                      <p:tavLst>
                                        <p:tav tm="0">
                                          <p:val>
                                            <p:strVal val="#ppt_x"/>
                                          </p:val>
                                        </p:tav>
                                        <p:tav tm="100000">
                                          <p:val>
                                            <p:strVal val="#ppt_x"/>
                                          </p:val>
                                        </p:tav>
                                      </p:tavLst>
                                    </p:anim>
                                    <p:anim calcmode="lin" valueType="num">
                                      <p:cBhvr>
                                        <p:cTn id="2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nvPr>
        </p:nvSpPr>
        <p:spPr>
          <a:xfrm>
            <a:off x="327259" y="77002"/>
            <a:ext cx="8017844" cy="885524"/>
          </a:xfrm>
        </p:spPr>
        <p:txBody>
          <a:bodyPr anchor="ctr"/>
          <a:lstStyle/>
          <a:p>
            <a:r>
              <a:rPr lang="en-GB" b="1" dirty="0" smtClean="0"/>
              <a:t>Thank you!</a:t>
            </a:r>
            <a:endParaRPr lang="en-GB" b="1" dirty="0"/>
          </a:p>
        </p:txBody>
      </p:sp>
      <p:sp>
        <p:nvSpPr>
          <p:cNvPr id="11" name="Footer Placeholder 7"/>
          <p:cNvSpPr>
            <a:spLocks noGrp="1"/>
          </p:cNvSpPr>
          <p:nvPr>
            <p:ph type="ftr" sz="quarter" idx="14"/>
          </p:nvPr>
        </p:nvSpPr>
        <p:spPr>
          <a:xfrm>
            <a:off x="479871" y="6467483"/>
            <a:ext cx="6273354" cy="273049"/>
          </a:xfrm>
        </p:spPr>
        <p:txBody>
          <a:bodyPr/>
          <a:lstStyle/>
          <a:p>
            <a:r>
              <a:rPr lang="en-GB" dirty="0"/>
              <a:t>Lean Six Sigma and </a:t>
            </a:r>
            <a:r>
              <a:rPr lang="en-GB" dirty="0" smtClean="0"/>
              <a:t>Its Applications in </a:t>
            </a:r>
            <a:r>
              <a:rPr lang="en-GB" dirty="0"/>
              <a:t>Clinical </a:t>
            </a:r>
            <a:r>
              <a:rPr lang="en-GB" dirty="0" smtClean="0"/>
              <a:t>Research</a:t>
            </a:r>
            <a:r>
              <a:rPr lang="en-US" dirty="0" smtClean="0"/>
              <a:t>                                         </a:t>
            </a:r>
          </a:p>
          <a:p>
            <a:r>
              <a:rPr lang="en-US" dirty="0" smtClean="0"/>
              <a:t>CONFIDENTIAL</a:t>
            </a: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 y="2982433"/>
            <a:ext cx="3334693" cy="3315638"/>
          </a:xfrm>
          <a:prstGeom prst="rect">
            <a:avLst/>
          </a:prstGeom>
        </p:spPr>
      </p:pic>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2718" y="1392605"/>
            <a:ext cx="1348499" cy="1977799"/>
          </a:xfrm>
          <a:prstGeom prst="rect">
            <a:avLst/>
          </a:prstGeom>
        </p:spPr>
      </p:pic>
      <p:sp>
        <p:nvSpPr>
          <p:cNvPr id="17" name="TextBox 16"/>
          <p:cNvSpPr txBox="1"/>
          <p:nvPr/>
        </p:nvSpPr>
        <p:spPr>
          <a:xfrm>
            <a:off x="4716856" y="1392605"/>
            <a:ext cx="3512744" cy="2534228"/>
          </a:xfrm>
          <a:prstGeom prst="rect">
            <a:avLst/>
          </a:prstGeom>
        </p:spPr>
        <p:txBody>
          <a:bodyPr vert="horz" wrap="none" lIns="0" tIns="0" rIns="0" bIns="0" rtlCol="0" anchor="t" anchorCtr="0">
            <a:normAutofit/>
          </a:bodyPr>
          <a:lstStyle/>
          <a:p>
            <a:pPr marL="0" marR="0" indent="0" algn="l" defTabSz="914400" rtl="0" eaLnBrk="1" fontAlgn="auto" latinLnBrk="0" hangingPunct="1">
              <a:lnSpc>
                <a:spcPct val="100000"/>
              </a:lnSpc>
              <a:spcBef>
                <a:spcPct val="0"/>
              </a:spcBef>
              <a:spcAft>
                <a:spcPts val="0"/>
              </a:spcAft>
              <a:buClrTx/>
              <a:buSzTx/>
              <a:buFontTx/>
              <a:buNone/>
              <a:tabLst/>
            </a:pPr>
            <a:endParaRPr kumimoji="0" lang="en-GB" i="0" u="none" strike="noStrike" kern="1200" cap="none" spc="0" normalizeH="0" baseline="0" noProof="0" dirty="0" smtClean="0">
              <a:ln>
                <a:noFill/>
              </a:ln>
              <a:solidFill>
                <a:schemeClr val="tx1"/>
              </a:solidFill>
              <a:effectLst/>
              <a:uLnTx/>
              <a:uFillTx/>
              <a:latin typeface="Arial" pitchFamily="34" charset="0"/>
              <a:ea typeface="+mj-ea"/>
              <a:cs typeface="Arial" pitchFamily="34" charset="0"/>
            </a:endParaRPr>
          </a:p>
        </p:txBody>
      </p:sp>
      <p:sp>
        <p:nvSpPr>
          <p:cNvPr id="19" name="AutoShape 2" descr="data:image/jpeg;base64,/9j/4AAQSkZJRgABAQAAAQABAAD/2wBDAAoHBwgHBgoICAgLCgoLDhgQDg0NDh0VFhEYIx8lJCIfIiEmKzcvJik0KSEiMEExNDk7Pj4+JS5ESUM8SDc9Pjv/2wBDAQoLCw4NDhwQEBw7KCIoOzs7Ozs7Ozs7Ozs7Ozs7Ozs7Ozs7Ozs7Ozs7Ozs7Ozs7Ozs7Ozs7Ozs7Ozs7Ozs7Ozv/wAARCAFaANkDASIAAhEBAxEB/8QAHAAAAQUBAQEAAAAAAAAAAAAABgADBAUHAQII/8QAVxAAAQIEAgMIDAkJBgQHAQAAAQIDAAQFEQYSEyExBxQVQVFTkZIWIjVSVFVhcXOUsdEXMjZ1gZOhs8EjJDM0QkNjdNIlJkSCtPA3cqKyJ0Vig8Lh8WT/xAAZAQADAQEBAAAAAAAAAAAAAAAAAgMBBAX/xAAsEQACAgEDAwQCAgMAAwAAAAAAAQIRAxITIQQxURRBUmEiMjOBBUJxI2LB/9oADAMBAAIRAxEAPwAfqVRqYrNRSmqz6EpnHkpSmacASAsgAAHUIj8JVTxxUfXHP6os38O1efqVQmZSQeeZXOvhK0jUbOKvHnsQxB4qmOrHsY1h0K6PIyyza3VldwlU/HFR9cc98LhGp+OKj645/VFj2H4h8UzHVhHB+IPFMx1YpWD6Jas/2V3CNT8cVH1x3+qFwjU+KsVH1xz+qLHsQxB4pmOrFdPSE3TX9BOMLZdsDlUNdo1Qwy4SRjyZkrbYuEqn44qPrjn9ULhGp+OKj645/VDCUFawhIJJNgOWJcxSZ6UZDz8upKDsUSDeG2sa9jN7L5G+Ean44qXrjn9ULhGp+OKj647/AFRwSUypDKksKIfNmyNeYwmJKZmJrezTSlPAkZBtuNsG1i8Bu5fLO8I1PxxUvXHf6oXCNU8cVH1xz+qPExKvSqwl5BSSLjWDDQuYNnH4B5svkkCo1TxxUfXHP6oXCVT8cVH1t3+qJ6MJ15xKVopb6kqFwQnaI9diGIPFMx1YSsH0Nrz/AGV3CNT8cVH1x3+qFwlU/HFR9bc/qix7EMQeKZjqwuxDEHimY6sFYPo3Vn+yu4Sqfjio+uOe+FwlU/G9R9cc98WPYhiHxVMdWOdh+IfFUx1YKwfQas/2V/CVT8cVH1xz3wuEqn44qPrjnviw7D8Q+KZjqx3sQxB4pmOrBWD6M1Z/sruEan44qPrjnvhcI1PxzUfW3PfFj2H4g8UzHVhdh+IfFL/VgrB9G6s/2V3CVT8cVH1xz+qFwjU/HFR9cc/qiw7D8QeKZjqx3sPxB4qmOrBWD6DVn+yu4Sqfjio+uOf1QuEal44qPrjnvix7EMQeKpjqwuxDEPil/qwVg+g1Z/sr+EqmP/OKj645742OMs7EMQeKZjqxqccHWKC06Du6NzerWSMFD+xHvnCb+/XBDA9gruI984Tf364IY4jtFChQoAOGMk3U5J5qvtTmU6J1oJSfKOKNciurNFlK3JLlJxsLQrYeNJ5RFsGTbnqI58e5Cj5747iLaqzLbtOpaGnQtTbBSsA7DmO2DCZ3JHtKd7VJOj/iI1iGvgknba6k11DHpvqcMqdnmLp8qTVFDTqhJsSVHQ6GVrbmlKWVEgtjMNeqI1NmmG8WmZW6jQ6ZZC1GwIN7a4J/glnfGLPUML4JJ3xk11DC72HnnuM8WbjgCqlkLqVIbabBHxWl5ht2wxLS7szMtsMoK1uKCQAOWDwbkk5fXUmeoYJ8M4BkqA9vpbhmZkfFWoWCPMIJdVjjDjuEemySlckEsi0WZJlo7UNpSfoESI8pGVIEeo8i75PWSoUK0KFAactHYUKABQoUKABWhQoUAChQoUAHLR2FCgA5YQLwUwLRjAkYL7iPfz839+uL/NFBgvuI9/Pzf3648YnpU7Myr0zKVWZlVttkhCCMpsLw0VbFk6VhCldzaPcZduZ1Kfn69MJm5t59KWLgLWSL3EajD5Me3LSxMeTcjqRwm0czXjpF4E8Z02ZZps1U5OpTbDrSM2RLnaG3khYx1Oh5y0qwrvHCrVGS4QTWsSzEwhyvTbKWEg9qq5N//wAgkncIVxEstcpiSbU4kXCVnUYpPCoS0tkI5nKOpINgQqPSjaKHBr78xhuVcmnFOPdsFqUbkkExeqFxEZKnReLtWczXMdBjO90IzNFQ1NSNTnEOTDhBb0l0geQQ9ua4gmKi1NSc7MqdfQoLQVm5ymLbL29xdiO8tegPxHkqj0NkVVZpCqmgFuemZVxCSElldgfOOOIpWXdpFpm80dEYcxiiu0ypB5yeffaYeyKC1XSq20dEbNTZ5mpSLM4woKbdSFCLZcLxpN+5HFmWRtEsmxhA3ECu6FOzMjhpT0o8tlwOoGZBsdsX9JUpylyzi1FSlNJJJ4zaJ6Xp1FFK5aSZChQoUcUKFCgAUKFCgAUKFCgAUC0FMC0YwJGCu4j3zhN/fri0qoHBM36FfsMVeCu4j3zhN/fri2q3cmb9Cv2GGj3Qsv1Zl+5P8oJr+XP/AHCNbjJNyj5QzX8v+IjWtkdHV/yHP0n8Z2KPGXyUqHoTF3eKPGXyUqPoTEcf7Ivk/RgVuTuIbeqBWpKe1Ra5tywb1nEMpSJdtalIdW44lCG0qFzc2jONz2gyVcdnEzgcOiCcuRZTtvyQRVzAEqw2zOUxL6nWHUkoKyrMLi+2OrPHG8ztnJglPaVIOWG22kANoCEnXYC22HVHVHhv4iRbYIiVifbplKmJxwhKWkE6+Xijipt0dl0rA51sYm3RC0o55WmN6wdmc/7+yBmQK8IboOiUSlnSlu540K2GLbBeJ6JSZSYmKhMKE7Nulbh0ZOq+qKvH1WpFam5adpr5U4gZHAUFPlBj0oJ63jfaqPPlWnXfJsbZugHlF46odqfNFHhKq8L4clJkm7mTIvzjVF4dh80ee1To9CMtUbMqoFDRX6XiCUNg4JoraVyKF4f3OK45ITrtAniUdsdEFbQobUxZbm/6WtfzXviq3Q6K7SqoziGRBRmWNIU/srGw/THdalJ4n79jh0uMVkQQbph/umr0yPbBLR+5Ep6FPsgExPW2q7udonEEZ9K2lxN/iqvrEHdH7kSnoU+yOaUXHGk/J0QalkteCbChQogdAoUKFAAoUKFAAoUKFAAoFoKYFoxgSMFdxHvnCb+/XFtVu5M36FfsipwUbUR75wm/v1xeTDKJmWcYXfK4kpNuQwy4aMkrTRk+5Y6hrEMzpFhOaX1XNr6xGrLmWAm5ebAH/qECSNzGhoVdKpkHlDlocO5xRyLF2bIOqxeMdGWWPJLVZy4o5McdNFrR62KrU6hLtFC2ZRSUpWk7SRrjmMfkpUPQqj1h/DMjhxDyJLSWeIKs6r7InVGQaqUi7Jv30bqcqrGxtEbipprsVqThT7mc7k7zbczPpWtKSUosCbX2xpTk3Lttla3m0pAuSVAWgURuZ0NtV0KmUnlDtjHtW5tRlJKVOzagdoLxi+WWPJPVZLFHJCOmi3w7WOGqeubISEh5aEZeNINgYoN0GZcmUSNCY1uTrozW4kg/76IJaNRpeh09MjKZtEkk9ubnXDTuHZV6ut1hwrVMNpyoBV2oHmiMXGM7KyUnCh+UpElLyrTCZVohtISLpEQcRUCWqNEmpZuXbQ4pslBCQLEaxF6BbbHFpKvNC65KV2M8cXGqMy3LKoWZqbpLxsVflEAnYRqIjTSe1PmgelsFUySrXC0vpUP5yuwX2uvaLQREXTbyRTNOM56kJihKMdLATc2/S1n+a98GFVp7NUpz0m+m6HU5T5PLEWi4ek6GuZXK57zK868xvri1J1aoWcrlqQ0IVHSzA6gidoa52hvfoy4lVjxkHUR9EbjR+5Er6FPsiqrmDaZX5pEzOJWHUJy3Qq1x5YvZZhMsw2ygdq2kJF/JFc2aOSKruSw4pQk7HYUKFHMdQoUKFAAoUKFAAoUcvCvAB2BaCmBaMYHrB4mOBntEUZd/zfxr8+uL788/hfbFPgvuI8f/AO+b+/XF+VADbGgMWnOVroMctN7LtfbECcxVRZBZRMVBlKgbFINyOiG2MY0CZWEN1JnMdVibRuiT5oRzj5LS04ONr7Y5ac/hfbD2ftc3Fa8Vr+JaPLKKXajLpI1EZ9YjEm+Ea5JdyZ+efwugwrTnK19sN06qyVVZU9JPpebSrLmTsvHJ2sSNOUlM3MtsFQuM5teCndG6lVjtpz+F9sK05ytfbEeTrtNn3tDKzrLrlr5UKuYn5tcFNdwTT7DP55ytfbC/POVr7YanapJyLjaJmYbaU4bJClWJiYk5gDfUYKfcLTGLTnK19sRp6bmpGVU+pLagm2oXiyirxD3Hd849sBpWHFLo/wAOnphdlL3gyemBubd0Eo86L3QgqFuW0UaajPdi5mHFuJmUOZFKKO2tca7eYxtGWaAMVO+DJ6YRxU6NsunrRnLGIpxaGmVS6s2RKi5axOzyeWHmq9NuzkmCyEoeWpCwLkJ5CdW2CjTQDip2/wCrp6YXZU9f9WT0xnk/V5+SrEzlSt1htPat21E2HH9McNfqLTukVLJWh0oSlGY2TcXOu0FAaL2UveDJ6Y4cUvD/AA6emAIV6eStjNIoyvKVbtjsGrpjwnEs2ShKpJKSQonWddhqA1bYKA0Hsqe8GT0xzsqe8GT0wBTFWm3sPCdSgsOlwJOTtiE317YbFdmSkNBlZUEpUVkWKr22i3lMFAaCcVPeDJ6YXZS94MjrRnNPxFPPzCEuS1w+8Ui9xkGrUOmCmAC97KXrfq6emPMUdovIxgSMFdxHvnCb+/XEPdDq79Lw6re6ihyYWG8w4hrvEvBfcR7+fm/v1w5iygjEFFck0kJdBC21HiUIfE0pq+xPKm4Ou4Nbm1Fp0zSFz77Tb8w44QorGbKIJZ/B1DnrFcg2haTcLbGUjojKpCp1zBFSW2ptSNfbtLHar8ojScPY7plcKWVK3vMnVo1nb5jHVnxzT1R5Ry4ckGtMu4SobSEZRrAFhAHumUiQYoiZ1qWbbfDwGdCQCQYP0wG7qXyXHp0/jEMDe4i+dLbY3uVj+7jl+fV+EF83Iy060W5lhDqSLWWm8CG5X8m3PTq/CDc6xGZuMjoMCvGrMVr1NfwViluZlCoMlWkaPERxpjVqbWZWoUVuppWEtlGZWv4vKDEPF9Abr1EdZsNM0CtpXIRGUUeeqJaXh5D6W2p14JWVH4pvrsY6a9RBP3RztvBNr2YaUKXXi/FDtemkkyUqrJKpOxRHHaNCSLbIh0mnMUunMyUukBttNtXGeWJwsI5MktT47HXjjpXPcQisxD3Hd849sWcVmIe47vnHthCgFOLQ02tbhAQkXUTsAjw3My76fybraxlzEA31Hjj1MNB+XcZVqDiSknziIEjRESM2uZDxWpbeQjKABqA/CGA9ytYp84CppxKQkaysZba7fhEkzMsL/lWhY98NRimOEpYoUkTLmspVrA4r++H2cOMMzJeU6pd1BWVSRbUD74ALJialplCVtrScwvY2vaIK69TUJClFWXSFv4mwj8IUhRjI1BT6XLt6IISDy31n2R4mcOMzRUS+tGZ4ukADjA1fZABKYq0nNNvLazKEvtGT7R0R7l6jJzDCXkuIQCLgLskgctoZkKO3T9PkeUvTatYHajX07YgLwjLrUpe+XASgJGoarW90AFw1OSry1NIWi6VZQDbXx6uWPIn5RTzjWdAW2oJVcga7bBEJrDzLMww8l5d2VZhq26gPwhTuH2Zx4ul1SCXNIbJHIBb7IALNpbLySptSFpSbXTY64diLT5FqnSiJdsXy7VWtmMSoDBRdxSRdwrNJGCu4j3zhN/fri/uOKKDBfcN75wm/v1w9iWsuUKnCcRLKmAHEpUhO2xvcxqTbpCt0rJdTpEjVmdDOyqHk8WYax5oyXGOElYZmGpmUdUZZxXaq40K22g+kt0KgTbd3ZhUsobUupItAxi+tKxe4xSqIw5MoS5mW6EkC/ujr6fchOn2OTOoTja7hlgmqPVbDEtMzBzOi6FK5bG14rN1H5LD06fxi8wxSOBKDLyJUFLQm61DjUdZik3UQVYWAAJ/Lp2DzxOLW9a7WUmns0/A1uV/Jtz06oNidUBW5YCnDjgUCPyyvwgunZxqSlHJl42bbSVKNoTPzldDYeMasGsc1xyRkW6bJG87PHRoA2gHjgHxVg13D0jJz7ClK1ATCgfir5YJ8Jyj2Ia7MYlnkdoCUSqVDYBxwZVOns1OnvScwgFt1JB98Vjk2mor+yUse6nJ/0U+CcQortEQXFDfLPaOpvrvy/TBILRitImJzBOLVMPJVoc+R2yTZSCdRjZWHEPModbVmSoAg8ohM8FGVx7Mpgm5RqXdD0VmIe5DvnHtizisxB3Hd849sQOgB5wuCTeLV8+jVlttvaB41qsMvJQqVBaSnWtSDf4t7k+eCR95LDDjy7lLaCo226ohS9ZkZphCluoa0gNm3VC5A4/NDClcxV6s9KF9MsjU0V2yHtteq30a48oq1XfIQuTyDtVEpBFwTaLkVKQCBlmmgLEpAVqtHZSeYnZMTTZIaN9Z5AbXgGKhNaqIdlm3mEI0zuU9qRq1bOmFOO1dqqzL0tnUw3lCUKN0quBsEWvCNOcUkmZYUQCUkkauWGl1hhMiibQhx1DjmRCUC5URydEAFc5V6w1MPNKlElLZA0iW1EDy+WEqr1YB0iUTZDgSkZDciLbhaRAJXNNtlIBUlSrFN+URxdWkUtFaZhC7JKglJuSByQAQDPVGYptR/JKbdaJDJQkgkeSIEnV6w02ltUs46kpUrOtJKuOL9NTklJvvpsWsCM3xT5YbbrMip1TSnghaRchR8pG36IAKhdQq7iQ4lpxtS2r2CTZJAVxdET6dVnnp1yVmUgFGVKSEkZiRf2RbA5hcHUdkLRoBKglNzrJttgA9RdxSRdwrAfwX3Ee/n5v79cXymwvUuxHGDA7g6XQ7RnlKUsHf83sUR+/XF7vNvvnOuYAoaXRqc4SpckwonjLYh5mSl5ZNmGUNjkQkCObybt8ZzrmFvNvv3OuY3U/IumPgkAWjw60h5OVxCVDkULw1vNvv3OuYW82+/c65hTT22whkENpSgHiAtHVNhaSlQCgdoMN7zb75zrmFvJvvnOuYH3BIcbaS0LISlI5ALR7IvDG82+/c65hbzb79zrmNA9LlWXFZltIUeUgGHEJDaQlIAA2CGd5t9851zHd5N9851zBZlD4isxARwQ75x7Yl7yb79zrmPDlOl3kFDmdaTtClGMGAR5oPNKbUSAsWJG2KPsSlTMoWt1xTaEkBPGSb3J6Y1HgGneD/9RjvANO8HHSYazKM07GZIBIzrNmyji1g38nlh+VpCZWUXJpfcUwpvIATrF73N/pjROAad4P8A9RjnAFN8HHSYLNMzbwtItJCQt02SRcnlv74kqosuZBuTDjiUtrzpWD2wOv3xofANO8HHSYXANO5j/qMFgZm7heRddccW46Ssi/bRxGGJZDwIcXokoKUp47m9z9sabwDTvBx1jHeAab4OOsYLAzTsakrLGdyy3A4e24x9HljxM4al3G1aJ1aVqI1q1jUq/wCJjTuAad4P/wBRhcA03wcdJgsALSAkADYBHYM+Aad4OOkwuAab4OOkwWAGRdxccA07ilx0mKeMYEjBXcR75wm/v1xcTk4xIyrkzMOBttsXUo8UU+C+4j3zhN/frio3U1vpwygN3CFPpDluTXDY46pKJPJLTFs6jH8xUXHEUSivzqUbVk5RHF46qkktIqWHZhhCiBnSrMB9kR9y6oySqQuRSpKZpDilKSTrUDsMHim0OJyrSFDkMVyaYScdJLHqnFS1HlDpW2FcovAlWsePUXW/RJpCSopStZASrzQYhIGoDVyQF7qKE9jCTYXD6bHphcKjKaUkPmbjBtFvhXESsR05U5vfQ2cKAnNeL06hATuV68NuenPsEFdUnRT6ZMTav3LaldAjMsdORxQY5twUmU1fxrIUJwS6iqYmlbGW9o88VrmM8QNM75Vhd7QAXvpNdvNaBrc+leG8VTFRmxpS0M/b6+2OyNZWkFJBGo7RFcihiemrJY5TypyugZw9jqn197ewSqXmOJC/2vNBPmIHlgOTudyLda4UYm3mlh7ShCQMo17NkGKUi1olk0XcC2PXVTBSs4zmqF285RngyVZUuJcSQYewvjWWxLMuy6GFsLbSFALIOYRD3T0gYWuANTyYDpQ9iuNpJ5IIl320H6Fix+2OiGOE8V1yc88s4ZK9jZYhVepN0ilvz7oJQynMQOOJIXmTdJ1GArdBmVziqdQWFnSTjwKwO9Ec2OOqSTOnJLTG0PUHdDYrtVap7ci42pwEhalC2oXgyTrEY9hRlMvuklhsZUNuOJAHEADGwjZFephGEkokunnKcXqGJp55pha2WS8tOxFwL/SYC53dLTTZ1UpOUp5pxB7YFYNvLBu8tLbanFmyUi5jFqtIzNdYquJAq7TcwEpTb9nZeN6eEJt6+xmecor8TZ5SZRNyzcw2q6HUhSfMYfgN3Narv/DqZZR/KSisn+XigyiM46JOJfHLXFMUKFChBxQoUKABQLQUwLRjAkYK7iPfz839+uLOqU2Xq0g7JTSMzTgsRyeWKzBR/sR75wm/v1xf31xqdO0Y0muTGq3gms4dmN9yGkeZSbpda+OnziLLDm6VMsOplqynSoJy6YCykecccairWLWjMt03D8nJts1SWQlpxxzI4lIsFbdfnjux5Vm/DIufJwzxvDc4Pg0uWebmGUvNLC21jMlQ2EQI7qXyXHpk/jErc6W45hGW0hJAKgm/JeIm6iP7rD06fxiGONZkvsvklqwtje5X8m3PTq/CLzGN+xOokbdCYpNyr5Nu+nVBNXJNU9RZyVT8Z1pQHntG5XWdv7Fxq8P9AJuSAZqgePtI0GpNzrsqUyD7bL19SnEZh0RmG5hOiSr8zIOnKXkWAPfJOyNYuLXg6njLYdNzjoy6o40xPSK0abNLlSpKk3KW9RB5NcagyoqZSo7SAYx3Hvy8P/tfhGwy/wCrt/8AKPZG5opRi0u5mCUnKSfsCG6h8lD6ZMU+PqYXsL0upt6ly7aUqIHEoD8RFxuofJX/AN5MXCqemp4TRJLSCHZRIF+XLqjYT0Qi/sJw1ykvobwdVU1XDMrMFV1oTkc17CIoaIBX8fz9TUM7EgNEyeLNs98DOFsQqw5I1iRmNS0pJbST+38Uj8YO8B000/DLKlgh2ZJdWTt1w2SG25Pz2Fxy3FFeAKw3/wAUnfTO/jGujZGQ4b/4pPemd/GNdzWheq/Zf8G6btL/AKDWPKqqm4ddS2qz0wQ02Bt17fshyjUBqWwg3SnUD8oyQ55SRrgdxMyvFONZejNPKbalG9I44jWUq/3aLPsFm7fKapdeMpRik3XuFuU20rBPA8yvD+M3aZMEpDpLRHlFyDGug3jGcYUF/C9Ulp1ubdmVOHNpnfjZh5fNGs0eeRUqXLzaCCHWwr6YbqalU17mdO3FuDJ0KFCjkOwUKFCgAUC0FMC0YwJGCu4j3zhN/frh7E0tVZmmWoz4amkOJUCTa4F9URsGutooryVLSk7/AJvUT/HXF8Zhk/vUdYQydOzGrVAbLVvGkuNHOYeTMKGrO2sC/tiDPUDEuMZto1RtumybSrhsKzKP/wBwf6ZnnkdYQg8xe+mR1hFFmp2kkR2rVNjdMp7NMkGpOXTZtpOVMUePKRO1qgiVkWw46HUqsSBqgi3yzzqOsI4X2T+9R1hCRk4y1FHBOOkGsA0edolFclp9oNuqdKgAoHV9EFR1wyH2R+9R1hHrfDPOo6wjJycpamEYqMaQCYkwFMu1PhahupZmArOW9nbcoMPytbxlLtBqaw7p3ALaRLlgfLBmZhk/vUdYRzTM86jrCK7raqSsTaSdp0ZrM4PxDiKtcKTzUvJXKe0KirUPNGnNIyNJSeIAQ3p2R++Qf8wju+GedR1hCzySnV+xuPEoXXuD2O6TOVqgGUkWw47pUqsVAahF5TmVsU6XacFloaSkjygQ6X2edR1hCEwyP3qOsIXU3HSNoWrUZvX8BT07i4zMs0neT60rcVmAyn9rVGkNtpaZShIslKQAI5p2OdR1hHd8M86jrCGnklNJP2FhijBtr3M+o2F6vJ48cqj0sEyqnXFBWcbDs1RoThIbUUpzEDUL7Y86Zgn9KjrCFp2bfpUdYRk8jm02bDGoXQMYPoU7JTVQqNTbCJqbdJCQoGyeL/fkgt12hrTsW/So6wjomWedR1hCyk5O2bGOlUUGNaAuvUJbDCQqYQoLbB1XPJ0QzgOnVSk0dUhU2Q3o1ktWUDcHzQSGYZP71HWEcD7IN9KjrCG3JaNJm2tWofhQ1vlnnUdYQt8s86jrCEKDsKGt8s86jrCFvljnUdYQAOwLQR75Z51HWEDkYwHsGNpXRHipIP8AaE3tH8dcX+ib7xPRFFgruI984Tf364WI5arb2enKbVVSxabKtEWwpJsL7Y2Kt0LJ0rL3Rt94nohaJvvE9EZThuvYtxJPqlGKqhnIjMpSmgYtqzN4zwyyJx2eYnpZKgF2atb6Iu+nalptWQXUJx1VwaBo2+8T0QtGjvB0RS4YxGziSm75bTo3UHK43e+U+6LWbmWpOWcmHlZW20lSj5Ii4tPS+5ZSUo6l2HdG33ieiOZEd4nojOGcTYixbVXJaiuJkpVHxnVJuQOXzxZv4exZJsF+UxEuYeSL6JxAsqK7NcSdMks1q0g1DaD+wnojuib7xPRAXg3GztXmlUypthqcRfWNQXbaLcsGpOqEnCUHTKwmpq0c0TfeJ6I8lCOJCeiKHFuKmcNyKV5dJMO6m27/AGnyRQ0uUxdiOUE9MVgyDLmttDbesjlhlibjqbpCSy1LSlYeBtu3xE9EetE33ieiMwq9WxVgycaEzUBPyzmxS0/GttHkMHlDq7ddpDU9Lkp0g1g68quMQTxOK1ewQyqT0+5ZaNvvE9EcDTZ/YT0RnuMZ7FOH5duYFWQ4y4vKMjISUxfYDqE3UsNImpx5TzxdWCpXJA8TjDXfALKnPR7hNom+8HRHNEjvE9ECeLcTTUo+zSKR21RmCNYF8g8sEVNammKe2icmNO+B27lrXPmhHBpWx1NN0iVom+8T0QtG33ieiA/GC65SpB6pyNXUltBBLKmgbAm2oxSYYqOLcTIfcarDbCWSASpkG5ikcLcdV8E3mUZaa5NL0bfeJ6IWjbP7A6ICKlI43kZFyZarbMwWxmLYZCSQOSCegTb09QpOZfVmdcaClG20wkoUruxozt1RYaNHeJ6IWjR3ieiAZC8V1iu1BuQqSJWUl3ihJW2FXPIIpsT1vFWGpxqXdq6Xy4jNdLQFtcUjgcnpTElnUVbRqWjR3ieiFokd4nogIlZLGU5TGpxqvtflWwtKCxy8V4tcGT1TnKdMJqzmeaYmFNq1AWtaElj0q7Hjk1OqCPQt2+IOiBmCmBaJFSRgruI984Tf364tKuP7HnPQL9hirwV3Ee+cJv79cWlY7jznoF+ww0e6Fl+rMx3J+781fwf/AOQg6xvMMMYVnS8QM6Mqb8ZOyMywJK1Waqr6KROIlXQzdS1puCLjVBhOYFrlaUgViuh5pBvkQ3qjuzRju6mzhwuTxaUiFuSJXo6gog5bpA5L64uN02cMthfRpNi+6EHzbYIKJRJWhSCZSUQQgayonWo8pgV3WAeA5U8Qf/AxJSWTqFIq4uGBpjm5bKpaw44/lGZ543PkGqDciBLc0Wk4RaAOxxd+mC0xLP8AyMrg/jRjmIQKTujh1ntBpkL7Xy2vGwpN0AiMex5dWO7J1m7QjYG9TSQTrAEW6nmEH9Eenf5yRkON3VVLHqJUm6EqbaA8+32xr0u0lphttKQAhIAA4oxvEB3vukFa9QE02r6NUbMggoEHUcQgvoOn5nJjE3ISs6kJmZdt5KTcBaQbGPUtKS8m1o5ZlDKNuVCbCH4R2GOW3R1pIBN1XuBL+n/AxBw3iBqgbnqXzZT63lpZb41KvE/dV+T8tfwgewwBLpk6jDUnWWnFqaaeUkjibN7gx6GKClhSb9zzss3DK2vBo2C8PvsaStVQFdQm+27b92k8UGAGqBzBmJW8QUkLWQmZZsl1Pl5fpgjBB2RxZdSm1I7MWnQqBrdBH9z5z/L7RFBuTECQn7m35VPsi/3QvkfOf5faIB8B4c4blZpzhCZldGsJsyq2bVHTjSfTtN+5z5G99UaVVarK08Mtv9sZlwNJSOO8TpdhuXZSyygIbQLJSNggAqGCnqbU6bPNTsxOBEykLS72xA5RGiJOqOaUYxS0s6YOTb1DMvLNS5c0TYRpFFSrcZPHGX7rPdmU9AfbGrxk+6z3Zk/QH2xXpP5SXVfxGjYdH935D0CfZEtqUZl1OKabSguKzrsPjHliLh35PyHoE+yLKIS/ZnRH9UKBaCmBaEYxIwV3Ee+cJv79cWtY7jznoV+wxVYK7iPfOE39+uLyaYE1KusKNg4gpJHFcWhk6aMkrTMq3Jx/b01/L/8AyEayIGcNYJlcNTzk0xMuuqcRkIWBbb/9QTxXPNTnaI4IOEKYoG8d0pdWw0+00nM63ZxA80EkeFIzXvsMSi9Mk/BWcdUWjOty2sMol5ilOqyOhekQDquOONDcebabK1qCUpFyTxQL1Xc+p89N79k3XJCZvfOzy+aIruBKnNt6GdxNNPMHUUBIFxF8jhklquiENyC00CjSV4s3RC8wLsodCiriCU++0a9bYLRWUPDdPw+wW5JnKVfHWdalecxbW1QmXJraS7IbFjcLb7syndPpT0tWGau2n8m6AkkDYocsHWGK8xWqMw+hY0oSEuovrSqLOfkJeoyq5aaaS60sWUkwHq3NkykyX6RVpiSJ/ZGuKbkcmNRlw0Jtyhkco8phuXEoF1EADbePLMw1MNhxlxLiDqzJNxAl2Ez0x2tRxFOzCONCbJB6II6XTZek09uSlQUtN7Ao3OuISUV2ZaLk+6BLdWN6BL/zA9hhzAMo1P4FMq+gLbdcWlSTyXi8xJhxjEskiVfeW0lC890C5MPYeoTWH6YJFl1bqAoqzL264tupYVFd7Jbb3XJ9jK1pnsA4sBSSpgnVyONk+2Nfp8+xUJFqbl1hbTqcySIrsR4Wk8SSqWZkltaFXS4gDMPJHMN4bGHZZcs3OvPtE3ShwDtDx2gyZI5Ip+4Y8cscml2Im6Cb4PnP8vtEUO5MRvGfFx+kHsg0rdHbrdKdkHXFNodtdSRrFjAzK7mrMiVGUrM6xm26MhN42E47TgzJwluqaQZOOIaaU4tQCUi5J4ohUOqCsU5E4lGQKUoAXvqBtA+7gBx5pTTuIKitCtqVL1GCGhUduh0tqQZcU4hq9lKFibm8Railwyqc2+UWMZRus92ZT0B9savaBrE2C5bE001MTEy60W0ZQEWtth+nmoT1MTPBzhSLTDvyekPQJ9kWURqfKJkJFmVSoqS0gJBO02iTEpO22XiqVCgWgpgWhWaSMFdxHvnCb+/XBDADRsXUqgSDkrPOOIcVOzSwEovcF9cT/hMw7zz31cVWKbVpE3lgnTYXwoEPhNw5zz31RhfCZh3nnvqzG7OTwZvY/IXwoEPhMw7zz31ZhfCbhznnvqzBs5PAb2PyF8KBD4TMOc899XC+EzDnPPfVwbOTwZv4/IXwoEPhMw5zz31cL4TMO8899XBs5PAb+PyF8KBD4TMOc899VCO6Zh3nnvqjGbOTwbvY/J7xljRvDaES8u0H554fk2+95CYzyo40xWidCDP2dv8Aomm9SfJ5Yr65WVT+MF1hkaRtLyVNpVqulOwfZDvDMuULZWh1aHS9dz9tvPawHmI+2OyGBxV1ZySzqTqwwwzuiTgmmpHELGiL5s3MZcov5R+MaOlWbXxcUfOtTmjNNybTZWrerWjzq2qOYm/2xqFH3R6OzSZVqded3whoJcs2TrGqJZenl3iimPqI9mw9hQIfCZh3nnvqjC+EzDnPPfVGI7OTwX3sfkL4UCHwmYc5576owvhMw5zz31Rg2cngN7H5C+FAh8JmHeee+rML4TcOc899WYNnJ4Dex+QvhQIfCZhznnvqjC+EzDnPPfVGDZyeDN7H5C+FAh8JmHOee+rML4TMO8899UYNnJ4Dex+QvgWhg7pmHeee+rMPxOUJR7opCcZdjK8RfrY9NNf6hyKe3ki4xF+tJ9NNf6hyJlErqKJh+aLTTDk27MJCdKkKypy7bR7OKUlgjSPHzJPM02DdjsseiFY8hjV8J1NysYen52alpUvME5ClkADVeBaSxe9PompOoMyiW3JdYStLISQq2qNjmm21p7CvFFJO+4IQ4GXVIzhpZTyhJguwHQJWdMzVagjNLSYvkI1E2/CGZnH9U32oyaJdmWSbIZDQtl8sO8rcmoK6M2kopyfcFIV4PcR0uTrWFWcSyTKWXgPy6EagdevVAjQ6Wus1iXkUm2lV2xHEOMxsM0ZRb8CyxOMkvJCS2tZshClHyC8cUkoVlUkpPIRaD/E1cGF5lNGobDLGiQNI6UAqJMe6BNMY4k5mmVVlrfbaMzTyEhKonvy062uB3hjelPkzzVCyKy5spy8ttUTUrmKLVVpCUaZhRQUuICk9BjQcSuJm9zGXnFMtNuOltS9GgJF7w+TM4tcdxYYrT57GYQhc8Ud1RPo1QmKfPtFgpstaQtKkghQvs1xaTpWiUUm6ZAAPIYVxsjVsdVZeH2ZMyUrKgvk5itlJ4ogYfXJY4pk5KT8iy3NMpCkvMoCTr2RyR6iWnW1wdL6datKfJnEIAqIABJOwAQ46ypmZcZOtSFFPQbRoCpeWwPhRibLDbtUnNinBmCePUPIIvky6aSVtkseJyu+yM9W042LrbUkcpEeYM6JjOYnKm1J1lDMzKTCsigWgCknjisxnQEUCtllkHe7wztX4hxiFjlerRJUzZYlp1RfAPx6DLqk5g0sp5csGOBKBKTTc1WakkLlpQdqg7CQLmIz+PapvtSpZMu1LA9qzohbL5Yzdbk4wXYFiSipSfcFRCtyC55IO8TUySquF2MTSLCWFkAPtoFhye2IGAqk4ity9OUyy4w8s5s7QKh5jtgWa4OSXY14amot9wUKVJ1KSQfKI5tB8kF+6IwV4v0LLd1KbSEpSNpMeK4GMO0NqhshCpx8aSbcsCU8iRyRsc2qMaXLMeLS3zwgTEbZGJxtkcX+Q/wBf7O3oO0jKsRfrI9PNf6hyKjji3xF+sj001/qHIqDsjs6bnFE4+o/lZpe598jat51f9sZpxmNL3P8A5GVbzq/7YzQ8fnhMH8kxs38cDSqAN77lc862LKWly5+yM0J2GNMwypM5uZVCVSfyjYXcfbGaWg6f9p/9Nz/rE0nCaBMbmtTbXrSM9r8Wq8U25i2F4pKjbtWVERcYZXvPcxqTyxYKK7eXVaKXczfQ1ioIWq2kZUkeUxD/AFyFv9sZVYvdL2K6gskk6W3RFjubrUnFzKRsU2sHy6og4ylzLYsn0KFruZh5iLxYbmzSlYsaWNjbSyT9kdE2tj+jninv8+SDjRoM4tnwBtczdIgsrZ/8I5LzN+2BDGL4fxXUFg3AdKejVBdW/wDhHJeZv2xGaqOOysP2yGaw/Jn89Y9In2iGbaodlBadZBGx1Or6Y7pdjjiuTVMf0KarTMgJZbKNHe+lcCeLivESk004Iw9N1Bz87mX02AY7ZKbcphrdWzJYplif2th8kVW5tPPmuKkFLU5LvtKzIUbgW4482MZbN3welKUVlquQUlyqZqTRXtdfF/pVB7urkI4LaHxQhWrogWxBLNUnGDzbIs03MJUkDiFwYKN1QaVmlzKdaSlQv0GLSleSDIRVY5oz+WWUTLSxtS4D9saHuqthUrTJm3bHMk+awjPZRBcm2WxtU4kavPB/uqvJCKbKA9slKlEdAh8i/wDNChcX8UrHqQ3vfcknHEiynErJ61ozS8aVQnN+blc9LoupbQWCB57xmo1QdOvyn/0zqP1j/wANKw+gTG5XPNr1hIc+zXArgbVi+Q/5z7IKqE4JTcqnXVdqF5wL+XVApgb5XyP/ADn2RKP65Csv2xmhVikKZrs9iNTGnVKMDQNDXdVtZ+iMjm5l6dmlzEwsrdcUVKUeONXm8QJpm6CuQmFfms20lJudSVQE44w8aHV1ONJ/NJklbRGwcojOllUql7o3qVauIMxtkYnG2Qn+Q/1/v/4P/j+0v6MrxF+tD081/qHIp9oi8r0s+9MBTbS1jTzQukX/AMQ5FVvGbt+rO9Ux1dPKKxJWcvUQbyNoNMF1ynU/DFRlZuaQ066VZEnae1gEMSN4zfgzvVMed4zd/wBWd6ph4qEZOSfcWbnJJV2L/BmJkUCadZmklcnMiznKDyxKmcLUeamy/J4glG5RZzFLhstA5LQL7wm/BneoYW8JvaZZ3qmElGOrVGVWNGctNSjYVYkxHJIorOHaOsrlmv0r3f8A+zAxTp52l1BidYNlsrCh5Y8GSm/BneoYW8Zs/wCGd6hhoRhGOmxZSnKSlXYNayKJjPJPsVFqQnQkJdbf1BX0x2nTtJwTTphTE6ioVJ9Nhovio+mAoSM4P8M71DHN4zngzvUMT2o1p1cFNyV3p5G3nFPOrdUoqUtRJJ4yY0XhCiVTAkrSHqs1LOpQkqzC9iOKM93jOeDO9Qx3eM3a293eqYfJCE0uaoSEpwvjuE8jh/DrM407MYkYcbbUFFCUHtrcUD8280uvOPoUNEZkqCuK2aGN4zfgzvVMd3jOeDO9QxsUldysxt8VGjRsWTGHsTS8qkV1lhbF/wBkkGK2jT2HMGl2ZYqC6jOLRlSEIskQFbxm/BneqYW8Zzjl3OqYmsMdOnVwVeWTepR5PVRnXalUH5162d5ZUbcXkgxka7S8RYbbodZmN6zDNtDMKHa6tkBm8ZvwZ3qmFvGc273d6hik4wkkr7E4SnFu13C6lUSiUKeTUalW5WYSwrM20wcxURsvFDiauuYgq7k4pOVsDK0g/spiv3jOeDO9Uwt4zfgzvUMEYxUtTlbNnKTWlRoIMG4nboUw7LTiSuSmRZYH7J5YfmMLUiYmtPK4hlEyijmyrNlpHJaBgSM34M71DC3lOX/VneoYyUI6nKMqsxSlpqUbCjFGI5FVHl8P0clUozbO4RbORyRU4Sm2JHE0nMzKw202olSjsGqK3eM54M71IQkZvwZ3qGNUYRg4X3DVNyUq7F9jupS1SxIqakX0ut6NNlp5YvjX6ViXBokqpNIYnmPiKXxqGw/TAHvGbvbezvVMLeM3f9Wd6phHjxuKV9hlknqbruMHUopve2q4jbIxoSM34M71TGyxy9dJPTT8nX0Ka1WD0kLyiv5ub+/ch2GZJQEoq5A/O5v79yHc6e+EcCs9Dgr3q9Tpdb6XZgJMuoJWCNhPJyx6drUk0DdwqIVlypQSb2v7IhTmF5GdmXH3HlhaypRsRtIt9kOu0Nkr0jU46y5nzBabXF05SI3kzgk8MyJVl02sZdVrHttkeTW5C8yNNfev6SyTq4ojLw9JuO6d11S3roIcVbMMvvjx2NSeR0CZdu8kpWbg5rm/tg5DgsWKlLTC220KOZ1JUkFNrgbYeXMNomW5dSrOOAlIttttitRRUoVLLbnnEKlwUgpCRmBNzcW8kSZ2QTNzDMwibWwtkEDJbWDt2wchwTHFoaaU4s2QgEqPIIgCuyCmFPZ1hCcouWyL32WiSWErlnGHXysOAgqJF7GKoYZlhLOMqnXF6TJrJBsE7IOQ4Jy63ItLSha1BSkhXxD2oJsCeSPJr1ODrjZfILYUSSg2OXbY8cRnMPMOLSd+OpGjS24lOUBaUm4vCXhqRWtxWlWC6FhWvvvdByHBJNdkQzpCtwDPksWze51iJ6FBaErGxQuLi0Uhw1LqYKFzrqlF0O5iEnWBa1tkXLQS20hvODlFteqDkODqXW1uKbStKlI+MkHWPPDM7PsSCUKfJAcVlSEpJJMJqUlWZl2ZbQhLr3x1X1qhqpU9FQDNplbC2V50qQRcG1uPzxvIcHOG6feWGnH5z+j1bddvohKrMilsLLuohR2HYk2P2xD7GZPK0DMulTSQEnMNubNfphw0GUKptRfX+ci1riyBe5t5zGchwSW6xJPTO9kOK0hUUi6DYkC5F47NVeTk5kS7zhSsgHUkkC5sLni1xFYobLM6JjfjqkpcU6lo2yhRFiYcnaNKT82Zlx1SV5UgWOoWN4OQ4PRrsglS0qdICM1zkNjbbY8cehWZC6rPA5VZTYHba/siKMPy2kUVzTqmyF5WzayM220eJbDcpLqCkzLh/JqQbkaybi/nsYOQ4LCYqknLyzUy67lbetkNtt9ceXazIszK5dx6ziAkkW5bW9sQlYeZeYaZfnX3UspKUawLAi0dfw5KzC0OKmXM6FJVmFtdgBbzaoA4JIrtPK1pLpTkCiSUkA5dtjx2iRJz7E+2pyXUSlJsbptFcnD7IdUtU46tNl5EG1kZ9tolUqmM0pt1Lbyl6RWY5rC2rkEHIcFhF5FFnTyiL2MlfuagblWkLlVFSEk77mto/jrhze7XNo6I8SS0iVUCofrk3x/x3Iezo74dMMroW0ed7s80johb3Z5pHVj1nR3w6YWdHfDpjeTLR53s1zaerDM1vaUlnJhxkFDaSpVk67RI0iO+HTDUy2zNSy2HFdq4LGxjOQtFazWaZMPIaS0QVtF0XSNQHL5Y88N07eaJlMstWdwthCWxmuBfZ5o9jD9NBWUqWkrzA2XxKFjHRh+lhIRYlvPnyFdxe1oPyC4nlNZpi3G2kNlS3gkoSEazm93HDtSn5KlqbS7LKXpASNGgGwG2OJodPS424lSg40EhCwrWANkPzlPkp91pyZCXC1fKknVrg/I20QxWqaZsS+913JsF6PtSbXt0R6bq0i860hqUcc0iUkqS1cIvsvDiqJTlTW+bWczZrhVuK1vNaPLdEk2ltqbedQEBIKUuWCsuy8H5GWj1Tp+SqanAxLkaM2JUkWOu0TH95yyAp/RNpUQkFVhcnZEenUyUphc0DirOG5ClXtrvEl9mWmkBD6UOJBCgFcRGwxvIWj0GGTsaR0RXzdSkJR5bCmFLdQUjKhAJUVbAOiLPOi1syemKoUGRBWovulalJUFly6kkXtbpMZyFobNdpKUJK0BGZCl2WkA6jYjzx6NZpgmlS5aIcSpItkGsnk6Y6cP0wpAWM5DakXUq57Y3J8949OUGnOzCJhSlaRDgWCF8YAH4CD8gtDk7PSEhMMsvtgF4nKQgEC3LEUV+lKk0TQZUULcLY/J678vmiZUaZJ1PLvgk5UlIyqttt7ojKw5S1oyKCigZiEhywBP/AOQfkFocXUpFE5vQsEu7bBHFa+bzaoabrVOXKb6UwpDOYJK1IFtfHD3A0lvhMwXVl0asxXrtltbzQmaNIsyDskFKU07tBULwfkFxJUrveal0PoZCUrFwFJ12h7QM80jojqC2hASFJAAttjukR3w6YOQtHne7PNI6IW92eaR0R60iO+HTCzo78dMHIXE86BkfukdEX8UWdHfjpi9hZX7jKvYx6ouOJrNSAcUAJ1/UDqH5RURtI5ziumNdXRaU4tTi6ZJqWtRUpRYSSonWSdWsxzgOkeKpL1dHuj0oZ0opaTzcmBuTeoyTSu84rpMLSu84rrRrfAdI8VSXq6PdC4DpHiqS9XR7of1C+JP08vkZJpHecV1jC0rvOK6xjW+A6R4qkvV0e6FwHSPFUl6uj3Rvqf8A1D08vkZHpXecV1o7pXecX1o1vgOkeKpL1dHuhcB0jxVJero90HqF8Q9PL5GSaV3nFdJhaV3nFdYxrfAdI8VSXq6PdC4DpHiqS9XR7oPUL4h6eXyMj0jvOL6xjukc5xfWMa3wHSPFUl6uj3QuA6R4qkvV0e6D1K+Ienl8jJNI7ziusYWkd5xfWMa3wHSPFUl6uj3QuA6R4qkvV0e6D1K+Ienl8jI9K7ziumO6V3nFdJjW+A6R4qkvV0e6FwHSPFUl6uj3QeoXxD08vkZJpXecV1jHNK5ziusY1zgOkeKpL1dHuhcB0jxVJero90HqV8Q9PL5GSaV3nF9YwtK7zi+sY1vgOkeKpL1dHuhcB0jxVJero90HqV8Q9PL5GSaR3nFdYwtK7zi+tGt8B0jxVJero90LgOkeKpL1dHug9SviHp5fIyTSOc4rrQtI7ziusY1vgOkeKpL1dHuhcB0jxVJero90HqF8TfTy+Rkmkc5xXWMLSuc4rrGNb4DpHiqS9XR7oXAdI8VSXq6PdB6hfEz08vkZJpnBr0iutG0xB4DpHiqS9XR7onRxdVk11xR29Nj0XzZ//9k=%20"/>
          <p:cNvSpPr>
            <a:spLocks noChangeAspect="1" noChangeArrowheads="1"/>
          </p:cNvSpPr>
          <p:nvPr/>
        </p:nvSpPr>
        <p:spPr bwMode="auto">
          <a:xfrm>
            <a:off x="0" y="-17938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Rectangle 8"/>
          <p:cNvSpPr/>
          <p:nvPr/>
        </p:nvSpPr>
        <p:spPr>
          <a:xfrm>
            <a:off x="3638746" y="1468578"/>
            <a:ext cx="5384433" cy="5170646"/>
          </a:xfrm>
          <a:prstGeom prst="rect">
            <a:avLst/>
          </a:prstGeom>
        </p:spPr>
        <p:txBody>
          <a:bodyPr wrap="square">
            <a:spAutoFit/>
          </a:bodyPr>
          <a:lstStyle/>
          <a:p>
            <a:pPr>
              <a:spcBef>
                <a:spcPts val="0"/>
              </a:spcBef>
            </a:pPr>
            <a:r>
              <a:rPr lang="en-GB" sz="2400" dirty="0" smtClean="0"/>
              <a:t>Contact – </a:t>
            </a:r>
          </a:p>
          <a:p>
            <a:pPr>
              <a:spcBef>
                <a:spcPts val="0"/>
              </a:spcBef>
            </a:pPr>
            <a:endParaRPr lang="en-GB" sz="1200" b="1" dirty="0" smtClean="0">
              <a:solidFill>
                <a:srgbClr val="CC0099"/>
              </a:solidFill>
            </a:endParaRPr>
          </a:p>
          <a:p>
            <a:pPr>
              <a:spcBef>
                <a:spcPts val="0"/>
              </a:spcBef>
            </a:pPr>
            <a:r>
              <a:rPr lang="en-GB" sz="3200" b="1" dirty="0" smtClean="0">
                <a:solidFill>
                  <a:srgbClr val="CC0099"/>
                </a:solidFill>
              </a:rPr>
              <a:t> Pramod Wable</a:t>
            </a:r>
          </a:p>
          <a:p>
            <a:pPr>
              <a:spcBef>
                <a:spcPts val="0"/>
              </a:spcBef>
            </a:pPr>
            <a:endParaRPr lang="en-GB" sz="3200" b="1" dirty="0"/>
          </a:p>
          <a:p>
            <a:pPr>
              <a:spcBef>
                <a:spcPts val="0"/>
              </a:spcBef>
            </a:pPr>
            <a:r>
              <a:rPr lang="en-GB" sz="3200" b="1" dirty="0" smtClean="0">
                <a:solidFill>
                  <a:srgbClr val="CC0099"/>
                </a:solidFill>
              </a:rPr>
              <a:t>          +44 (0) 7872442090</a:t>
            </a:r>
          </a:p>
          <a:p>
            <a:pPr>
              <a:spcBef>
                <a:spcPts val="0"/>
              </a:spcBef>
            </a:pPr>
            <a:endParaRPr lang="en-GB" sz="3200" b="1" dirty="0">
              <a:solidFill>
                <a:srgbClr val="CC0099"/>
              </a:solidFill>
            </a:endParaRPr>
          </a:p>
          <a:p>
            <a:pPr>
              <a:spcBef>
                <a:spcPts val="0"/>
              </a:spcBef>
            </a:pPr>
            <a:endParaRPr lang="en-GB" sz="3200" b="1" dirty="0" smtClean="0">
              <a:solidFill>
                <a:srgbClr val="CC0099"/>
              </a:solidFill>
            </a:endParaRPr>
          </a:p>
          <a:p>
            <a:pPr>
              <a:spcBef>
                <a:spcPts val="0"/>
              </a:spcBef>
            </a:pPr>
            <a:r>
              <a:rPr lang="en-GB" sz="3200" b="1" dirty="0">
                <a:solidFill>
                  <a:srgbClr val="CC0099"/>
                </a:solidFill>
              </a:rPr>
              <a:t> </a:t>
            </a:r>
            <a:r>
              <a:rPr lang="en-GB" sz="3200" b="1" dirty="0" smtClean="0">
                <a:solidFill>
                  <a:srgbClr val="CC0099"/>
                </a:solidFill>
              </a:rPr>
              <a:t>          </a:t>
            </a:r>
            <a:r>
              <a:rPr lang="en-GB" sz="3200" b="1" dirty="0" smtClean="0">
                <a:solidFill>
                  <a:srgbClr val="CC0099"/>
                </a:solidFill>
                <a:hlinkClick r:id="rId4"/>
              </a:rPr>
              <a:t>pjwable@gmail.com</a:t>
            </a:r>
            <a:r>
              <a:rPr lang="en-GB" sz="3200" b="1" dirty="0" smtClean="0">
                <a:solidFill>
                  <a:srgbClr val="CC0099"/>
                </a:solidFill>
              </a:rPr>
              <a:t> </a:t>
            </a:r>
          </a:p>
          <a:p>
            <a:pPr>
              <a:spcBef>
                <a:spcPts val="0"/>
              </a:spcBef>
            </a:pPr>
            <a:endParaRPr lang="en-GB" sz="3200" b="1" dirty="0" smtClean="0"/>
          </a:p>
          <a:p>
            <a:pPr>
              <a:spcBef>
                <a:spcPts val="0"/>
              </a:spcBef>
            </a:pPr>
            <a:endParaRPr lang="en-GB" sz="3200" b="1" dirty="0" smtClean="0"/>
          </a:p>
          <a:p>
            <a:pPr>
              <a:spcBef>
                <a:spcPts val="0"/>
              </a:spcBef>
            </a:pPr>
            <a:endParaRPr lang="en-GB" sz="3200" b="1" dirty="0"/>
          </a:p>
        </p:txBody>
      </p:sp>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39991" y="4302117"/>
            <a:ext cx="1143000" cy="1143000"/>
          </a:xfrm>
          <a:prstGeom prst="rect">
            <a:avLst/>
          </a:prstGeom>
        </p:spPr>
      </p:pic>
      <p:pic>
        <p:nvPicPr>
          <p:cNvPr id="4" name="Picture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638746" y="2742923"/>
            <a:ext cx="1185392" cy="1183910"/>
          </a:xfrm>
          <a:prstGeom prst="rect">
            <a:avLst/>
          </a:prstGeom>
        </p:spPr>
      </p:pic>
    </p:spTree>
    <p:extLst>
      <p:ext uri="{BB962C8B-B14F-4D97-AF65-F5344CB8AC3E}">
        <p14:creationId xmlns:p14="http://schemas.microsoft.com/office/powerpoint/2010/main" val="250752432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200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2000"/>
                                        <p:tgtEl>
                                          <p:spTgt spid="9"/>
                                        </p:tgtEl>
                                      </p:cBhvr>
                                    </p:animEffect>
                                    <p:anim calcmode="lin" valueType="num">
                                      <p:cBhvr>
                                        <p:cTn id="18" dur="2000" fill="hold"/>
                                        <p:tgtEl>
                                          <p:spTgt spid="9"/>
                                        </p:tgtEl>
                                        <p:attrNameLst>
                                          <p:attrName>ppt_x</p:attrName>
                                        </p:attrNameLst>
                                      </p:cBhvr>
                                      <p:tavLst>
                                        <p:tav tm="0">
                                          <p:val>
                                            <p:strVal val="#ppt_x"/>
                                          </p:val>
                                        </p:tav>
                                        <p:tav tm="100000">
                                          <p:val>
                                            <p:strVal val="#ppt_x"/>
                                          </p:val>
                                        </p:tav>
                                      </p:tavLst>
                                    </p:anim>
                                    <p:anim calcmode="lin" valueType="num">
                                      <p:cBhvr>
                                        <p:cTn id="19" dur="2000" fill="hold"/>
                                        <p:tgtEl>
                                          <p:spTgt spid="9"/>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200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2000"/>
                                        <p:tgtEl>
                                          <p:spTgt spid="2"/>
                                        </p:tgtEl>
                                      </p:cBhvr>
                                    </p:animEffect>
                                    <p:anim calcmode="lin" valueType="num">
                                      <p:cBhvr>
                                        <p:cTn id="23" dur="2000" fill="hold"/>
                                        <p:tgtEl>
                                          <p:spTgt spid="2"/>
                                        </p:tgtEl>
                                        <p:attrNameLst>
                                          <p:attrName>ppt_x</p:attrName>
                                        </p:attrNameLst>
                                      </p:cBhvr>
                                      <p:tavLst>
                                        <p:tav tm="0">
                                          <p:val>
                                            <p:strVal val="#ppt_x"/>
                                          </p:val>
                                        </p:tav>
                                        <p:tav tm="100000">
                                          <p:val>
                                            <p:strVal val="#ppt_x"/>
                                          </p:val>
                                        </p:tav>
                                      </p:tavLst>
                                    </p:anim>
                                    <p:anim calcmode="lin" valueType="num">
                                      <p:cBhvr>
                                        <p:cTn id="24" dur="2000" fill="hold"/>
                                        <p:tgtEl>
                                          <p:spTgt spid="2"/>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200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2000"/>
                                        <p:tgtEl>
                                          <p:spTgt spid="4"/>
                                        </p:tgtEl>
                                      </p:cBhvr>
                                    </p:animEffect>
                                    <p:anim calcmode="lin" valueType="num">
                                      <p:cBhvr>
                                        <p:cTn id="28" dur="2000" fill="hold"/>
                                        <p:tgtEl>
                                          <p:spTgt spid="4"/>
                                        </p:tgtEl>
                                        <p:attrNameLst>
                                          <p:attrName>ppt_x</p:attrName>
                                        </p:attrNameLst>
                                      </p:cBhvr>
                                      <p:tavLst>
                                        <p:tav tm="0">
                                          <p:val>
                                            <p:strVal val="#ppt_x"/>
                                          </p:val>
                                        </p:tav>
                                        <p:tav tm="100000">
                                          <p:val>
                                            <p:strVal val="#ppt_x"/>
                                          </p:val>
                                        </p:tav>
                                      </p:tavLst>
                                    </p:anim>
                                    <p:anim calcmode="lin" valueType="num">
                                      <p:cBhvr>
                                        <p:cTn id="29" dur="2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304800" y="125413"/>
            <a:ext cx="8015290" cy="826694"/>
          </a:xfrm>
        </p:spPr>
        <p:txBody>
          <a:bodyPr anchor="ctr"/>
          <a:lstStyle/>
          <a:p>
            <a:r>
              <a:rPr lang="en-GB" b="1" dirty="0" smtClean="0"/>
              <a:t/>
            </a:r>
            <a:br>
              <a:rPr lang="en-GB" b="1" dirty="0" smtClean="0"/>
            </a:br>
            <a:r>
              <a:rPr lang="en-GB" b="1" dirty="0" smtClean="0"/>
              <a:t>Useful </a:t>
            </a:r>
            <a:r>
              <a:rPr lang="en-GB" b="1" dirty="0"/>
              <a:t>Reading – </a:t>
            </a:r>
            <a:br>
              <a:rPr lang="en-GB" b="1" dirty="0"/>
            </a:br>
            <a:endParaRPr lang="en-GB" dirty="0"/>
          </a:p>
        </p:txBody>
      </p:sp>
      <p:sp>
        <p:nvSpPr>
          <p:cNvPr id="7" name="Footer Placeholder 7"/>
          <p:cNvSpPr txBox="1">
            <a:spLocks/>
          </p:cNvSpPr>
          <p:nvPr/>
        </p:nvSpPr>
        <p:spPr>
          <a:xfrm>
            <a:off x="479659" y="6457857"/>
            <a:ext cx="6273354" cy="273049"/>
          </a:xfrm>
          <a:prstGeom prst="rect">
            <a:avLst/>
          </a:prstGeom>
        </p:spPr>
        <p:txBody>
          <a:bodyPr vert="horz" lIns="91440" tIns="45720" rIns="91440" bIns="45720" rtlCol="0" anchor="ctr"/>
          <a:lstStyle>
            <a:defPPr>
              <a:defRPr lang="en-US"/>
            </a:defPPr>
            <a:lvl1pPr algn="l" rtl="0" fontAlgn="base">
              <a:spcBef>
                <a:spcPct val="0"/>
              </a:spcBef>
              <a:spcAft>
                <a:spcPct val="0"/>
              </a:spcAft>
              <a:defRPr sz="800" kern="1200">
                <a:solidFill>
                  <a:schemeClr val="tx1">
                    <a:tint val="75000"/>
                  </a:schemeClr>
                </a:solidFill>
                <a:latin typeface="+mn-lt"/>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r>
              <a:rPr lang="en-GB" dirty="0" smtClean="0"/>
              <a:t>Lean Six Sigma and Its Applications in Clinical Research</a:t>
            </a:r>
            <a:r>
              <a:rPr lang="en-US" dirty="0" smtClean="0"/>
              <a:t>                                         </a:t>
            </a:r>
          </a:p>
          <a:p>
            <a:r>
              <a:rPr lang="en-US" dirty="0" smtClean="0"/>
              <a:t>CONFIDENTIAL</a:t>
            </a:r>
          </a:p>
        </p:txBody>
      </p:sp>
      <p:sp>
        <p:nvSpPr>
          <p:cNvPr id="10" name="TextBox 9"/>
          <p:cNvSpPr txBox="1"/>
          <p:nvPr/>
        </p:nvSpPr>
        <p:spPr>
          <a:xfrm>
            <a:off x="4716856" y="1392605"/>
            <a:ext cx="3512744" cy="2534228"/>
          </a:xfrm>
          <a:prstGeom prst="rect">
            <a:avLst/>
          </a:prstGeom>
        </p:spPr>
        <p:txBody>
          <a:bodyPr vert="horz" wrap="none" lIns="0" tIns="0" rIns="0" bIns="0" rtlCol="0" anchor="t" anchorCtr="0">
            <a:normAutofit/>
          </a:bodyPr>
          <a:lstStyle/>
          <a:p>
            <a:pPr marL="0" marR="0" indent="0" algn="l" defTabSz="914400" rtl="0" eaLnBrk="1" fontAlgn="auto" latinLnBrk="0" hangingPunct="1">
              <a:lnSpc>
                <a:spcPct val="100000"/>
              </a:lnSpc>
              <a:spcBef>
                <a:spcPct val="0"/>
              </a:spcBef>
              <a:spcAft>
                <a:spcPts val="0"/>
              </a:spcAft>
              <a:buClrTx/>
              <a:buSzTx/>
              <a:buFontTx/>
              <a:buNone/>
              <a:tabLst/>
            </a:pPr>
            <a:endParaRPr kumimoji="0" lang="en-GB" i="0" u="none" strike="noStrike" kern="1200" cap="none" spc="0" normalizeH="0" baseline="0" noProof="0" dirty="0" smtClean="0">
              <a:ln>
                <a:noFill/>
              </a:ln>
              <a:solidFill>
                <a:schemeClr val="tx1"/>
              </a:solidFill>
              <a:effectLst/>
              <a:uLnTx/>
              <a:uFillTx/>
              <a:latin typeface="Arial" pitchFamily="34" charset="0"/>
              <a:ea typeface="+mj-ea"/>
              <a:cs typeface="Arial" pitchFamily="34" charset="0"/>
            </a:endParaRPr>
          </a:p>
        </p:txBody>
      </p:sp>
      <p:sp>
        <p:nvSpPr>
          <p:cNvPr id="11" name="TextBox 10"/>
          <p:cNvSpPr txBox="1"/>
          <p:nvPr/>
        </p:nvSpPr>
        <p:spPr>
          <a:xfrm>
            <a:off x="357108" y="779641"/>
            <a:ext cx="8244403" cy="4260494"/>
          </a:xfrm>
          <a:prstGeom prst="rect">
            <a:avLst/>
          </a:prstGeom>
        </p:spPr>
        <p:txBody>
          <a:bodyPr vert="horz" wrap="none" lIns="0" tIns="0" rIns="0" bIns="0" rtlCol="0" anchor="t" anchorCtr="0">
            <a:noAutofit/>
          </a:bodyPr>
          <a:lstStyle/>
          <a:p>
            <a:pPr marL="0" marR="0" indent="0" algn="l" defTabSz="914400" rtl="0" eaLnBrk="1" fontAlgn="auto" latinLnBrk="0" hangingPunct="1">
              <a:lnSpc>
                <a:spcPct val="100000"/>
              </a:lnSpc>
              <a:spcBef>
                <a:spcPct val="0"/>
              </a:spcBef>
              <a:spcAft>
                <a:spcPts val="0"/>
              </a:spcAft>
              <a:buClrTx/>
              <a:buSzTx/>
              <a:buFontTx/>
              <a:buNone/>
              <a:tabLst/>
            </a:pPr>
            <a:endParaRPr kumimoji="0" lang="en-GB" sz="2800" b="0" i="0" u="none" strike="noStrike" kern="1200" cap="none" spc="0" normalizeH="0" baseline="0" noProof="0" dirty="0" smtClean="0">
              <a:ln>
                <a:noFill/>
              </a:ln>
              <a:solidFill>
                <a:schemeClr val="tx1"/>
              </a:solidFill>
              <a:effectLst/>
              <a:uLnTx/>
              <a:uFillTx/>
              <a:latin typeface="Arial" pitchFamily="34" charset="0"/>
              <a:ea typeface="+mj-ea"/>
              <a:cs typeface="Arial" pitchFamily="34" charset="0"/>
            </a:endParaRPr>
          </a:p>
          <a:p>
            <a:pPr marL="285750" indent="-285750">
              <a:buFont typeface="Arial" panose="020B0604020202020204" pitchFamily="34" charset="0"/>
              <a:buChar char="•"/>
            </a:pPr>
            <a:r>
              <a:rPr lang="en-GB" sz="2400" b="1" dirty="0"/>
              <a:t>The Lean Six Sigma Pocket Toolbook: </a:t>
            </a:r>
            <a:r>
              <a:rPr lang="en-GB" sz="2400" b="1" dirty="0" smtClean="0"/>
              <a:t>A </a:t>
            </a:r>
            <a:r>
              <a:rPr lang="en-GB" sz="2400" b="1" dirty="0"/>
              <a:t>Quick </a:t>
            </a:r>
            <a:r>
              <a:rPr lang="en-GB" sz="2400" b="1" dirty="0" smtClean="0"/>
              <a:t>Reference</a:t>
            </a:r>
          </a:p>
          <a:p>
            <a:pPr marL="360363" indent="-92075"/>
            <a:r>
              <a:rPr lang="en-GB" sz="2400" b="1" dirty="0" smtClean="0"/>
              <a:t>Guide </a:t>
            </a:r>
            <a:r>
              <a:rPr lang="en-GB" sz="2400" b="1" dirty="0"/>
              <a:t>to 70 Tools for </a:t>
            </a:r>
            <a:r>
              <a:rPr lang="en-GB" sz="2400" b="1" dirty="0" smtClean="0"/>
              <a:t>Improving </a:t>
            </a:r>
            <a:r>
              <a:rPr lang="en-GB" sz="2400" b="1" dirty="0"/>
              <a:t>Quality and Speed </a:t>
            </a:r>
            <a:endParaRPr lang="en-GB" sz="2400" b="1" dirty="0" smtClean="0"/>
          </a:p>
          <a:p>
            <a:pPr marL="360363" indent="-92075"/>
            <a:r>
              <a:rPr lang="en-GB" sz="2400" dirty="0" smtClean="0"/>
              <a:t>by </a:t>
            </a:r>
            <a:r>
              <a:rPr lang="en-GB" sz="2400" dirty="0"/>
              <a:t>Michael L. </a:t>
            </a:r>
            <a:r>
              <a:rPr lang="en-GB" sz="2400" dirty="0" smtClean="0"/>
              <a:t>George, </a:t>
            </a:r>
            <a:r>
              <a:rPr lang="en-GB" sz="2400" dirty="0"/>
              <a:t>John </a:t>
            </a:r>
            <a:r>
              <a:rPr lang="en-GB" sz="2400" dirty="0" smtClean="0"/>
              <a:t>Maxey, David </a:t>
            </a:r>
            <a:r>
              <a:rPr lang="en-GB" sz="2400" dirty="0"/>
              <a:t>T. </a:t>
            </a:r>
            <a:r>
              <a:rPr lang="en-GB" sz="2400" dirty="0" smtClean="0"/>
              <a:t>Rowlands, </a:t>
            </a:r>
          </a:p>
          <a:p>
            <a:pPr marL="360363" indent="-92075"/>
            <a:r>
              <a:rPr lang="en-GB" sz="2400" dirty="0" smtClean="0"/>
              <a:t>Malcolm Upton</a:t>
            </a:r>
          </a:p>
          <a:p>
            <a:endParaRPr lang="en-GB" sz="2400" dirty="0"/>
          </a:p>
          <a:p>
            <a:pPr marL="268288" lvl="0" indent="-268288">
              <a:buFont typeface="Arial" panose="020B0604020202020204" pitchFamily="34" charset="0"/>
              <a:buChar char="•"/>
            </a:pPr>
            <a:r>
              <a:rPr lang="en-US" altLang="en-US" sz="2400" b="1" dirty="0" smtClean="0">
                <a:latin typeface="Arial" pitchFamily="34" charset="0"/>
                <a:cs typeface="Arial" pitchFamily="34" charset="0"/>
              </a:rPr>
              <a:t>The </a:t>
            </a:r>
            <a:r>
              <a:rPr lang="en-US" altLang="en-US" sz="2400" b="1" dirty="0">
                <a:latin typeface="Arial" pitchFamily="34" charset="0"/>
                <a:cs typeface="Arial" pitchFamily="34" charset="0"/>
              </a:rPr>
              <a:t>Lean Six Sigma Black Belt Handbook: Tools and </a:t>
            </a:r>
            <a:endParaRPr lang="en-US" altLang="en-US" sz="2400" b="1" dirty="0" smtClean="0">
              <a:latin typeface="Arial" pitchFamily="34" charset="0"/>
              <a:cs typeface="Arial" pitchFamily="34" charset="0"/>
            </a:endParaRPr>
          </a:p>
          <a:p>
            <a:pPr lvl="0" indent="268288"/>
            <a:r>
              <a:rPr lang="en-US" altLang="en-US" sz="2400" b="1" dirty="0" smtClean="0">
                <a:latin typeface="Arial" pitchFamily="34" charset="0"/>
                <a:cs typeface="Arial" pitchFamily="34" charset="0"/>
              </a:rPr>
              <a:t>Methods </a:t>
            </a:r>
            <a:r>
              <a:rPr lang="en-US" altLang="en-US" sz="2400" b="1" dirty="0">
                <a:latin typeface="Arial" pitchFamily="34" charset="0"/>
                <a:cs typeface="Arial" pitchFamily="34" charset="0"/>
              </a:rPr>
              <a:t>for Process </a:t>
            </a:r>
            <a:r>
              <a:rPr lang="en-US" altLang="en-US" sz="2400" b="1" dirty="0" smtClean="0">
                <a:latin typeface="Arial" pitchFamily="34" charset="0"/>
                <a:cs typeface="Arial" pitchFamily="34" charset="0"/>
              </a:rPr>
              <a:t>Acceleration</a:t>
            </a:r>
            <a:endParaRPr lang="en-US" altLang="en-US" sz="2400" dirty="0">
              <a:latin typeface="Arial" pitchFamily="34" charset="0"/>
              <a:cs typeface="Arial" pitchFamily="34" charset="0"/>
            </a:endParaRPr>
          </a:p>
          <a:p>
            <a:pPr indent="268288"/>
            <a:r>
              <a:rPr lang="en-GB" sz="2400" dirty="0"/>
              <a:t>by Frank </a:t>
            </a:r>
            <a:r>
              <a:rPr lang="en-GB" sz="2400" dirty="0" smtClean="0"/>
              <a:t>Voehl, </a:t>
            </a:r>
            <a:r>
              <a:rPr lang="en-GB" sz="2400" dirty="0"/>
              <a:t>H. James </a:t>
            </a:r>
            <a:r>
              <a:rPr lang="en-GB" sz="2400" dirty="0" smtClean="0"/>
              <a:t>Harrington, Chuck Mignosa, </a:t>
            </a:r>
          </a:p>
          <a:p>
            <a:pPr indent="268288"/>
            <a:r>
              <a:rPr lang="en-GB" sz="2400" dirty="0" smtClean="0"/>
              <a:t>Rich </a:t>
            </a:r>
            <a:r>
              <a:rPr lang="en-GB" sz="2400" dirty="0"/>
              <a:t>Charron </a:t>
            </a:r>
            <a:r>
              <a:rPr lang="en-GB" sz="2400" dirty="0" smtClean="0"/>
              <a:t> </a:t>
            </a:r>
          </a:p>
          <a:p>
            <a:endParaRPr lang="en-GB" sz="2400" dirty="0" smtClean="0"/>
          </a:p>
          <a:p>
            <a:pPr marL="285750" lvl="0" indent="-285750">
              <a:buFont typeface="Arial" panose="020B0604020202020204" pitchFamily="34" charset="0"/>
              <a:buChar char="•"/>
            </a:pPr>
            <a:r>
              <a:rPr lang="en-US" altLang="en-US" sz="2400" b="1" dirty="0">
                <a:latin typeface="Arial" pitchFamily="34" charset="0"/>
                <a:cs typeface="Arial" pitchFamily="34" charset="0"/>
              </a:rPr>
              <a:t>Velocity: Combining Lean, Six Sigma and the Theory of </a:t>
            </a:r>
            <a:endParaRPr lang="en-US" altLang="en-US" sz="2400" b="1" dirty="0" smtClean="0">
              <a:latin typeface="Arial" pitchFamily="34" charset="0"/>
              <a:cs typeface="Arial" pitchFamily="34" charset="0"/>
            </a:endParaRPr>
          </a:p>
          <a:p>
            <a:pPr lvl="0" indent="268288"/>
            <a:r>
              <a:rPr lang="en-US" altLang="en-US" sz="2400" b="1" dirty="0" smtClean="0">
                <a:latin typeface="Arial" pitchFamily="34" charset="0"/>
                <a:cs typeface="Arial" pitchFamily="34" charset="0"/>
              </a:rPr>
              <a:t>Constraints </a:t>
            </a:r>
            <a:r>
              <a:rPr lang="en-US" altLang="en-US" sz="2400" b="1" dirty="0">
                <a:latin typeface="Arial" pitchFamily="34" charset="0"/>
                <a:cs typeface="Arial" pitchFamily="34" charset="0"/>
              </a:rPr>
              <a:t>to Achieve </a:t>
            </a:r>
            <a:r>
              <a:rPr lang="en-US" altLang="en-US" sz="2400" b="1" dirty="0" smtClean="0">
                <a:latin typeface="Arial" pitchFamily="34" charset="0"/>
                <a:cs typeface="Arial" pitchFamily="34" charset="0"/>
              </a:rPr>
              <a:t>Breakthrough Performance- </a:t>
            </a:r>
          </a:p>
          <a:p>
            <a:pPr lvl="0" indent="268288"/>
            <a:r>
              <a:rPr lang="en-US" altLang="en-US" sz="2400" b="1" dirty="0" smtClean="0">
                <a:latin typeface="Arial" pitchFamily="34" charset="0"/>
                <a:cs typeface="Arial" pitchFamily="34" charset="0"/>
              </a:rPr>
              <a:t>A </a:t>
            </a:r>
            <a:r>
              <a:rPr lang="en-US" altLang="en-US" sz="2400" b="1" dirty="0">
                <a:latin typeface="Arial" pitchFamily="34" charset="0"/>
                <a:cs typeface="Arial" pitchFamily="34" charset="0"/>
              </a:rPr>
              <a:t>Business </a:t>
            </a:r>
            <a:r>
              <a:rPr lang="en-US" altLang="en-US" sz="2400" b="1" dirty="0" smtClean="0">
                <a:latin typeface="Arial" pitchFamily="34" charset="0"/>
                <a:cs typeface="Arial" pitchFamily="34" charset="0"/>
              </a:rPr>
              <a:t>Novel </a:t>
            </a:r>
          </a:p>
          <a:p>
            <a:pPr lvl="0" indent="271463"/>
            <a:r>
              <a:rPr lang="en-GB" sz="2400" dirty="0" smtClean="0"/>
              <a:t>by </a:t>
            </a:r>
            <a:r>
              <a:rPr lang="en-GB" sz="2400" dirty="0"/>
              <a:t>Dee </a:t>
            </a:r>
            <a:r>
              <a:rPr lang="en-GB" sz="2400" dirty="0" smtClean="0"/>
              <a:t>Jacob, </a:t>
            </a:r>
            <a:r>
              <a:rPr lang="en-GB" sz="2400" dirty="0"/>
              <a:t>Suzan </a:t>
            </a:r>
            <a:r>
              <a:rPr lang="en-GB" sz="2400" dirty="0" smtClean="0"/>
              <a:t>Bergland, </a:t>
            </a:r>
            <a:r>
              <a:rPr lang="en-GB" sz="2400" dirty="0"/>
              <a:t>Jeff </a:t>
            </a:r>
            <a:r>
              <a:rPr lang="en-GB" sz="2400" dirty="0" smtClean="0"/>
              <a:t>Cox </a:t>
            </a:r>
            <a:endParaRPr lang="en-GB" sz="2400" dirty="0"/>
          </a:p>
          <a:p>
            <a:endParaRPr lang="en-GB" sz="2400" dirty="0" smtClean="0"/>
          </a:p>
          <a:p>
            <a:endParaRPr lang="en-GB" sz="2800" dirty="0"/>
          </a:p>
          <a:p>
            <a:endParaRPr lang="en-GB" sz="2800" dirty="0"/>
          </a:p>
          <a:p>
            <a:pPr marL="0" marR="0" indent="0" algn="l" defTabSz="914400" rtl="0" eaLnBrk="1" fontAlgn="auto" latinLnBrk="0" hangingPunct="1">
              <a:lnSpc>
                <a:spcPct val="100000"/>
              </a:lnSpc>
              <a:spcBef>
                <a:spcPct val="0"/>
              </a:spcBef>
              <a:spcAft>
                <a:spcPts val="0"/>
              </a:spcAft>
              <a:buClrTx/>
              <a:buSzTx/>
              <a:buFontTx/>
              <a:buNone/>
              <a:tabLst/>
            </a:pPr>
            <a:endParaRPr kumimoji="0" lang="en-GB" sz="2800" b="0" i="0" u="none" strike="noStrike" kern="1200" cap="none" spc="0" normalizeH="0" baseline="0" noProof="0" dirty="0" smtClean="0">
              <a:ln>
                <a:noFill/>
              </a:ln>
              <a:solidFill>
                <a:schemeClr val="tx1"/>
              </a:solidFill>
              <a:effectLst/>
              <a:uLnTx/>
              <a:uFillTx/>
              <a:latin typeface="Arial" pitchFamily="34" charset="0"/>
              <a:ea typeface="+mj-ea"/>
              <a:cs typeface="Arial" pitchFamily="34" charset="0"/>
            </a:endParaRPr>
          </a:p>
        </p:txBody>
      </p:sp>
      <p:sp>
        <p:nvSpPr>
          <p:cNvPr id="12" name="AutoShape 2" descr="data:image/jpeg;base64,/9j/4AAQSkZJRgABAQAAAQABAAD/2wBDAAoHBwgHBgoICAgLCgoLDhgQDg0NDh0VFhEYIx8lJCIfIiEmKzcvJik0KSEiMEExNDk7Pj4+JS5ESUM8SDc9Pjv/2wBDAQoLCw4NDhwQEBw7KCIoOzs7Ozs7Ozs7Ozs7Ozs7Ozs7Ozs7Ozs7Ozs7Ozs7Ozs7Ozs7Ozs7Ozs7Ozs7Ozs7Ozv/wAARCAFaANkDASIAAhEBAxEB/8QAHAAAAQUBAQEAAAAAAAAAAAAABgADBAUHAQII/8QAVxAAAQIEAgMIDAkJBgQHAQAAAQIDAAQFEQYSEyExBxQVQVFTkZIWIjVSVFVhcXOUsdEXMjZ1gZOhs8EjJDM0QkNjdNIlJkSCtPA3cqKyJ0Vig8Lh8WT/xAAZAQADAQEBAAAAAAAAAAAAAAAAAgMBBAX/xAAsEQACAgEDAwQCAgMAAwAAAAAAAQIRAxITIQQxURRBUmEiMjOBBUJxI2LB/9oADAMBAAIRAxEAPwAfqVRqYrNRSmqz6EpnHkpSmacASAsgAAHUIj8JVTxxUfXHP6os38O1efqVQmZSQeeZXOvhK0jUbOKvHnsQxB4qmOrHsY1h0K6PIyyza3VldwlU/HFR9cc98LhGp+OKj645/VFj2H4h8UzHVhHB+IPFMx1YpWD6Jas/2V3CNT8cVH1x3+qFwjU+KsVH1xz+qLHsQxB4pmOrFdPSE3TX9BOMLZdsDlUNdo1Qwy4SRjyZkrbYuEqn44qPrjn9ULhGp+OKj645/VDCUFawhIJJNgOWJcxSZ6UZDz8upKDsUSDeG2sa9jN7L5G+Ean44qXrjn9ULhGp+OKj647/AFRwSUypDKksKIfNmyNeYwmJKZmJrezTSlPAkZBtuNsG1i8Bu5fLO8I1PxxUvXHf6oXCNU8cVH1xz+qPExKvSqwl5BSSLjWDDQuYNnH4B5svkkCo1TxxUfXHP6oXCVT8cVH1t3+qJ6MJ15xKVopb6kqFwQnaI9diGIPFMx1YSsH0Nrz/AGV3CNT8cVH1x3+qFwlU/HFR9bc/qix7EMQeKZjqwuxDEHimY6sFYPo3Vn+yu4Sqfjio+uOe+FwlU/G9R9cc98WPYhiHxVMdWOdh+IfFUx1YKwfQas/2V/CVT8cVH1xz3wuEqn44qPrjnviw7D8Q+KZjqx3sQxB4pmOrBWD6M1Z/sruEan44qPrjnvhcI1PxzUfW3PfFj2H4g8UzHVhdh+IfFL/VgrB9G6s/2V3CVT8cVH1xz+qFwjU/HFR9cc/qiw7D8QeKZjqx3sPxB4qmOrBWD6DVn+yu4Sqfjio+uOf1QuEal44qPrjnvix7EMQeKpjqwuxDEPil/qwVg+g1Z/sr+EqmP/OKj645742OMs7EMQeKZjqxqccHWKC06Du6NzerWSMFD+xHvnCb+/XBDA9gruI984Tf364IY4jtFChQoAOGMk3U5J5qvtTmU6J1oJSfKOKNciurNFlK3JLlJxsLQrYeNJ5RFsGTbnqI58e5Cj5747iLaqzLbtOpaGnQtTbBSsA7DmO2DCZ3JHtKd7VJOj/iI1iGvgknba6k11DHpvqcMqdnmLp8qTVFDTqhJsSVHQ6GVrbmlKWVEgtjMNeqI1NmmG8WmZW6jQ6ZZC1GwIN7a4J/glnfGLPUML4JJ3xk11DC72HnnuM8WbjgCqlkLqVIbabBHxWl5ht2wxLS7szMtsMoK1uKCQAOWDwbkk5fXUmeoYJ8M4BkqA9vpbhmZkfFWoWCPMIJdVjjDjuEemySlckEsi0WZJlo7UNpSfoESI8pGVIEeo8i75PWSoUK0KFAactHYUKABQoUKABWhQoUAChQoUAHLR2FCgA5YQLwUwLRjAkYL7iPfz839+uL/NFBgvuI9/Pzf3648YnpU7Myr0zKVWZlVttkhCCMpsLw0VbFk6VhCldzaPcZduZ1Kfn69MJm5t59KWLgLWSL3EajD5Me3LSxMeTcjqRwm0czXjpF4E8Z02ZZps1U5OpTbDrSM2RLnaG3khYx1Oh5y0qwrvHCrVGS4QTWsSzEwhyvTbKWEg9qq5N//wAgkncIVxEstcpiSbU4kXCVnUYpPCoS0tkI5nKOpINgQqPSjaKHBr78xhuVcmnFOPdsFqUbkkExeqFxEZKnReLtWczXMdBjO90IzNFQ1NSNTnEOTDhBb0l0geQQ9ua4gmKi1NSc7MqdfQoLQVm5ymLbL29xdiO8tegPxHkqj0NkVVZpCqmgFuemZVxCSElldgfOOOIpWXdpFpm80dEYcxiiu0ypB5yeffaYeyKC1XSq20dEbNTZ5mpSLM4woKbdSFCLZcLxpN+5HFmWRtEsmxhA3ECu6FOzMjhpT0o8tlwOoGZBsdsX9JUpylyzi1FSlNJJJ4zaJ6Xp1FFK5aSZChQoUcUKFCgAUKFCgAUKFCgAUC0FMC0YwJGCu4j3zhN/fri0qoHBM36FfsMVeCu4j3zhN/fri2q3cmb9Cv2GGj3Qsv1Zl+5P8oJr+XP/AHCNbjJNyj5QzX8v+IjWtkdHV/yHP0n8Z2KPGXyUqHoTF3eKPGXyUqPoTEcf7Ivk/RgVuTuIbeqBWpKe1Ra5tywb1nEMpSJdtalIdW44lCG0qFzc2jONz2gyVcdnEzgcOiCcuRZTtvyQRVzAEqw2zOUxL6nWHUkoKyrMLi+2OrPHG8ztnJglPaVIOWG22kANoCEnXYC22HVHVHhv4iRbYIiVifbplKmJxwhKWkE6+Xijipt0dl0rA51sYm3RC0o55WmN6wdmc/7+yBmQK8IboOiUSlnSlu540K2GLbBeJ6JSZSYmKhMKE7Nulbh0ZOq+qKvH1WpFam5adpr5U4gZHAUFPlBj0oJ63jfaqPPlWnXfJsbZugHlF46odqfNFHhKq8L4clJkm7mTIvzjVF4dh80ee1To9CMtUbMqoFDRX6XiCUNg4JoraVyKF4f3OK45ITrtAniUdsdEFbQobUxZbm/6WtfzXviq3Q6K7SqoziGRBRmWNIU/srGw/THdalJ4n79jh0uMVkQQbph/umr0yPbBLR+5Ep6FPsgExPW2q7udonEEZ9K2lxN/iqvrEHdH7kSnoU+yOaUXHGk/J0QalkteCbChQogdAoUKFAAoUKFAAoUKFAAoFoKYFoxgSMFdxHvnCb+/XFtVu5M36FfsipwUbUR75wm/v1xeTDKJmWcYXfK4kpNuQwy4aMkrTRk+5Y6hrEMzpFhOaX1XNr6xGrLmWAm5ebAH/qECSNzGhoVdKpkHlDlocO5xRyLF2bIOqxeMdGWWPJLVZy4o5McdNFrR62KrU6hLtFC2ZRSUpWk7SRrjmMfkpUPQqj1h/DMjhxDyJLSWeIKs6r7InVGQaqUi7Jv30bqcqrGxtEbipprsVqThT7mc7k7zbczPpWtKSUosCbX2xpTk3Lttla3m0pAuSVAWgURuZ0NtV0KmUnlDtjHtW5tRlJKVOzagdoLxi+WWPJPVZLFHJCOmi3w7WOGqeubISEh5aEZeNINgYoN0GZcmUSNCY1uTrozW4kg/76IJaNRpeh09MjKZtEkk9ubnXDTuHZV6ut1hwrVMNpyoBV2oHmiMXGM7KyUnCh+UpElLyrTCZVohtISLpEQcRUCWqNEmpZuXbQ4pslBCQLEaxF6BbbHFpKvNC65KV2M8cXGqMy3LKoWZqbpLxsVflEAnYRqIjTSe1PmgelsFUySrXC0vpUP5yuwX2uvaLQREXTbyRTNOM56kJihKMdLATc2/S1n+a98GFVp7NUpz0m+m6HU5T5PLEWi4ek6GuZXK57zK868xvri1J1aoWcrlqQ0IVHSzA6gidoa52hvfoy4lVjxkHUR9EbjR+5Er6FPsiqrmDaZX5pEzOJWHUJy3Qq1x5YvZZhMsw2ygdq2kJF/JFc2aOSKruSw4pQk7HYUKFHMdQoUKFAAoUKFAAoUcvCvAB2BaCmBaMYHrB4mOBntEUZd/zfxr8+uL788/hfbFPgvuI8f/AO+b+/XF+VADbGgMWnOVroMctN7LtfbECcxVRZBZRMVBlKgbFINyOiG2MY0CZWEN1JnMdVibRuiT5oRzj5LS04ONr7Y5ac/hfbD2ftc3Fa8Vr+JaPLKKXajLpI1EZ9YjEm+Ea5JdyZ+efwugwrTnK19sN06qyVVZU9JPpebSrLmTsvHJ2sSNOUlM3MtsFQuM5teCndG6lVjtpz+F9sK05ytfbEeTrtNn3tDKzrLrlr5UKuYn5tcFNdwTT7DP55ytfbC/POVr7YanapJyLjaJmYbaU4bJClWJiYk5gDfUYKfcLTGLTnK19sRp6bmpGVU+pLagm2oXiyirxD3Hd849sBpWHFLo/wAOnphdlL3gyemBubd0Eo86L3QgqFuW0UaajPdi5mHFuJmUOZFKKO2tca7eYxtGWaAMVO+DJ6YRxU6NsunrRnLGIpxaGmVS6s2RKi5axOzyeWHmq9NuzkmCyEoeWpCwLkJ5CdW2CjTQDip2/wCrp6YXZU9f9WT0xnk/V5+SrEzlSt1htPat21E2HH9McNfqLTukVLJWh0oSlGY2TcXOu0FAaL2UveDJ6Y4cUvD/AA6emAIV6eStjNIoyvKVbtjsGrpjwnEs2ShKpJKSQonWddhqA1bYKA0Hsqe8GT0xzsqe8GT0wBTFWm3sPCdSgsOlwJOTtiE317YbFdmSkNBlZUEpUVkWKr22i3lMFAaCcVPeDJ6YXZS94MjrRnNPxFPPzCEuS1w+8Ui9xkGrUOmCmAC97KXrfq6emPMUdovIxgSMFdxHvnCb+/XEPdDq79Lw6re6ihyYWG8w4hrvEvBfcR7+fm/v1w5iygjEFFck0kJdBC21HiUIfE0pq+xPKm4Ou4Nbm1Fp0zSFz77Tb8w44QorGbKIJZ/B1DnrFcg2haTcLbGUjojKpCp1zBFSW2ptSNfbtLHar8ojScPY7plcKWVK3vMnVo1nb5jHVnxzT1R5Ry4ckGtMu4SobSEZRrAFhAHumUiQYoiZ1qWbbfDwGdCQCQYP0wG7qXyXHp0/jEMDe4i+dLbY3uVj+7jl+fV+EF83Iy060W5lhDqSLWWm8CG5X8m3PTq/CDc6xGZuMjoMCvGrMVr1NfwViluZlCoMlWkaPERxpjVqbWZWoUVuppWEtlGZWv4vKDEPF9Abr1EdZsNM0CtpXIRGUUeeqJaXh5D6W2p14JWVH4pvrsY6a9RBP3RztvBNr2YaUKXXi/FDtemkkyUqrJKpOxRHHaNCSLbIh0mnMUunMyUukBttNtXGeWJwsI5MktT47HXjjpXPcQisxD3Hd849sWcVmIe47vnHthCgFOLQ02tbhAQkXUTsAjw3My76fybraxlzEA31Hjj1MNB+XcZVqDiSknziIEjRESM2uZDxWpbeQjKABqA/CGA9ytYp84CppxKQkaysZba7fhEkzMsL/lWhY98NRimOEpYoUkTLmspVrA4r++H2cOMMzJeU6pd1BWVSRbUD74ALJialplCVtrScwvY2vaIK69TUJClFWXSFv4mwj8IUhRjI1BT6XLt6IISDy31n2R4mcOMzRUS+tGZ4ukADjA1fZABKYq0nNNvLazKEvtGT7R0R7l6jJzDCXkuIQCLgLskgctoZkKO3T9PkeUvTatYHajX07YgLwjLrUpe+XASgJGoarW90AFw1OSry1NIWi6VZQDbXx6uWPIn5RTzjWdAW2oJVcga7bBEJrDzLMww8l5d2VZhq26gPwhTuH2Zx4ul1SCXNIbJHIBb7IALNpbLySptSFpSbXTY64diLT5FqnSiJdsXy7VWtmMSoDBRdxSRdwrNJGCu4j3zhN/fri/uOKKDBfcN75wm/v1w9iWsuUKnCcRLKmAHEpUhO2xvcxqTbpCt0rJdTpEjVmdDOyqHk8WYax5oyXGOElYZmGpmUdUZZxXaq40K22g+kt0KgTbd3ZhUsobUupItAxi+tKxe4xSqIw5MoS5mW6EkC/ujr6fchOn2OTOoTja7hlgmqPVbDEtMzBzOi6FK5bG14rN1H5LD06fxi8wxSOBKDLyJUFLQm61DjUdZik3UQVYWAAJ/Lp2DzxOLW9a7WUmns0/A1uV/Jtz06oNidUBW5YCnDjgUCPyyvwgunZxqSlHJl42bbSVKNoTPzldDYeMasGsc1xyRkW6bJG87PHRoA2gHjgHxVg13D0jJz7ClK1ATCgfir5YJ8Jyj2Ia7MYlnkdoCUSqVDYBxwZVOns1OnvScwgFt1JB98Vjk2mor+yUse6nJ/0U+CcQortEQXFDfLPaOpvrvy/TBILRitImJzBOLVMPJVoc+R2yTZSCdRjZWHEPModbVmSoAg8ohM8FGVx7Mpgm5RqXdD0VmIe5DvnHtizisxB3Hd849sQOgB5wuCTeLV8+jVlttvaB41qsMvJQqVBaSnWtSDf4t7k+eCR95LDDjy7lLaCo226ohS9ZkZphCluoa0gNm3VC5A4/NDClcxV6s9KF9MsjU0V2yHtteq30a48oq1XfIQuTyDtVEpBFwTaLkVKQCBlmmgLEpAVqtHZSeYnZMTTZIaN9Z5AbXgGKhNaqIdlm3mEI0zuU9qRq1bOmFOO1dqqzL0tnUw3lCUKN0quBsEWvCNOcUkmZYUQCUkkauWGl1hhMiibQhx1DjmRCUC5URydEAFc5V6w1MPNKlElLZA0iW1EDy+WEqr1YB0iUTZDgSkZDciLbhaRAJXNNtlIBUlSrFN+URxdWkUtFaZhC7JKglJuSByQAQDPVGYptR/JKbdaJDJQkgkeSIEnV6w02ltUs46kpUrOtJKuOL9NTklJvvpsWsCM3xT5YbbrMip1TSnghaRchR8pG36IAKhdQq7iQ4lpxtS2r2CTZJAVxdET6dVnnp1yVmUgFGVKSEkZiRf2RbA5hcHUdkLRoBKglNzrJttgA9RdxSRdwrAfwX3Ee/n5v79cXymwvUuxHGDA7g6XQ7RnlKUsHf83sUR+/XF7vNvvnOuYAoaXRqc4SpckwonjLYh5mSl5ZNmGUNjkQkCObybt8ZzrmFvNvv3OuY3U/IumPgkAWjw60h5OVxCVDkULw1vNvv3OuYW82+/c65hTT22whkENpSgHiAtHVNhaSlQCgdoMN7zb75zrmFvJvvnOuYH3BIcbaS0LISlI5ALR7IvDG82+/c65hbzb79zrmNA9LlWXFZltIUeUgGHEJDaQlIAA2CGd5t9851zHd5N9851zBZlD4isxARwQ75x7Yl7yb79zrmPDlOl3kFDmdaTtClGMGAR5oPNKbUSAsWJG2KPsSlTMoWt1xTaEkBPGSb3J6Y1HgGneD/9RjvANO8HHSYazKM07GZIBIzrNmyji1g38nlh+VpCZWUXJpfcUwpvIATrF73N/pjROAad4P8A9RjnAFN8HHSYLNMzbwtItJCQt02SRcnlv74kqosuZBuTDjiUtrzpWD2wOv3xofANO8HHSYXANO5j/qMFgZm7heRddccW46Ssi/bRxGGJZDwIcXokoKUp47m9z9sabwDTvBx1jHeAab4OOsYLAzTsakrLGdyy3A4e24x9HljxM4al3G1aJ1aVqI1q1jUq/wCJjTuAad4P/wBRhcA03wcdJgsALSAkADYBHYM+Aad4OOkwuAab4OOkwWAGRdxccA07ilx0mKeMYEjBXcR75wm/v1xcTk4xIyrkzMOBttsXUo8UU+C+4j3zhN/frio3U1vpwygN3CFPpDluTXDY46pKJPJLTFs6jH8xUXHEUSivzqUbVk5RHF46qkktIqWHZhhCiBnSrMB9kR9y6oySqQuRSpKZpDilKSTrUDsMHim0OJyrSFDkMVyaYScdJLHqnFS1HlDpW2FcovAlWsePUXW/RJpCSopStZASrzQYhIGoDVyQF7qKE9jCTYXD6bHphcKjKaUkPmbjBtFvhXESsR05U5vfQ2cKAnNeL06hATuV68NuenPsEFdUnRT6ZMTav3LaldAjMsdORxQY5twUmU1fxrIUJwS6iqYmlbGW9o88VrmM8QNM75Vhd7QAXvpNdvNaBrc+leG8VTFRmxpS0M/b6+2OyNZWkFJBGo7RFcihiemrJY5TypyugZw9jqn197ewSqXmOJC/2vNBPmIHlgOTudyLda4UYm3mlh7ShCQMo17NkGKUi1olk0XcC2PXVTBSs4zmqF285RngyVZUuJcSQYewvjWWxLMuy6GFsLbSFALIOYRD3T0gYWuANTyYDpQ9iuNpJ5IIl320H6Fix+2OiGOE8V1yc88s4ZK9jZYhVepN0ilvz7oJQynMQOOJIXmTdJ1GArdBmVziqdQWFnSTjwKwO9Ec2OOqSTOnJLTG0PUHdDYrtVap7ci42pwEhalC2oXgyTrEY9hRlMvuklhsZUNuOJAHEADGwjZFephGEkokunnKcXqGJp55pha2WS8tOxFwL/SYC53dLTTZ1UpOUp5pxB7YFYNvLBu8tLbanFmyUi5jFqtIzNdYquJAq7TcwEpTb9nZeN6eEJt6+xmecor8TZ5SZRNyzcw2q6HUhSfMYfgN3Narv/DqZZR/KSisn+XigyiM46JOJfHLXFMUKFChBxQoUKABQLQUwLRjAkYK7iPfz839+uLOqU2Xq0g7JTSMzTgsRyeWKzBR/sR75wm/v1xf31xqdO0Y0muTGq3gms4dmN9yGkeZSbpda+OnziLLDm6VMsOplqynSoJy6YCykecccairWLWjMt03D8nJts1SWQlpxxzI4lIsFbdfnjux5Vm/DIufJwzxvDc4Pg0uWebmGUvNLC21jMlQ2EQI7qXyXHpk/jErc6W45hGW0hJAKgm/JeIm6iP7rD06fxiGONZkvsvklqwtje5X8m3PTq/CLzGN+xOokbdCYpNyr5Nu+nVBNXJNU9RZyVT8Z1pQHntG5XWdv7Fxq8P9AJuSAZqgePtI0GpNzrsqUyD7bL19SnEZh0RmG5hOiSr8zIOnKXkWAPfJOyNYuLXg6njLYdNzjoy6o40xPSK0abNLlSpKk3KW9RB5NcagyoqZSo7SAYx3Hvy8P/tfhGwy/wCrt/8AKPZG5opRi0u5mCUnKSfsCG6h8lD6ZMU+PqYXsL0upt6ly7aUqIHEoD8RFxuofJX/AN5MXCqemp4TRJLSCHZRIF+XLqjYT0Qi/sJw1ykvobwdVU1XDMrMFV1oTkc17CIoaIBX8fz9TUM7EgNEyeLNs98DOFsQqw5I1iRmNS0pJbST+38Uj8YO8B000/DLKlgh2ZJdWTt1w2SG25Pz2Fxy3FFeAKw3/wAUnfTO/jGujZGQ4b/4pPemd/GNdzWheq/Zf8G6btL/AKDWPKqqm4ddS2qz0wQ02Bt17fshyjUBqWwg3SnUD8oyQ55SRrgdxMyvFONZejNPKbalG9I44jWUq/3aLPsFm7fKapdeMpRik3XuFuU20rBPA8yvD+M3aZMEpDpLRHlFyDGug3jGcYUF/C9Ulp1ubdmVOHNpnfjZh5fNGs0eeRUqXLzaCCHWwr6YbqalU17mdO3FuDJ0KFCjkOwUKFCgAUC0FMC0YwJGCu4j3zhN/frh7E0tVZmmWoz4amkOJUCTa4F9URsGutooryVLSk7/AJvUT/HXF8Zhk/vUdYQydOzGrVAbLVvGkuNHOYeTMKGrO2sC/tiDPUDEuMZto1RtumybSrhsKzKP/wBwf6ZnnkdYQg8xe+mR1hFFmp2kkR2rVNjdMp7NMkGpOXTZtpOVMUePKRO1qgiVkWw46HUqsSBqgi3yzzqOsI4X2T+9R1hCRk4y1FHBOOkGsA0edolFclp9oNuqdKgAoHV9EFR1wyH2R+9R1hHrfDPOo6wjJycpamEYqMaQCYkwFMu1PhahupZmArOW9nbcoMPytbxlLtBqaw7p3ALaRLlgfLBmZhk/vUdYRzTM86jrCK7raqSsTaSdp0ZrM4PxDiKtcKTzUvJXKe0KirUPNGnNIyNJSeIAQ3p2R++Qf8wju+GedR1hCzySnV+xuPEoXXuD2O6TOVqgGUkWw47pUqsVAahF5TmVsU6XacFloaSkjygQ6X2edR1hCEwyP3qOsIXU3HSNoWrUZvX8BT07i4zMs0neT60rcVmAyn9rVGkNtpaZShIslKQAI5p2OdR1hHd8M86jrCGnklNJP2FhijBtr3M+o2F6vJ48cqj0sEyqnXFBWcbDs1RoThIbUUpzEDUL7Y86Zgn9KjrCFp2bfpUdYRk8jm02bDGoXQMYPoU7JTVQqNTbCJqbdJCQoGyeL/fkgt12hrTsW/So6wjomWedR1hCyk5O2bGOlUUGNaAuvUJbDCQqYQoLbB1XPJ0QzgOnVSk0dUhU2Q3o1ktWUDcHzQSGYZP71HWEcD7IN9KjrCG3JaNJm2tWofhQ1vlnnUdYQt8s86jrCEKDsKGt8s86jrCFvljnUdYQAOwLQR75Z51HWEDkYwHsGNpXRHipIP8AaE3tH8dcX+ib7xPRFFgruI984Tf364WI5arb2enKbVVSxabKtEWwpJsL7Y2Kt0LJ0rL3Rt94nohaJvvE9EZThuvYtxJPqlGKqhnIjMpSmgYtqzN4zwyyJx2eYnpZKgF2atb6Iu+nalptWQXUJx1VwaBo2+8T0QtGjvB0RS4YxGziSm75bTo3UHK43e+U+6LWbmWpOWcmHlZW20lSj5Ii4tPS+5ZSUo6l2HdG33ieiOZEd4nojOGcTYixbVXJaiuJkpVHxnVJuQOXzxZv4exZJsF+UxEuYeSL6JxAsqK7NcSdMks1q0g1DaD+wnojuib7xPRAXg3GztXmlUypthqcRfWNQXbaLcsGpOqEnCUHTKwmpq0c0TfeJ6I8lCOJCeiKHFuKmcNyKV5dJMO6m27/AGnyRQ0uUxdiOUE9MVgyDLmttDbesjlhlibjqbpCSy1LSlYeBtu3xE9EetE33ieiMwq9WxVgycaEzUBPyzmxS0/GttHkMHlDq7ddpDU9Lkp0g1g68quMQTxOK1ewQyqT0+5ZaNvvE9EcDTZ/YT0RnuMZ7FOH5duYFWQ4y4vKMjISUxfYDqE3UsNImpx5TzxdWCpXJA8TjDXfALKnPR7hNom+8HRHNEjvE9ECeLcTTUo+zSKR21RmCNYF8g8sEVNammKe2icmNO+B27lrXPmhHBpWx1NN0iVom+8T0QtG33ieiA/GC65SpB6pyNXUltBBLKmgbAm2oxSYYqOLcTIfcarDbCWSASpkG5ikcLcdV8E3mUZaa5NL0bfeJ6IWjbP7A6ICKlI43kZFyZarbMwWxmLYZCSQOSCegTb09QpOZfVmdcaClG20wkoUruxozt1RYaNHeJ6IWjR3ieiAZC8V1iu1BuQqSJWUl3ihJW2FXPIIpsT1vFWGpxqXdq6Xy4jNdLQFtcUjgcnpTElnUVbRqWjR3ieiFokd4nogIlZLGU5TGpxqvtflWwtKCxy8V4tcGT1TnKdMJqzmeaYmFNq1AWtaElj0q7Hjk1OqCPQt2+IOiBmCmBaJFSRgruI984Tf364tKuP7HnPQL9hirwV3Ee+cJv79cWlY7jznoF+ww0e6Fl+rMx3J+781fwf/AOQg6xvMMMYVnS8QM6Mqb8ZOyMywJK1Waqr6KROIlXQzdS1puCLjVBhOYFrlaUgViuh5pBvkQ3qjuzRju6mzhwuTxaUiFuSJXo6gog5bpA5L64uN02cMthfRpNi+6EHzbYIKJRJWhSCZSUQQgayonWo8pgV3WAeA5U8Qf/AxJSWTqFIq4uGBpjm5bKpaw44/lGZ543PkGqDciBLc0Wk4RaAOxxd+mC0xLP8AyMrg/jRjmIQKTujh1ntBpkL7Xy2vGwpN0AiMex5dWO7J1m7QjYG9TSQTrAEW6nmEH9Eenf5yRkON3VVLHqJUm6EqbaA8+32xr0u0lphttKQAhIAA4oxvEB3vukFa9QE02r6NUbMggoEHUcQgvoOn5nJjE3ISs6kJmZdt5KTcBaQbGPUtKS8m1o5ZlDKNuVCbCH4R2GOW3R1pIBN1XuBL+n/AxBw3iBqgbnqXzZT63lpZb41KvE/dV+T8tfwgewwBLpk6jDUnWWnFqaaeUkjibN7gx6GKClhSb9zzss3DK2vBo2C8PvsaStVQFdQm+27b92k8UGAGqBzBmJW8QUkLWQmZZsl1Pl5fpgjBB2RxZdSm1I7MWnQqBrdBH9z5z/L7RFBuTECQn7m35VPsi/3QvkfOf5faIB8B4c4blZpzhCZldGsJsyq2bVHTjSfTtN+5z5G99UaVVarK08Mtv9sZlwNJSOO8TpdhuXZSyygIbQLJSNggAqGCnqbU6bPNTsxOBEykLS72xA5RGiJOqOaUYxS0s6YOTb1DMvLNS5c0TYRpFFSrcZPHGX7rPdmU9AfbGrxk+6z3Zk/QH2xXpP5SXVfxGjYdH935D0CfZEtqUZl1OKabSguKzrsPjHliLh35PyHoE+yLKIS/ZnRH9UKBaCmBaEYxIwV3Ee+cJv79cWtY7jznoV+wxVYK7iPfOE39+uLyaYE1KusKNg4gpJHFcWhk6aMkrTMq3Jx/b01/L/8AyEayIGcNYJlcNTzk0xMuuqcRkIWBbb/9QTxXPNTnaI4IOEKYoG8d0pdWw0+00nM63ZxA80EkeFIzXvsMSi9Mk/BWcdUWjOty2sMol5ilOqyOhekQDquOONDcebabK1qCUpFyTxQL1Xc+p89N79k3XJCZvfOzy+aIruBKnNt6GdxNNPMHUUBIFxF8jhklquiENyC00CjSV4s3RC8wLsodCiriCU++0a9bYLRWUPDdPw+wW5JnKVfHWdalecxbW1QmXJraS7IbFjcLb7syndPpT0tWGau2n8m6AkkDYocsHWGK8xWqMw+hY0oSEuovrSqLOfkJeoyq5aaaS60sWUkwHq3NkykyX6RVpiSJ/ZGuKbkcmNRlw0Jtyhkco8phuXEoF1EADbePLMw1MNhxlxLiDqzJNxAl2Ez0x2tRxFOzCONCbJB6II6XTZek09uSlQUtN7Ao3OuISUV2ZaLk+6BLdWN6BL/zA9hhzAMo1P4FMq+gLbdcWlSTyXi8xJhxjEskiVfeW0lC890C5MPYeoTWH6YJFl1bqAoqzL264tupYVFd7Jbb3XJ9jK1pnsA4sBSSpgnVyONk+2Nfp8+xUJFqbl1hbTqcySIrsR4Wk8SSqWZkltaFXS4gDMPJHMN4bGHZZcs3OvPtE3ShwDtDx2gyZI5Ip+4Y8cscml2Im6Cb4PnP8vtEUO5MRvGfFx+kHsg0rdHbrdKdkHXFNodtdSRrFjAzK7mrMiVGUrM6xm26MhN42E47TgzJwluqaQZOOIaaU4tQCUi5J4ohUOqCsU5E4lGQKUoAXvqBtA+7gBx5pTTuIKitCtqVL1GCGhUduh0tqQZcU4hq9lKFibm8Railwyqc2+UWMZRus92ZT0B9savaBrE2C5bE001MTEy60W0ZQEWtth+nmoT1MTPBzhSLTDvyekPQJ9kWURqfKJkJFmVSoqS0gJBO02iTEpO22XiqVCgWgpgWhWaSMFdxHvnCb+/XBDADRsXUqgSDkrPOOIcVOzSwEovcF9cT/hMw7zz31cVWKbVpE3lgnTYXwoEPhNw5zz31RhfCZh3nnvqzG7OTwZvY/IXwoEPhMw7zz31ZhfCbhznnvqzBs5PAb2PyF8KBD4TMOc899XC+EzDnPPfVwbOTwZv4/IXwoEPhMw5zz31cL4TMO8899XBs5PAb+PyF8KBD4TMOc899VCO6Zh3nnvqjGbOTwbvY/J7xljRvDaES8u0H554fk2+95CYzyo40xWidCDP2dv8Aomm9SfJ5Yr65WVT+MF1hkaRtLyVNpVqulOwfZDvDMuULZWh1aHS9dz9tvPawHmI+2OyGBxV1ZySzqTqwwwzuiTgmmpHELGiL5s3MZcov5R+MaOlWbXxcUfOtTmjNNybTZWrerWjzq2qOYm/2xqFH3R6OzSZVqded3whoJcs2TrGqJZenl3iimPqI9mw9hQIfCZh3nnvqjC+EzDnPPfVGI7OTwX3sfkL4UCHwmYc5576owvhMw5zz31Rg2cngN7H5C+FAh8JmHeee+rML4TcOc899WYNnJ4Dex+QvhQIfCZhznnvqjC+EzDnPPfVGDZyeDN7H5C+FAh8JmHOee+rML4TMO8899UYNnJ4Dex+QvgWhg7pmHeee+rMPxOUJR7opCcZdjK8RfrY9NNf6hyKe3ki4xF+tJ9NNf6hyJlErqKJh+aLTTDk27MJCdKkKypy7bR7OKUlgjSPHzJPM02DdjsseiFY8hjV8J1NysYen52alpUvME5ClkADVeBaSxe9PompOoMyiW3JdYStLISQq2qNjmm21p7CvFFJO+4IQ4GXVIzhpZTyhJguwHQJWdMzVagjNLSYvkI1E2/CGZnH9U32oyaJdmWSbIZDQtl8sO8rcmoK6M2kopyfcFIV4PcR0uTrWFWcSyTKWXgPy6EagdevVAjQ6Wus1iXkUm2lV2xHEOMxsM0ZRb8CyxOMkvJCS2tZshClHyC8cUkoVlUkpPIRaD/E1cGF5lNGobDLGiQNI6UAqJMe6BNMY4k5mmVVlrfbaMzTyEhKonvy062uB3hjelPkzzVCyKy5spy8ttUTUrmKLVVpCUaZhRQUuICk9BjQcSuJm9zGXnFMtNuOltS9GgJF7w+TM4tcdxYYrT57GYQhc8Ud1RPo1QmKfPtFgpstaQtKkghQvs1xaTpWiUUm6ZAAPIYVxsjVsdVZeH2ZMyUrKgvk5itlJ4ogYfXJY4pk5KT8iy3NMpCkvMoCTr2RyR6iWnW1wdL6datKfJnEIAqIABJOwAQ46ypmZcZOtSFFPQbRoCpeWwPhRibLDbtUnNinBmCePUPIIvky6aSVtkseJyu+yM9W042LrbUkcpEeYM6JjOYnKm1J1lDMzKTCsigWgCknjisxnQEUCtllkHe7wztX4hxiFjlerRJUzZYlp1RfAPx6DLqk5g0sp5csGOBKBKTTc1WakkLlpQdqg7CQLmIz+PapvtSpZMu1LA9qzohbL5Yzdbk4wXYFiSipSfcFRCtyC55IO8TUySquF2MTSLCWFkAPtoFhye2IGAqk4ity9OUyy4w8s5s7QKh5jtgWa4OSXY14amot9wUKVJ1KSQfKI5tB8kF+6IwV4v0LLd1KbSEpSNpMeK4GMO0NqhshCpx8aSbcsCU8iRyRsc2qMaXLMeLS3zwgTEbZGJxtkcX+Q/wBf7O3oO0jKsRfrI9PNf6hyKjji3xF+sj001/qHIqDsjs6bnFE4+o/lZpe598jat51f9sZpxmNL3P8A5GVbzq/7YzQ8fnhMH8kxs38cDSqAN77lc862LKWly5+yM0J2GNMwypM5uZVCVSfyjYXcfbGaWg6f9p/9Nz/rE0nCaBMbmtTbXrSM9r8Wq8U25i2F4pKjbtWVERcYZXvPcxqTyxYKK7eXVaKXczfQ1ioIWq2kZUkeUxD/AFyFv9sZVYvdL2K6gskk6W3RFjubrUnFzKRsU2sHy6og4ylzLYsn0KFruZh5iLxYbmzSlYsaWNjbSyT9kdE2tj+jninv8+SDjRoM4tnwBtczdIgsrZ/8I5LzN+2BDGL4fxXUFg3AdKejVBdW/wDhHJeZv2xGaqOOysP2yGaw/Jn89Y9In2iGbaodlBadZBGx1Or6Y7pdjjiuTVMf0KarTMgJZbKNHe+lcCeLivESk004Iw9N1Bz87mX02AY7ZKbcphrdWzJYplif2th8kVW5tPPmuKkFLU5LvtKzIUbgW4482MZbN3welKUVlquQUlyqZqTRXtdfF/pVB7urkI4LaHxQhWrogWxBLNUnGDzbIs03MJUkDiFwYKN1QaVmlzKdaSlQv0GLSleSDIRVY5oz+WWUTLSxtS4D9saHuqthUrTJm3bHMk+awjPZRBcm2WxtU4kavPB/uqvJCKbKA9slKlEdAh8i/wDNChcX8UrHqQ3vfcknHEiynErJ61ozS8aVQnN+blc9LoupbQWCB57xmo1QdOvyn/0zqP1j/wANKw+gTG5XPNr1hIc+zXArgbVi+Q/5z7IKqE4JTcqnXVdqF5wL+XVApgb5XyP/ADn2RKP65Csv2xmhVikKZrs9iNTGnVKMDQNDXdVtZ+iMjm5l6dmlzEwsrdcUVKUeONXm8QJpm6CuQmFfms20lJudSVQE44w8aHV1ONJ/NJklbRGwcojOllUql7o3qVauIMxtkYnG2Qn+Q/1/v/4P/j+0v6MrxF+tD081/qHIp9oi8r0s+9MBTbS1jTzQukX/AMQ5FVvGbt+rO9Ux1dPKKxJWcvUQbyNoNMF1ynU/DFRlZuaQ066VZEnae1gEMSN4zfgzvVMed4zd/wBWd6ph4qEZOSfcWbnJJV2L/BmJkUCadZmklcnMiznKDyxKmcLUeamy/J4glG5RZzFLhstA5LQL7wm/BneoYW8JvaZZ3qmElGOrVGVWNGctNSjYVYkxHJIorOHaOsrlmv0r3f8A+zAxTp52l1BidYNlsrCh5Y8GSm/BneoYW8Zs/wCGd6hhoRhGOmxZSnKSlXYNayKJjPJPsVFqQnQkJdbf1BX0x2nTtJwTTphTE6ioVJ9Nhovio+mAoSM4P8M71DHN4zngzvUMT2o1p1cFNyV3p5G3nFPOrdUoqUtRJJ4yY0XhCiVTAkrSHqs1LOpQkqzC9iOKM93jOeDO9Qx3eM3a293eqYfJCE0uaoSEpwvjuE8jh/DrM407MYkYcbbUFFCUHtrcUD8280uvOPoUNEZkqCuK2aGN4zfgzvVMd3jOeDO9QxsUldysxt8VGjRsWTGHsTS8qkV1lhbF/wBkkGK2jT2HMGl2ZYqC6jOLRlSEIskQFbxm/BneqYW8Zzjl3OqYmsMdOnVwVeWTepR5PVRnXalUH5162d5ZUbcXkgxka7S8RYbbodZmN6zDNtDMKHa6tkBm8ZvwZ3qmFvGc273d6hik4wkkr7E4SnFu13C6lUSiUKeTUalW5WYSwrM20wcxURsvFDiauuYgq7k4pOVsDK0g/spiv3jOeDO9Uwt4zfgzvUMEYxUtTlbNnKTWlRoIMG4nboUw7LTiSuSmRZYH7J5YfmMLUiYmtPK4hlEyijmyrNlpHJaBgSM34M71DC3lOX/VneoYyUI6nKMqsxSlpqUbCjFGI5FVHl8P0clUozbO4RbORyRU4Sm2JHE0nMzKw202olSjsGqK3eM54M71IQkZvwZ3qGNUYRg4X3DVNyUq7F9jupS1SxIqakX0ut6NNlp5YvjX6ViXBokqpNIYnmPiKXxqGw/TAHvGbvbezvVMLeM3f9Wd6phHjxuKV9hlknqbruMHUopve2q4jbIxoSM34M71TGyxy9dJPTT8nX0Ka1WD0kLyiv5ub+/ch2GZJQEoq5A/O5v79yHc6e+EcCs9Dgr3q9Tpdb6XZgJMuoJWCNhPJyx6drUk0DdwqIVlypQSb2v7IhTmF5GdmXH3HlhaypRsRtIt9kOu0Nkr0jU46y5nzBabXF05SI3kzgk8MyJVl02sZdVrHttkeTW5C8yNNfev6SyTq4ojLw9JuO6d11S3roIcVbMMvvjx2NSeR0CZdu8kpWbg5rm/tg5DgsWKlLTC220KOZ1JUkFNrgbYeXMNomW5dSrOOAlIttttitRRUoVLLbnnEKlwUgpCRmBNzcW8kSZ2QTNzDMwibWwtkEDJbWDt2wchwTHFoaaU4s2QgEqPIIgCuyCmFPZ1hCcouWyL32WiSWErlnGHXysOAgqJF7GKoYZlhLOMqnXF6TJrJBsE7IOQ4Jy63ItLSha1BSkhXxD2oJsCeSPJr1ODrjZfILYUSSg2OXbY8cRnMPMOLSd+OpGjS24lOUBaUm4vCXhqRWtxWlWC6FhWvvvdByHBJNdkQzpCtwDPksWze51iJ6FBaErGxQuLi0Uhw1LqYKFzrqlF0O5iEnWBa1tkXLQS20hvODlFteqDkODqXW1uKbStKlI+MkHWPPDM7PsSCUKfJAcVlSEpJJMJqUlWZl2ZbQhLr3x1X1qhqpU9FQDNplbC2V50qQRcG1uPzxvIcHOG6feWGnH5z+j1bddvohKrMilsLLuohR2HYk2P2xD7GZPK0DMulTSQEnMNubNfphw0GUKptRfX+ci1riyBe5t5zGchwSW6xJPTO9kOK0hUUi6DYkC5F47NVeTk5kS7zhSsgHUkkC5sLni1xFYobLM6JjfjqkpcU6lo2yhRFiYcnaNKT82Zlx1SV5UgWOoWN4OQ4PRrsglS0qdICM1zkNjbbY8cehWZC6rPA5VZTYHba/siKMPy2kUVzTqmyF5WzayM220eJbDcpLqCkzLh/JqQbkaybi/nsYOQ4LCYqknLyzUy67lbetkNtt9ceXazIszK5dx6ziAkkW5bW9sQlYeZeYaZfnX3UspKUawLAi0dfw5KzC0OKmXM6FJVmFtdgBbzaoA4JIrtPK1pLpTkCiSUkA5dtjx2iRJz7E+2pyXUSlJsbptFcnD7IdUtU46tNl5EG1kZ9tolUqmM0pt1Lbyl6RWY5rC2rkEHIcFhF5FFnTyiL2MlfuagblWkLlVFSEk77mto/jrhze7XNo6I8SS0iVUCofrk3x/x3Iezo74dMMroW0ed7s80johb3Z5pHVj1nR3w6YWdHfDpjeTLR53s1zaerDM1vaUlnJhxkFDaSpVk67RI0iO+HTDUy2zNSy2HFdq4LGxjOQtFazWaZMPIaS0QVtF0XSNQHL5Y88N07eaJlMstWdwthCWxmuBfZ5o9jD9NBWUqWkrzA2XxKFjHRh+lhIRYlvPnyFdxe1oPyC4nlNZpi3G2kNlS3gkoSEazm93HDtSn5KlqbS7LKXpASNGgGwG2OJodPS424lSg40EhCwrWANkPzlPkp91pyZCXC1fKknVrg/I20QxWqaZsS+913JsF6PtSbXt0R6bq0i860hqUcc0iUkqS1cIvsvDiqJTlTW+bWczZrhVuK1vNaPLdEk2ltqbedQEBIKUuWCsuy8H5GWj1Tp+SqanAxLkaM2JUkWOu0TH95yyAp/RNpUQkFVhcnZEenUyUphc0DirOG5ClXtrvEl9mWmkBD6UOJBCgFcRGwxvIWj0GGTsaR0RXzdSkJR5bCmFLdQUjKhAJUVbAOiLPOi1syemKoUGRBWovulalJUFly6kkXtbpMZyFobNdpKUJK0BGZCl2WkA6jYjzx6NZpgmlS5aIcSpItkGsnk6Y6cP0wpAWM5DakXUq57Y3J8949OUGnOzCJhSlaRDgWCF8YAH4CD8gtDk7PSEhMMsvtgF4nKQgEC3LEUV+lKk0TQZUULcLY/J678vmiZUaZJ1PLvgk5UlIyqttt7ojKw5S1oyKCigZiEhywBP/AOQfkFocXUpFE5vQsEu7bBHFa+bzaoabrVOXKb6UwpDOYJK1IFtfHD3A0lvhMwXVl0asxXrtltbzQmaNIsyDskFKU07tBULwfkFxJUrveal0PoZCUrFwFJ12h7QM80jojqC2hASFJAAttjukR3w6YOQtHne7PNI6IW92eaR0R60iO+HTCzo78dMHIXE86BkfukdEX8UWdHfjpi9hZX7jKvYx6ouOJrNSAcUAJ1/UDqH5RURtI5ziumNdXRaU4tTi6ZJqWtRUpRYSSonWSdWsxzgOkeKpL1dHuj0oZ0opaTzcmBuTeoyTSu84rpMLSu84rrRrfAdI8VSXq6PdC4DpHiqS9XR7of1C+JP08vkZJpHecV1jC0rvOK6xjW+A6R4qkvV0e6FwHSPFUl6uj3Rvqf8A1D08vkZHpXecV1o7pXecX1o1vgOkeKpL1dHuhcB0jxVJero90HqF8Q9PL5GSaV3nFdJhaV3nFdYxrfAdI8VSXq6PdC4DpHiqS9XR7oPUL4h6eXyMj0jvOL6xjukc5xfWMa3wHSPFUl6uj3QuA6R4qkvV0e6D1K+Ienl8jJNI7ziusYWkd5xfWMa3wHSPFUl6uj3QuA6R4qkvV0e6D1K+Ienl8jI9K7ziumO6V3nFdJjW+A6R4qkvV0e6FwHSPFUl6uj3QeoXxD08vkZJpXecV1jHNK5ziusY1zgOkeKpL1dHuhcB0jxVJero90HqV8Q9PL5GSaV3nF9YwtK7zi+sY1vgOkeKpL1dHuhcB0jxVJero90HqV8Q9PL5GSaR3nFdYwtK7zi+tGt8B0jxVJero90LgOkeKpL1dHug9SviHp5fIyTSOc4rrQtI7ziusY1vgOkeKpL1dHuhcB0jxVJero90HqF8TfTy+Rkmkc5xXWMLSuc4rrGNb4DpHiqS9XR7oXAdI8VSXq6PdB6hfEz08vkZJpnBr0iutG0xB4DpHiqS9XR7onRxdVk11xR29Nj0XzZ//9k=%20"/>
          <p:cNvSpPr>
            <a:spLocks noChangeAspect="1" noChangeArrowheads="1"/>
          </p:cNvSpPr>
          <p:nvPr/>
        </p:nvSpPr>
        <p:spPr bwMode="auto">
          <a:xfrm>
            <a:off x="0" y="-17938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33774666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Let us meet again..</a:t>
            </a:r>
          </a:p>
        </p:txBody>
      </p:sp>
      <p:sp>
        <p:nvSpPr>
          <p:cNvPr id="3" name="Content Placeholder 2"/>
          <p:cNvSpPr>
            <a:spLocks noGrp="1"/>
          </p:cNvSpPr>
          <p:nvPr>
            <p:ph idx="1"/>
          </p:nvPr>
        </p:nvSpPr>
        <p:spPr>
          <a:xfrm>
            <a:off x="448965" y="1752600"/>
            <a:ext cx="8237835" cy="4373562"/>
          </a:xfrm>
        </p:spPr>
        <p:txBody>
          <a:bodyPr>
            <a:normAutofit/>
          </a:bodyPr>
          <a:lstStyle/>
          <a:p>
            <a:pPr marL="0" indent="0" algn="ctr">
              <a:buNone/>
            </a:pPr>
            <a:r>
              <a:rPr lang="en-US" sz="2400" dirty="0"/>
              <a:t>We welcome you all to our future conferences of OMICS International</a:t>
            </a:r>
          </a:p>
          <a:p>
            <a:pPr marL="0" indent="0" algn="ctr">
              <a:buNone/>
            </a:pPr>
            <a:r>
              <a:rPr lang="en-IN" sz="2400" b="1" dirty="0"/>
              <a:t>5</a:t>
            </a:r>
            <a:r>
              <a:rPr lang="en-IN" sz="2400" b="1" baseline="30000" dirty="0"/>
              <a:t>th </a:t>
            </a:r>
            <a:r>
              <a:rPr lang="en-IN" sz="2400" b="1" dirty="0"/>
              <a:t>International Conference &amp; Exhibition on Pharmacovigilance &amp; Clinical Trials</a:t>
            </a:r>
          </a:p>
          <a:p>
            <a:pPr marL="0" indent="0" algn="ctr">
              <a:buNone/>
            </a:pPr>
            <a:r>
              <a:rPr lang="en-US" sz="2400" dirty="0"/>
              <a:t>On</a:t>
            </a:r>
          </a:p>
          <a:p>
            <a:pPr marL="0" indent="0" algn="ctr">
              <a:buNone/>
            </a:pPr>
            <a:r>
              <a:rPr lang="en-US" sz="2400" dirty="0"/>
              <a:t> </a:t>
            </a:r>
            <a:r>
              <a:rPr lang="en-US" sz="2400" b="1" dirty="0"/>
              <a:t>September 19 - 21, 2016 </a:t>
            </a:r>
            <a:r>
              <a:rPr lang="en-US" sz="2400" dirty="0"/>
              <a:t>at Vienna, </a:t>
            </a:r>
            <a:r>
              <a:rPr lang="en-US" sz="2400" b="1" dirty="0"/>
              <a:t>Austria</a:t>
            </a:r>
            <a:r>
              <a:rPr lang="en-US" sz="2400" dirty="0"/>
              <a:t> </a:t>
            </a:r>
            <a:r>
              <a:rPr lang="en-US" sz="2400" dirty="0">
                <a:hlinkClick r:id="rId2"/>
              </a:rPr>
              <a:t>http://pharmacovigilance.pharmaceuticalconferences.com/</a:t>
            </a:r>
            <a:endParaRPr lang="en-US" sz="2400" dirty="0"/>
          </a:p>
          <a:p>
            <a:pPr marL="0" indent="0">
              <a:buNone/>
            </a:pPr>
            <a:endParaRPr lang="en-US" dirty="0" smtClean="0"/>
          </a:p>
          <a:p>
            <a:endParaRPr lang="en-US" dirty="0"/>
          </a:p>
        </p:txBody>
      </p:sp>
    </p:spTree>
    <p:extLst>
      <p:ext uri="{BB962C8B-B14F-4D97-AF65-F5344CB8AC3E}">
        <p14:creationId xmlns:p14="http://schemas.microsoft.com/office/powerpoint/2010/main" val="2451367256"/>
      </p:ext>
    </p:extLst>
  </p:cSld>
  <p:clrMapOvr>
    <a:masterClrMapping/>
  </p:clrMapOvr>
</p:sld>
</file>

<file path=ppt/theme/theme1.xml><?xml version="1.0" encoding="utf-8"?>
<a:theme xmlns:a="http://schemas.openxmlformats.org/drawingml/2006/main" name="PowerPoint_template_EN_Standard_Version">
  <a:themeElements>
    <a:clrScheme name="Daiichi - v2">
      <a:dk1>
        <a:srgbClr val="4D4F53"/>
      </a:dk1>
      <a:lt1>
        <a:srgbClr val="FFFFFF"/>
      </a:lt1>
      <a:dk2>
        <a:srgbClr val="B6B8BB"/>
      </a:dk2>
      <a:lt2>
        <a:srgbClr val="FFE900"/>
      </a:lt2>
      <a:accent1>
        <a:srgbClr val="023F88"/>
      </a:accent1>
      <a:accent2>
        <a:srgbClr val="00B4ED"/>
      </a:accent2>
      <a:accent3>
        <a:srgbClr val="00A656"/>
      </a:accent3>
      <a:accent4>
        <a:srgbClr val="89BA17"/>
      </a:accent4>
      <a:accent5>
        <a:srgbClr val="7030A0"/>
      </a:accent5>
      <a:accent6>
        <a:srgbClr val="FF6600"/>
      </a:accent6>
      <a:hlink>
        <a:srgbClr val="00B4ED"/>
      </a:hlink>
      <a:folHlink>
        <a:srgbClr val="89BA17"/>
      </a:folHlink>
    </a:clrScheme>
    <a:fontScheme name="DSK 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0" tIns="0" rIns="0" bIns="0" rtlCol="0" anchor="t" anchorCtr="0">
        <a:normAutofit/>
      </a:bodyPr>
      <a:lstStyle>
        <a:defPPr marL="0" marR="0" indent="0" algn="l" defTabSz="914400" rtl="0" eaLnBrk="1" fontAlgn="auto" latinLnBrk="0" hangingPunct="1">
          <a:lnSpc>
            <a:spcPct val="100000"/>
          </a:lnSpc>
          <a:spcBef>
            <a:spcPct val="0"/>
          </a:spcBef>
          <a:spcAft>
            <a:spcPts val="0"/>
          </a:spcAft>
          <a:buClrTx/>
          <a:buSzTx/>
          <a:buFontTx/>
          <a:buNone/>
          <a:tabLst/>
          <a:defRPr kumimoji="0" sz="1600" b="0" i="0" u="none" strike="noStrike" kern="1200" cap="none" spc="0" normalizeH="0" baseline="0" noProof="0" dirty="0" smtClean="0">
            <a:ln>
              <a:noFill/>
            </a:ln>
            <a:solidFill>
              <a:schemeClr val="tx1"/>
            </a:solidFill>
            <a:effectLst/>
            <a:uLnTx/>
            <a:uFillTx/>
            <a:latin typeface="Arial" pitchFamily="34" charset="0"/>
            <a:ea typeface="+mj-ea"/>
            <a:cs typeface="Arial" pitchFamily="34" charset="0"/>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8826E7B5B3E3E445888B4E8DC2C4113F" ma:contentTypeVersion="0" ma:contentTypeDescription="Create a new document." ma:contentTypeScope="" ma:versionID="e3caf646841c33763d12a0679ae63120">
  <xsd:schema xmlns:xsd="http://www.w3.org/2001/XMLSchema" xmlns:xs="http://www.w3.org/2001/XMLSchema" xmlns:p="http://schemas.microsoft.com/office/2006/metadata/properties" targetNamespace="http://schemas.microsoft.com/office/2006/metadata/properties" ma:root="true" ma:fieldsID="c64490b4aec6201516c3a874156f37b2">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7CD4F64-E4A8-4734-A629-E2D4F744DA55}">
  <ds:schemaRefs>
    <ds:schemaRef ds:uri="http://schemas.microsoft.com/sharepoint/v3/contenttype/forms"/>
  </ds:schemaRefs>
</ds:datastoreItem>
</file>

<file path=customXml/itemProps2.xml><?xml version="1.0" encoding="utf-8"?>
<ds:datastoreItem xmlns:ds="http://schemas.openxmlformats.org/officeDocument/2006/customXml" ds:itemID="{EE0D596D-34B4-497C-9F19-704760CE6E16}">
  <ds:schemaRefs>
    <ds:schemaRef ds:uri="http://schemas.microsoft.com/office/2006/documentManagement/types"/>
    <ds:schemaRef ds:uri="http://schemas.microsoft.com/office/infopath/2007/PartnerControls"/>
    <ds:schemaRef ds:uri="http://purl.org/dc/elements/1.1/"/>
    <ds:schemaRef ds:uri="http://schemas.openxmlformats.org/package/2006/metadata/core-properties"/>
    <ds:schemaRef ds:uri="http://www.w3.org/XML/1998/namespace"/>
    <ds:schemaRef ds:uri="http://schemas.microsoft.com/office/2006/metadata/properties"/>
    <ds:schemaRef ds:uri="http://purl.org/dc/dcmitype/"/>
    <ds:schemaRef ds:uri="http://purl.org/dc/terms/"/>
  </ds:schemaRefs>
</ds:datastoreItem>
</file>

<file path=customXml/itemProps3.xml><?xml version="1.0" encoding="utf-8"?>
<ds:datastoreItem xmlns:ds="http://schemas.openxmlformats.org/officeDocument/2006/customXml" ds:itemID="{4CC4B53B-97FB-4DC3-A0EC-B7D707C33A8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
  <TotalTime>5404</TotalTime>
  <Words>1321</Words>
  <Application>Microsoft Office PowerPoint</Application>
  <PresentationFormat>On-screen Show (4:3)</PresentationFormat>
  <Paragraphs>266</Paragraphs>
  <Slides>29</Slides>
  <Notes>4</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PowerPoint_template_EN_Standard_Version</vt:lpstr>
      <vt:lpstr>About OMICS Group</vt:lpstr>
      <vt:lpstr>OMICS International Conferences</vt:lpstr>
      <vt:lpstr>PowerPoint Presentation</vt:lpstr>
      <vt:lpstr> Lean, six sigma and ISO and their applications in clinical trials/research </vt:lpstr>
      <vt:lpstr>Lean Six Sigma and Its Applications in Clinical Research</vt:lpstr>
      <vt:lpstr>Let's discuss today!</vt:lpstr>
      <vt:lpstr>What is Lean?</vt:lpstr>
      <vt:lpstr>Five Principles of Lean</vt:lpstr>
      <vt:lpstr>Lean Methodology - How</vt:lpstr>
      <vt:lpstr>Six Sigma -</vt:lpstr>
      <vt:lpstr>PowerPoint Presentation</vt:lpstr>
      <vt:lpstr>Six Sigma Methodology</vt:lpstr>
      <vt:lpstr>Lean Six Sigma</vt:lpstr>
      <vt:lpstr>Benefits</vt:lpstr>
      <vt:lpstr>Applications</vt:lpstr>
      <vt:lpstr> In Clinical Research </vt:lpstr>
      <vt:lpstr>Applications</vt:lpstr>
      <vt:lpstr>Key Potential Difficulties in Application</vt:lpstr>
      <vt:lpstr> Case Study - Shopping…! </vt:lpstr>
      <vt:lpstr>Case Study</vt:lpstr>
      <vt:lpstr>Case Study</vt:lpstr>
      <vt:lpstr>Experimental Observations</vt:lpstr>
      <vt:lpstr>Outcome and Conclusion</vt:lpstr>
      <vt:lpstr>The ‘X’ Factor</vt:lpstr>
      <vt:lpstr>Cocktail…!</vt:lpstr>
      <vt:lpstr>I hope this presentation helped you to strengthen your faith on Lean Six Sigma…! </vt:lpstr>
      <vt:lpstr>Thank you!</vt:lpstr>
      <vt:lpstr> Useful Reading –  </vt:lpstr>
      <vt:lpstr>Let us meet again..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Butcher, Paul</dc:creator>
  <cp:lastModifiedBy>pharmacovigilance</cp:lastModifiedBy>
  <cp:revision>253</cp:revision>
  <cp:lastPrinted>2014-09-15T15:14:00Z</cp:lastPrinted>
  <dcterms:created xsi:type="dcterms:W3CDTF">2013-07-31T10:57:39Z</dcterms:created>
  <dcterms:modified xsi:type="dcterms:W3CDTF">2015-08-18T08:55:00Z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0x0101008826E7B5B3E3E445888B4E8DC2C4113F</vt:lpwstr>
  </property>
</Properties>
</file>