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256" r:id="rId2"/>
    <p:sldId id="265" r:id="rId3"/>
    <p:sldId id="277" r:id="rId4"/>
    <p:sldId id="259" r:id="rId5"/>
    <p:sldId id="278" r:id="rId6"/>
    <p:sldId id="260" r:id="rId7"/>
    <p:sldId id="261" r:id="rId8"/>
    <p:sldId id="264" r:id="rId9"/>
    <p:sldId id="267" r:id="rId10"/>
    <p:sldId id="263" r:id="rId11"/>
    <p:sldId id="262" r:id="rId12"/>
    <p:sldId id="269" r:id="rId13"/>
    <p:sldId id="270" r:id="rId14"/>
    <p:sldId id="279" r:id="rId15"/>
    <p:sldId id="286" r:id="rId16"/>
    <p:sldId id="287" r:id="rId17"/>
    <p:sldId id="288" r:id="rId18"/>
    <p:sldId id="289" r:id="rId19"/>
    <p:sldId id="272" r:id="rId20"/>
    <p:sldId id="275" r:id="rId2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lisa Arango Muñoz" initials="MA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11" autoAdjust="0"/>
  </p:normalViewPr>
  <p:slideViewPr>
    <p:cSldViewPr>
      <p:cViewPr varScale="1">
        <p:scale>
          <a:sx n="69" d="100"/>
          <a:sy n="69" d="100"/>
        </p:scale>
        <p:origin x="-141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image" Target="../media/image4.png"/><Relationship Id="rId4" Type="http://schemas.openxmlformats.org/officeDocument/2006/relationships/image" Target="../media/image7.png"/></Relationships>
</file>

<file path=ppt/diagrams/_rels/data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s>
</file>

<file path=ppt/diagrams/_rels/data3.xml.rels><?xml version="1.0" encoding="UTF-8" standalone="yes"?>
<Relationships xmlns="http://schemas.openxmlformats.org/package/2006/relationships"><Relationship Id="rId1" Type="http://schemas.openxmlformats.org/officeDocument/2006/relationships/image" Target="../media/image11.jpg"/></Relationships>
</file>

<file path=ppt/diagrams/_rels/data6.xml.rels><?xml version="1.0" encoding="UTF-8" standalone="yes"?>
<Relationships xmlns="http://schemas.openxmlformats.org/package/2006/relationships"><Relationship Id="rId1" Type="http://schemas.openxmlformats.org/officeDocument/2006/relationships/image" Target="../media/image13.png"/></Relationships>
</file>

<file path=ppt/diagrams/_rels/data7.xml.rels><?xml version="1.0" encoding="UTF-8" standalone="yes"?>
<Relationships xmlns="http://schemas.openxmlformats.org/package/2006/relationships"><Relationship Id="rId1" Type="http://schemas.openxmlformats.org/officeDocument/2006/relationships/image" Target="../media/image14.jpg"/></Relationships>
</file>

<file path=ppt/diagrams/_rels/data8.xml.rels><?xml version="1.0" encoding="UTF-8" standalone="yes"?>
<Relationships xmlns="http://schemas.openxmlformats.org/package/2006/relationships"><Relationship Id="rId1" Type="http://schemas.openxmlformats.org/officeDocument/2006/relationships/image" Target="../media/image15.jpg"/></Relationships>
</file>

<file path=ppt/diagrams/_rels/data9.xml.rels><?xml version="1.0" encoding="UTF-8" standalone="yes"?>
<Relationships xmlns="http://schemas.openxmlformats.org/package/2006/relationships"><Relationship Id="rId1" Type="http://schemas.openxmlformats.org/officeDocument/2006/relationships/image" Target="../media/image16.jpg"/></Relationships>
</file>

<file path=ppt/diagrams/_rels/data10.xml.rels><?xml version="1.0" encoding="UTF-8" standalone="yes"?>
<Relationships xmlns="http://schemas.openxmlformats.org/package/2006/relationships"><Relationship Id="rId1" Type="http://schemas.openxmlformats.org/officeDocument/2006/relationships/image" Target="../media/image17.jpeg"/></Relationships>
</file>

<file path=ppt/diagrams/_rels/data11.xml.rels><?xml version="1.0" encoding="UTF-8" standalone="yes"?>
<Relationships xmlns="http://schemas.openxmlformats.org/package/2006/relationships"><Relationship Id="rId1" Type="http://schemas.openxmlformats.org/officeDocument/2006/relationships/image" Target="../media/image18.jp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image" Target="../media/image4.png"/><Relationship Id="rId4" Type="http://schemas.openxmlformats.org/officeDocument/2006/relationships/image" Target="../media/image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F58013-03DF-4D18-B1FA-76636F10CD2C}"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s-CO"/>
        </a:p>
      </dgm:t>
    </dgm:pt>
    <dgm:pt modelId="{907803B9-079D-484A-9E76-A07EB67CE5AA}">
      <dgm:prSet phldrT="[Texto]" custT="1"/>
      <dgm:spPr/>
      <dgm:t>
        <a:bodyPr/>
        <a:lstStyle/>
        <a:p>
          <a:r>
            <a:rPr lang="es-CO" sz="2000" dirty="0" smtClean="0"/>
            <a:t>Human </a:t>
          </a:r>
          <a:r>
            <a:rPr lang="es-CO" sz="2000" dirty="0" err="1" smtClean="0"/>
            <a:t>respiration</a:t>
          </a:r>
          <a:r>
            <a:rPr lang="es-CO" sz="2000" dirty="0" smtClean="0"/>
            <a:t>: </a:t>
          </a:r>
          <a:r>
            <a:rPr lang="es-CO" sz="2000" dirty="0" err="1" smtClean="0"/>
            <a:t>Insertion</a:t>
          </a:r>
          <a:r>
            <a:rPr lang="es-CO" sz="2000" dirty="0" smtClean="0"/>
            <a:t> of 500 – 4000mL air </a:t>
          </a:r>
          <a:r>
            <a:rPr lang="es-CO" sz="2000" dirty="0" err="1" smtClean="0"/>
            <a:t>into</a:t>
          </a:r>
          <a:r>
            <a:rPr lang="es-CO" sz="2000" dirty="0" smtClean="0"/>
            <a:t> </a:t>
          </a:r>
          <a:r>
            <a:rPr lang="es-CO" sz="2000" dirty="0" err="1" smtClean="0"/>
            <a:t>the</a:t>
          </a:r>
          <a:r>
            <a:rPr lang="es-CO" sz="2000" dirty="0" smtClean="0"/>
            <a:t> </a:t>
          </a:r>
          <a:r>
            <a:rPr lang="es-CO" sz="2000" dirty="0" err="1" smtClean="0"/>
            <a:t>lungs</a:t>
          </a:r>
          <a:r>
            <a:rPr lang="es-CO" sz="2000" dirty="0" smtClean="0"/>
            <a:t> </a:t>
          </a:r>
          <a:endParaRPr lang="es-CO" sz="2000" dirty="0"/>
        </a:p>
      </dgm:t>
    </dgm:pt>
    <dgm:pt modelId="{5E03FF18-5D8A-47E9-AB68-754A2FCA7E1A}" type="parTrans" cxnId="{7AC3C7A5-D5F7-4170-8FC5-91116C0B8ED3}">
      <dgm:prSet/>
      <dgm:spPr/>
      <dgm:t>
        <a:bodyPr/>
        <a:lstStyle/>
        <a:p>
          <a:endParaRPr lang="es-CO" sz="2000"/>
        </a:p>
      </dgm:t>
    </dgm:pt>
    <dgm:pt modelId="{37417BC3-D275-4AD5-93E0-1526CD87B560}" type="sibTrans" cxnId="{7AC3C7A5-D5F7-4170-8FC5-91116C0B8ED3}">
      <dgm:prSet/>
      <dgm:spPr/>
      <dgm:t>
        <a:bodyPr/>
        <a:lstStyle/>
        <a:p>
          <a:endParaRPr lang="es-CO" sz="2000"/>
        </a:p>
      </dgm:t>
    </dgm:pt>
    <dgm:pt modelId="{85B04DDF-77B5-4364-A266-BAF58533B6C6}">
      <dgm:prSet phldrT="[Texto]" custT="1"/>
      <dgm:spPr/>
      <dgm:t>
        <a:bodyPr/>
        <a:lstStyle/>
        <a:p>
          <a:r>
            <a:rPr lang="es-CO" sz="2000" dirty="0" smtClean="0"/>
            <a:t>O2 </a:t>
          </a:r>
          <a:r>
            <a:rPr lang="es-CO" sz="2000" dirty="0" err="1" smtClean="0"/>
            <a:t>Consumption</a:t>
          </a:r>
          <a:r>
            <a:rPr lang="es-CO" sz="2000" dirty="0" smtClean="0"/>
            <a:t> and CO2 </a:t>
          </a:r>
          <a:r>
            <a:rPr lang="es-CO" sz="2000" dirty="0" err="1" smtClean="0"/>
            <a:t>release</a:t>
          </a:r>
          <a:r>
            <a:rPr lang="es-CO" sz="2000" dirty="0" smtClean="0"/>
            <a:t>:</a:t>
          </a:r>
          <a:endParaRPr lang="es-CO" sz="2000" dirty="0"/>
        </a:p>
      </dgm:t>
    </dgm:pt>
    <dgm:pt modelId="{3275662F-4798-47F4-8BC2-C5A496AFC9E7}" type="parTrans" cxnId="{85253C2C-0276-46F2-BE50-9747FBFD55B9}">
      <dgm:prSet/>
      <dgm:spPr/>
      <dgm:t>
        <a:bodyPr/>
        <a:lstStyle/>
        <a:p>
          <a:endParaRPr lang="es-CO" sz="2000"/>
        </a:p>
      </dgm:t>
    </dgm:pt>
    <dgm:pt modelId="{4A239795-591B-48B6-8E92-C21A1234EFE9}" type="sibTrans" cxnId="{85253C2C-0276-46F2-BE50-9747FBFD55B9}">
      <dgm:prSet/>
      <dgm:spPr/>
      <dgm:t>
        <a:bodyPr/>
        <a:lstStyle/>
        <a:p>
          <a:endParaRPr lang="es-CO" sz="2000"/>
        </a:p>
      </dgm:t>
    </dgm:pt>
    <dgm:pt modelId="{D9DC9E33-7BC2-415F-8B92-B1F2734B5356}">
      <dgm:prSet phldrT="[Texto]" custT="1"/>
      <dgm:spPr/>
      <dgm:t>
        <a:bodyPr/>
        <a:lstStyle/>
        <a:p>
          <a:r>
            <a:rPr lang="es-CO" sz="2000" dirty="0" err="1" smtClean="0"/>
            <a:t>The</a:t>
          </a:r>
          <a:r>
            <a:rPr lang="es-CO" sz="2000" dirty="0" smtClean="0"/>
            <a:t> </a:t>
          </a:r>
          <a:r>
            <a:rPr lang="es-CO" sz="2000" dirty="0" err="1" smtClean="0"/>
            <a:t>estimated</a:t>
          </a:r>
          <a:r>
            <a:rPr lang="es-CO" sz="2000" dirty="0" smtClean="0"/>
            <a:t> CO</a:t>
          </a:r>
          <a:r>
            <a:rPr lang="es-CO" sz="2000" baseline="-25000" dirty="0" smtClean="0"/>
            <a:t>2</a:t>
          </a:r>
          <a:r>
            <a:rPr lang="es-CO" sz="2000" dirty="0" smtClean="0"/>
            <a:t> </a:t>
          </a:r>
          <a:r>
            <a:rPr lang="es-CO" sz="2000" dirty="0" err="1" smtClean="0"/>
            <a:t>generated</a:t>
          </a:r>
          <a:r>
            <a:rPr lang="es-CO" sz="2000" dirty="0" smtClean="0"/>
            <a:t> </a:t>
          </a:r>
          <a:r>
            <a:rPr lang="es-CO" sz="2000" dirty="0" err="1" smtClean="0"/>
            <a:t>flow</a:t>
          </a:r>
          <a:r>
            <a:rPr lang="es-CO" sz="2000" dirty="0" smtClean="0"/>
            <a:t> </a:t>
          </a:r>
          <a:r>
            <a:rPr lang="es-CO" sz="2000" dirty="0" err="1" smtClean="0"/>
            <a:t>is</a:t>
          </a:r>
          <a:r>
            <a:rPr lang="es-CO" sz="2000" dirty="0" smtClean="0"/>
            <a:t> 0,84kg/</a:t>
          </a:r>
          <a:r>
            <a:rPr lang="es-CO" sz="2000" dirty="0" err="1" smtClean="0"/>
            <a:t>day</a:t>
          </a:r>
          <a:endParaRPr lang="es-CO" sz="2000" dirty="0"/>
        </a:p>
      </dgm:t>
    </dgm:pt>
    <dgm:pt modelId="{B81BD0AC-4860-4BFF-89B3-7EFC9743268E}" type="parTrans" cxnId="{E8347BA4-0EC6-4562-97F1-08200AAE041D}">
      <dgm:prSet/>
      <dgm:spPr/>
      <dgm:t>
        <a:bodyPr/>
        <a:lstStyle/>
        <a:p>
          <a:endParaRPr lang="es-CO" sz="2000"/>
        </a:p>
      </dgm:t>
    </dgm:pt>
    <dgm:pt modelId="{999D841B-1CD9-491E-83D3-31BAA612FE59}" type="sibTrans" cxnId="{E8347BA4-0EC6-4562-97F1-08200AAE041D}">
      <dgm:prSet/>
      <dgm:spPr/>
      <dgm:t>
        <a:bodyPr/>
        <a:lstStyle/>
        <a:p>
          <a:endParaRPr lang="es-CO" sz="2000"/>
        </a:p>
      </dgm:t>
    </dgm:pt>
    <dgm:pt modelId="{303246F6-A014-4236-9016-14C75C80115C}">
      <dgm:prSet phldrT="[Texto]" custT="1"/>
      <dgm:spPr/>
      <dgm:t>
        <a:bodyPr/>
        <a:lstStyle/>
        <a:p>
          <a:r>
            <a:rPr lang="es-CO" sz="1600" dirty="0" smtClean="0"/>
            <a:t>Air </a:t>
          </a:r>
          <a:r>
            <a:rPr lang="es-CO" sz="1600" dirty="0" err="1" smtClean="0"/>
            <a:t>movement</a:t>
          </a:r>
          <a:r>
            <a:rPr lang="es-CO" sz="1600" dirty="0" smtClean="0"/>
            <a:t> </a:t>
          </a:r>
          <a:r>
            <a:rPr lang="es-CO" sz="1600" dirty="0" err="1" smtClean="0"/>
            <a:t>between</a:t>
          </a:r>
          <a:r>
            <a:rPr lang="es-CO" sz="1600" dirty="0" smtClean="0"/>
            <a:t> </a:t>
          </a:r>
          <a:r>
            <a:rPr lang="es-CO" sz="1600" dirty="0" err="1" smtClean="0"/>
            <a:t>inside</a:t>
          </a:r>
          <a:r>
            <a:rPr lang="es-CO" sz="1600" dirty="0" smtClean="0"/>
            <a:t> and </a:t>
          </a:r>
          <a:r>
            <a:rPr lang="es-CO" sz="1600" dirty="0" err="1" smtClean="0"/>
            <a:t>outside</a:t>
          </a:r>
          <a:r>
            <a:rPr lang="es-CO" sz="1600" dirty="0" smtClean="0"/>
            <a:t> of </a:t>
          </a:r>
          <a:r>
            <a:rPr lang="es-CO" sz="1600" dirty="0" err="1" smtClean="0"/>
            <a:t>the</a:t>
          </a:r>
          <a:r>
            <a:rPr lang="es-CO" sz="1600" dirty="0" smtClean="0"/>
            <a:t> </a:t>
          </a:r>
          <a:r>
            <a:rPr lang="es-CO" sz="1600" dirty="0" err="1" smtClean="0"/>
            <a:t>lungs</a:t>
          </a:r>
          <a:endParaRPr lang="es-CO" sz="1600" dirty="0"/>
        </a:p>
      </dgm:t>
    </dgm:pt>
    <dgm:pt modelId="{A8D903B9-A047-4C17-8CE1-A4492114EEB4}" type="parTrans" cxnId="{5DE94AEF-0D8C-4460-BFB2-351E98FA797F}">
      <dgm:prSet/>
      <dgm:spPr/>
      <dgm:t>
        <a:bodyPr/>
        <a:lstStyle/>
        <a:p>
          <a:endParaRPr lang="es-CO" sz="2000"/>
        </a:p>
      </dgm:t>
    </dgm:pt>
    <dgm:pt modelId="{CAF0AADC-B2DC-4B8B-A794-773B285A8E20}" type="sibTrans" cxnId="{5DE94AEF-0D8C-4460-BFB2-351E98FA797F}">
      <dgm:prSet/>
      <dgm:spPr/>
      <dgm:t>
        <a:bodyPr/>
        <a:lstStyle/>
        <a:p>
          <a:endParaRPr lang="es-CO" sz="2000"/>
        </a:p>
      </dgm:t>
    </dgm:pt>
    <dgm:pt modelId="{46E47C95-42B2-4B50-BE7B-1321A22C8179}">
      <dgm:prSet phldrT="[Texto]" custT="1"/>
      <dgm:spPr/>
      <dgm:t>
        <a:bodyPr/>
        <a:lstStyle/>
        <a:p>
          <a:r>
            <a:rPr lang="es-CO" sz="1600" dirty="0" smtClean="0"/>
            <a:t>Gases </a:t>
          </a:r>
          <a:r>
            <a:rPr lang="es-CO" sz="1600" dirty="0" err="1" smtClean="0"/>
            <a:t>exchange</a:t>
          </a:r>
          <a:r>
            <a:rPr lang="es-CO" sz="1600" dirty="0" smtClean="0"/>
            <a:t> </a:t>
          </a:r>
          <a:r>
            <a:rPr lang="es-CO" sz="1600" dirty="0" err="1" smtClean="0"/>
            <a:t>with</a:t>
          </a:r>
          <a:r>
            <a:rPr lang="es-CO" sz="1600" dirty="0" smtClean="0"/>
            <a:t> </a:t>
          </a:r>
          <a:r>
            <a:rPr lang="es-CO" sz="1600" dirty="0" err="1" smtClean="0"/>
            <a:t>pulmonary</a:t>
          </a:r>
          <a:r>
            <a:rPr lang="es-CO" sz="1600" dirty="0" smtClean="0"/>
            <a:t> </a:t>
          </a:r>
          <a:r>
            <a:rPr lang="es-CO" sz="1600" dirty="0" err="1" smtClean="0"/>
            <a:t>blood</a:t>
          </a:r>
          <a:endParaRPr lang="es-CO" sz="1600" dirty="0"/>
        </a:p>
      </dgm:t>
    </dgm:pt>
    <dgm:pt modelId="{EDBEE288-C8D7-48A1-B58B-EA3216EDE058}" type="parTrans" cxnId="{6FF1BCB8-995F-43C7-826C-431560D48315}">
      <dgm:prSet/>
      <dgm:spPr/>
      <dgm:t>
        <a:bodyPr/>
        <a:lstStyle/>
        <a:p>
          <a:endParaRPr lang="es-CO" sz="2000"/>
        </a:p>
      </dgm:t>
    </dgm:pt>
    <dgm:pt modelId="{2C72BC4E-441B-4A39-929D-E03042609924}" type="sibTrans" cxnId="{6FF1BCB8-995F-43C7-826C-431560D48315}">
      <dgm:prSet/>
      <dgm:spPr/>
      <dgm:t>
        <a:bodyPr/>
        <a:lstStyle/>
        <a:p>
          <a:endParaRPr lang="es-CO" sz="2000"/>
        </a:p>
      </dgm:t>
    </dgm:pt>
    <dgm:pt modelId="{004FF934-5DE8-4270-B935-5EB20FD14050}">
      <dgm:prSet phldrT="[Texto]" custT="1"/>
      <dgm:spPr/>
      <dgm:t>
        <a:bodyPr/>
        <a:lstStyle/>
        <a:p>
          <a:r>
            <a:rPr lang="es-CO" sz="1600" dirty="0" err="1" smtClean="0"/>
            <a:t>Diffusion</a:t>
          </a:r>
          <a:r>
            <a:rPr lang="es-CO" sz="1600" dirty="0" smtClean="0"/>
            <a:t> </a:t>
          </a:r>
          <a:r>
            <a:rPr lang="es-CO" sz="1600" dirty="0" err="1" smtClean="0"/>
            <a:t>across</a:t>
          </a:r>
          <a:r>
            <a:rPr lang="es-CO" sz="1600" dirty="0" smtClean="0"/>
            <a:t> </a:t>
          </a:r>
          <a:r>
            <a:rPr lang="es-CO" sz="1600" dirty="0" err="1" smtClean="0"/>
            <a:t>cell</a:t>
          </a:r>
          <a:r>
            <a:rPr lang="es-CO" sz="1600" dirty="0" smtClean="0"/>
            <a:t> </a:t>
          </a:r>
          <a:r>
            <a:rPr lang="es-CO" sz="1600" dirty="0" err="1" smtClean="0"/>
            <a:t>membranes</a:t>
          </a:r>
          <a:endParaRPr lang="es-CO" sz="1600" dirty="0"/>
        </a:p>
      </dgm:t>
    </dgm:pt>
    <dgm:pt modelId="{35187E19-2E18-4DB1-9CF2-126C559E1833}" type="parTrans" cxnId="{619737DA-25A8-4DDE-B14D-D4B594ABD1D9}">
      <dgm:prSet/>
      <dgm:spPr/>
      <dgm:t>
        <a:bodyPr/>
        <a:lstStyle/>
        <a:p>
          <a:endParaRPr lang="es-CO" sz="2000"/>
        </a:p>
      </dgm:t>
    </dgm:pt>
    <dgm:pt modelId="{D7F5BC96-88A2-4960-952D-3BB3A9A7EA86}" type="sibTrans" cxnId="{619737DA-25A8-4DDE-B14D-D4B594ABD1D9}">
      <dgm:prSet/>
      <dgm:spPr/>
      <dgm:t>
        <a:bodyPr/>
        <a:lstStyle/>
        <a:p>
          <a:endParaRPr lang="es-CO" sz="2000"/>
        </a:p>
      </dgm:t>
    </dgm:pt>
    <dgm:pt modelId="{B10678EF-8DBE-46D6-9F91-23E9BFC7E204}">
      <dgm:prSet phldrT="[Texto]" custT="1"/>
      <dgm:spPr/>
      <dgm:t>
        <a:bodyPr/>
        <a:lstStyle/>
        <a:p>
          <a:r>
            <a:rPr lang="en-GB" sz="2000" dirty="0" smtClean="0"/>
            <a:t>Oxygen usage </a:t>
          </a:r>
          <a:r>
            <a:rPr lang="en-GB" sz="2000" dirty="0" smtClean="0">
              <a:solidFill>
                <a:schemeClr val="tx1"/>
              </a:solidFill>
            </a:rPr>
            <a:t>is 0,96 kg/day</a:t>
          </a:r>
          <a:r>
            <a:rPr lang="en-GB" sz="2000" dirty="0" smtClean="0"/>
            <a:t> , quite similar to CO2 generation</a:t>
          </a:r>
          <a:endParaRPr lang="es-CO" sz="2000" dirty="0" smtClean="0"/>
        </a:p>
      </dgm:t>
    </dgm:pt>
    <dgm:pt modelId="{ED202E2C-D37B-4BA8-AE04-F40200C95BA1}" type="parTrans" cxnId="{C27E9567-320C-4318-96FC-2B7F7B896095}">
      <dgm:prSet/>
      <dgm:spPr/>
      <dgm:t>
        <a:bodyPr/>
        <a:lstStyle/>
        <a:p>
          <a:endParaRPr lang="es-CO" sz="2000"/>
        </a:p>
      </dgm:t>
    </dgm:pt>
    <dgm:pt modelId="{07436DC5-AF3F-453C-A149-0F664320DCE1}" type="sibTrans" cxnId="{C27E9567-320C-4318-96FC-2B7F7B896095}">
      <dgm:prSet/>
      <dgm:spPr/>
      <dgm:t>
        <a:bodyPr/>
        <a:lstStyle/>
        <a:p>
          <a:endParaRPr lang="es-CO" sz="2000"/>
        </a:p>
      </dgm:t>
    </dgm:pt>
    <dgm:pt modelId="{C8041574-9125-49DB-B8EF-F3CB3B0BEF83}" type="pres">
      <dgm:prSet presAssocID="{86F58013-03DF-4D18-B1FA-76636F10CD2C}" presName="Name0" presStyleCnt="0">
        <dgm:presLayoutVars>
          <dgm:dir/>
          <dgm:resizeHandles val="exact"/>
        </dgm:presLayoutVars>
      </dgm:prSet>
      <dgm:spPr/>
      <dgm:t>
        <a:bodyPr/>
        <a:lstStyle/>
        <a:p>
          <a:endParaRPr lang="es-CO"/>
        </a:p>
      </dgm:t>
    </dgm:pt>
    <dgm:pt modelId="{55E7BF6B-95D6-4A9F-B659-F32D54BD777F}" type="pres">
      <dgm:prSet presAssocID="{907803B9-079D-484A-9E76-A07EB67CE5AA}" presName="composite" presStyleCnt="0"/>
      <dgm:spPr/>
    </dgm:pt>
    <dgm:pt modelId="{2F6AB8D4-E9D0-41FA-80FC-0961F300CE82}" type="pres">
      <dgm:prSet presAssocID="{907803B9-079D-484A-9E76-A07EB67CE5AA}" presName="rect1" presStyleLbl="trAlignAcc1" presStyleIdx="0" presStyleCnt="4" custScaleY="146413">
        <dgm:presLayoutVars>
          <dgm:bulletEnabled val="1"/>
        </dgm:presLayoutVars>
      </dgm:prSet>
      <dgm:spPr/>
      <dgm:t>
        <a:bodyPr/>
        <a:lstStyle/>
        <a:p>
          <a:endParaRPr lang="es-CO"/>
        </a:p>
      </dgm:t>
    </dgm:pt>
    <dgm:pt modelId="{694D30EC-9062-40E7-91F6-51E49889EDA5}" type="pres">
      <dgm:prSet presAssocID="{907803B9-079D-484A-9E76-A07EB67CE5AA}" presName="rect2"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30CCB5A4-CE83-4B94-8DF8-BADE084D812B}" type="pres">
      <dgm:prSet presAssocID="{37417BC3-D275-4AD5-93E0-1526CD87B560}" presName="sibTrans" presStyleCnt="0"/>
      <dgm:spPr/>
    </dgm:pt>
    <dgm:pt modelId="{6BA6BFFA-4661-48DC-8AAD-6F76E2519659}" type="pres">
      <dgm:prSet presAssocID="{85B04DDF-77B5-4364-A266-BAF58533B6C6}" presName="composite" presStyleCnt="0"/>
      <dgm:spPr/>
    </dgm:pt>
    <dgm:pt modelId="{4E0927D0-5EC3-40EB-B304-B92AA7E5F427}" type="pres">
      <dgm:prSet presAssocID="{85B04DDF-77B5-4364-A266-BAF58533B6C6}" presName="rect1" presStyleLbl="trAlignAcc1" presStyleIdx="1" presStyleCnt="4" custScaleY="146413">
        <dgm:presLayoutVars>
          <dgm:bulletEnabled val="1"/>
        </dgm:presLayoutVars>
      </dgm:prSet>
      <dgm:spPr/>
      <dgm:t>
        <a:bodyPr/>
        <a:lstStyle/>
        <a:p>
          <a:endParaRPr lang="es-CO"/>
        </a:p>
      </dgm:t>
    </dgm:pt>
    <dgm:pt modelId="{C757C15A-07AE-4263-9E6A-C62C77DF0FA1}" type="pres">
      <dgm:prSet presAssocID="{85B04DDF-77B5-4364-A266-BAF58533B6C6}" presName="rect2"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60000" r="-60000"/>
          </a:stretch>
        </a:blipFill>
      </dgm:spPr>
    </dgm:pt>
    <dgm:pt modelId="{DD3527A2-DF29-44BF-BB70-19B3F2F42D41}" type="pres">
      <dgm:prSet presAssocID="{4A239795-591B-48B6-8E92-C21A1234EFE9}" presName="sibTrans" presStyleCnt="0"/>
      <dgm:spPr/>
    </dgm:pt>
    <dgm:pt modelId="{C9D1A428-28D1-4B91-A219-D61C70C5B224}" type="pres">
      <dgm:prSet presAssocID="{D9DC9E33-7BC2-415F-8B92-B1F2734B5356}" presName="composite" presStyleCnt="0"/>
      <dgm:spPr/>
    </dgm:pt>
    <dgm:pt modelId="{B7819179-748C-47EB-917B-1668ED76CB53}" type="pres">
      <dgm:prSet presAssocID="{D9DC9E33-7BC2-415F-8B92-B1F2734B5356}" presName="rect1" presStyleLbl="trAlignAcc1" presStyleIdx="2" presStyleCnt="4" custScaleY="146413" custLinFactNeighborX="-1632" custLinFactNeighborY="19872">
        <dgm:presLayoutVars>
          <dgm:bulletEnabled val="1"/>
        </dgm:presLayoutVars>
      </dgm:prSet>
      <dgm:spPr/>
      <dgm:t>
        <a:bodyPr/>
        <a:lstStyle/>
        <a:p>
          <a:endParaRPr lang="es-CO"/>
        </a:p>
      </dgm:t>
    </dgm:pt>
    <dgm:pt modelId="{4225FACD-7EDA-454F-AEFD-11EF6AC0F322}" type="pres">
      <dgm:prSet presAssocID="{D9DC9E33-7BC2-415F-8B92-B1F2734B5356}" presName="rect2" presStyleLbl="fgImgPlace1" presStyleIdx="2" presStyleCnt="4" custScaleX="98864" custScaleY="97087" custLinFactNeighborX="-12297" custLinFactNeighborY="30229"/>
      <dgm:spPr>
        <a:blipFill>
          <a:blip xmlns:r="http://schemas.openxmlformats.org/officeDocument/2006/relationships" r:embed="rId3">
            <a:extLst>
              <a:ext uri="{28A0092B-C50C-407E-A947-70E740481C1C}">
                <a14:useLocalDpi xmlns:a14="http://schemas.microsoft.com/office/drawing/2010/main" val="0"/>
              </a:ext>
            </a:extLst>
          </a:blip>
          <a:srcRect/>
          <a:stretch>
            <a:fillRect l="-19000" r="-19000"/>
          </a:stretch>
        </a:blipFill>
      </dgm:spPr>
    </dgm:pt>
    <dgm:pt modelId="{C3EF4C1D-2F39-4CD4-8E91-5FE3E32DA373}" type="pres">
      <dgm:prSet presAssocID="{999D841B-1CD9-491E-83D3-31BAA612FE59}" presName="sibTrans" presStyleCnt="0"/>
      <dgm:spPr/>
    </dgm:pt>
    <dgm:pt modelId="{D4A7C66F-E09D-4116-85E1-5813C1F2BE3F}" type="pres">
      <dgm:prSet presAssocID="{B10678EF-8DBE-46D6-9F91-23E9BFC7E204}" presName="composite" presStyleCnt="0"/>
      <dgm:spPr/>
    </dgm:pt>
    <dgm:pt modelId="{FCAD5174-EA74-4382-A508-FDD2D997C80D}" type="pres">
      <dgm:prSet presAssocID="{B10678EF-8DBE-46D6-9F91-23E9BFC7E204}" presName="rect1" presStyleLbl="trAlignAcc1" presStyleIdx="3" presStyleCnt="4" custScaleY="146413" custLinFactNeighborX="-1460" custLinFactNeighborY="19872">
        <dgm:presLayoutVars>
          <dgm:bulletEnabled val="1"/>
        </dgm:presLayoutVars>
      </dgm:prSet>
      <dgm:spPr/>
      <dgm:t>
        <a:bodyPr/>
        <a:lstStyle/>
        <a:p>
          <a:endParaRPr lang="es-CO"/>
        </a:p>
      </dgm:t>
    </dgm:pt>
    <dgm:pt modelId="{9AC8E769-2792-4923-8944-586EC2890780}" type="pres">
      <dgm:prSet presAssocID="{B10678EF-8DBE-46D6-9F91-23E9BFC7E204}" presName="rect2" presStyleLbl="fgImgPlace1" presStyleIdx="3" presStyleCnt="4" custLinFactNeighborX="-3906" custLinFactNeighborY="26861"/>
      <dgm:spPr>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dgm:spPr>
    </dgm:pt>
  </dgm:ptLst>
  <dgm:cxnLst>
    <dgm:cxn modelId="{7AC3C7A5-D5F7-4170-8FC5-91116C0B8ED3}" srcId="{86F58013-03DF-4D18-B1FA-76636F10CD2C}" destId="{907803B9-079D-484A-9E76-A07EB67CE5AA}" srcOrd="0" destOrd="0" parTransId="{5E03FF18-5D8A-47E9-AB68-754A2FCA7E1A}" sibTransId="{37417BC3-D275-4AD5-93E0-1526CD87B560}"/>
    <dgm:cxn modelId="{C27E9567-320C-4318-96FC-2B7F7B896095}" srcId="{86F58013-03DF-4D18-B1FA-76636F10CD2C}" destId="{B10678EF-8DBE-46D6-9F91-23E9BFC7E204}" srcOrd="3" destOrd="0" parTransId="{ED202E2C-D37B-4BA8-AE04-F40200C95BA1}" sibTransId="{07436DC5-AF3F-453C-A149-0F664320DCE1}"/>
    <dgm:cxn modelId="{89137130-CEE8-49EF-A922-08B5564C44C0}" type="presOf" srcId="{B10678EF-8DBE-46D6-9F91-23E9BFC7E204}" destId="{FCAD5174-EA74-4382-A508-FDD2D997C80D}" srcOrd="0" destOrd="0" presId="urn:microsoft.com/office/officeart/2008/layout/PictureStrips"/>
    <dgm:cxn modelId="{202865B2-A049-4D0F-9E0D-5DA699E3E6C7}" type="presOf" srcId="{D9DC9E33-7BC2-415F-8B92-B1F2734B5356}" destId="{B7819179-748C-47EB-917B-1668ED76CB53}" srcOrd="0" destOrd="0" presId="urn:microsoft.com/office/officeart/2008/layout/PictureStrips"/>
    <dgm:cxn modelId="{5DD23E7B-6329-4763-B90D-EC7EC0555C57}" type="presOf" srcId="{85B04DDF-77B5-4364-A266-BAF58533B6C6}" destId="{4E0927D0-5EC3-40EB-B304-B92AA7E5F427}" srcOrd="0" destOrd="0" presId="urn:microsoft.com/office/officeart/2008/layout/PictureStrips"/>
    <dgm:cxn modelId="{6FF1BCB8-995F-43C7-826C-431560D48315}" srcId="{85B04DDF-77B5-4364-A266-BAF58533B6C6}" destId="{46E47C95-42B2-4B50-BE7B-1321A22C8179}" srcOrd="1" destOrd="0" parTransId="{EDBEE288-C8D7-48A1-B58B-EA3216EDE058}" sibTransId="{2C72BC4E-441B-4A39-929D-E03042609924}"/>
    <dgm:cxn modelId="{56271F8D-4A3A-481A-912A-8E9F156A3ABF}" type="presOf" srcId="{004FF934-5DE8-4270-B935-5EB20FD14050}" destId="{4E0927D0-5EC3-40EB-B304-B92AA7E5F427}" srcOrd="0" destOrd="3" presId="urn:microsoft.com/office/officeart/2008/layout/PictureStrips"/>
    <dgm:cxn modelId="{5DE94AEF-0D8C-4460-BFB2-351E98FA797F}" srcId="{85B04DDF-77B5-4364-A266-BAF58533B6C6}" destId="{303246F6-A014-4236-9016-14C75C80115C}" srcOrd="0" destOrd="0" parTransId="{A8D903B9-A047-4C17-8CE1-A4492114EEB4}" sibTransId="{CAF0AADC-B2DC-4B8B-A794-773B285A8E20}"/>
    <dgm:cxn modelId="{619737DA-25A8-4DDE-B14D-D4B594ABD1D9}" srcId="{85B04DDF-77B5-4364-A266-BAF58533B6C6}" destId="{004FF934-5DE8-4270-B935-5EB20FD14050}" srcOrd="2" destOrd="0" parTransId="{35187E19-2E18-4DB1-9CF2-126C559E1833}" sibTransId="{D7F5BC96-88A2-4960-952D-3BB3A9A7EA86}"/>
    <dgm:cxn modelId="{340FCAE3-302F-4599-A9EF-2AAF6E187B51}" type="presOf" srcId="{46E47C95-42B2-4B50-BE7B-1321A22C8179}" destId="{4E0927D0-5EC3-40EB-B304-B92AA7E5F427}" srcOrd="0" destOrd="2" presId="urn:microsoft.com/office/officeart/2008/layout/PictureStrips"/>
    <dgm:cxn modelId="{E8347BA4-0EC6-4562-97F1-08200AAE041D}" srcId="{86F58013-03DF-4D18-B1FA-76636F10CD2C}" destId="{D9DC9E33-7BC2-415F-8B92-B1F2734B5356}" srcOrd="2" destOrd="0" parTransId="{B81BD0AC-4860-4BFF-89B3-7EFC9743268E}" sibTransId="{999D841B-1CD9-491E-83D3-31BAA612FE59}"/>
    <dgm:cxn modelId="{735E3A34-7288-4E06-B8F8-0FC84D41DE02}" type="presOf" srcId="{907803B9-079D-484A-9E76-A07EB67CE5AA}" destId="{2F6AB8D4-E9D0-41FA-80FC-0961F300CE82}" srcOrd="0" destOrd="0" presId="urn:microsoft.com/office/officeart/2008/layout/PictureStrips"/>
    <dgm:cxn modelId="{49A8F6B8-394E-46B5-8850-49EBC98AAFD7}" type="presOf" srcId="{303246F6-A014-4236-9016-14C75C80115C}" destId="{4E0927D0-5EC3-40EB-B304-B92AA7E5F427}" srcOrd="0" destOrd="1" presId="urn:microsoft.com/office/officeart/2008/layout/PictureStrips"/>
    <dgm:cxn modelId="{85253C2C-0276-46F2-BE50-9747FBFD55B9}" srcId="{86F58013-03DF-4D18-B1FA-76636F10CD2C}" destId="{85B04DDF-77B5-4364-A266-BAF58533B6C6}" srcOrd="1" destOrd="0" parTransId="{3275662F-4798-47F4-8BC2-C5A496AFC9E7}" sibTransId="{4A239795-591B-48B6-8E92-C21A1234EFE9}"/>
    <dgm:cxn modelId="{F51B9528-8E58-4FFA-85C6-87D8AC2EE58E}" type="presOf" srcId="{86F58013-03DF-4D18-B1FA-76636F10CD2C}" destId="{C8041574-9125-49DB-B8EF-F3CB3B0BEF83}" srcOrd="0" destOrd="0" presId="urn:microsoft.com/office/officeart/2008/layout/PictureStrips"/>
    <dgm:cxn modelId="{79E3A0D5-F2B1-4CCE-873A-7AE5B175CFB5}" type="presParOf" srcId="{C8041574-9125-49DB-B8EF-F3CB3B0BEF83}" destId="{55E7BF6B-95D6-4A9F-B659-F32D54BD777F}" srcOrd="0" destOrd="0" presId="urn:microsoft.com/office/officeart/2008/layout/PictureStrips"/>
    <dgm:cxn modelId="{2E82970F-0266-4FE7-8E2F-C3B18CA0128B}" type="presParOf" srcId="{55E7BF6B-95D6-4A9F-B659-F32D54BD777F}" destId="{2F6AB8D4-E9D0-41FA-80FC-0961F300CE82}" srcOrd="0" destOrd="0" presId="urn:microsoft.com/office/officeart/2008/layout/PictureStrips"/>
    <dgm:cxn modelId="{47776AB4-A499-4F21-B688-935C89161D1F}" type="presParOf" srcId="{55E7BF6B-95D6-4A9F-B659-F32D54BD777F}" destId="{694D30EC-9062-40E7-91F6-51E49889EDA5}" srcOrd="1" destOrd="0" presId="urn:microsoft.com/office/officeart/2008/layout/PictureStrips"/>
    <dgm:cxn modelId="{941BC06C-FCB8-4830-A4C7-6A06A51967C4}" type="presParOf" srcId="{C8041574-9125-49DB-B8EF-F3CB3B0BEF83}" destId="{30CCB5A4-CE83-4B94-8DF8-BADE084D812B}" srcOrd="1" destOrd="0" presId="urn:microsoft.com/office/officeart/2008/layout/PictureStrips"/>
    <dgm:cxn modelId="{B51EFF0A-29FE-4DC5-9512-F7E61ACAFC89}" type="presParOf" srcId="{C8041574-9125-49DB-B8EF-F3CB3B0BEF83}" destId="{6BA6BFFA-4661-48DC-8AAD-6F76E2519659}" srcOrd="2" destOrd="0" presId="urn:microsoft.com/office/officeart/2008/layout/PictureStrips"/>
    <dgm:cxn modelId="{A36774E3-0C46-486D-A189-B9913A178265}" type="presParOf" srcId="{6BA6BFFA-4661-48DC-8AAD-6F76E2519659}" destId="{4E0927D0-5EC3-40EB-B304-B92AA7E5F427}" srcOrd="0" destOrd="0" presId="urn:microsoft.com/office/officeart/2008/layout/PictureStrips"/>
    <dgm:cxn modelId="{60A21C88-42CD-4D67-8956-35833EB061E4}" type="presParOf" srcId="{6BA6BFFA-4661-48DC-8AAD-6F76E2519659}" destId="{C757C15A-07AE-4263-9E6A-C62C77DF0FA1}" srcOrd="1" destOrd="0" presId="urn:microsoft.com/office/officeart/2008/layout/PictureStrips"/>
    <dgm:cxn modelId="{818AC1E3-D149-43DB-A439-49B16F08A189}" type="presParOf" srcId="{C8041574-9125-49DB-B8EF-F3CB3B0BEF83}" destId="{DD3527A2-DF29-44BF-BB70-19B3F2F42D41}" srcOrd="3" destOrd="0" presId="urn:microsoft.com/office/officeart/2008/layout/PictureStrips"/>
    <dgm:cxn modelId="{29D0B753-D6C3-4F73-936F-E4F65934BF6A}" type="presParOf" srcId="{C8041574-9125-49DB-B8EF-F3CB3B0BEF83}" destId="{C9D1A428-28D1-4B91-A219-D61C70C5B224}" srcOrd="4" destOrd="0" presId="urn:microsoft.com/office/officeart/2008/layout/PictureStrips"/>
    <dgm:cxn modelId="{1D6604BF-AA58-47E2-B890-F974CC24FC55}" type="presParOf" srcId="{C9D1A428-28D1-4B91-A219-D61C70C5B224}" destId="{B7819179-748C-47EB-917B-1668ED76CB53}" srcOrd="0" destOrd="0" presId="urn:microsoft.com/office/officeart/2008/layout/PictureStrips"/>
    <dgm:cxn modelId="{6EC999FE-757D-4C1D-83DE-5028D67A335F}" type="presParOf" srcId="{C9D1A428-28D1-4B91-A219-D61C70C5B224}" destId="{4225FACD-7EDA-454F-AEFD-11EF6AC0F322}" srcOrd="1" destOrd="0" presId="urn:microsoft.com/office/officeart/2008/layout/PictureStrips"/>
    <dgm:cxn modelId="{850D5410-D064-4A7C-A65E-85B60E7FD288}" type="presParOf" srcId="{C8041574-9125-49DB-B8EF-F3CB3B0BEF83}" destId="{C3EF4C1D-2F39-4CD4-8E91-5FE3E32DA373}" srcOrd="5" destOrd="0" presId="urn:microsoft.com/office/officeart/2008/layout/PictureStrips"/>
    <dgm:cxn modelId="{120FAEEE-B88C-4A07-8B1D-DFDB10ABA840}" type="presParOf" srcId="{C8041574-9125-49DB-B8EF-F3CB3B0BEF83}" destId="{D4A7C66F-E09D-4116-85E1-5813C1F2BE3F}" srcOrd="6" destOrd="0" presId="urn:microsoft.com/office/officeart/2008/layout/PictureStrips"/>
    <dgm:cxn modelId="{B8C98D41-5927-487C-B62D-0413DDE73C2D}" type="presParOf" srcId="{D4A7C66F-E09D-4116-85E1-5813C1F2BE3F}" destId="{FCAD5174-EA74-4382-A508-FDD2D997C80D}" srcOrd="0" destOrd="0" presId="urn:microsoft.com/office/officeart/2008/layout/PictureStrips"/>
    <dgm:cxn modelId="{E1519E83-366B-4DC7-8B26-E60795476071}" type="presParOf" srcId="{D4A7C66F-E09D-4116-85E1-5813C1F2BE3F}" destId="{9AC8E769-2792-4923-8944-586EC2890780}"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C28105-4768-438A-9191-0587C7206B23}" type="doc">
      <dgm:prSet loTypeId="urn:microsoft.com/office/officeart/2008/layout/BendingPictureCaptionList" loCatId="picture" qsTypeId="urn:microsoft.com/office/officeart/2005/8/quickstyle/simple1" qsCatId="simple" csTypeId="urn:microsoft.com/office/officeart/2005/8/colors/accent0_3" csCatId="mainScheme" phldr="1"/>
      <dgm:spPr/>
      <dgm:t>
        <a:bodyPr/>
        <a:lstStyle/>
        <a:p>
          <a:endParaRPr lang="es-CO"/>
        </a:p>
      </dgm:t>
    </dgm:pt>
    <dgm:pt modelId="{E695F364-B62B-4DB2-9C39-AB6B71E12D5C}">
      <dgm:prSet phldrT="[Texto]"/>
      <dgm:spPr/>
      <dgm:t>
        <a:bodyPr/>
        <a:lstStyle/>
        <a:p>
          <a:r>
            <a:rPr lang="es-CO" dirty="0" smtClean="0"/>
            <a:t>Henry David </a:t>
          </a:r>
          <a:r>
            <a:rPr lang="es-CO" dirty="0" err="1" smtClean="0"/>
            <a:t>Thoreau</a:t>
          </a:r>
          <a:endParaRPr lang="es-CO" dirty="0"/>
        </a:p>
      </dgm:t>
    </dgm:pt>
    <dgm:pt modelId="{6A30D476-83CF-4E05-9314-90BAAAC0C1BE}" type="parTrans" cxnId="{62F086C4-C99F-4088-AAF0-28E25B8F42FA}">
      <dgm:prSet/>
      <dgm:spPr/>
      <dgm:t>
        <a:bodyPr/>
        <a:lstStyle/>
        <a:p>
          <a:endParaRPr lang="es-CO"/>
        </a:p>
      </dgm:t>
    </dgm:pt>
    <dgm:pt modelId="{D5916888-5405-4622-A7D6-2573236469A5}" type="sibTrans" cxnId="{62F086C4-C99F-4088-AAF0-28E25B8F42FA}">
      <dgm:prSet/>
      <dgm:spPr/>
      <dgm:t>
        <a:bodyPr/>
        <a:lstStyle/>
        <a:p>
          <a:endParaRPr lang="es-CO"/>
        </a:p>
      </dgm:t>
    </dgm:pt>
    <dgm:pt modelId="{5171CF60-FDFA-4783-8813-9D54C7E4E0B9}">
      <dgm:prSet phldrT="[Texto]"/>
      <dgm:spPr/>
      <dgm:t>
        <a:bodyPr/>
        <a:lstStyle/>
        <a:p>
          <a:r>
            <a:rPr lang="es-CO" dirty="0" smtClean="0"/>
            <a:t>Rachel Carson</a:t>
          </a:r>
          <a:endParaRPr lang="es-CO" dirty="0"/>
        </a:p>
      </dgm:t>
    </dgm:pt>
    <dgm:pt modelId="{39A9F78F-9FBE-483A-9B7B-559AC56399C0}" type="parTrans" cxnId="{BDDDECAE-58D2-471E-9E96-6A69E618B99A}">
      <dgm:prSet/>
      <dgm:spPr/>
      <dgm:t>
        <a:bodyPr/>
        <a:lstStyle/>
        <a:p>
          <a:endParaRPr lang="es-CO"/>
        </a:p>
      </dgm:t>
    </dgm:pt>
    <dgm:pt modelId="{0F90F23B-BCB4-4348-976B-056242FE8D80}" type="sibTrans" cxnId="{BDDDECAE-58D2-471E-9E96-6A69E618B99A}">
      <dgm:prSet/>
      <dgm:spPr/>
      <dgm:t>
        <a:bodyPr/>
        <a:lstStyle/>
        <a:p>
          <a:endParaRPr lang="es-CO"/>
        </a:p>
      </dgm:t>
    </dgm:pt>
    <dgm:pt modelId="{43CE47D3-049D-4DAC-A949-F2A650BFD74F}">
      <dgm:prSet phldrT="[Texto]"/>
      <dgm:spPr/>
      <dgm:t>
        <a:bodyPr/>
        <a:lstStyle/>
        <a:p>
          <a:r>
            <a:rPr lang="es-CO" dirty="0" err="1" smtClean="0"/>
            <a:t>Ansel</a:t>
          </a:r>
          <a:r>
            <a:rPr lang="es-CO" dirty="0" smtClean="0"/>
            <a:t> Adams</a:t>
          </a:r>
          <a:endParaRPr lang="es-CO" dirty="0"/>
        </a:p>
      </dgm:t>
    </dgm:pt>
    <dgm:pt modelId="{9ED5E62F-0637-4C45-837C-E80DA15F7222}" type="parTrans" cxnId="{BC4D0D5D-3C92-4CB4-9BE6-9034CD3C7814}">
      <dgm:prSet/>
      <dgm:spPr/>
      <dgm:t>
        <a:bodyPr/>
        <a:lstStyle/>
        <a:p>
          <a:endParaRPr lang="es-CO"/>
        </a:p>
      </dgm:t>
    </dgm:pt>
    <dgm:pt modelId="{89C175C1-DF63-4204-9968-D1DF8550626C}" type="sibTrans" cxnId="{BC4D0D5D-3C92-4CB4-9BE6-9034CD3C7814}">
      <dgm:prSet/>
      <dgm:spPr/>
      <dgm:t>
        <a:bodyPr/>
        <a:lstStyle/>
        <a:p>
          <a:endParaRPr lang="es-CO"/>
        </a:p>
      </dgm:t>
    </dgm:pt>
    <dgm:pt modelId="{9FBD7875-9D08-4B49-ABFF-373A0CA6D9FE}" type="pres">
      <dgm:prSet presAssocID="{B5C28105-4768-438A-9191-0587C7206B23}" presName="Name0" presStyleCnt="0">
        <dgm:presLayoutVars>
          <dgm:dir/>
          <dgm:resizeHandles val="exact"/>
        </dgm:presLayoutVars>
      </dgm:prSet>
      <dgm:spPr/>
      <dgm:t>
        <a:bodyPr/>
        <a:lstStyle/>
        <a:p>
          <a:endParaRPr lang="es-CO"/>
        </a:p>
      </dgm:t>
    </dgm:pt>
    <dgm:pt modelId="{9460C021-B7D3-411E-8ED9-B3131BBA95D2}" type="pres">
      <dgm:prSet presAssocID="{E695F364-B62B-4DB2-9C39-AB6B71E12D5C}" presName="composite" presStyleCnt="0"/>
      <dgm:spPr/>
    </dgm:pt>
    <dgm:pt modelId="{DC170513-3BE2-4969-90B7-43DA90CF4891}" type="pres">
      <dgm:prSet presAssocID="{E695F364-B62B-4DB2-9C39-AB6B71E12D5C}" presName="rect1" presStyleLbl="b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27000" b="-27000"/>
          </a:stretch>
        </a:blipFill>
      </dgm:spPr>
    </dgm:pt>
    <dgm:pt modelId="{D9251E73-239D-4065-9E36-2EE1323D923D}" type="pres">
      <dgm:prSet presAssocID="{E695F364-B62B-4DB2-9C39-AB6B71E12D5C}" presName="wedgeRectCallout1" presStyleLbl="node1" presStyleIdx="0" presStyleCnt="3">
        <dgm:presLayoutVars>
          <dgm:bulletEnabled val="1"/>
        </dgm:presLayoutVars>
      </dgm:prSet>
      <dgm:spPr/>
      <dgm:t>
        <a:bodyPr/>
        <a:lstStyle/>
        <a:p>
          <a:endParaRPr lang="es-CO"/>
        </a:p>
      </dgm:t>
    </dgm:pt>
    <dgm:pt modelId="{5D7E133F-283B-4AAD-A12D-6B9B331501B2}" type="pres">
      <dgm:prSet presAssocID="{D5916888-5405-4622-A7D6-2573236469A5}" presName="sibTrans" presStyleCnt="0"/>
      <dgm:spPr/>
    </dgm:pt>
    <dgm:pt modelId="{1348100A-4DF8-492C-9229-5BCBC13240AF}" type="pres">
      <dgm:prSet presAssocID="{5171CF60-FDFA-4783-8813-9D54C7E4E0B9}" presName="composite" presStyleCnt="0"/>
      <dgm:spPr/>
    </dgm:pt>
    <dgm:pt modelId="{5C8B6CAD-B4C4-41E0-A3FB-AEFF759D760F}" type="pres">
      <dgm:prSet presAssocID="{5171CF60-FDFA-4783-8813-9D54C7E4E0B9}" presName="rect1" presStyleLbl="b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29000" b="-29000"/>
          </a:stretch>
        </a:blipFill>
      </dgm:spPr>
    </dgm:pt>
    <dgm:pt modelId="{F4733F25-4245-4065-951C-226C4C797A52}" type="pres">
      <dgm:prSet presAssocID="{5171CF60-FDFA-4783-8813-9D54C7E4E0B9}" presName="wedgeRectCallout1" presStyleLbl="node1" presStyleIdx="1" presStyleCnt="3">
        <dgm:presLayoutVars>
          <dgm:bulletEnabled val="1"/>
        </dgm:presLayoutVars>
      </dgm:prSet>
      <dgm:spPr/>
      <dgm:t>
        <a:bodyPr/>
        <a:lstStyle/>
        <a:p>
          <a:endParaRPr lang="es-CO"/>
        </a:p>
      </dgm:t>
    </dgm:pt>
    <dgm:pt modelId="{D6C97A72-2271-486E-A5E1-A196EB44F659}" type="pres">
      <dgm:prSet presAssocID="{0F90F23B-BCB4-4348-976B-056242FE8D80}" presName="sibTrans" presStyleCnt="0"/>
      <dgm:spPr/>
    </dgm:pt>
    <dgm:pt modelId="{81E03239-9972-46D5-AFBA-B4AF1281B601}" type="pres">
      <dgm:prSet presAssocID="{43CE47D3-049D-4DAC-A949-F2A650BFD74F}" presName="composite" presStyleCnt="0"/>
      <dgm:spPr/>
    </dgm:pt>
    <dgm:pt modelId="{81987B78-1B8D-4851-8A20-1B959E9F8DF7}" type="pres">
      <dgm:prSet presAssocID="{43CE47D3-049D-4DAC-A949-F2A650BFD74F}" presName="rect1" presStyleLbl="b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29000" b="-29000"/>
          </a:stretch>
        </a:blipFill>
      </dgm:spPr>
    </dgm:pt>
    <dgm:pt modelId="{4BCAE271-B649-44A1-BF11-16EECFB442FB}" type="pres">
      <dgm:prSet presAssocID="{43CE47D3-049D-4DAC-A949-F2A650BFD74F}" presName="wedgeRectCallout1" presStyleLbl="node1" presStyleIdx="2" presStyleCnt="3">
        <dgm:presLayoutVars>
          <dgm:bulletEnabled val="1"/>
        </dgm:presLayoutVars>
      </dgm:prSet>
      <dgm:spPr/>
      <dgm:t>
        <a:bodyPr/>
        <a:lstStyle/>
        <a:p>
          <a:endParaRPr lang="es-CO"/>
        </a:p>
      </dgm:t>
    </dgm:pt>
  </dgm:ptLst>
  <dgm:cxnLst>
    <dgm:cxn modelId="{BC4D0D5D-3C92-4CB4-9BE6-9034CD3C7814}" srcId="{B5C28105-4768-438A-9191-0587C7206B23}" destId="{43CE47D3-049D-4DAC-A949-F2A650BFD74F}" srcOrd="2" destOrd="0" parTransId="{9ED5E62F-0637-4C45-837C-E80DA15F7222}" sibTransId="{89C175C1-DF63-4204-9968-D1DF8550626C}"/>
    <dgm:cxn modelId="{867471EC-0A43-41B4-94AE-F0F8E68DEB07}" type="presOf" srcId="{E695F364-B62B-4DB2-9C39-AB6B71E12D5C}" destId="{D9251E73-239D-4065-9E36-2EE1323D923D}" srcOrd="0" destOrd="0" presId="urn:microsoft.com/office/officeart/2008/layout/BendingPictureCaptionList"/>
    <dgm:cxn modelId="{CCD2615A-C954-4AA0-AB00-8A89620300DA}" type="presOf" srcId="{5171CF60-FDFA-4783-8813-9D54C7E4E0B9}" destId="{F4733F25-4245-4065-951C-226C4C797A52}" srcOrd="0" destOrd="0" presId="urn:microsoft.com/office/officeart/2008/layout/BendingPictureCaptionList"/>
    <dgm:cxn modelId="{0D06E582-B7B9-4262-99A5-B1E596B104CF}" type="presOf" srcId="{B5C28105-4768-438A-9191-0587C7206B23}" destId="{9FBD7875-9D08-4B49-ABFF-373A0CA6D9FE}" srcOrd="0" destOrd="0" presId="urn:microsoft.com/office/officeart/2008/layout/BendingPictureCaptionList"/>
    <dgm:cxn modelId="{62F086C4-C99F-4088-AAF0-28E25B8F42FA}" srcId="{B5C28105-4768-438A-9191-0587C7206B23}" destId="{E695F364-B62B-4DB2-9C39-AB6B71E12D5C}" srcOrd="0" destOrd="0" parTransId="{6A30D476-83CF-4E05-9314-90BAAAC0C1BE}" sibTransId="{D5916888-5405-4622-A7D6-2573236469A5}"/>
    <dgm:cxn modelId="{BDDDECAE-58D2-471E-9E96-6A69E618B99A}" srcId="{B5C28105-4768-438A-9191-0587C7206B23}" destId="{5171CF60-FDFA-4783-8813-9D54C7E4E0B9}" srcOrd="1" destOrd="0" parTransId="{39A9F78F-9FBE-483A-9B7B-559AC56399C0}" sibTransId="{0F90F23B-BCB4-4348-976B-056242FE8D80}"/>
    <dgm:cxn modelId="{FC4958C6-E31B-426A-BBE2-F41AF9AC6589}" type="presOf" srcId="{43CE47D3-049D-4DAC-A949-F2A650BFD74F}" destId="{4BCAE271-B649-44A1-BF11-16EECFB442FB}" srcOrd="0" destOrd="0" presId="urn:microsoft.com/office/officeart/2008/layout/BendingPictureCaptionList"/>
    <dgm:cxn modelId="{B19C2F2D-38B9-4CE6-9A57-C70E57A5C7C1}" type="presParOf" srcId="{9FBD7875-9D08-4B49-ABFF-373A0CA6D9FE}" destId="{9460C021-B7D3-411E-8ED9-B3131BBA95D2}" srcOrd="0" destOrd="0" presId="urn:microsoft.com/office/officeart/2008/layout/BendingPictureCaptionList"/>
    <dgm:cxn modelId="{38508E39-F5DE-499C-89D5-010494420B90}" type="presParOf" srcId="{9460C021-B7D3-411E-8ED9-B3131BBA95D2}" destId="{DC170513-3BE2-4969-90B7-43DA90CF4891}" srcOrd="0" destOrd="0" presId="urn:microsoft.com/office/officeart/2008/layout/BendingPictureCaptionList"/>
    <dgm:cxn modelId="{6B0375D7-9DFC-4E44-946E-40B9BA85AA57}" type="presParOf" srcId="{9460C021-B7D3-411E-8ED9-B3131BBA95D2}" destId="{D9251E73-239D-4065-9E36-2EE1323D923D}" srcOrd="1" destOrd="0" presId="urn:microsoft.com/office/officeart/2008/layout/BendingPictureCaptionList"/>
    <dgm:cxn modelId="{879D97E0-40A8-40AE-9D6D-584C139D5C30}" type="presParOf" srcId="{9FBD7875-9D08-4B49-ABFF-373A0CA6D9FE}" destId="{5D7E133F-283B-4AAD-A12D-6B9B331501B2}" srcOrd="1" destOrd="0" presId="urn:microsoft.com/office/officeart/2008/layout/BendingPictureCaptionList"/>
    <dgm:cxn modelId="{69B0E8A1-288F-4514-B6A9-47EB5DF4B712}" type="presParOf" srcId="{9FBD7875-9D08-4B49-ABFF-373A0CA6D9FE}" destId="{1348100A-4DF8-492C-9229-5BCBC13240AF}" srcOrd="2" destOrd="0" presId="urn:microsoft.com/office/officeart/2008/layout/BendingPictureCaptionList"/>
    <dgm:cxn modelId="{88A27FD6-765B-4B2F-9D26-318B291ABDA3}" type="presParOf" srcId="{1348100A-4DF8-492C-9229-5BCBC13240AF}" destId="{5C8B6CAD-B4C4-41E0-A3FB-AEFF759D760F}" srcOrd="0" destOrd="0" presId="urn:microsoft.com/office/officeart/2008/layout/BendingPictureCaptionList"/>
    <dgm:cxn modelId="{795F7ADE-D982-431B-B6C8-38A4A30F7FAF}" type="presParOf" srcId="{1348100A-4DF8-492C-9229-5BCBC13240AF}" destId="{F4733F25-4245-4065-951C-226C4C797A52}" srcOrd="1" destOrd="0" presId="urn:microsoft.com/office/officeart/2008/layout/BendingPictureCaptionList"/>
    <dgm:cxn modelId="{03F75853-E4D0-417F-9110-BDD08B561014}" type="presParOf" srcId="{9FBD7875-9D08-4B49-ABFF-373A0CA6D9FE}" destId="{D6C97A72-2271-486E-A5E1-A196EB44F659}" srcOrd="3" destOrd="0" presId="urn:microsoft.com/office/officeart/2008/layout/BendingPictureCaptionList"/>
    <dgm:cxn modelId="{5FF376FD-302A-4664-8604-EE2AF107F3A4}" type="presParOf" srcId="{9FBD7875-9D08-4B49-ABFF-373A0CA6D9FE}" destId="{81E03239-9972-46D5-AFBA-B4AF1281B601}" srcOrd="4" destOrd="0" presId="urn:microsoft.com/office/officeart/2008/layout/BendingPictureCaptionList"/>
    <dgm:cxn modelId="{7898AC04-A487-4B28-9E96-8B5132A4E88D}" type="presParOf" srcId="{81E03239-9972-46D5-AFBA-B4AF1281B601}" destId="{81987B78-1B8D-4851-8A20-1B959E9F8DF7}" srcOrd="0" destOrd="0" presId="urn:microsoft.com/office/officeart/2008/layout/BendingPictureCaptionList"/>
    <dgm:cxn modelId="{E2BD2930-4243-4DCB-87FD-69687FC4CFDD}" type="presParOf" srcId="{81E03239-9972-46D5-AFBA-B4AF1281B601}" destId="{4BCAE271-B649-44A1-BF11-16EECFB442FB}"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1BF6C6-4311-40B0-850B-A53F56677547}" type="doc">
      <dgm:prSet loTypeId="urn:microsoft.com/office/officeart/2008/layout/BendingPictureCaptionList" loCatId="picture" qsTypeId="urn:microsoft.com/office/officeart/2005/8/quickstyle/simple1" qsCatId="simple" csTypeId="urn:microsoft.com/office/officeart/2005/8/colors/accent0_3" csCatId="mainScheme" phldr="1"/>
      <dgm:spPr/>
      <dgm:t>
        <a:bodyPr/>
        <a:lstStyle/>
        <a:p>
          <a:endParaRPr lang="es-CO"/>
        </a:p>
      </dgm:t>
    </dgm:pt>
    <dgm:pt modelId="{52AAE7BB-EB42-440C-94AA-505BA568D4A2}">
      <dgm:prSet phldrT="[Texto]"/>
      <dgm:spPr/>
      <dgm:t>
        <a:bodyPr/>
        <a:lstStyle/>
        <a:p>
          <a:r>
            <a:rPr lang="es-CO" dirty="0" smtClean="0"/>
            <a:t>Gregory </a:t>
          </a:r>
          <a:r>
            <a:rPr lang="es-CO" dirty="0" err="1" smtClean="0"/>
            <a:t>Bateson</a:t>
          </a:r>
          <a:r>
            <a:rPr lang="es-CO" dirty="0" smtClean="0"/>
            <a:t> </a:t>
          </a:r>
          <a:r>
            <a:rPr lang="es-CO" dirty="0" err="1" smtClean="0"/>
            <a:t>Ecology</a:t>
          </a:r>
          <a:r>
            <a:rPr lang="es-CO" dirty="0" smtClean="0"/>
            <a:t> of </a:t>
          </a:r>
          <a:r>
            <a:rPr lang="es-CO" dirty="0" err="1" smtClean="0"/>
            <a:t>Mind</a:t>
          </a:r>
          <a:endParaRPr lang="es-CO" dirty="0"/>
        </a:p>
      </dgm:t>
    </dgm:pt>
    <dgm:pt modelId="{0C3BEB5E-AF49-4FCB-873A-E37C5B7F6B9B}" type="parTrans" cxnId="{FFB2F3BE-CB40-42F2-853F-37502655D38E}">
      <dgm:prSet/>
      <dgm:spPr/>
      <dgm:t>
        <a:bodyPr/>
        <a:lstStyle/>
        <a:p>
          <a:endParaRPr lang="es-CO"/>
        </a:p>
      </dgm:t>
    </dgm:pt>
    <dgm:pt modelId="{BF10D177-DC98-4FE9-9A16-6FD4643AEAD4}" type="sibTrans" cxnId="{FFB2F3BE-CB40-42F2-853F-37502655D38E}">
      <dgm:prSet/>
      <dgm:spPr/>
      <dgm:t>
        <a:bodyPr/>
        <a:lstStyle/>
        <a:p>
          <a:endParaRPr lang="es-CO"/>
        </a:p>
      </dgm:t>
    </dgm:pt>
    <dgm:pt modelId="{7EA729CC-9223-432B-B2D6-CC56F78B57FC}" type="pres">
      <dgm:prSet presAssocID="{741BF6C6-4311-40B0-850B-A53F56677547}" presName="Name0" presStyleCnt="0">
        <dgm:presLayoutVars>
          <dgm:dir/>
          <dgm:resizeHandles val="exact"/>
        </dgm:presLayoutVars>
      </dgm:prSet>
      <dgm:spPr/>
      <dgm:t>
        <a:bodyPr/>
        <a:lstStyle/>
        <a:p>
          <a:endParaRPr lang="es-CO"/>
        </a:p>
      </dgm:t>
    </dgm:pt>
    <dgm:pt modelId="{F4C7A36F-BA7E-4D2C-9B3C-BD08833D266B}" type="pres">
      <dgm:prSet presAssocID="{52AAE7BB-EB42-440C-94AA-505BA568D4A2}" presName="composite" presStyleCnt="0"/>
      <dgm:spPr/>
    </dgm:pt>
    <dgm:pt modelId="{5E6D5B44-8B90-41E5-B9B1-1D6DE88CDA84}" type="pres">
      <dgm:prSet presAssocID="{52AAE7BB-EB42-440C-94AA-505BA568D4A2}" presName="rect1" presStyleLbl="b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t="-21000" b="-21000"/>
          </a:stretch>
        </a:blipFill>
      </dgm:spPr>
    </dgm:pt>
    <dgm:pt modelId="{CEC412AE-0E45-4159-8464-72DF3BE7383E}" type="pres">
      <dgm:prSet presAssocID="{52AAE7BB-EB42-440C-94AA-505BA568D4A2}" presName="wedgeRectCallout1" presStyleLbl="node1" presStyleIdx="0" presStyleCnt="1">
        <dgm:presLayoutVars>
          <dgm:bulletEnabled val="1"/>
        </dgm:presLayoutVars>
      </dgm:prSet>
      <dgm:spPr/>
      <dgm:t>
        <a:bodyPr/>
        <a:lstStyle/>
        <a:p>
          <a:endParaRPr lang="es-CO"/>
        </a:p>
      </dgm:t>
    </dgm:pt>
  </dgm:ptLst>
  <dgm:cxnLst>
    <dgm:cxn modelId="{FFB2F3BE-CB40-42F2-853F-37502655D38E}" srcId="{741BF6C6-4311-40B0-850B-A53F56677547}" destId="{52AAE7BB-EB42-440C-94AA-505BA568D4A2}" srcOrd="0" destOrd="0" parTransId="{0C3BEB5E-AF49-4FCB-873A-E37C5B7F6B9B}" sibTransId="{BF10D177-DC98-4FE9-9A16-6FD4643AEAD4}"/>
    <dgm:cxn modelId="{CEA04E00-FF86-4AF3-B89C-14467D1914A1}" type="presOf" srcId="{52AAE7BB-EB42-440C-94AA-505BA568D4A2}" destId="{CEC412AE-0E45-4159-8464-72DF3BE7383E}" srcOrd="0" destOrd="0" presId="urn:microsoft.com/office/officeart/2008/layout/BendingPictureCaptionList"/>
    <dgm:cxn modelId="{C45BFB8E-4E97-4088-90EB-3816528533F8}" type="presOf" srcId="{741BF6C6-4311-40B0-850B-A53F56677547}" destId="{7EA729CC-9223-432B-B2D6-CC56F78B57FC}" srcOrd="0" destOrd="0" presId="urn:microsoft.com/office/officeart/2008/layout/BendingPictureCaptionList"/>
    <dgm:cxn modelId="{19A53B63-3974-4498-AABD-2D4B8346E427}" type="presParOf" srcId="{7EA729CC-9223-432B-B2D6-CC56F78B57FC}" destId="{F4C7A36F-BA7E-4D2C-9B3C-BD08833D266B}" srcOrd="0" destOrd="0" presId="urn:microsoft.com/office/officeart/2008/layout/BendingPictureCaptionList"/>
    <dgm:cxn modelId="{4114A966-32A6-4DF6-BE13-570E7FE3C4E8}" type="presParOf" srcId="{F4C7A36F-BA7E-4D2C-9B3C-BD08833D266B}" destId="{5E6D5B44-8B90-41E5-B9B1-1D6DE88CDA84}" srcOrd="0" destOrd="0" presId="urn:microsoft.com/office/officeart/2008/layout/BendingPictureCaptionList"/>
    <dgm:cxn modelId="{62AF22FA-0793-436D-AB7D-73C57B2AA056}" type="presParOf" srcId="{F4C7A36F-BA7E-4D2C-9B3C-BD08833D266B}" destId="{CEC412AE-0E45-4159-8464-72DF3BE7383E}"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E7874C-23BC-4851-8481-2BF267CC8C00}" type="doc">
      <dgm:prSet loTypeId="urn:microsoft.com/office/officeart/2008/layout/SquareAccentList" loCatId="list" qsTypeId="urn:microsoft.com/office/officeart/2005/8/quickstyle/simple1" qsCatId="simple" csTypeId="urn:microsoft.com/office/officeart/2005/8/colors/colorful5" csCatId="colorful" phldr="1"/>
      <dgm:spPr/>
      <dgm:t>
        <a:bodyPr/>
        <a:lstStyle/>
        <a:p>
          <a:endParaRPr lang="es-CO"/>
        </a:p>
      </dgm:t>
    </dgm:pt>
    <dgm:pt modelId="{22620994-2D54-4675-BA80-B4BC0BCCB66C}">
      <dgm:prSet custT="1"/>
      <dgm:spPr/>
      <dgm:t>
        <a:bodyPr/>
        <a:lstStyle/>
        <a:p>
          <a:pPr rtl="0"/>
          <a:r>
            <a:rPr lang="en-GB" sz="2800" b="1" dirty="0" smtClean="0"/>
            <a:t>Relaxed State</a:t>
          </a:r>
          <a:endParaRPr lang="es-CO" sz="2800" b="1" dirty="0"/>
        </a:p>
      </dgm:t>
    </dgm:pt>
    <dgm:pt modelId="{B93745A2-F11D-4A4A-8919-CD1399C9D6D6}" type="parTrans" cxnId="{E12469DF-0C60-480D-9C5D-9F72B5113614}">
      <dgm:prSet/>
      <dgm:spPr/>
      <dgm:t>
        <a:bodyPr/>
        <a:lstStyle/>
        <a:p>
          <a:endParaRPr lang="es-CO" sz="1800"/>
        </a:p>
      </dgm:t>
    </dgm:pt>
    <dgm:pt modelId="{7064F81C-0F07-4F8D-933F-78F851E81227}" type="sibTrans" cxnId="{E12469DF-0C60-480D-9C5D-9F72B5113614}">
      <dgm:prSet/>
      <dgm:spPr/>
      <dgm:t>
        <a:bodyPr/>
        <a:lstStyle/>
        <a:p>
          <a:endParaRPr lang="es-CO" sz="1800"/>
        </a:p>
      </dgm:t>
    </dgm:pt>
    <dgm:pt modelId="{BDB785E3-8D30-46C7-8983-6CE137379CE8}">
      <dgm:prSet custT="1"/>
      <dgm:spPr/>
      <dgm:t>
        <a:bodyPr/>
        <a:lstStyle/>
        <a:p>
          <a:pPr rtl="0"/>
          <a:r>
            <a:rPr lang="en-GB" sz="1800" dirty="0" smtClean="0"/>
            <a:t>Catecholamine levels drop</a:t>
          </a:r>
          <a:endParaRPr lang="es-CO" sz="1800" dirty="0"/>
        </a:p>
      </dgm:t>
    </dgm:pt>
    <dgm:pt modelId="{D7DC97CD-9BD6-4EC7-B559-BB90D1D64963}" type="parTrans" cxnId="{BC8B21EA-D813-4CBD-BA53-6E26BCD15F18}">
      <dgm:prSet/>
      <dgm:spPr/>
      <dgm:t>
        <a:bodyPr/>
        <a:lstStyle/>
        <a:p>
          <a:endParaRPr lang="es-CO" sz="1800"/>
        </a:p>
      </dgm:t>
    </dgm:pt>
    <dgm:pt modelId="{20F8C010-A538-42FB-87F9-F3AFD40A7C22}" type="sibTrans" cxnId="{BC8B21EA-D813-4CBD-BA53-6E26BCD15F18}">
      <dgm:prSet/>
      <dgm:spPr/>
      <dgm:t>
        <a:bodyPr/>
        <a:lstStyle/>
        <a:p>
          <a:endParaRPr lang="es-CO" sz="1800"/>
        </a:p>
      </dgm:t>
    </dgm:pt>
    <dgm:pt modelId="{47BB2248-2F34-4F18-A375-A5E6B1CFD57F}">
      <dgm:prSet custT="1"/>
      <dgm:spPr/>
      <dgm:t>
        <a:bodyPr/>
        <a:lstStyle/>
        <a:p>
          <a:pPr rtl="0"/>
          <a:r>
            <a:rPr lang="en-GB" sz="1800" dirty="0" smtClean="0"/>
            <a:t>Galvanic skin resistance increases</a:t>
          </a:r>
          <a:endParaRPr lang="es-CO" sz="1800" dirty="0"/>
        </a:p>
      </dgm:t>
    </dgm:pt>
    <dgm:pt modelId="{E03E3248-D186-44F7-A7A8-6106C00A2EBE}" type="parTrans" cxnId="{6475FC3B-BAF8-46EE-B478-43D8809C817F}">
      <dgm:prSet/>
      <dgm:spPr/>
      <dgm:t>
        <a:bodyPr/>
        <a:lstStyle/>
        <a:p>
          <a:endParaRPr lang="es-CO" sz="1800"/>
        </a:p>
      </dgm:t>
    </dgm:pt>
    <dgm:pt modelId="{D72EE8C0-5E0D-4749-BA12-666A58E89451}" type="sibTrans" cxnId="{6475FC3B-BAF8-46EE-B478-43D8809C817F}">
      <dgm:prSet/>
      <dgm:spPr/>
      <dgm:t>
        <a:bodyPr/>
        <a:lstStyle/>
        <a:p>
          <a:endParaRPr lang="es-CO" sz="1800"/>
        </a:p>
      </dgm:t>
    </dgm:pt>
    <dgm:pt modelId="{786CC8E8-F6E1-4A09-AB6F-B7B86C1441C4}">
      <dgm:prSet custT="1"/>
      <dgm:spPr/>
      <dgm:t>
        <a:bodyPr/>
        <a:lstStyle/>
        <a:p>
          <a:pPr rtl="0"/>
          <a:r>
            <a:rPr lang="en-GB" sz="1800" dirty="0" smtClean="0"/>
            <a:t>Respiration rate and volume flow decrease</a:t>
          </a:r>
          <a:endParaRPr lang="es-CO" sz="1800" dirty="0"/>
        </a:p>
      </dgm:t>
    </dgm:pt>
    <dgm:pt modelId="{28945DFC-7F98-4CBD-AD53-DEC37E82690A}" type="parTrans" cxnId="{90851ACF-2759-41DF-B53D-F0B833F7FC65}">
      <dgm:prSet/>
      <dgm:spPr/>
      <dgm:t>
        <a:bodyPr/>
        <a:lstStyle/>
        <a:p>
          <a:endParaRPr lang="es-CO" sz="1800"/>
        </a:p>
      </dgm:t>
    </dgm:pt>
    <dgm:pt modelId="{6708DFA6-DE35-4D4E-B041-1D176B7D46A3}" type="sibTrans" cxnId="{90851ACF-2759-41DF-B53D-F0B833F7FC65}">
      <dgm:prSet/>
      <dgm:spPr/>
      <dgm:t>
        <a:bodyPr/>
        <a:lstStyle/>
        <a:p>
          <a:endParaRPr lang="es-CO" sz="1800"/>
        </a:p>
      </dgm:t>
    </dgm:pt>
    <dgm:pt modelId="{89EEF4D0-3B4E-44C2-A6EF-A79E9985266A}">
      <dgm:prSet custT="1"/>
      <dgm:spPr/>
      <dgm:t>
        <a:bodyPr/>
        <a:lstStyle/>
        <a:p>
          <a:pPr rtl="0"/>
          <a:r>
            <a:rPr lang="en-GB" sz="1800" dirty="0" smtClean="0"/>
            <a:t>Decreased vascular resistance</a:t>
          </a:r>
          <a:endParaRPr lang="es-CO" sz="1800" dirty="0"/>
        </a:p>
      </dgm:t>
    </dgm:pt>
    <dgm:pt modelId="{6722B359-3340-4DF8-999C-65A42959AB97}" type="parTrans" cxnId="{51B40D52-E7C6-4860-84E6-46DEEF001637}">
      <dgm:prSet/>
      <dgm:spPr/>
      <dgm:t>
        <a:bodyPr/>
        <a:lstStyle/>
        <a:p>
          <a:endParaRPr lang="es-CO" sz="1800"/>
        </a:p>
      </dgm:t>
    </dgm:pt>
    <dgm:pt modelId="{1DEA631F-A251-4984-A8B9-C2D3400C099D}" type="sibTrans" cxnId="{51B40D52-E7C6-4860-84E6-46DEEF001637}">
      <dgm:prSet/>
      <dgm:spPr/>
      <dgm:t>
        <a:bodyPr/>
        <a:lstStyle/>
        <a:p>
          <a:endParaRPr lang="es-CO" sz="1800"/>
        </a:p>
      </dgm:t>
    </dgm:pt>
    <dgm:pt modelId="{3A7EB1B8-0A7A-472A-B610-B4AFBBA889C7}">
      <dgm:prSet custT="1"/>
      <dgm:spPr/>
      <dgm:t>
        <a:bodyPr/>
        <a:lstStyle/>
        <a:p>
          <a:pPr rtl="0"/>
          <a:r>
            <a:rPr lang="en-GB" sz="1800" dirty="0" smtClean="0"/>
            <a:t>Lowered O</a:t>
          </a:r>
          <a:r>
            <a:rPr lang="en-GB" sz="1800" baseline="-25000" dirty="0" smtClean="0"/>
            <a:t>2</a:t>
          </a:r>
          <a:r>
            <a:rPr lang="en-GB" sz="1800" dirty="0" smtClean="0"/>
            <a:t> and CO</a:t>
          </a:r>
          <a:r>
            <a:rPr lang="en-GB" sz="1800" baseline="-25000" dirty="0" smtClean="0"/>
            <a:t>2</a:t>
          </a:r>
          <a:r>
            <a:rPr lang="en-GB" sz="1800" dirty="0" smtClean="0"/>
            <a:t> consumption </a:t>
          </a:r>
          <a:endParaRPr lang="es-CO" sz="1800" dirty="0"/>
        </a:p>
      </dgm:t>
    </dgm:pt>
    <dgm:pt modelId="{3BB44132-892C-46C1-883A-7F74FE087E05}" type="parTrans" cxnId="{CAE74B12-80B9-495C-B492-02A67B0E76B4}">
      <dgm:prSet/>
      <dgm:spPr/>
      <dgm:t>
        <a:bodyPr/>
        <a:lstStyle/>
        <a:p>
          <a:endParaRPr lang="es-CO" sz="1800"/>
        </a:p>
      </dgm:t>
    </dgm:pt>
    <dgm:pt modelId="{804859FB-43F6-46CD-B860-951DFB41C6CB}" type="sibTrans" cxnId="{CAE74B12-80B9-495C-B492-02A67B0E76B4}">
      <dgm:prSet/>
      <dgm:spPr/>
      <dgm:t>
        <a:bodyPr/>
        <a:lstStyle/>
        <a:p>
          <a:endParaRPr lang="es-CO" sz="1800"/>
        </a:p>
      </dgm:t>
    </dgm:pt>
    <dgm:pt modelId="{1B39CEA0-8131-4691-85C1-1F82D82A137F}">
      <dgm:prSet custT="1"/>
      <dgm:spPr/>
      <dgm:t>
        <a:bodyPr/>
        <a:lstStyle/>
        <a:p>
          <a:pPr rtl="0"/>
          <a:r>
            <a:rPr lang="en-GB" sz="2800" b="1" dirty="0" smtClean="0"/>
            <a:t>Empathic State</a:t>
          </a:r>
          <a:endParaRPr lang="es-CO" sz="2800" b="1" dirty="0"/>
        </a:p>
      </dgm:t>
    </dgm:pt>
    <dgm:pt modelId="{B1E53889-AD6C-48E5-9D54-51C526A66034}" type="parTrans" cxnId="{9D72045B-FDC8-446A-A531-BD55CE0C7E1C}">
      <dgm:prSet/>
      <dgm:spPr/>
      <dgm:t>
        <a:bodyPr/>
        <a:lstStyle/>
        <a:p>
          <a:endParaRPr lang="es-CO" sz="1800"/>
        </a:p>
      </dgm:t>
    </dgm:pt>
    <dgm:pt modelId="{DA90B1D8-81B3-4F0E-9770-7D439FE1869D}" type="sibTrans" cxnId="{9D72045B-FDC8-446A-A531-BD55CE0C7E1C}">
      <dgm:prSet/>
      <dgm:spPr/>
      <dgm:t>
        <a:bodyPr/>
        <a:lstStyle/>
        <a:p>
          <a:endParaRPr lang="es-CO" sz="1800"/>
        </a:p>
      </dgm:t>
    </dgm:pt>
    <dgm:pt modelId="{6D642ECB-9EF5-40E4-BD8E-6DABFA2DB98A}">
      <dgm:prSet custT="1"/>
      <dgm:spPr/>
      <dgm:t>
        <a:bodyPr/>
        <a:lstStyle/>
        <a:p>
          <a:pPr rtl="0"/>
          <a:r>
            <a:rPr lang="en-GB" sz="1800" dirty="0" smtClean="0"/>
            <a:t>The person acts as an observer, able to experiment and feel the situation that is being experimented by another object, being, animal, idea…</a:t>
          </a:r>
          <a:endParaRPr lang="es-CO" sz="1800" dirty="0"/>
        </a:p>
      </dgm:t>
    </dgm:pt>
    <dgm:pt modelId="{7234AFD5-7E79-42E3-9672-05547ACFB990}" type="parTrans" cxnId="{1522E8D3-DB5B-47A3-904C-FF7F6D06F25B}">
      <dgm:prSet/>
      <dgm:spPr/>
      <dgm:t>
        <a:bodyPr/>
        <a:lstStyle/>
        <a:p>
          <a:endParaRPr lang="es-CO" sz="1800"/>
        </a:p>
      </dgm:t>
    </dgm:pt>
    <dgm:pt modelId="{CD91E399-E341-4815-AAB5-C5167B356728}" type="sibTrans" cxnId="{1522E8D3-DB5B-47A3-904C-FF7F6D06F25B}">
      <dgm:prSet/>
      <dgm:spPr/>
      <dgm:t>
        <a:bodyPr/>
        <a:lstStyle/>
        <a:p>
          <a:endParaRPr lang="es-CO" sz="1800"/>
        </a:p>
      </dgm:t>
    </dgm:pt>
    <dgm:pt modelId="{3E0DCAD3-526E-4816-BC03-843830FDA89A}">
      <dgm:prSet custT="1"/>
      <dgm:spPr/>
      <dgm:t>
        <a:bodyPr/>
        <a:lstStyle/>
        <a:p>
          <a:pPr rtl="0"/>
          <a:r>
            <a:rPr lang="en-GB" sz="1800" dirty="0" smtClean="0"/>
            <a:t>Respiration pattern becomes slower, abdominal, controlled by the diaphragm and deeper.</a:t>
          </a:r>
          <a:endParaRPr lang="es-CO" sz="1800" dirty="0"/>
        </a:p>
      </dgm:t>
    </dgm:pt>
    <dgm:pt modelId="{FC41D71D-38C5-494C-8F60-B81C38BD356C}" type="parTrans" cxnId="{A266A637-E523-4BA9-8FF5-8F17D1BD0635}">
      <dgm:prSet/>
      <dgm:spPr/>
      <dgm:t>
        <a:bodyPr/>
        <a:lstStyle/>
        <a:p>
          <a:endParaRPr lang="es-CO" sz="1800"/>
        </a:p>
      </dgm:t>
    </dgm:pt>
    <dgm:pt modelId="{C8E4D2C1-FEAE-447E-A26E-492E34E9D0C8}" type="sibTrans" cxnId="{A266A637-E523-4BA9-8FF5-8F17D1BD0635}">
      <dgm:prSet/>
      <dgm:spPr/>
      <dgm:t>
        <a:bodyPr/>
        <a:lstStyle/>
        <a:p>
          <a:endParaRPr lang="es-CO" sz="1800"/>
        </a:p>
      </dgm:t>
    </dgm:pt>
    <dgm:pt modelId="{BB2728EB-8713-4CF1-B45C-6A594FA2A923}">
      <dgm:prSet custT="1"/>
      <dgm:spPr/>
      <dgm:t>
        <a:bodyPr/>
        <a:lstStyle/>
        <a:p>
          <a:pPr rtl="0"/>
          <a:r>
            <a:rPr lang="en-GB" sz="1800" dirty="0" smtClean="0"/>
            <a:t>Lower O2 consumption rates </a:t>
          </a:r>
          <a:r>
            <a:rPr lang="en-GB" sz="1800" dirty="0" smtClean="0">
              <a:sym typeface="Wingdings" panose="05000000000000000000" pitchFamily="2" charset="2"/>
            </a:rPr>
            <a:t> lower metabolic energies and CO2 generation</a:t>
          </a:r>
          <a:endParaRPr lang="es-CO" sz="1800" dirty="0"/>
        </a:p>
      </dgm:t>
    </dgm:pt>
    <dgm:pt modelId="{0170A2AA-A6A7-4264-AF1A-D692F2EE7362}" type="parTrans" cxnId="{4ED6C6B3-E395-4337-A250-8699AB2E7FC3}">
      <dgm:prSet/>
      <dgm:spPr/>
      <dgm:t>
        <a:bodyPr/>
        <a:lstStyle/>
        <a:p>
          <a:endParaRPr lang="es-CO" sz="1800"/>
        </a:p>
      </dgm:t>
    </dgm:pt>
    <dgm:pt modelId="{3E43E4B2-E1D6-4E50-BD34-41C9C2B37A97}" type="sibTrans" cxnId="{4ED6C6B3-E395-4337-A250-8699AB2E7FC3}">
      <dgm:prSet/>
      <dgm:spPr/>
      <dgm:t>
        <a:bodyPr/>
        <a:lstStyle/>
        <a:p>
          <a:endParaRPr lang="es-CO" sz="1800"/>
        </a:p>
      </dgm:t>
    </dgm:pt>
    <dgm:pt modelId="{A6C666FC-1CB6-4802-980C-1065867B3FD9}" type="pres">
      <dgm:prSet presAssocID="{CEE7874C-23BC-4851-8481-2BF267CC8C00}" presName="layout" presStyleCnt="0">
        <dgm:presLayoutVars>
          <dgm:chMax/>
          <dgm:chPref/>
          <dgm:dir/>
          <dgm:resizeHandles/>
        </dgm:presLayoutVars>
      </dgm:prSet>
      <dgm:spPr/>
      <dgm:t>
        <a:bodyPr/>
        <a:lstStyle/>
        <a:p>
          <a:endParaRPr lang="es-CO"/>
        </a:p>
      </dgm:t>
    </dgm:pt>
    <dgm:pt modelId="{5AE5F07C-0CF3-463F-839B-1DE7796D9C27}" type="pres">
      <dgm:prSet presAssocID="{22620994-2D54-4675-BA80-B4BC0BCCB66C}" presName="root" presStyleCnt="0">
        <dgm:presLayoutVars>
          <dgm:chMax/>
          <dgm:chPref/>
        </dgm:presLayoutVars>
      </dgm:prSet>
      <dgm:spPr/>
    </dgm:pt>
    <dgm:pt modelId="{524980E5-EA76-47A8-81A2-0966373FA303}" type="pres">
      <dgm:prSet presAssocID="{22620994-2D54-4675-BA80-B4BC0BCCB66C}" presName="rootComposite" presStyleCnt="0">
        <dgm:presLayoutVars/>
      </dgm:prSet>
      <dgm:spPr/>
    </dgm:pt>
    <dgm:pt modelId="{FAF6A9C1-5CFC-4EEE-9AA6-804A79CACA35}" type="pres">
      <dgm:prSet presAssocID="{22620994-2D54-4675-BA80-B4BC0BCCB66C}" presName="ParentAccent" presStyleLbl="alignNode1" presStyleIdx="0" presStyleCnt="2" custScaleY="54175" custLinFactNeighborX="-1565" custLinFactNeighborY="-62939"/>
      <dgm:spPr/>
    </dgm:pt>
    <dgm:pt modelId="{CEA4D1C9-1611-4ED8-8238-333F38EF9A30}" type="pres">
      <dgm:prSet presAssocID="{22620994-2D54-4675-BA80-B4BC0BCCB66C}" presName="ParentSmallAccent" presStyleLbl="fgAcc1" presStyleIdx="0" presStyleCnt="2" custScaleY="54174" custLinFactY="-793" custLinFactNeighborX="4802" custLinFactNeighborY="-100000"/>
      <dgm:spPr/>
    </dgm:pt>
    <dgm:pt modelId="{A39833B7-2B5B-41F9-930E-C76F0627E54C}" type="pres">
      <dgm:prSet presAssocID="{22620994-2D54-4675-BA80-B4BC0BCCB66C}" presName="Parent" presStyleLbl="revTx" presStyleIdx="0" presStyleCnt="10" custScaleY="53474">
        <dgm:presLayoutVars>
          <dgm:chMax/>
          <dgm:chPref val="4"/>
          <dgm:bulletEnabled val="1"/>
        </dgm:presLayoutVars>
      </dgm:prSet>
      <dgm:spPr/>
      <dgm:t>
        <a:bodyPr/>
        <a:lstStyle/>
        <a:p>
          <a:endParaRPr lang="es-CO"/>
        </a:p>
      </dgm:t>
    </dgm:pt>
    <dgm:pt modelId="{C7D13DF5-E9A8-451A-9196-976A0AF61E6E}" type="pres">
      <dgm:prSet presAssocID="{22620994-2D54-4675-BA80-B4BC0BCCB66C}" presName="childShape" presStyleCnt="0">
        <dgm:presLayoutVars>
          <dgm:chMax val="0"/>
          <dgm:chPref val="0"/>
        </dgm:presLayoutVars>
      </dgm:prSet>
      <dgm:spPr/>
    </dgm:pt>
    <dgm:pt modelId="{41F7CE63-5266-454D-A0E8-6AEC2B51B38A}" type="pres">
      <dgm:prSet presAssocID="{BDB785E3-8D30-46C7-8983-6CE137379CE8}" presName="childComposite" presStyleCnt="0">
        <dgm:presLayoutVars>
          <dgm:chMax val="0"/>
          <dgm:chPref val="0"/>
        </dgm:presLayoutVars>
      </dgm:prSet>
      <dgm:spPr/>
    </dgm:pt>
    <dgm:pt modelId="{70437086-B576-4D50-BD35-55E10DB83A1A}" type="pres">
      <dgm:prSet presAssocID="{BDB785E3-8D30-46C7-8983-6CE137379CE8}" presName="ChildAccent" presStyleLbl="solidFgAcc1" presStyleIdx="0" presStyleCnt="8" custLinFactNeighborX="-12153" custLinFactNeighborY="-85112"/>
      <dgm:spPr/>
    </dgm:pt>
    <dgm:pt modelId="{F901605A-F9C9-4A62-817E-B5C047B1B5CB}" type="pres">
      <dgm:prSet presAssocID="{BDB785E3-8D30-46C7-8983-6CE137379CE8}" presName="Child" presStyleLbl="revTx" presStyleIdx="1" presStyleCnt="10" custLinFactNeighborX="-960" custLinFactNeighborY="-36513">
        <dgm:presLayoutVars>
          <dgm:chMax val="0"/>
          <dgm:chPref val="0"/>
          <dgm:bulletEnabled val="1"/>
        </dgm:presLayoutVars>
      </dgm:prSet>
      <dgm:spPr/>
      <dgm:t>
        <a:bodyPr/>
        <a:lstStyle/>
        <a:p>
          <a:endParaRPr lang="es-CO"/>
        </a:p>
      </dgm:t>
    </dgm:pt>
    <dgm:pt modelId="{E757D95C-93DB-4CA6-A5B0-6318C57CFCC7}" type="pres">
      <dgm:prSet presAssocID="{47BB2248-2F34-4F18-A375-A5E6B1CFD57F}" presName="childComposite" presStyleCnt="0">
        <dgm:presLayoutVars>
          <dgm:chMax val="0"/>
          <dgm:chPref val="0"/>
        </dgm:presLayoutVars>
      </dgm:prSet>
      <dgm:spPr/>
    </dgm:pt>
    <dgm:pt modelId="{1069A879-17B8-4B66-824A-99F44D151576}" type="pres">
      <dgm:prSet presAssocID="{47BB2248-2F34-4F18-A375-A5E6B1CFD57F}" presName="ChildAccent" presStyleLbl="solidFgAcc1" presStyleIdx="1" presStyleCnt="8" custLinFactY="-9327" custLinFactNeighborX="-12153" custLinFactNeighborY="-100000"/>
      <dgm:spPr/>
    </dgm:pt>
    <dgm:pt modelId="{E8EDE1B8-30E0-46DC-AED8-070F8C6AEBBE}" type="pres">
      <dgm:prSet presAssocID="{47BB2248-2F34-4F18-A375-A5E6B1CFD57F}" presName="Child" presStyleLbl="revTx" presStyleIdx="2" presStyleCnt="10" custLinFactNeighborX="-960" custLinFactNeighborY="-46901">
        <dgm:presLayoutVars>
          <dgm:chMax val="0"/>
          <dgm:chPref val="0"/>
          <dgm:bulletEnabled val="1"/>
        </dgm:presLayoutVars>
      </dgm:prSet>
      <dgm:spPr/>
      <dgm:t>
        <a:bodyPr/>
        <a:lstStyle/>
        <a:p>
          <a:endParaRPr lang="es-CO"/>
        </a:p>
      </dgm:t>
    </dgm:pt>
    <dgm:pt modelId="{742975A8-1B13-4CB1-BA48-556503EDD333}" type="pres">
      <dgm:prSet presAssocID="{786CC8E8-F6E1-4A09-AB6F-B7B86C1441C4}" presName="childComposite" presStyleCnt="0">
        <dgm:presLayoutVars>
          <dgm:chMax val="0"/>
          <dgm:chPref val="0"/>
        </dgm:presLayoutVars>
      </dgm:prSet>
      <dgm:spPr/>
    </dgm:pt>
    <dgm:pt modelId="{68B41B88-0681-4448-B0C0-A28C04689A07}" type="pres">
      <dgm:prSet presAssocID="{786CC8E8-F6E1-4A09-AB6F-B7B86C1441C4}" presName="ChildAccent" presStyleLbl="solidFgAcc1" presStyleIdx="2" presStyleCnt="8" custLinFactY="-59654" custLinFactNeighborX="-12153" custLinFactNeighborY="-100000"/>
      <dgm:spPr/>
    </dgm:pt>
    <dgm:pt modelId="{379D96A6-2CDE-473F-B4AF-004A495BCF15}" type="pres">
      <dgm:prSet presAssocID="{786CC8E8-F6E1-4A09-AB6F-B7B86C1441C4}" presName="Child" presStyleLbl="revTx" presStyleIdx="3" presStyleCnt="10" custLinFactNeighborX="-960" custLinFactNeighborY="-68491">
        <dgm:presLayoutVars>
          <dgm:chMax val="0"/>
          <dgm:chPref val="0"/>
          <dgm:bulletEnabled val="1"/>
        </dgm:presLayoutVars>
      </dgm:prSet>
      <dgm:spPr/>
      <dgm:t>
        <a:bodyPr/>
        <a:lstStyle/>
        <a:p>
          <a:endParaRPr lang="es-CO"/>
        </a:p>
      </dgm:t>
    </dgm:pt>
    <dgm:pt modelId="{E6C5A7DA-F566-4D2D-8A6E-44729F8E44D4}" type="pres">
      <dgm:prSet presAssocID="{89EEF4D0-3B4E-44C2-A6EF-A79E9985266A}" presName="childComposite" presStyleCnt="0">
        <dgm:presLayoutVars>
          <dgm:chMax val="0"/>
          <dgm:chPref val="0"/>
        </dgm:presLayoutVars>
      </dgm:prSet>
      <dgm:spPr/>
    </dgm:pt>
    <dgm:pt modelId="{9DD85354-6AD5-4F1B-A24F-C58373E08153}" type="pres">
      <dgm:prSet presAssocID="{89EEF4D0-3B4E-44C2-A6EF-A79E9985266A}" presName="ChildAccent" presStyleLbl="solidFgAcc1" presStyleIdx="3" presStyleCnt="8" custLinFactY="-57759" custLinFactNeighborX="-12153" custLinFactNeighborY="-100000"/>
      <dgm:spPr/>
    </dgm:pt>
    <dgm:pt modelId="{70F72EEE-6E24-45B1-8B3F-6EE8F7F733E6}" type="pres">
      <dgm:prSet presAssocID="{89EEF4D0-3B4E-44C2-A6EF-A79E9985266A}" presName="Child" presStyleLbl="revTx" presStyleIdx="4" presStyleCnt="10" custLinFactNeighborX="-960" custLinFactNeighborY="-67678">
        <dgm:presLayoutVars>
          <dgm:chMax val="0"/>
          <dgm:chPref val="0"/>
          <dgm:bulletEnabled val="1"/>
        </dgm:presLayoutVars>
      </dgm:prSet>
      <dgm:spPr/>
      <dgm:t>
        <a:bodyPr/>
        <a:lstStyle/>
        <a:p>
          <a:endParaRPr lang="es-CO"/>
        </a:p>
      </dgm:t>
    </dgm:pt>
    <dgm:pt modelId="{87F81987-781B-46D3-A3FF-2FC0B3095211}" type="pres">
      <dgm:prSet presAssocID="{3A7EB1B8-0A7A-472A-B610-B4AFBBA889C7}" presName="childComposite" presStyleCnt="0">
        <dgm:presLayoutVars>
          <dgm:chMax val="0"/>
          <dgm:chPref val="0"/>
        </dgm:presLayoutVars>
      </dgm:prSet>
      <dgm:spPr/>
    </dgm:pt>
    <dgm:pt modelId="{FC65951D-3CD6-47A0-9D2E-9B5C5A8BD3F8}" type="pres">
      <dgm:prSet presAssocID="{3A7EB1B8-0A7A-472A-B610-B4AFBBA889C7}" presName="ChildAccent" presStyleLbl="solidFgAcc1" presStyleIdx="4" presStyleCnt="8" custLinFactY="-81975" custLinFactNeighborX="-12147" custLinFactNeighborY="-100000"/>
      <dgm:spPr/>
    </dgm:pt>
    <dgm:pt modelId="{B25FA496-F609-400B-8F96-7E3645A9EEE0}" type="pres">
      <dgm:prSet presAssocID="{3A7EB1B8-0A7A-472A-B610-B4AFBBA889C7}" presName="Child" presStyleLbl="revTx" presStyleIdx="5" presStyleCnt="10" custLinFactNeighborX="-960" custLinFactNeighborY="-78067">
        <dgm:presLayoutVars>
          <dgm:chMax val="0"/>
          <dgm:chPref val="0"/>
          <dgm:bulletEnabled val="1"/>
        </dgm:presLayoutVars>
      </dgm:prSet>
      <dgm:spPr/>
      <dgm:t>
        <a:bodyPr/>
        <a:lstStyle/>
        <a:p>
          <a:endParaRPr lang="es-CO"/>
        </a:p>
      </dgm:t>
    </dgm:pt>
    <dgm:pt modelId="{6E08244D-3CCA-4D20-A5A3-63441F348C38}" type="pres">
      <dgm:prSet presAssocID="{1B39CEA0-8131-4691-85C1-1F82D82A137F}" presName="root" presStyleCnt="0">
        <dgm:presLayoutVars>
          <dgm:chMax/>
          <dgm:chPref/>
        </dgm:presLayoutVars>
      </dgm:prSet>
      <dgm:spPr/>
    </dgm:pt>
    <dgm:pt modelId="{77A24038-C8A6-4396-93B8-2C8F86889788}" type="pres">
      <dgm:prSet presAssocID="{1B39CEA0-8131-4691-85C1-1F82D82A137F}" presName="rootComposite" presStyleCnt="0">
        <dgm:presLayoutVars/>
      </dgm:prSet>
      <dgm:spPr/>
    </dgm:pt>
    <dgm:pt modelId="{8E3D14E1-CF88-4E72-963C-EF95920E324D}" type="pres">
      <dgm:prSet presAssocID="{1B39CEA0-8131-4691-85C1-1F82D82A137F}" presName="ParentAccent" presStyleLbl="alignNode1" presStyleIdx="1" presStyleCnt="2" custScaleY="54175" custLinFactNeighborX="353" custLinFactNeighborY="-62939"/>
      <dgm:spPr/>
      <dgm:t>
        <a:bodyPr/>
        <a:lstStyle/>
        <a:p>
          <a:endParaRPr lang="es-CO"/>
        </a:p>
      </dgm:t>
    </dgm:pt>
    <dgm:pt modelId="{03581DFD-A106-4A8E-9D99-A481345F9296}" type="pres">
      <dgm:prSet presAssocID="{1B39CEA0-8131-4691-85C1-1F82D82A137F}" presName="ParentSmallAccent" presStyleLbl="fgAcc1" presStyleIdx="1" presStyleCnt="2" custScaleY="54174" custLinFactY="-793" custLinFactNeighborX="4802" custLinFactNeighborY="-100000"/>
      <dgm:spPr/>
    </dgm:pt>
    <dgm:pt modelId="{DE467EDA-24F6-446A-B062-8AD1F360D3C7}" type="pres">
      <dgm:prSet presAssocID="{1B39CEA0-8131-4691-85C1-1F82D82A137F}" presName="Parent" presStyleLbl="revTx" presStyleIdx="6" presStyleCnt="10" custScaleY="53474">
        <dgm:presLayoutVars>
          <dgm:chMax/>
          <dgm:chPref val="4"/>
          <dgm:bulletEnabled val="1"/>
        </dgm:presLayoutVars>
      </dgm:prSet>
      <dgm:spPr/>
      <dgm:t>
        <a:bodyPr/>
        <a:lstStyle/>
        <a:p>
          <a:endParaRPr lang="es-CO"/>
        </a:p>
      </dgm:t>
    </dgm:pt>
    <dgm:pt modelId="{FF961560-DFB8-4F4F-BF46-53B8FAD915D6}" type="pres">
      <dgm:prSet presAssocID="{1B39CEA0-8131-4691-85C1-1F82D82A137F}" presName="childShape" presStyleCnt="0">
        <dgm:presLayoutVars>
          <dgm:chMax val="0"/>
          <dgm:chPref val="0"/>
        </dgm:presLayoutVars>
      </dgm:prSet>
      <dgm:spPr/>
    </dgm:pt>
    <dgm:pt modelId="{4864BFF9-0B96-4FB4-86A2-4EEFE884AB32}" type="pres">
      <dgm:prSet presAssocID="{6D642ECB-9EF5-40E4-BD8E-6DABFA2DB98A}" presName="childComposite" presStyleCnt="0">
        <dgm:presLayoutVars>
          <dgm:chMax val="0"/>
          <dgm:chPref val="0"/>
        </dgm:presLayoutVars>
      </dgm:prSet>
      <dgm:spPr/>
    </dgm:pt>
    <dgm:pt modelId="{E597780F-41E7-4FB7-BCF8-86E0B560CE7F}" type="pres">
      <dgm:prSet presAssocID="{6D642ECB-9EF5-40E4-BD8E-6DABFA2DB98A}" presName="ChildAccent" presStyleLbl="solidFgAcc1" presStyleIdx="5" presStyleCnt="8" custLinFactNeighborX="-5381" custLinFactNeighborY="-32891"/>
      <dgm:spPr/>
    </dgm:pt>
    <dgm:pt modelId="{09125193-681F-478F-B53D-27DCABC3D2F9}" type="pres">
      <dgm:prSet presAssocID="{6D642ECB-9EF5-40E4-BD8E-6DABFA2DB98A}" presName="Child" presStyleLbl="revTx" presStyleIdx="7" presStyleCnt="10" custLinFactNeighborX="-425" custLinFactNeighborY="-14110">
        <dgm:presLayoutVars>
          <dgm:chMax val="0"/>
          <dgm:chPref val="0"/>
          <dgm:bulletEnabled val="1"/>
        </dgm:presLayoutVars>
      </dgm:prSet>
      <dgm:spPr/>
      <dgm:t>
        <a:bodyPr/>
        <a:lstStyle/>
        <a:p>
          <a:endParaRPr lang="es-CO"/>
        </a:p>
      </dgm:t>
    </dgm:pt>
    <dgm:pt modelId="{C674852E-4745-4D29-B3E5-A1B749964A4C}" type="pres">
      <dgm:prSet presAssocID="{3E0DCAD3-526E-4816-BC03-843830FDA89A}" presName="childComposite" presStyleCnt="0">
        <dgm:presLayoutVars>
          <dgm:chMax val="0"/>
          <dgm:chPref val="0"/>
        </dgm:presLayoutVars>
      </dgm:prSet>
      <dgm:spPr/>
    </dgm:pt>
    <dgm:pt modelId="{0C8455A5-91B0-4FB5-9871-30D921F68CD0}" type="pres">
      <dgm:prSet presAssocID="{3E0DCAD3-526E-4816-BC03-843830FDA89A}" presName="ChildAccent" presStyleLbl="solidFgAcc1" presStyleIdx="6" presStyleCnt="8" custLinFactY="77891" custLinFactNeighborX="-5383" custLinFactNeighborY="100000"/>
      <dgm:spPr/>
    </dgm:pt>
    <dgm:pt modelId="{19DC7FD3-9605-478A-9982-33502B1A0FB1}" type="pres">
      <dgm:prSet presAssocID="{3E0DCAD3-526E-4816-BC03-843830FDA89A}" presName="Child" presStyleLbl="revTx" presStyleIdx="8" presStyleCnt="10" custLinFactNeighborX="-425" custLinFactNeighborY="76314">
        <dgm:presLayoutVars>
          <dgm:chMax val="0"/>
          <dgm:chPref val="0"/>
          <dgm:bulletEnabled val="1"/>
        </dgm:presLayoutVars>
      </dgm:prSet>
      <dgm:spPr/>
      <dgm:t>
        <a:bodyPr/>
        <a:lstStyle/>
        <a:p>
          <a:endParaRPr lang="es-CO"/>
        </a:p>
      </dgm:t>
    </dgm:pt>
    <dgm:pt modelId="{07AA4FAC-B7CF-4EF2-B5BE-E361E40168C0}" type="pres">
      <dgm:prSet presAssocID="{BB2728EB-8713-4CF1-B45C-6A594FA2A923}" presName="childComposite" presStyleCnt="0">
        <dgm:presLayoutVars>
          <dgm:chMax val="0"/>
          <dgm:chPref val="0"/>
        </dgm:presLayoutVars>
      </dgm:prSet>
      <dgm:spPr/>
    </dgm:pt>
    <dgm:pt modelId="{99FD5108-1FB2-4EF6-8716-87C223C11AD7}" type="pres">
      <dgm:prSet presAssocID="{BB2728EB-8713-4CF1-B45C-6A594FA2A923}" presName="ChildAccent" presStyleLbl="solidFgAcc1" presStyleIdx="7" presStyleCnt="8" custLinFactY="136448" custLinFactNeighborX="7144" custLinFactNeighborY="200000"/>
      <dgm:spPr/>
    </dgm:pt>
    <dgm:pt modelId="{426F300B-70FE-415E-B573-F56F93833246}" type="pres">
      <dgm:prSet presAssocID="{BB2728EB-8713-4CF1-B45C-6A594FA2A923}" presName="Child" presStyleLbl="revTx" presStyleIdx="9" presStyleCnt="10" custLinFactY="44336" custLinFactNeighborX="564" custLinFactNeighborY="100000">
        <dgm:presLayoutVars>
          <dgm:chMax val="0"/>
          <dgm:chPref val="0"/>
          <dgm:bulletEnabled val="1"/>
        </dgm:presLayoutVars>
      </dgm:prSet>
      <dgm:spPr/>
      <dgm:t>
        <a:bodyPr/>
        <a:lstStyle/>
        <a:p>
          <a:endParaRPr lang="es-CO"/>
        </a:p>
      </dgm:t>
    </dgm:pt>
  </dgm:ptLst>
  <dgm:cxnLst>
    <dgm:cxn modelId="{E12469DF-0C60-480D-9C5D-9F72B5113614}" srcId="{CEE7874C-23BC-4851-8481-2BF267CC8C00}" destId="{22620994-2D54-4675-BA80-B4BC0BCCB66C}" srcOrd="0" destOrd="0" parTransId="{B93745A2-F11D-4A4A-8919-CD1399C9D6D6}" sibTransId="{7064F81C-0F07-4F8D-933F-78F851E81227}"/>
    <dgm:cxn modelId="{1522E8D3-DB5B-47A3-904C-FF7F6D06F25B}" srcId="{1B39CEA0-8131-4691-85C1-1F82D82A137F}" destId="{6D642ECB-9EF5-40E4-BD8E-6DABFA2DB98A}" srcOrd="0" destOrd="0" parTransId="{7234AFD5-7E79-42E3-9672-05547ACFB990}" sibTransId="{CD91E399-E341-4815-AAB5-C5167B356728}"/>
    <dgm:cxn modelId="{6475FC3B-BAF8-46EE-B478-43D8809C817F}" srcId="{22620994-2D54-4675-BA80-B4BC0BCCB66C}" destId="{47BB2248-2F34-4F18-A375-A5E6B1CFD57F}" srcOrd="1" destOrd="0" parTransId="{E03E3248-D186-44F7-A7A8-6106C00A2EBE}" sibTransId="{D72EE8C0-5E0D-4749-BA12-666A58E89451}"/>
    <dgm:cxn modelId="{C2D91DCF-7206-4078-ADB0-1F4F03BE2008}" type="presOf" srcId="{3A7EB1B8-0A7A-472A-B610-B4AFBBA889C7}" destId="{B25FA496-F609-400B-8F96-7E3645A9EEE0}" srcOrd="0" destOrd="0" presId="urn:microsoft.com/office/officeart/2008/layout/SquareAccentList"/>
    <dgm:cxn modelId="{4ED6C6B3-E395-4337-A250-8699AB2E7FC3}" srcId="{1B39CEA0-8131-4691-85C1-1F82D82A137F}" destId="{BB2728EB-8713-4CF1-B45C-6A594FA2A923}" srcOrd="2" destOrd="0" parTransId="{0170A2AA-A6A7-4264-AF1A-D692F2EE7362}" sibTransId="{3E43E4B2-E1D6-4E50-BD34-41C9C2B37A97}"/>
    <dgm:cxn modelId="{EC977BB5-7999-4B49-AB89-09055E4BB605}" type="presOf" srcId="{786CC8E8-F6E1-4A09-AB6F-B7B86C1441C4}" destId="{379D96A6-2CDE-473F-B4AF-004A495BCF15}" srcOrd="0" destOrd="0" presId="urn:microsoft.com/office/officeart/2008/layout/SquareAccentList"/>
    <dgm:cxn modelId="{10AB813C-21D2-4068-8C27-17555B1FFE53}" type="presOf" srcId="{3E0DCAD3-526E-4816-BC03-843830FDA89A}" destId="{19DC7FD3-9605-478A-9982-33502B1A0FB1}" srcOrd="0" destOrd="0" presId="urn:microsoft.com/office/officeart/2008/layout/SquareAccentList"/>
    <dgm:cxn modelId="{AE7E345F-787F-4A4C-908A-7A0E08C88FA4}" type="presOf" srcId="{BB2728EB-8713-4CF1-B45C-6A594FA2A923}" destId="{426F300B-70FE-415E-B573-F56F93833246}" srcOrd="0" destOrd="0" presId="urn:microsoft.com/office/officeart/2008/layout/SquareAccentList"/>
    <dgm:cxn modelId="{CAE74B12-80B9-495C-B492-02A67B0E76B4}" srcId="{22620994-2D54-4675-BA80-B4BC0BCCB66C}" destId="{3A7EB1B8-0A7A-472A-B610-B4AFBBA889C7}" srcOrd="4" destOrd="0" parTransId="{3BB44132-892C-46C1-883A-7F74FE087E05}" sibTransId="{804859FB-43F6-46CD-B860-951DFB41C6CB}"/>
    <dgm:cxn modelId="{41CEFC90-75EC-4187-948D-BA54A2BAFF35}" type="presOf" srcId="{6D642ECB-9EF5-40E4-BD8E-6DABFA2DB98A}" destId="{09125193-681F-478F-B53D-27DCABC3D2F9}" srcOrd="0" destOrd="0" presId="urn:microsoft.com/office/officeart/2008/layout/SquareAccentList"/>
    <dgm:cxn modelId="{1298B4A6-D407-45DA-888C-B60267857809}" type="presOf" srcId="{BDB785E3-8D30-46C7-8983-6CE137379CE8}" destId="{F901605A-F9C9-4A62-817E-B5C047B1B5CB}" srcOrd="0" destOrd="0" presId="urn:microsoft.com/office/officeart/2008/layout/SquareAccentList"/>
    <dgm:cxn modelId="{84E56587-AD10-4734-88ED-48B618E26175}" type="presOf" srcId="{22620994-2D54-4675-BA80-B4BC0BCCB66C}" destId="{A39833B7-2B5B-41F9-930E-C76F0627E54C}" srcOrd="0" destOrd="0" presId="urn:microsoft.com/office/officeart/2008/layout/SquareAccentList"/>
    <dgm:cxn modelId="{0D42EFAD-B0F6-43D4-8FBF-F0CFFF44AEFF}" type="presOf" srcId="{CEE7874C-23BC-4851-8481-2BF267CC8C00}" destId="{A6C666FC-1CB6-4802-980C-1065867B3FD9}" srcOrd="0" destOrd="0" presId="urn:microsoft.com/office/officeart/2008/layout/SquareAccentList"/>
    <dgm:cxn modelId="{B1EAF9F0-D7A1-48BD-9FB3-720CB50D0242}" type="presOf" srcId="{89EEF4D0-3B4E-44C2-A6EF-A79E9985266A}" destId="{70F72EEE-6E24-45B1-8B3F-6EE8F7F733E6}" srcOrd="0" destOrd="0" presId="urn:microsoft.com/office/officeart/2008/layout/SquareAccentList"/>
    <dgm:cxn modelId="{BC8B21EA-D813-4CBD-BA53-6E26BCD15F18}" srcId="{22620994-2D54-4675-BA80-B4BC0BCCB66C}" destId="{BDB785E3-8D30-46C7-8983-6CE137379CE8}" srcOrd="0" destOrd="0" parTransId="{D7DC97CD-9BD6-4EC7-B559-BB90D1D64963}" sibTransId="{20F8C010-A538-42FB-87F9-F3AFD40A7C22}"/>
    <dgm:cxn modelId="{9D72045B-FDC8-446A-A531-BD55CE0C7E1C}" srcId="{CEE7874C-23BC-4851-8481-2BF267CC8C00}" destId="{1B39CEA0-8131-4691-85C1-1F82D82A137F}" srcOrd="1" destOrd="0" parTransId="{B1E53889-AD6C-48E5-9D54-51C526A66034}" sibTransId="{DA90B1D8-81B3-4F0E-9770-7D439FE1869D}"/>
    <dgm:cxn modelId="{4ED6684A-4B16-4FA7-9F56-54353FDBFB91}" type="presOf" srcId="{47BB2248-2F34-4F18-A375-A5E6B1CFD57F}" destId="{E8EDE1B8-30E0-46DC-AED8-070F8C6AEBBE}" srcOrd="0" destOrd="0" presId="urn:microsoft.com/office/officeart/2008/layout/SquareAccentList"/>
    <dgm:cxn modelId="{51B40D52-E7C6-4860-84E6-46DEEF001637}" srcId="{22620994-2D54-4675-BA80-B4BC0BCCB66C}" destId="{89EEF4D0-3B4E-44C2-A6EF-A79E9985266A}" srcOrd="3" destOrd="0" parTransId="{6722B359-3340-4DF8-999C-65A42959AB97}" sibTransId="{1DEA631F-A251-4984-A8B9-C2D3400C099D}"/>
    <dgm:cxn modelId="{90851ACF-2759-41DF-B53D-F0B833F7FC65}" srcId="{22620994-2D54-4675-BA80-B4BC0BCCB66C}" destId="{786CC8E8-F6E1-4A09-AB6F-B7B86C1441C4}" srcOrd="2" destOrd="0" parTransId="{28945DFC-7F98-4CBD-AD53-DEC37E82690A}" sibTransId="{6708DFA6-DE35-4D4E-B041-1D176B7D46A3}"/>
    <dgm:cxn modelId="{19273C26-58BC-4773-BEE3-13C763DE4129}" type="presOf" srcId="{1B39CEA0-8131-4691-85C1-1F82D82A137F}" destId="{DE467EDA-24F6-446A-B062-8AD1F360D3C7}" srcOrd="0" destOrd="0" presId="urn:microsoft.com/office/officeart/2008/layout/SquareAccentList"/>
    <dgm:cxn modelId="{A266A637-E523-4BA9-8FF5-8F17D1BD0635}" srcId="{1B39CEA0-8131-4691-85C1-1F82D82A137F}" destId="{3E0DCAD3-526E-4816-BC03-843830FDA89A}" srcOrd="1" destOrd="0" parTransId="{FC41D71D-38C5-494C-8F60-B81C38BD356C}" sibTransId="{C8E4D2C1-FEAE-447E-A26E-492E34E9D0C8}"/>
    <dgm:cxn modelId="{3CA94F0E-5BB4-4FE4-B361-F99D41ECE6EC}" type="presParOf" srcId="{A6C666FC-1CB6-4802-980C-1065867B3FD9}" destId="{5AE5F07C-0CF3-463F-839B-1DE7796D9C27}" srcOrd="0" destOrd="0" presId="urn:microsoft.com/office/officeart/2008/layout/SquareAccentList"/>
    <dgm:cxn modelId="{4010C147-F6E8-4AC4-ACA0-99933A6CF440}" type="presParOf" srcId="{5AE5F07C-0CF3-463F-839B-1DE7796D9C27}" destId="{524980E5-EA76-47A8-81A2-0966373FA303}" srcOrd="0" destOrd="0" presId="urn:microsoft.com/office/officeart/2008/layout/SquareAccentList"/>
    <dgm:cxn modelId="{29588DE5-881C-4F68-8B7E-0FC161171F55}" type="presParOf" srcId="{524980E5-EA76-47A8-81A2-0966373FA303}" destId="{FAF6A9C1-5CFC-4EEE-9AA6-804A79CACA35}" srcOrd="0" destOrd="0" presId="urn:microsoft.com/office/officeart/2008/layout/SquareAccentList"/>
    <dgm:cxn modelId="{34BD00E2-1C95-496C-8F3A-A171DC33FCF2}" type="presParOf" srcId="{524980E5-EA76-47A8-81A2-0966373FA303}" destId="{CEA4D1C9-1611-4ED8-8238-333F38EF9A30}" srcOrd="1" destOrd="0" presId="urn:microsoft.com/office/officeart/2008/layout/SquareAccentList"/>
    <dgm:cxn modelId="{26BC83EC-6928-4595-B068-A94C6D544DD8}" type="presParOf" srcId="{524980E5-EA76-47A8-81A2-0966373FA303}" destId="{A39833B7-2B5B-41F9-930E-C76F0627E54C}" srcOrd="2" destOrd="0" presId="urn:microsoft.com/office/officeart/2008/layout/SquareAccentList"/>
    <dgm:cxn modelId="{2B3C5237-519D-4F1B-AA65-12D8F21E9B68}" type="presParOf" srcId="{5AE5F07C-0CF3-463F-839B-1DE7796D9C27}" destId="{C7D13DF5-E9A8-451A-9196-976A0AF61E6E}" srcOrd="1" destOrd="0" presId="urn:microsoft.com/office/officeart/2008/layout/SquareAccentList"/>
    <dgm:cxn modelId="{6DB01883-B34E-4286-9694-46CFB1F89FD4}" type="presParOf" srcId="{C7D13DF5-E9A8-451A-9196-976A0AF61E6E}" destId="{41F7CE63-5266-454D-A0E8-6AEC2B51B38A}" srcOrd="0" destOrd="0" presId="urn:microsoft.com/office/officeart/2008/layout/SquareAccentList"/>
    <dgm:cxn modelId="{97324BED-4917-4C81-BC04-1077E4C7CCF0}" type="presParOf" srcId="{41F7CE63-5266-454D-A0E8-6AEC2B51B38A}" destId="{70437086-B576-4D50-BD35-55E10DB83A1A}" srcOrd="0" destOrd="0" presId="urn:microsoft.com/office/officeart/2008/layout/SquareAccentList"/>
    <dgm:cxn modelId="{1D7CE890-D496-4B20-BF86-91D6BEDFDED3}" type="presParOf" srcId="{41F7CE63-5266-454D-A0E8-6AEC2B51B38A}" destId="{F901605A-F9C9-4A62-817E-B5C047B1B5CB}" srcOrd="1" destOrd="0" presId="urn:microsoft.com/office/officeart/2008/layout/SquareAccentList"/>
    <dgm:cxn modelId="{953CCE44-E457-4AEC-B4B8-B74AC0B007EB}" type="presParOf" srcId="{C7D13DF5-E9A8-451A-9196-976A0AF61E6E}" destId="{E757D95C-93DB-4CA6-A5B0-6318C57CFCC7}" srcOrd="1" destOrd="0" presId="urn:microsoft.com/office/officeart/2008/layout/SquareAccentList"/>
    <dgm:cxn modelId="{2D91D758-DACF-4775-9549-0F565EA5B69C}" type="presParOf" srcId="{E757D95C-93DB-4CA6-A5B0-6318C57CFCC7}" destId="{1069A879-17B8-4B66-824A-99F44D151576}" srcOrd="0" destOrd="0" presId="urn:microsoft.com/office/officeart/2008/layout/SquareAccentList"/>
    <dgm:cxn modelId="{CAA84D32-D05E-4AA0-A8D0-A40BEE3D3A75}" type="presParOf" srcId="{E757D95C-93DB-4CA6-A5B0-6318C57CFCC7}" destId="{E8EDE1B8-30E0-46DC-AED8-070F8C6AEBBE}" srcOrd="1" destOrd="0" presId="urn:microsoft.com/office/officeart/2008/layout/SquareAccentList"/>
    <dgm:cxn modelId="{E112FCE8-3D1C-41DE-9854-D81108163339}" type="presParOf" srcId="{C7D13DF5-E9A8-451A-9196-976A0AF61E6E}" destId="{742975A8-1B13-4CB1-BA48-556503EDD333}" srcOrd="2" destOrd="0" presId="urn:microsoft.com/office/officeart/2008/layout/SquareAccentList"/>
    <dgm:cxn modelId="{6B75197A-FE2C-4DD4-8541-00EA8EE81DD3}" type="presParOf" srcId="{742975A8-1B13-4CB1-BA48-556503EDD333}" destId="{68B41B88-0681-4448-B0C0-A28C04689A07}" srcOrd="0" destOrd="0" presId="urn:microsoft.com/office/officeart/2008/layout/SquareAccentList"/>
    <dgm:cxn modelId="{751C3DED-9E91-4303-952D-5EA2FDF7F3AC}" type="presParOf" srcId="{742975A8-1B13-4CB1-BA48-556503EDD333}" destId="{379D96A6-2CDE-473F-B4AF-004A495BCF15}" srcOrd="1" destOrd="0" presId="urn:microsoft.com/office/officeart/2008/layout/SquareAccentList"/>
    <dgm:cxn modelId="{A33703FD-816C-4E8D-998D-37265197A782}" type="presParOf" srcId="{C7D13DF5-E9A8-451A-9196-976A0AF61E6E}" destId="{E6C5A7DA-F566-4D2D-8A6E-44729F8E44D4}" srcOrd="3" destOrd="0" presId="urn:microsoft.com/office/officeart/2008/layout/SquareAccentList"/>
    <dgm:cxn modelId="{0EACCA50-12DF-46F2-A4B8-D79EA4BC6EC0}" type="presParOf" srcId="{E6C5A7DA-F566-4D2D-8A6E-44729F8E44D4}" destId="{9DD85354-6AD5-4F1B-A24F-C58373E08153}" srcOrd="0" destOrd="0" presId="urn:microsoft.com/office/officeart/2008/layout/SquareAccentList"/>
    <dgm:cxn modelId="{AA26F75D-5C78-428C-9D0A-D1878288E56C}" type="presParOf" srcId="{E6C5A7DA-F566-4D2D-8A6E-44729F8E44D4}" destId="{70F72EEE-6E24-45B1-8B3F-6EE8F7F733E6}" srcOrd="1" destOrd="0" presId="urn:microsoft.com/office/officeart/2008/layout/SquareAccentList"/>
    <dgm:cxn modelId="{7C3C74C9-57FE-4771-BB69-E58DFAFB8A92}" type="presParOf" srcId="{C7D13DF5-E9A8-451A-9196-976A0AF61E6E}" destId="{87F81987-781B-46D3-A3FF-2FC0B3095211}" srcOrd="4" destOrd="0" presId="urn:microsoft.com/office/officeart/2008/layout/SquareAccentList"/>
    <dgm:cxn modelId="{098C2D94-C6BB-4238-A765-E5F6F268E1C8}" type="presParOf" srcId="{87F81987-781B-46D3-A3FF-2FC0B3095211}" destId="{FC65951D-3CD6-47A0-9D2E-9B5C5A8BD3F8}" srcOrd="0" destOrd="0" presId="urn:microsoft.com/office/officeart/2008/layout/SquareAccentList"/>
    <dgm:cxn modelId="{AB718E1D-F045-4E53-BF36-8399C2C3A8FB}" type="presParOf" srcId="{87F81987-781B-46D3-A3FF-2FC0B3095211}" destId="{B25FA496-F609-400B-8F96-7E3645A9EEE0}" srcOrd="1" destOrd="0" presId="urn:microsoft.com/office/officeart/2008/layout/SquareAccentList"/>
    <dgm:cxn modelId="{99B4523F-7A5E-433C-8559-9C00C05EF633}" type="presParOf" srcId="{A6C666FC-1CB6-4802-980C-1065867B3FD9}" destId="{6E08244D-3CCA-4D20-A5A3-63441F348C38}" srcOrd="1" destOrd="0" presId="urn:microsoft.com/office/officeart/2008/layout/SquareAccentList"/>
    <dgm:cxn modelId="{003923C3-F603-4EEF-9901-F96C962DFB24}" type="presParOf" srcId="{6E08244D-3CCA-4D20-A5A3-63441F348C38}" destId="{77A24038-C8A6-4396-93B8-2C8F86889788}" srcOrd="0" destOrd="0" presId="urn:microsoft.com/office/officeart/2008/layout/SquareAccentList"/>
    <dgm:cxn modelId="{99CF5346-5EF6-4BC0-8CE1-77BF1F18C572}" type="presParOf" srcId="{77A24038-C8A6-4396-93B8-2C8F86889788}" destId="{8E3D14E1-CF88-4E72-963C-EF95920E324D}" srcOrd="0" destOrd="0" presId="urn:microsoft.com/office/officeart/2008/layout/SquareAccentList"/>
    <dgm:cxn modelId="{2AFC240A-7FA8-4703-81C9-524A0F74984E}" type="presParOf" srcId="{77A24038-C8A6-4396-93B8-2C8F86889788}" destId="{03581DFD-A106-4A8E-9D99-A481345F9296}" srcOrd="1" destOrd="0" presId="urn:microsoft.com/office/officeart/2008/layout/SquareAccentList"/>
    <dgm:cxn modelId="{AFFCC844-3539-4B03-AB57-311AAC35FA53}" type="presParOf" srcId="{77A24038-C8A6-4396-93B8-2C8F86889788}" destId="{DE467EDA-24F6-446A-B062-8AD1F360D3C7}" srcOrd="2" destOrd="0" presId="urn:microsoft.com/office/officeart/2008/layout/SquareAccentList"/>
    <dgm:cxn modelId="{AA2DA358-7564-4A93-9CA0-0C29D15389EB}" type="presParOf" srcId="{6E08244D-3CCA-4D20-A5A3-63441F348C38}" destId="{FF961560-DFB8-4F4F-BF46-53B8FAD915D6}" srcOrd="1" destOrd="0" presId="urn:microsoft.com/office/officeart/2008/layout/SquareAccentList"/>
    <dgm:cxn modelId="{49E5B54E-D1D2-4A0B-A5BB-5B171476C9A5}" type="presParOf" srcId="{FF961560-DFB8-4F4F-BF46-53B8FAD915D6}" destId="{4864BFF9-0B96-4FB4-86A2-4EEFE884AB32}" srcOrd="0" destOrd="0" presId="urn:microsoft.com/office/officeart/2008/layout/SquareAccentList"/>
    <dgm:cxn modelId="{1FD25A1D-43C4-4438-B513-73D3F4ADCBC2}" type="presParOf" srcId="{4864BFF9-0B96-4FB4-86A2-4EEFE884AB32}" destId="{E597780F-41E7-4FB7-BCF8-86E0B560CE7F}" srcOrd="0" destOrd="0" presId="urn:microsoft.com/office/officeart/2008/layout/SquareAccentList"/>
    <dgm:cxn modelId="{B366FF8D-8F8A-4B8C-9765-9B4DBDC6CE4C}" type="presParOf" srcId="{4864BFF9-0B96-4FB4-86A2-4EEFE884AB32}" destId="{09125193-681F-478F-B53D-27DCABC3D2F9}" srcOrd="1" destOrd="0" presId="urn:microsoft.com/office/officeart/2008/layout/SquareAccentList"/>
    <dgm:cxn modelId="{21471493-1CFE-4F97-8A16-8682451535FA}" type="presParOf" srcId="{FF961560-DFB8-4F4F-BF46-53B8FAD915D6}" destId="{C674852E-4745-4D29-B3E5-A1B749964A4C}" srcOrd="1" destOrd="0" presId="urn:microsoft.com/office/officeart/2008/layout/SquareAccentList"/>
    <dgm:cxn modelId="{3B2E87BC-35BA-4863-8027-D08356AD5D19}" type="presParOf" srcId="{C674852E-4745-4D29-B3E5-A1B749964A4C}" destId="{0C8455A5-91B0-4FB5-9871-30D921F68CD0}" srcOrd="0" destOrd="0" presId="urn:microsoft.com/office/officeart/2008/layout/SquareAccentList"/>
    <dgm:cxn modelId="{78D2F1C3-BC10-4C76-9DF2-2F9280CBE413}" type="presParOf" srcId="{C674852E-4745-4D29-B3E5-A1B749964A4C}" destId="{19DC7FD3-9605-478A-9982-33502B1A0FB1}" srcOrd="1" destOrd="0" presId="urn:microsoft.com/office/officeart/2008/layout/SquareAccentList"/>
    <dgm:cxn modelId="{8DFBDF11-3970-496E-A2F2-D899BC8D8D6D}" type="presParOf" srcId="{FF961560-DFB8-4F4F-BF46-53B8FAD915D6}" destId="{07AA4FAC-B7CF-4EF2-B5BE-E361E40168C0}" srcOrd="2" destOrd="0" presId="urn:microsoft.com/office/officeart/2008/layout/SquareAccentList"/>
    <dgm:cxn modelId="{194388DD-DE71-4A83-AA41-DD6AA7F73A60}" type="presParOf" srcId="{07AA4FAC-B7CF-4EF2-B5BE-E361E40168C0}" destId="{99FD5108-1FB2-4EF6-8716-87C223C11AD7}" srcOrd="0" destOrd="0" presId="urn:microsoft.com/office/officeart/2008/layout/SquareAccentList"/>
    <dgm:cxn modelId="{2909328C-787A-4980-B615-044B7643B187}" type="presParOf" srcId="{07AA4FAC-B7CF-4EF2-B5BE-E361E40168C0}" destId="{426F300B-70FE-415E-B573-F56F93833246}"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971E7A-FBE9-4CDF-8B24-A6581E7A4ACB}" type="doc">
      <dgm:prSet loTypeId="urn:microsoft.com/office/officeart/2008/layout/VerticalCurvedList" loCatId="list" qsTypeId="urn:microsoft.com/office/officeart/2005/8/quickstyle/simple1" qsCatId="simple" csTypeId="urn:microsoft.com/office/officeart/2005/8/colors/accent5_2" csCatId="accent5" phldr="1"/>
      <dgm:spPr/>
      <dgm:t>
        <a:bodyPr/>
        <a:lstStyle/>
        <a:p>
          <a:endParaRPr lang="es-CO"/>
        </a:p>
      </dgm:t>
    </dgm:pt>
    <dgm:pt modelId="{8BB563C0-4E19-409D-927E-9DE1C17DEA3F}">
      <dgm:prSet/>
      <dgm:spPr/>
      <dgm:t>
        <a:bodyPr/>
        <a:lstStyle/>
        <a:p>
          <a:pPr rtl="0"/>
          <a:r>
            <a:rPr lang="es-CO" dirty="0" err="1" smtClean="0"/>
            <a:t>While</a:t>
          </a:r>
          <a:r>
            <a:rPr lang="es-CO" dirty="0" smtClean="0"/>
            <a:t> </a:t>
          </a:r>
          <a:r>
            <a:rPr lang="es-CO" dirty="0" err="1" smtClean="0"/>
            <a:t>practicing</a:t>
          </a:r>
          <a:r>
            <a:rPr lang="es-CO" dirty="0" smtClean="0"/>
            <a:t> </a:t>
          </a:r>
          <a:r>
            <a:rPr lang="es-CO" dirty="0" err="1" smtClean="0"/>
            <a:t>empathic</a:t>
          </a:r>
          <a:r>
            <a:rPr lang="es-CO" dirty="0" smtClean="0"/>
            <a:t> </a:t>
          </a:r>
          <a:r>
            <a:rPr lang="es-CO" dirty="0" err="1" smtClean="0"/>
            <a:t>states</a:t>
          </a:r>
          <a:r>
            <a:rPr lang="es-CO" dirty="0" smtClean="0"/>
            <a:t>, </a:t>
          </a:r>
          <a:r>
            <a:rPr lang="es-CO" dirty="0" err="1" smtClean="0"/>
            <a:t>we</a:t>
          </a:r>
          <a:r>
            <a:rPr lang="es-CO" dirty="0" smtClean="0"/>
            <a:t> reduce CO2 </a:t>
          </a:r>
          <a:r>
            <a:rPr lang="es-CO" dirty="0" err="1" smtClean="0"/>
            <a:t>emissions</a:t>
          </a:r>
          <a:r>
            <a:rPr lang="es-CO" dirty="0" smtClean="0"/>
            <a:t>, </a:t>
          </a:r>
          <a:r>
            <a:rPr lang="es-CO" dirty="0" err="1" smtClean="0"/>
            <a:t>not</a:t>
          </a:r>
          <a:r>
            <a:rPr lang="es-CO" dirty="0" smtClean="0"/>
            <a:t> </a:t>
          </a:r>
          <a:r>
            <a:rPr lang="es-CO" dirty="0" err="1" smtClean="0"/>
            <a:t>only</a:t>
          </a:r>
          <a:r>
            <a:rPr lang="es-CO" dirty="0" smtClean="0"/>
            <a:t> </a:t>
          </a:r>
          <a:r>
            <a:rPr lang="es-CO" dirty="0" err="1" smtClean="0"/>
            <a:t>because</a:t>
          </a:r>
          <a:r>
            <a:rPr lang="es-CO" dirty="0" smtClean="0"/>
            <a:t> </a:t>
          </a:r>
          <a:r>
            <a:rPr lang="es-CO" dirty="0" err="1" smtClean="0"/>
            <a:t>the</a:t>
          </a:r>
          <a:r>
            <a:rPr lang="es-CO" dirty="0" smtClean="0"/>
            <a:t> </a:t>
          </a:r>
          <a:r>
            <a:rPr lang="es-CO" dirty="0" err="1" smtClean="0"/>
            <a:t>lower</a:t>
          </a:r>
          <a:r>
            <a:rPr lang="es-CO" dirty="0" smtClean="0"/>
            <a:t> </a:t>
          </a:r>
          <a:r>
            <a:rPr lang="es-CO" dirty="0" err="1" smtClean="0"/>
            <a:t>metabolism</a:t>
          </a:r>
          <a:r>
            <a:rPr lang="es-CO" dirty="0" smtClean="0"/>
            <a:t> </a:t>
          </a:r>
          <a:r>
            <a:rPr lang="es-CO" dirty="0" err="1" smtClean="0"/>
            <a:t>state</a:t>
          </a:r>
          <a:r>
            <a:rPr lang="es-CO" dirty="0" smtClean="0"/>
            <a:t>, </a:t>
          </a:r>
          <a:r>
            <a:rPr lang="es-CO" dirty="0" err="1" smtClean="0"/>
            <a:t>but</a:t>
          </a:r>
          <a:r>
            <a:rPr lang="es-CO" dirty="0" smtClean="0"/>
            <a:t> </a:t>
          </a:r>
          <a:r>
            <a:rPr lang="es-CO" dirty="0" err="1" smtClean="0"/>
            <a:t>also</a:t>
          </a:r>
          <a:r>
            <a:rPr lang="es-CO" dirty="0" smtClean="0"/>
            <a:t> </a:t>
          </a:r>
          <a:r>
            <a:rPr lang="es-CO" dirty="0" err="1" smtClean="0"/>
            <a:t>because</a:t>
          </a:r>
          <a:r>
            <a:rPr lang="es-CO" dirty="0" smtClean="0"/>
            <a:t> of </a:t>
          </a:r>
          <a:r>
            <a:rPr lang="es-CO" dirty="0" err="1" smtClean="0"/>
            <a:t>the</a:t>
          </a:r>
          <a:r>
            <a:rPr lang="es-CO" dirty="0" smtClean="0"/>
            <a:t> </a:t>
          </a:r>
          <a:r>
            <a:rPr lang="es-CO" dirty="0" err="1" smtClean="0"/>
            <a:t>activities</a:t>
          </a:r>
          <a:r>
            <a:rPr lang="es-CO" dirty="0" smtClean="0"/>
            <a:t> </a:t>
          </a:r>
          <a:r>
            <a:rPr lang="es-CO" dirty="0" err="1" smtClean="0"/>
            <a:t>promoted</a:t>
          </a:r>
          <a:r>
            <a:rPr lang="es-CO" dirty="0" smtClean="0"/>
            <a:t> </a:t>
          </a:r>
          <a:r>
            <a:rPr lang="es-CO" dirty="0" err="1" smtClean="0"/>
            <a:t>under</a:t>
          </a:r>
          <a:r>
            <a:rPr lang="es-CO" dirty="0" smtClean="0"/>
            <a:t> </a:t>
          </a:r>
          <a:r>
            <a:rPr lang="es-CO" dirty="0" err="1" smtClean="0"/>
            <a:t>these</a:t>
          </a:r>
          <a:r>
            <a:rPr lang="es-CO" dirty="0" smtClean="0"/>
            <a:t> </a:t>
          </a:r>
          <a:r>
            <a:rPr lang="es-CO" dirty="0" err="1" smtClean="0"/>
            <a:t>states</a:t>
          </a:r>
          <a:endParaRPr lang="es-CO" dirty="0"/>
        </a:p>
      </dgm:t>
    </dgm:pt>
    <dgm:pt modelId="{14C5B304-A952-4A7B-99C4-4251741FF7A7}" type="parTrans" cxnId="{D8AC6791-2E58-4C5B-BE42-D007589D5DDA}">
      <dgm:prSet/>
      <dgm:spPr/>
      <dgm:t>
        <a:bodyPr/>
        <a:lstStyle/>
        <a:p>
          <a:endParaRPr lang="es-CO"/>
        </a:p>
      </dgm:t>
    </dgm:pt>
    <dgm:pt modelId="{3F8A4C86-A998-439B-A14F-755027481364}" type="sibTrans" cxnId="{D8AC6791-2E58-4C5B-BE42-D007589D5DDA}">
      <dgm:prSet/>
      <dgm:spPr/>
      <dgm:t>
        <a:bodyPr/>
        <a:lstStyle/>
        <a:p>
          <a:endParaRPr lang="es-CO"/>
        </a:p>
      </dgm:t>
    </dgm:pt>
    <dgm:pt modelId="{9C35F09E-A600-4BF0-9AA3-3E6273500D7B}">
      <dgm:prSet/>
      <dgm:spPr/>
      <dgm:t>
        <a:bodyPr/>
        <a:lstStyle/>
        <a:p>
          <a:pPr rtl="0"/>
          <a:r>
            <a:rPr lang="es-CO" dirty="0" err="1" smtClean="0"/>
            <a:t>We</a:t>
          </a:r>
          <a:r>
            <a:rPr lang="es-CO" dirty="0" smtClean="0"/>
            <a:t> </a:t>
          </a:r>
          <a:r>
            <a:rPr lang="es-CO" dirty="0" err="1" smtClean="0"/>
            <a:t>present</a:t>
          </a:r>
          <a:r>
            <a:rPr lang="es-CO" dirty="0" smtClean="0"/>
            <a:t> </a:t>
          </a:r>
          <a:r>
            <a:rPr lang="es-CO" dirty="0" err="1" smtClean="0"/>
            <a:t>the</a:t>
          </a:r>
          <a:r>
            <a:rPr lang="es-CO" dirty="0" smtClean="0"/>
            <a:t> </a:t>
          </a:r>
          <a:r>
            <a:rPr lang="es-CO" dirty="0" err="1" smtClean="0"/>
            <a:t>following</a:t>
          </a:r>
          <a:r>
            <a:rPr lang="es-CO" dirty="0" smtClean="0"/>
            <a:t> </a:t>
          </a:r>
          <a:r>
            <a:rPr lang="es-CO" b="1" dirty="0" err="1" smtClean="0"/>
            <a:t>habits</a:t>
          </a:r>
          <a:r>
            <a:rPr lang="es-CO" b="1" dirty="0" smtClean="0"/>
            <a:t> </a:t>
          </a:r>
          <a:r>
            <a:rPr lang="es-CO" b="1" dirty="0" err="1" smtClean="0"/>
            <a:t>for</a:t>
          </a:r>
          <a:r>
            <a:rPr lang="es-CO" b="1" dirty="0" smtClean="0"/>
            <a:t> </a:t>
          </a:r>
          <a:r>
            <a:rPr lang="es-CO" b="1" dirty="0" err="1" smtClean="0"/>
            <a:t>lower</a:t>
          </a:r>
          <a:r>
            <a:rPr lang="es-CO" b="1" dirty="0" smtClean="0"/>
            <a:t> </a:t>
          </a:r>
          <a:r>
            <a:rPr lang="es-CO" b="1" dirty="0" err="1" smtClean="0"/>
            <a:t>metabolic</a:t>
          </a:r>
          <a:r>
            <a:rPr lang="es-CO" b="1" dirty="0" smtClean="0"/>
            <a:t> CO</a:t>
          </a:r>
          <a:r>
            <a:rPr lang="es-CO" b="1" baseline="-25000" dirty="0" smtClean="0"/>
            <a:t>2</a:t>
          </a:r>
          <a:r>
            <a:rPr lang="es-CO" b="1" dirty="0" smtClean="0"/>
            <a:t> </a:t>
          </a:r>
          <a:r>
            <a:rPr lang="es-CO" b="1" dirty="0" err="1" smtClean="0"/>
            <a:t>emissions</a:t>
          </a:r>
          <a:r>
            <a:rPr lang="es-CO" dirty="0" smtClean="0"/>
            <a:t>, </a:t>
          </a:r>
          <a:r>
            <a:rPr lang="es-CO" dirty="0" err="1" smtClean="0"/>
            <a:t>either</a:t>
          </a:r>
          <a:r>
            <a:rPr lang="es-CO" dirty="0" smtClean="0"/>
            <a:t> </a:t>
          </a:r>
          <a:r>
            <a:rPr lang="es-CO" dirty="0" err="1" smtClean="0"/>
            <a:t>because</a:t>
          </a:r>
          <a:r>
            <a:rPr lang="es-CO" dirty="0" smtClean="0"/>
            <a:t> </a:t>
          </a:r>
          <a:r>
            <a:rPr lang="es-CO" dirty="0" err="1" smtClean="0"/>
            <a:t>they</a:t>
          </a:r>
          <a:r>
            <a:rPr lang="es-CO" dirty="0" smtClean="0"/>
            <a:t> are </a:t>
          </a:r>
          <a:r>
            <a:rPr lang="es-CO" dirty="0" err="1" smtClean="0"/>
            <a:t>closer</a:t>
          </a:r>
          <a:r>
            <a:rPr lang="es-CO" dirty="0" smtClean="0"/>
            <a:t> to </a:t>
          </a:r>
          <a:r>
            <a:rPr lang="es-CO" dirty="0" err="1" smtClean="0"/>
            <a:t>the</a:t>
          </a:r>
          <a:r>
            <a:rPr lang="es-CO" dirty="0" smtClean="0"/>
            <a:t> basal </a:t>
          </a:r>
          <a:r>
            <a:rPr lang="es-CO" dirty="0" err="1" smtClean="0"/>
            <a:t>metabolic</a:t>
          </a:r>
          <a:r>
            <a:rPr lang="es-CO" dirty="0" smtClean="0"/>
            <a:t> </a:t>
          </a:r>
          <a:r>
            <a:rPr lang="es-CO" dirty="0" err="1" smtClean="0"/>
            <a:t>rates</a:t>
          </a:r>
          <a:r>
            <a:rPr lang="es-CO" dirty="0" smtClean="0"/>
            <a:t> </a:t>
          </a:r>
          <a:r>
            <a:rPr lang="es-CO" dirty="0" err="1" smtClean="0"/>
            <a:t>or</a:t>
          </a:r>
          <a:r>
            <a:rPr lang="es-CO" dirty="0" smtClean="0"/>
            <a:t> </a:t>
          </a:r>
          <a:r>
            <a:rPr lang="es-CO" dirty="0" err="1" smtClean="0"/>
            <a:t>because</a:t>
          </a:r>
          <a:r>
            <a:rPr lang="es-CO" dirty="0" smtClean="0"/>
            <a:t> </a:t>
          </a:r>
          <a:r>
            <a:rPr lang="es-CO" dirty="0" err="1" smtClean="0"/>
            <a:t>they</a:t>
          </a:r>
          <a:r>
            <a:rPr lang="es-CO" dirty="0" smtClean="0"/>
            <a:t> </a:t>
          </a:r>
          <a:r>
            <a:rPr lang="es-CO" dirty="0" err="1" smtClean="0"/>
            <a:t>include</a:t>
          </a:r>
          <a:r>
            <a:rPr lang="es-CO" dirty="0" smtClean="0"/>
            <a:t> </a:t>
          </a:r>
          <a:r>
            <a:rPr lang="es-CO" dirty="0" err="1" smtClean="0"/>
            <a:t>empathic</a:t>
          </a:r>
          <a:r>
            <a:rPr lang="es-CO" dirty="0" smtClean="0"/>
            <a:t> </a:t>
          </a:r>
          <a:r>
            <a:rPr lang="es-CO" dirty="0" err="1" smtClean="0"/>
            <a:t>or</a:t>
          </a:r>
          <a:r>
            <a:rPr lang="es-CO" dirty="0" smtClean="0"/>
            <a:t> </a:t>
          </a:r>
          <a:r>
            <a:rPr lang="es-CO" dirty="0" err="1" smtClean="0"/>
            <a:t>relaxation</a:t>
          </a:r>
          <a:r>
            <a:rPr lang="es-CO" dirty="0" smtClean="0"/>
            <a:t> </a:t>
          </a:r>
          <a:r>
            <a:rPr lang="es-CO" dirty="0" err="1" smtClean="0"/>
            <a:t>practices</a:t>
          </a:r>
          <a:endParaRPr lang="es-CO" dirty="0"/>
        </a:p>
      </dgm:t>
    </dgm:pt>
    <dgm:pt modelId="{B58C2719-CEBF-475B-9656-E4B1141EA52E}" type="parTrans" cxnId="{FA5963F9-5121-4B58-A62E-D898790C13A4}">
      <dgm:prSet/>
      <dgm:spPr/>
      <dgm:t>
        <a:bodyPr/>
        <a:lstStyle/>
        <a:p>
          <a:endParaRPr lang="es-CO"/>
        </a:p>
      </dgm:t>
    </dgm:pt>
    <dgm:pt modelId="{CA413EE4-F62C-4F54-9436-EB33FE0F5423}" type="sibTrans" cxnId="{FA5963F9-5121-4B58-A62E-D898790C13A4}">
      <dgm:prSet/>
      <dgm:spPr/>
      <dgm:t>
        <a:bodyPr/>
        <a:lstStyle/>
        <a:p>
          <a:endParaRPr lang="es-CO"/>
        </a:p>
      </dgm:t>
    </dgm:pt>
    <dgm:pt modelId="{256542FD-CE39-4ECC-BCAF-FBB8F511F32B}" type="pres">
      <dgm:prSet presAssocID="{84971E7A-FBE9-4CDF-8B24-A6581E7A4ACB}" presName="Name0" presStyleCnt="0">
        <dgm:presLayoutVars>
          <dgm:chMax val="7"/>
          <dgm:chPref val="7"/>
          <dgm:dir/>
        </dgm:presLayoutVars>
      </dgm:prSet>
      <dgm:spPr/>
      <dgm:t>
        <a:bodyPr/>
        <a:lstStyle/>
        <a:p>
          <a:endParaRPr lang="es-CO"/>
        </a:p>
      </dgm:t>
    </dgm:pt>
    <dgm:pt modelId="{3AE0F0D3-9237-4CF8-88AD-230BB56BCDFA}" type="pres">
      <dgm:prSet presAssocID="{84971E7A-FBE9-4CDF-8B24-A6581E7A4ACB}" presName="Name1" presStyleCnt="0"/>
      <dgm:spPr/>
    </dgm:pt>
    <dgm:pt modelId="{4B00AD0B-8E1B-465D-971C-8C5AC0E66E91}" type="pres">
      <dgm:prSet presAssocID="{84971E7A-FBE9-4CDF-8B24-A6581E7A4ACB}" presName="cycle" presStyleCnt="0"/>
      <dgm:spPr/>
    </dgm:pt>
    <dgm:pt modelId="{658CEEC4-A961-4C48-862C-83DA213E55A1}" type="pres">
      <dgm:prSet presAssocID="{84971E7A-FBE9-4CDF-8B24-A6581E7A4ACB}" presName="srcNode" presStyleLbl="node1" presStyleIdx="0" presStyleCnt="2"/>
      <dgm:spPr/>
    </dgm:pt>
    <dgm:pt modelId="{6C2E08F6-B5C7-431E-814F-5F9A58585955}" type="pres">
      <dgm:prSet presAssocID="{84971E7A-FBE9-4CDF-8B24-A6581E7A4ACB}" presName="conn" presStyleLbl="parChTrans1D2" presStyleIdx="0" presStyleCnt="1"/>
      <dgm:spPr/>
      <dgm:t>
        <a:bodyPr/>
        <a:lstStyle/>
        <a:p>
          <a:endParaRPr lang="es-CO"/>
        </a:p>
      </dgm:t>
    </dgm:pt>
    <dgm:pt modelId="{F3DE9C1D-A74B-44B5-8BBE-D75E577852DC}" type="pres">
      <dgm:prSet presAssocID="{84971E7A-FBE9-4CDF-8B24-A6581E7A4ACB}" presName="extraNode" presStyleLbl="node1" presStyleIdx="0" presStyleCnt="2"/>
      <dgm:spPr/>
    </dgm:pt>
    <dgm:pt modelId="{915219A9-B546-4485-B6DB-8C331BE2415B}" type="pres">
      <dgm:prSet presAssocID="{84971E7A-FBE9-4CDF-8B24-A6581E7A4ACB}" presName="dstNode" presStyleLbl="node1" presStyleIdx="0" presStyleCnt="2"/>
      <dgm:spPr/>
    </dgm:pt>
    <dgm:pt modelId="{C9A34F78-C8B4-4D6F-99C9-1D84615EA96C}" type="pres">
      <dgm:prSet presAssocID="{8BB563C0-4E19-409D-927E-9DE1C17DEA3F}" presName="text_1" presStyleLbl="node1" presStyleIdx="0" presStyleCnt="2">
        <dgm:presLayoutVars>
          <dgm:bulletEnabled val="1"/>
        </dgm:presLayoutVars>
      </dgm:prSet>
      <dgm:spPr/>
      <dgm:t>
        <a:bodyPr/>
        <a:lstStyle/>
        <a:p>
          <a:endParaRPr lang="es-CO"/>
        </a:p>
      </dgm:t>
    </dgm:pt>
    <dgm:pt modelId="{AB834C1A-4CAD-421F-A2B8-C424AD1AE8A8}" type="pres">
      <dgm:prSet presAssocID="{8BB563C0-4E19-409D-927E-9DE1C17DEA3F}" presName="accent_1" presStyleCnt="0"/>
      <dgm:spPr/>
    </dgm:pt>
    <dgm:pt modelId="{63716748-BEEF-4B58-A672-DF67FE0BB2E6}" type="pres">
      <dgm:prSet presAssocID="{8BB563C0-4E19-409D-927E-9DE1C17DEA3F}" presName="accentRepeatNode" presStyleLbl="solidFgAcc1" presStyleIdx="0" presStyleCnt="2"/>
      <dgm:spPr/>
    </dgm:pt>
    <dgm:pt modelId="{17F8FAB7-3C1A-424D-90FC-597A5BCF6BA6}" type="pres">
      <dgm:prSet presAssocID="{9C35F09E-A600-4BF0-9AA3-3E6273500D7B}" presName="text_2" presStyleLbl="node1" presStyleIdx="1" presStyleCnt="2">
        <dgm:presLayoutVars>
          <dgm:bulletEnabled val="1"/>
        </dgm:presLayoutVars>
      </dgm:prSet>
      <dgm:spPr/>
      <dgm:t>
        <a:bodyPr/>
        <a:lstStyle/>
        <a:p>
          <a:endParaRPr lang="es-CO"/>
        </a:p>
      </dgm:t>
    </dgm:pt>
    <dgm:pt modelId="{B1A0E9CD-8A44-4673-A3FA-5142FC5F4FE9}" type="pres">
      <dgm:prSet presAssocID="{9C35F09E-A600-4BF0-9AA3-3E6273500D7B}" presName="accent_2" presStyleCnt="0"/>
      <dgm:spPr/>
    </dgm:pt>
    <dgm:pt modelId="{9B692E78-A562-4483-9897-619E72A7005B}" type="pres">
      <dgm:prSet presAssocID="{9C35F09E-A600-4BF0-9AA3-3E6273500D7B}" presName="accentRepeatNode" presStyleLbl="solidFgAcc1" presStyleIdx="1" presStyleCnt="2"/>
      <dgm:spPr/>
    </dgm:pt>
  </dgm:ptLst>
  <dgm:cxnLst>
    <dgm:cxn modelId="{0B0F399D-87D0-4B36-9C04-D02F1F6653C9}" type="presOf" srcId="{84971E7A-FBE9-4CDF-8B24-A6581E7A4ACB}" destId="{256542FD-CE39-4ECC-BCAF-FBB8F511F32B}" srcOrd="0" destOrd="0" presId="urn:microsoft.com/office/officeart/2008/layout/VerticalCurvedList"/>
    <dgm:cxn modelId="{D8AC6791-2E58-4C5B-BE42-D007589D5DDA}" srcId="{84971E7A-FBE9-4CDF-8B24-A6581E7A4ACB}" destId="{8BB563C0-4E19-409D-927E-9DE1C17DEA3F}" srcOrd="0" destOrd="0" parTransId="{14C5B304-A952-4A7B-99C4-4251741FF7A7}" sibTransId="{3F8A4C86-A998-439B-A14F-755027481364}"/>
    <dgm:cxn modelId="{D4327723-E460-4E72-A184-EE2F941C9455}" type="presOf" srcId="{3F8A4C86-A998-439B-A14F-755027481364}" destId="{6C2E08F6-B5C7-431E-814F-5F9A58585955}" srcOrd="0" destOrd="0" presId="urn:microsoft.com/office/officeart/2008/layout/VerticalCurvedList"/>
    <dgm:cxn modelId="{AC85237A-5135-4F3F-9FC3-1D8511183B97}" type="presOf" srcId="{9C35F09E-A600-4BF0-9AA3-3E6273500D7B}" destId="{17F8FAB7-3C1A-424D-90FC-597A5BCF6BA6}" srcOrd="0" destOrd="0" presId="urn:microsoft.com/office/officeart/2008/layout/VerticalCurvedList"/>
    <dgm:cxn modelId="{7FE07932-BB8B-4FFF-8522-4CD9F5405954}" type="presOf" srcId="{8BB563C0-4E19-409D-927E-9DE1C17DEA3F}" destId="{C9A34F78-C8B4-4D6F-99C9-1D84615EA96C}" srcOrd="0" destOrd="0" presId="urn:microsoft.com/office/officeart/2008/layout/VerticalCurvedList"/>
    <dgm:cxn modelId="{FA5963F9-5121-4B58-A62E-D898790C13A4}" srcId="{84971E7A-FBE9-4CDF-8B24-A6581E7A4ACB}" destId="{9C35F09E-A600-4BF0-9AA3-3E6273500D7B}" srcOrd="1" destOrd="0" parTransId="{B58C2719-CEBF-475B-9656-E4B1141EA52E}" sibTransId="{CA413EE4-F62C-4F54-9436-EB33FE0F5423}"/>
    <dgm:cxn modelId="{F37C9C86-113F-417C-946A-7596DEF6A774}" type="presParOf" srcId="{256542FD-CE39-4ECC-BCAF-FBB8F511F32B}" destId="{3AE0F0D3-9237-4CF8-88AD-230BB56BCDFA}" srcOrd="0" destOrd="0" presId="urn:microsoft.com/office/officeart/2008/layout/VerticalCurvedList"/>
    <dgm:cxn modelId="{B0ED20B8-0658-4AA3-952C-7098D951386B}" type="presParOf" srcId="{3AE0F0D3-9237-4CF8-88AD-230BB56BCDFA}" destId="{4B00AD0B-8E1B-465D-971C-8C5AC0E66E91}" srcOrd="0" destOrd="0" presId="urn:microsoft.com/office/officeart/2008/layout/VerticalCurvedList"/>
    <dgm:cxn modelId="{0B30782F-7043-4FC4-9DA6-F2894A844486}" type="presParOf" srcId="{4B00AD0B-8E1B-465D-971C-8C5AC0E66E91}" destId="{658CEEC4-A961-4C48-862C-83DA213E55A1}" srcOrd="0" destOrd="0" presId="urn:microsoft.com/office/officeart/2008/layout/VerticalCurvedList"/>
    <dgm:cxn modelId="{456C602E-C54C-468E-BFD4-2C2582F9AA65}" type="presParOf" srcId="{4B00AD0B-8E1B-465D-971C-8C5AC0E66E91}" destId="{6C2E08F6-B5C7-431E-814F-5F9A58585955}" srcOrd="1" destOrd="0" presId="urn:microsoft.com/office/officeart/2008/layout/VerticalCurvedList"/>
    <dgm:cxn modelId="{3CB4A96C-E149-48C8-818A-9ED6E7A1EEC6}" type="presParOf" srcId="{4B00AD0B-8E1B-465D-971C-8C5AC0E66E91}" destId="{F3DE9C1D-A74B-44B5-8BBE-D75E577852DC}" srcOrd="2" destOrd="0" presId="urn:microsoft.com/office/officeart/2008/layout/VerticalCurvedList"/>
    <dgm:cxn modelId="{59FF8A89-4DC9-498C-9F8A-23B80A70F378}" type="presParOf" srcId="{4B00AD0B-8E1B-465D-971C-8C5AC0E66E91}" destId="{915219A9-B546-4485-B6DB-8C331BE2415B}" srcOrd="3" destOrd="0" presId="urn:microsoft.com/office/officeart/2008/layout/VerticalCurvedList"/>
    <dgm:cxn modelId="{A59F5DC5-4BAF-4835-B14F-B8B476F81122}" type="presParOf" srcId="{3AE0F0D3-9237-4CF8-88AD-230BB56BCDFA}" destId="{C9A34F78-C8B4-4D6F-99C9-1D84615EA96C}" srcOrd="1" destOrd="0" presId="urn:microsoft.com/office/officeart/2008/layout/VerticalCurvedList"/>
    <dgm:cxn modelId="{FBE742DC-356D-4CDB-A824-8C03B1406409}" type="presParOf" srcId="{3AE0F0D3-9237-4CF8-88AD-230BB56BCDFA}" destId="{AB834C1A-4CAD-421F-A2B8-C424AD1AE8A8}" srcOrd="2" destOrd="0" presId="urn:microsoft.com/office/officeart/2008/layout/VerticalCurvedList"/>
    <dgm:cxn modelId="{362FE62D-46DF-41AA-AF15-8F185A220E9B}" type="presParOf" srcId="{AB834C1A-4CAD-421F-A2B8-C424AD1AE8A8}" destId="{63716748-BEEF-4B58-A672-DF67FE0BB2E6}" srcOrd="0" destOrd="0" presId="urn:microsoft.com/office/officeart/2008/layout/VerticalCurvedList"/>
    <dgm:cxn modelId="{E03B4577-0811-4898-8B9D-D439056DFDAE}" type="presParOf" srcId="{3AE0F0D3-9237-4CF8-88AD-230BB56BCDFA}" destId="{17F8FAB7-3C1A-424D-90FC-597A5BCF6BA6}" srcOrd="3" destOrd="0" presId="urn:microsoft.com/office/officeart/2008/layout/VerticalCurvedList"/>
    <dgm:cxn modelId="{7FD2B44D-DBD4-4227-BB0C-7F84FC589C12}" type="presParOf" srcId="{3AE0F0D3-9237-4CF8-88AD-230BB56BCDFA}" destId="{B1A0E9CD-8A44-4673-A3FA-5142FC5F4FE9}" srcOrd="4" destOrd="0" presId="urn:microsoft.com/office/officeart/2008/layout/VerticalCurvedList"/>
    <dgm:cxn modelId="{FA643EF9-DC59-4DF9-8134-32B735979D53}" type="presParOf" srcId="{B1A0E9CD-8A44-4673-A3FA-5142FC5F4FE9}" destId="{9B692E78-A562-4483-9897-619E72A7005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C92743-BAA6-4DD1-B7DF-B345255812F9}"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CO"/>
        </a:p>
      </dgm:t>
    </dgm:pt>
    <dgm:pt modelId="{32D15AE3-4612-457A-83FC-46757C3CA531}">
      <dgm:prSet phldrT="[Texto]"/>
      <dgm:spPr/>
      <dgm:t>
        <a:bodyPr/>
        <a:lstStyle/>
        <a:p>
          <a:r>
            <a:rPr lang="es-CO" b="1" dirty="0" err="1" smtClean="0">
              <a:solidFill>
                <a:srgbClr val="002060"/>
              </a:solidFill>
            </a:rPr>
            <a:t>Listening</a:t>
          </a:r>
          <a:r>
            <a:rPr lang="es-CO" b="1" dirty="0" smtClean="0">
              <a:solidFill>
                <a:srgbClr val="002060"/>
              </a:solidFill>
            </a:rPr>
            <a:t> to </a:t>
          </a:r>
          <a:r>
            <a:rPr lang="es-CO" b="1" dirty="0" err="1" smtClean="0">
              <a:solidFill>
                <a:srgbClr val="002060"/>
              </a:solidFill>
            </a:rPr>
            <a:t>others</a:t>
          </a:r>
          <a:r>
            <a:rPr lang="es-CO" b="1" dirty="0" smtClean="0">
              <a:solidFill>
                <a:srgbClr val="002060"/>
              </a:solidFill>
            </a:rPr>
            <a:t> </a:t>
          </a:r>
          <a:r>
            <a:rPr lang="es-CO" b="1" dirty="0" err="1" smtClean="0">
              <a:solidFill>
                <a:srgbClr val="002060"/>
              </a:solidFill>
            </a:rPr>
            <a:t>with</a:t>
          </a:r>
          <a:r>
            <a:rPr lang="es-CO" b="1" dirty="0" smtClean="0">
              <a:solidFill>
                <a:srgbClr val="002060"/>
              </a:solidFill>
            </a:rPr>
            <a:t> </a:t>
          </a:r>
          <a:r>
            <a:rPr lang="es-CO" b="1" dirty="0" err="1" smtClean="0">
              <a:solidFill>
                <a:srgbClr val="002060"/>
              </a:solidFill>
            </a:rPr>
            <a:t>empathic</a:t>
          </a:r>
          <a:r>
            <a:rPr lang="es-CO" b="1" dirty="0" smtClean="0">
              <a:solidFill>
                <a:srgbClr val="002060"/>
              </a:solidFill>
            </a:rPr>
            <a:t> </a:t>
          </a:r>
          <a:r>
            <a:rPr lang="es-CO" b="1" dirty="0" err="1" smtClean="0">
              <a:solidFill>
                <a:srgbClr val="002060"/>
              </a:solidFill>
            </a:rPr>
            <a:t>attention</a:t>
          </a:r>
          <a:endParaRPr lang="es-CO" dirty="0">
            <a:solidFill>
              <a:srgbClr val="002060"/>
            </a:solidFill>
          </a:endParaRPr>
        </a:p>
      </dgm:t>
    </dgm:pt>
    <dgm:pt modelId="{46C01EEA-8FCB-4816-9BC2-BBB7FE882EE9}" type="parTrans" cxnId="{1426DF31-6295-470D-AEA4-710F21AC1EEF}">
      <dgm:prSet/>
      <dgm:spPr/>
      <dgm:t>
        <a:bodyPr/>
        <a:lstStyle/>
        <a:p>
          <a:endParaRPr lang="es-CO"/>
        </a:p>
      </dgm:t>
    </dgm:pt>
    <dgm:pt modelId="{32F3E1E9-0079-4D29-976F-7E7F839F04AD}" type="sibTrans" cxnId="{1426DF31-6295-470D-AEA4-710F21AC1EEF}">
      <dgm:prSet/>
      <dgm:spPr/>
      <dgm:t>
        <a:bodyPr/>
        <a:lstStyle/>
        <a:p>
          <a:endParaRPr lang="es-CO"/>
        </a:p>
      </dgm:t>
    </dgm:pt>
    <dgm:pt modelId="{AAECB927-EB85-4D8D-8FE7-E1C977D4D4D7}">
      <dgm:prSet phldrT="[Texto]"/>
      <dgm:spPr/>
      <dgm:t>
        <a:bodyPr/>
        <a:lstStyle/>
        <a:p>
          <a:r>
            <a:rPr lang="es-CO" dirty="0" err="1" smtClean="0">
              <a:solidFill>
                <a:schemeClr val="tx1"/>
              </a:solidFill>
            </a:rPr>
            <a:t>The</a:t>
          </a:r>
          <a:r>
            <a:rPr lang="es-CO" dirty="0" smtClean="0">
              <a:solidFill>
                <a:schemeClr val="tx1"/>
              </a:solidFill>
            </a:rPr>
            <a:t> </a:t>
          </a:r>
          <a:r>
            <a:rPr lang="es-CO" dirty="0" err="1" smtClean="0">
              <a:solidFill>
                <a:schemeClr val="tx1"/>
              </a:solidFill>
            </a:rPr>
            <a:t>defensive</a:t>
          </a:r>
          <a:r>
            <a:rPr lang="es-CO" dirty="0" smtClean="0">
              <a:solidFill>
                <a:schemeClr val="tx1"/>
              </a:solidFill>
            </a:rPr>
            <a:t> response  </a:t>
          </a:r>
          <a:r>
            <a:rPr lang="es-CO" dirty="0" err="1" smtClean="0">
              <a:solidFill>
                <a:schemeClr val="tx1"/>
              </a:solidFill>
            </a:rPr>
            <a:t>demand</a:t>
          </a:r>
          <a:r>
            <a:rPr lang="es-CO" dirty="0" smtClean="0">
              <a:solidFill>
                <a:schemeClr val="tx1"/>
              </a:solidFill>
            </a:rPr>
            <a:t> </a:t>
          </a:r>
          <a:r>
            <a:rPr lang="es-CO" dirty="0" err="1" smtClean="0">
              <a:solidFill>
                <a:schemeClr val="tx1"/>
              </a:solidFill>
            </a:rPr>
            <a:t>exited</a:t>
          </a:r>
          <a:r>
            <a:rPr lang="es-CO" dirty="0" smtClean="0">
              <a:solidFill>
                <a:schemeClr val="tx1"/>
              </a:solidFill>
            </a:rPr>
            <a:t> </a:t>
          </a:r>
          <a:r>
            <a:rPr lang="es-CO" dirty="0" err="1" smtClean="0">
              <a:solidFill>
                <a:schemeClr val="tx1"/>
              </a:solidFill>
            </a:rPr>
            <a:t>metabolic</a:t>
          </a:r>
          <a:r>
            <a:rPr lang="es-CO" dirty="0" smtClean="0">
              <a:solidFill>
                <a:schemeClr val="tx1"/>
              </a:solidFill>
            </a:rPr>
            <a:t> </a:t>
          </a:r>
          <a:r>
            <a:rPr lang="es-CO" dirty="0" err="1" smtClean="0">
              <a:solidFill>
                <a:schemeClr val="tx1"/>
              </a:solidFill>
            </a:rPr>
            <a:t>funtioning</a:t>
          </a:r>
          <a:r>
            <a:rPr lang="es-CO" dirty="0" smtClean="0">
              <a:solidFill>
                <a:schemeClr val="tx1"/>
              </a:solidFill>
            </a:rPr>
            <a:t> and </a:t>
          </a:r>
          <a:r>
            <a:rPr lang="es-CO" dirty="0" err="1" smtClean="0">
              <a:solidFill>
                <a:schemeClr val="tx1"/>
              </a:solidFill>
            </a:rPr>
            <a:t>excess</a:t>
          </a:r>
          <a:r>
            <a:rPr lang="es-CO" dirty="0" smtClean="0">
              <a:solidFill>
                <a:schemeClr val="tx1"/>
              </a:solidFill>
            </a:rPr>
            <a:t> of CO</a:t>
          </a:r>
          <a:r>
            <a:rPr lang="es-CO" baseline="-25000" dirty="0" smtClean="0">
              <a:solidFill>
                <a:schemeClr val="tx1"/>
              </a:solidFill>
            </a:rPr>
            <a:t>2</a:t>
          </a:r>
          <a:r>
            <a:rPr lang="es-CO" dirty="0" smtClean="0">
              <a:solidFill>
                <a:schemeClr val="tx1"/>
              </a:solidFill>
            </a:rPr>
            <a:t> </a:t>
          </a:r>
          <a:r>
            <a:rPr lang="es-CO" dirty="0" err="1" smtClean="0">
              <a:solidFill>
                <a:schemeClr val="tx1"/>
              </a:solidFill>
            </a:rPr>
            <a:t>generation</a:t>
          </a:r>
          <a:endParaRPr lang="es-CO" dirty="0">
            <a:solidFill>
              <a:schemeClr val="tx1"/>
            </a:solidFill>
          </a:endParaRPr>
        </a:p>
      </dgm:t>
    </dgm:pt>
    <dgm:pt modelId="{338431B2-B2D8-4758-9B38-806932C3A9FD}" type="parTrans" cxnId="{D7452F8B-F585-4D48-8DEF-EA9E9B51D064}">
      <dgm:prSet/>
      <dgm:spPr/>
      <dgm:t>
        <a:bodyPr/>
        <a:lstStyle/>
        <a:p>
          <a:endParaRPr lang="es-CO"/>
        </a:p>
      </dgm:t>
    </dgm:pt>
    <dgm:pt modelId="{B8A2114F-BC58-46E4-989F-CC8BA17A168E}" type="sibTrans" cxnId="{D7452F8B-F585-4D48-8DEF-EA9E9B51D064}">
      <dgm:prSet/>
      <dgm:spPr/>
      <dgm:t>
        <a:bodyPr/>
        <a:lstStyle/>
        <a:p>
          <a:endParaRPr lang="es-CO"/>
        </a:p>
      </dgm:t>
    </dgm:pt>
    <dgm:pt modelId="{9550EDEC-FCB0-478E-870D-69805C1A3BB0}">
      <dgm:prSet phldrT="[Texto]"/>
      <dgm:spPr/>
      <dgm:t>
        <a:bodyPr/>
        <a:lstStyle/>
        <a:p>
          <a:r>
            <a:rPr lang="es-CO" dirty="0" err="1" smtClean="0">
              <a:solidFill>
                <a:schemeClr val="tx1"/>
              </a:solidFill>
            </a:rPr>
            <a:t>Changing</a:t>
          </a:r>
          <a:r>
            <a:rPr lang="es-CO" dirty="0" smtClean="0">
              <a:solidFill>
                <a:schemeClr val="tx1"/>
              </a:solidFill>
            </a:rPr>
            <a:t> </a:t>
          </a:r>
          <a:r>
            <a:rPr lang="es-CO" dirty="0" err="1" smtClean="0">
              <a:solidFill>
                <a:schemeClr val="tx1"/>
              </a:solidFill>
            </a:rPr>
            <a:t>the</a:t>
          </a:r>
          <a:r>
            <a:rPr lang="es-CO" dirty="0" smtClean="0">
              <a:solidFill>
                <a:schemeClr val="tx1"/>
              </a:solidFill>
            </a:rPr>
            <a:t> usual </a:t>
          </a:r>
          <a:r>
            <a:rPr lang="es-CO" dirty="0" err="1" smtClean="0">
              <a:solidFill>
                <a:schemeClr val="tx1"/>
              </a:solidFill>
            </a:rPr>
            <a:t>defensive</a:t>
          </a:r>
          <a:r>
            <a:rPr lang="es-CO" dirty="0" smtClean="0">
              <a:solidFill>
                <a:schemeClr val="tx1"/>
              </a:solidFill>
            </a:rPr>
            <a:t> and </a:t>
          </a:r>
          <a:r>
            <a:rPr lang="es-CO" dirty="0" err="1" smtClean="0">
              <a:solidFill>
                <a:schemeClr val="tx1"/>
              </a:solidFill>
            </a:rPr>
            <a:t>offensive</a:t>
          </a:r>
          <a:r>
            <a:rPr lang="es-CO" dirty="0" smtClean="0">
              <a:solidFill>
                <a:schemeClr val="tx1"/>
              </a:solidFill>
            </a:rPr>
            <a:t> responses </a:t>
          </a:r>
          <a:r>
            <a:rPr lang="es-CO" dirty="0" err="1" smtClean="0">
              <a:solidFill>
                <a:schemeClr val="tx1"/>
              </a:solidFill>
            </a:rPr>
            <a:t>for</a:t>
          </a:r>
          <a:r>
            <a:rPr lang="es-CO" dirty="0" smtClean="0">
              <a:solidFill>
                <a:schemeClr val="tx1"/>
              </a:solidFill>
            </a:rPr>
            <a:t>: </a:t>
          </a:r>
          <a:r>
            <a:rPr lang="es-CO" dirty="0" err="1" smtClean="0">
              <a:solidFill>
                <a:schemeClr val="tx1"/>
              </a:solidFill>
            </a:rPr>
            <a:t>Recognition</a:t>
          </a:r>
          <a:r>
            <a:rPr lang="es-CO" dirty="0" smtClean="0">
              <a:solidFill>
                <a:schemeClr val="tx1"/>
              </a:solidFill>
            </a:rPr>
            <a:t> and </a:t>
          </a:r>
          <a:r>
            <a:rPr lang="es-CO" dirty="0" err="1" smtClean="0">
              <a:solidFill>
                <a:schemeClr val="tx1"/>
              </a:solidFill>
            </a:rPr>
            <a:t>appreciation</a:t>
          </a:r>
          <a:r>
            <a:rPr lang="es-CO" dirty="0" smtClean="0">
              <a:solidFill>
                <a:schemeClr val="tx1"/>
              </a:solidFill>
            </a:rPr>
            <a:t> no </a:t>
          </a:r>
          <a:r>
            <a:rPr lang="es-CO" dirty="0" err="1" smtClean="0">
              <a:solidFill>
                <a:schemeClr val="tx1"/>
              </a:solidFill>
            </a:rPr>
            <a:t>matter</a:t>
          </a:r>
          <a:r>
            <a:rPr lang="es-CO" dirty="0" smtClean="0">
              <a:solidFill>
                <a:schemeClr val="tx1"/>
              </a:solidFill>
            </a:rPr>
            <a:t> </a:t>
          </a:r>
          <a:r>
            <a:rPr lang="es-CO" dirty="0" err="1" smtClean="0">
              <a:solidFill>
                <a:schemeClr val="tx1"/>
              </a:solidFill>
            </a:rPr>
            <a:t>the</a:t>
          </a:r>
          <a:r>
            <a:rPr lang="es-CO" dirty="0" smtClean="0">
              <a:solidFill>
                <a:schemeClr val="tx1"/>
              </a:solidFill>
            </a:rPr>
            <a:t> </a:t>
          </a:r>
          <a:r>
            <a:rPr lang="es-CO" dirty="0" err="1" smtClean="0">
              <a:solidFill>
                <a:schemeClr val="tx1"/>
              </a:solidFill>
            </a:rPr>
            <a:t>other</a:t>
          </a:r>
          <a:r>
            <a:rPr lang="es-CO" dirty="0" smtClean="0">
              <a:solidFill>
                <a:schemeClr val="tx1"/>
              </a:solidFill>
            </a:rPr>
            <a:t> </a:t>
          </a:r>
          <a:r>
            <a:rPr lang="es-CO" dirty="0" err="1" smtClean="0">
              <a:solidFill>
                <a:schemeClr val="tx1"/>
              </a:solidFill>
            </a:rPr>
            <a:t>context</a:t>
          </a:r>
          <a:endParaRPr lang="es-CO" dirty="0">
            <a:solidFill>
              <a:schemeClr val="tx1"/>
            </a:solidFill>
          </a:endParaRPr>
        </a:p>
      </dgm:t>
    </dgm:pt>
    <dgm:pt modelId="{FDF8BB05-6A3E-464D-AB7F-2D2B3A743FE8}" type="parTrans" cxnId="{62415861-36EB-4B2F-903A-B017F22B409C}">
      <dgm:prSet/>
      <dgm:spPr/>
      <dgm:t>
        <a:bodyPr/>
        <a:lstStyle/>
        <a:p>
          <a:endParaRPr lang="es-CO"/>
        </a:p>
      </dgm:t>
    </dgm:pt>
    <dgm:pt modelId="{DE0E4324-E4A5-46D4-BFA4-199DA0A20068}" type="sibTrans" cxnId="{62415861-36EB-4B2F-903A-B017F22B409C}">
      <dgm:prSet/>
      <dgm:spPr/>
      <dgm:t>
        <a:bodyPr/>
        <a:lstStyle/>
        <a:p>
          <a:endParaRPr lang="es-CO"/>
        </a:p>
      </dgm:t>
    </dgm:pt>
    <dgm:pt modelId="{FCF21482-45B0-488D-8C27-3DF6A5533454}" type="pres">
      <dgm:prSet presAssocID="{58C92743-BAA6-4DD1-B7DF-B345255812F9}" presName="Name0" presStyleCnt="0">
        <dgm:presLayoutVars>
          <dgm:chMax/>
          <dgm:chPref/>
          <dgm:dir/>
        </dgm:presLayoutVars>
      </dgm:prSet>
      <dgm:spPr/>
      <dgm:t>
        <a:bodyPr/>
        <a:lstStyle/>
        <a:p>
          <a:endParaRPr lang="es-CO"/>
        </a:p>
      </dgm:t>
    </dgm:pt>
    <dgm:pt modelId="{1A293245-94D0-42A0-BB9B-BB70BDC763C5}" type="pres">
      <dgm:prSet presAssocID="{32D15AE3-4612-457A-83FC-46757C3CA531}" presName="composite" presStyleCnt="0">
        <dgm:presLayoutVars>
          <dgm:chMax/>
          <dgm:chPref/>
        </dgm:presLayoutVars>
      </dgm:prSet>
      <dgm:spPr/>
    </dgm:pt>
    <dgm:pt modelId="{02ED9304-C5B0-4670-9DBA-77C0C3BF8DA9}" type="pres">
      <dgm:prSet presAssocID="{32D15AE3-4612-457A-83FC-46757C3CA531}" presName="Image" presStyleLbl="bgImgPlace1" presStyleIdx="0" presStyleCnt="1" custScaleX="49867" custScaleY="74800"/>
      <dgm:spPr>
        <a:blipFill>
          <a:blip xmlns:r="http://schemas.openxmlformats.org/officeDocument/2006/relationships" r:embed="rId1">
            <a:extLst>
              <a:ext uri="{28A0092B-C50C-407E-A947-70E740481C1C}">
                <a14:useLocalDpi xmlns:a14="http://schemas.microsoft.com/office/drawing/2010/main" val="0"/>
              </a:ext>
            </a:extLst>
          </a:blip>
          <a:srcRect/>
          <a:stretch>
            <a:fillRect l="-19000" r="-19000"/>
          </a:stretch>
        </a:blipFill>
      </dgm:spPr>
    </dgm:pt>
    <dgm:pt modelId="{E7E16DC5-BD32-4DBE-AEDD-304EFC7B89A9}" type="pres">
      <dgm:prSet presAssocID="{32D15AE3-4612-457A-83FC-46757C3CA531}" presName="ParentText" presStyleLbl="revTx" presStyleIdx="0" presStyleCnt="1" custScaleX="115580" custScaleY="131071" custLinFactNeighborX="170" custLinFactNeighborY="-8640">
        <dgm:presLayoutVars>
          <dgm:chMax val="0"/>
          <dgm:chPref val="0"/>
          <dgm:bulletEnabled val="1"/>
        </dgm:presLayoutVars>
      </dgm:prSet>
      <dgm:spPr/>
      <dgm:t>
        <a:bodyPr/>
        <a:lstStyle/>
        <a:p>
          <a:endParaRPr lang="es-CO"/>
        </a:p>
      </dgm:t>
    </dgm:pt>
    <dgm:pt modelId="{6F358F20-EECA-4841-B792-4966590E75F2}" type="pres">
      <dgm:prSet presAssocID="{32D15AE3-4612-457A-83FC-46757C3CA531}" presName="tlFrame" presStyleLbl="node1" presStyleIdx="0" presStyleCnt="4" custScaleX="141673" custScaleY="172624" custLinFactNeighborX="-18126" custLinFactNeighborY="-18478"/>
      <dgm:spPr/>
    </dgm:pt>
    <dgm:pt modelId="{96A3D130-95C9-49CA-BB33-0F6948BBA42F}" type="pres">
      <dgm:prSet presAssocID="{32D15AE3-4612-457A-83FC-46757C3CA531}" presName="trFrame" presStyleLbl="node1" presStyleIdx="1" presStyleCnt="4" custScaleX="141673" custScaleY="172624" custLinFactNeighborX="6857" custLinFactNeighborY="-25805"/>
      <dgm:spPr/>
    </dgm:pt>
    <dgm:pt modelId="{A4B9666A-08E0-453A-8906-DC99AA3CEAA1}" type="pres">
      <dgm:prSet presAssocID="{32D15AE3-4612-457A-83FC-46757C3CA531}" presName="blFrame" presStyleLbl="node1" presStyleIdx="2" presStyleCnt="4" custScaleX="141673" custScaleY="172624" custLinFactNeighborX="-10797" custLinFactNeighborY="-7263"/>
      <dgm:spPr/>
    </dgm:pt>
    <dgm:pt modelId="{7A34AC44-3C33-43C0-B332-F3A16C3CC211}" type="pres">
      <dgm:prSet presAssocID="{32D15AE3-4612-457A-83FC-46757C3CA531}" presName="brFrame" presStyleLbl="node1" presStyleIdx="3" presStyleCnt="4" custScaleX="141673" custScaleY="172624" custLinFactNeighborX="6857" custLinFactNeighborY="-7263"/>
      <dgm:spPr/>
    </dgm:pt>
  </dgm:ptLst>
  <dgm:cxnLst>
    <dgm:cxn modelId="{E3B0678A-2797-4738-A875-E3DF67915D27}" type="presOf" srcId="{58C92743-BAA6-4DD1-B7DF-B345255812F9}" destId="{FCF21482-45B0-488D-8C27-3DF6A5533454}" srcOrd="0" destOrd="0" presId="urn:microsoft.com/office/officeart/2009/3/layout/FramedTextPicture"/>
    <dgm:cxn modelId="{CADD3D94-84B4-45A1-AA1F-499C088C3C1E}" type="presOf" srcId="{9550EDEC-FCB0-478E-870D-69805C1A3BB0}" destId="{E7E16DC5-BD32-4DBE-AEDD-304EFC7B89A9}" srcOrd="0" destOrd="1" presId="urn:microsoft.com/office/officeart/2009/3/layout/FramedTextPicture"/>
    <dgm:cxn modelId="{D7452F8B-F585-4D48-8DEF-EA9E9B51D064}" srcId="{32D15AE3-4612-457A-83FC-46757C3CA531}" destId="{AAECB927-EB85-4D8D-8FE7-E1C977D4D4D7}" srcOrd="1" destOrd="0" parTransId="{338431B2-B2D8-4758-9B38-806932C3A9FD}" sibTransId="{B8A2114F-BC58-46E4-989F-CC8BA17A168E}"/>
    <dgm:cxn modelId="{D11F6D66-1BB3-4810-95A2-10F0419BD5F1}" type="presOf" srcId="{AAECB927-EB85-4D8D-8FE7-E1C977D4D4D7}" destId="{E7E16DC5-BD32-4DBE-AEDD-304EFC7B89A9}" srcOrd="0" destOrd="2" presId="urn:microsoft.com/office/officeart/2009/3/layout/FramedTextPicture"/>
    <dgm:cxn modelId="{730BB5EC-041E-42C2-B35F-EB39CAA9654E}" type="presOf" srcId="{32D15AE3-4612-457A-83FC-46757C3CA531}" destId="{E7E16DC5-BD32-4DBE-AEDD-304EFC7B89A9}" srcOrd="0" destOrd="0" presId="urn:microsoft.com/office/officeart/2009/3/layout/FramedTextPicture"/>
    <dgm:cxn modelId="{1426DF31-6295-470D-AEA4-710F21AC1EEF}" srcId="{58C92743-BAA6-4DD1-B7DF-B345255812F9}" destId="{32D15AE3-4612-457A-83FC-46757C3CA531}" srcOrd="0" destOrd="0" parTransId="{46C01EEA-8FCB-4816-9BC2-BBB7FE882EE9}" sibTransId="{32F3E1E9-0079-4D29-976F-7E7F839F04AD}"/>
    <dgm:cxn modelId="{62415861-36EB-4B2F-903A-B017F22B409C}" srcId="{32D15AE3-4612-457A-83FC-46757C3CA531}" destId="{9550EDEC-FCB0-478E-870D-69805C1A3BB0}" srcOrd="0" destOrd="0" parTransId="{FDF8BB05-6A3E-464D-AB7F-2D2B3A743FE8}" sibTransId="{DE0E4324-E4A5-46D4-BFA4-199DA0A20068}"/>
    <dgm:cxn modelId="{65716C97-2F45-4CBB-88AC-3A92054263D6}" type="presParOf" srcId="{FCF21482-45B0-488D-8C27-3DF6A5533454}" destId="{1A293245-94D0-42A0-BB9B-BB70BDC763C5}" srcOrd="0" destOrd="0" presId="urn:microsoft.com/office/officeart/2009/3/layout/FramedTextPicture"/>
    <dgm:cxn modelId="{AC4AEF26-4A90-498F-91B3-D58FF02EE77E}" type="presParOf" srcId="{1A293245-94D0-42A0-BB9B-BB70BDC763C5}" destId="{02ED9304-C5B0-4670-9DBA-77C0C3BF8DA9}" srcOrd="0" destOrd="0" presId="urn:microsoft.com/office/officeart/2009/3/layout/FramedTextPicture"/>
    <dgm:cxn modelId="{D0C6523B-23BA-4CC3-B83F-0C12DB938675}" type="presParOf" srcId="{1A293245-94D0-42A0-BB9B-BB70BDC763C5}" destId="{E7E16DC5-BD32-4DBE-AEDD-304EFC7B89A9}" srcOrd="1" destOrd="0" presId="urn:microsoft.com/office/officeart/2009/3/layout/FramedTextPicture"/>
    <dgm:cxn modelId="{43EF3A26-CD96-4E7D-9C05-F033687366D6}" type="presParOf" srcId="{1A293245-94D0-42A0-BB9B-BB70BDC763C5}" destId="{6F358F20-EECA-4841-B792-4966590E75F2}" srcOrd="2" destOrd="0" presId="urn:microsoft.com/office/officeart/2009/3/layout/FramedTextPicture"/>
    <dgm:cxn modelId="{8E361C1A-E9CC-486B-9A91-AFBC04984AED}" type="presParOf" srcId="{1A293245-94D0-42A0-BB9B-BB70BDC763C5}" destId="{96A3D130-95C9-49CA-BB33-0F6948BBA42F}" srcOrd="3" destOrd="0" presId="urn:microsoft.com/office/officeart/2009/3/layout/FramedTextPicture"/>
    <dgm:cxn modelId="{41ACFE05-7F63-4590-8B1A-D7D80A96F945}" type="presParOf" srcId="{1A293245-94D0-42A0-BB9B-BB70BDC763C5}" destId="{A4B9666A-08E0-453A-8906-DC99AA3CEAA1}" srcOrd="4" destOrd="0" presId="urn:microsoft.com/office/officeart/2009/3/layout/FramedTextPicture"/>
    <dgm:cxn modelId="{BA1253AE-590F-4C23-B342-55AEAE2344B6}" type="presParOf" srcId="{1A293245-94D0-42A0-BB9B-BB70BDC763C5}" destId="{7A34AC44-3C33-43C0-B332-F3A16C3CC211}"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C92743-BAA6-4DD1-B7DF-B345255812F9}"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CO"/>
        </a:p>
      </dgm:t>
    </dgm:pt>
    <dgm:pt modelId="{32D15AE3-4612-457A-83FC-46757C3CA531}">
      <dgm:prSet phldrT="[Texto]"/>
      <dgm:spPr/>
      <dgm:t>
        <a:bodyPr/>
        <a:lstStyle/>
        <a:p>
          <a:r>
            <a:rPr lang="es-CO" b="1" dirty="0" err="1" smtClean="0">
              <a:solidFill>
                <a:srgbClr val="002060"/>
              </a:solidFill>
            </a:rPr>
            <a:t>Meditation</a:t>
          </a:r>
          <a:r>
            <a:rPr lang="es-CO" b="1" dirty="0" smtClean="0">
              <a:solidFill>
                <a:srgbClr val="002060"/>
              </a:solidFill>
            </a:rPr>
            <a:t> and </a:t>
          </a:r>
          <a:r>
            <a:rPr lang="es-CO" b="1" dirty="0" err="1" smtClean="0">
              <a:solidFill>
                <a:srgbClr val="002060"/>
              </a:solidFill>
            </a:rPr>
            <a:t>relaxation</a:t>
          </a:r>
          <a:r>
            <a:rPr lang="es-CO" b="1" dirty="0" smtClean="0">
              <a:solidFill>
                <a:srgbClr val="002060"/>
              </a:solidFill>
            </a:rPr>
            <a:t> </a:t>
          </a:r>
          <a:r>
            <a:rPr lang="es-CO" b="1" dirty="0" err="1" smtClean="0">
              <a:solidFill>
                <a:srgbClr val="002060"/>
              </a:solidFill>
            </a:rPr>
            <a:t>practices</a:t>
          </a:r>
          <a:endParaRPr lang="es-CO" dirty="0"/>
        </a:p>
      </dgm:t>
    </dgm:pt>
    <dgm:pt modelId="{46C01EEA-8FCB-4816-9BC2-BBB7FE882EE9}" type="parTrans" cxnId="{1426DF31-6295-470D-AEA4-710F21AC1EEF}">
      <dgm:prSet/>
      <dgm:spPr/>
      <dgm:t>
        <a:bodyPr/>
        <a:lstStyle/>
        <a:p>
          <a:endParaRPr lang="es-CO"/>
        </a:p>
      </dgm:t>
    </dgm:pt>
    <dgm:pt modelId="{32F3E1E9-0079-4D29-976F-7E7F839F04AD}" type="sibTrans" cxnId="{1426DF31-6295-470D-AEA4-710F21AC1EEF}">
      <dgm:prSet/>
      <dgm:spPr/>
      <dgm:t>
        <a:bodyPr/>
        <a:lstStyle/>
        <a:p>
          <a:endParaRPr lang="es-CO"/>
        </a:p>
      </dgm:t>
    </dgm:pt>
    <dgm:pt modelId="{0271AE71-1400-4ADC-8B1C-1B92721B60A3}">
      <dgm:prSet/>
      <dgm:spPr/>
      <dgm:t>
        <a:bodyPr/>
        <a:lstStyle/>
        <a:p>
          <a:r>
            <a:rPr lang="es-CO" smtClean="0"/>
            <a:t>When practiced in group have larger impacts</a:t>
          </a:r>
          <a:endParaRPr lang="es-CO" dirty="0"/>
        </a:p>
      </dgm:t>
    </dgm:pt>
    <dgm:pt modelId="{AF046CAB-3DFA-4B84-BDF3-CC3D69D27B44}" type="parTrans" cxnId="{A829EB98-06AB-4231-90C5-157D9C273D03}">
      <dgm:prSet/>
      <dgm:spPr/>
      <dgm:t>
        <a:bodyPr/>
        <a:lstStyle/>
        <a:p>
          <a:endParaRPr lang="es-CO"/>
        </a:p>
      </dgm:t>
    </dgm:pt>
    <dgm:pt modelId="{31FBD862-7745-4F3B-A15B-E5055F41CEE2}" type="sibTrans" cxnId="{A829EB98-06AB-4231-90C5-157D9C273D03}">
      <dgm:prSet/>
      <dgm:spPr/>
      <dgm:t>
        <a:bodyPr/>
        <a:lstStyle/>
        <a:p>
          <a:endParaRPr lang="es-CO"/>
        </a:p>
      </dgm:t>
    </dgm:pt>
    <dgm:pt modelId="{05CBE3F9-F36E-49F4-AAE1-4A7E8F7994E5}">
      <dgm:prSet/>
      <dgm:spPr/>
      <dgm:t>
        <a:bodyPr/>
        <a:lstStyle/>
        <a:p>
          <a:r>
            <a:rPr lang="es-CO" dirty="0" err="1" smtClean="0"/>
            <a:t>This</a:t>
          </a:r>
          <a:r>
            <a:rPr lang="es-CO" dirty="0" smtClean="0"/>
            <a:t> </a:t>
          </a:r>
          <a:r>
            <a:rPr lang="es-CO" dirty="0" err="1" smtClean="0"/>
            <a:t>practices</a:t>
          </a:r>
          <a:r>
            <a:rPr lang="es-CO" dirty="0" smtClean="0"/>
            <a:t> </a:t>
          </a:r>
          <a:r>
            <a:rPr lang="es-CO" dirty="0" err="1" smtClean="0"/>
            <a:t>should</a:t>
          </a:r>
          <a:r>
            <a:rPr lang="es-CO" dirty="0" smtClean="0"/>
            <a:t> be </a:t>
          </a:r>
          <a:r>
            <a:rPr lang="es-CO" dirty="0" err="1" smtClean="0"/>
            <a:t>taught</a:t>
          </a:r>
          <a:r>
            <a:rPr lang="es-CO" dirty="0" smtClean="0"/>
            <a:t> and </a:t>
          </a:r>
          <a:r>
            <a:rPr lang="es-CO" dirty="0" err="1" smtClean="0"/>
            <a:t>encouraged</a:t>
          </a:r>
          <a:r>
            <a:rPr lang="es-CO" dirty="0" smtClean="0"/>
            <a:t> in </a:t>
          </a:r>
          <a:r>
            <a:rPr lang="es-CO" dirty="0" err="1" smtClean="0"/>
            <a:t>the</a:t>
          </a:r>
          <a:r>
            <a:rPr lang="es-CO" dirty="0" smtClean="0"/>
            <a:t> </a:t>
          </a:r>
          <a:r>
            <a:rPr lang="es-CO" dirty="0" err="1" smtClean="0"/>
            <a:t>educational</a:t>
          </a:r>
          <a:r>
            <a:rPr lang="es-CO" dirty="0" smtClean="0"/>
            <a:t> </a:t>
          </a:r>
          <a:r>
            <a:rPr lang="es-CO" dirty="0" err="1" smtClean="0"/>
            <a:t>system</a:t>
          </a:r>
          <a:r>
            <a:rPr lang="es-CO" dirty="0" smtClean="0"/>
            <a:t> and </a:t>
          </a:r>
          <a:r>
            <a:rPr lang="es-CO" dirty="0" err="1" smtClean="0"/>
            <a:t>institutions</a:t>
          </a:r>
          <a:r>
            <a:rPr lang="es-CO" dirty="0" smtClean="0"/>
            <a:t> and </a:t>
          </a:r>
          <a:r>
            <a:rPr lang="es-CO" dirty="0" err="1" smtClean="0"/>
            <a:t>companies</a:t>
          </a:r>
          <a:endParaRPr lang="es-CO" dirty="0"/>
        </a:p>
      </dgm:t>
    </dgm:pt>
    <dgm:pt modelId="{263C5983-0019-4DB0-AB71-F1E6CDF09911}" type="parTrans" cxnId="{17C9C0CA-8B42-40EF-8B35-1C69FEEE9FA4}">
      <dgm:prSet/>
      <dgm:spPr/>
      <dgm:t>
        <a:bodyPr/>
        <a:lstStyle/>
        <a:p>
          <a:endParaRPr lang="es-CO"/>
        </a:p>
      </dgm:t>
    </dgm:pt>
    <dgm:pt modelId="{1626E18A-0B8A-4B33-83CE-F0F74AFA4938}" type="sibTrans" cxnId="{17C9C0CA-8B42-40EF-8B35-1C69FEEE9FA4}">
      <dgm:prSet/>
      <dgm:spPr/>
      <dgm:t>
        <a:bodyPr/>
        <a:lstStyle/>
        <a:p>
          <a:endParaRPr lang="es-CO"/>
        </a:p>
      </dgm:t>
    </dgm:pt>
    <dgm:pt modelId="{FCF21482-45B0-488D-8C27-3DF6A5533454}" type="pres">
      <dgm:prSet presAssocID="{58C92743-BAA6-4DD1-B7DF-B345255812F9}" presName="Name0" presStyleCnt="0">
        <dgm:presLayoutVars>
          <dgm:chMax/>
          <dgm:chPref/>
          <dgm:dir/>
        </dgm:presLayoutVars>
      </dgm:prSet>
      <dgm:spPr/>
      <dgm:t>
        <a:bodyPr/>
        <a:lstStyle/>
        <a:p>
          <a:endParaRPr lang="es-CO"/>
        </a:p>
      </dgm:t>
    </dgm:pt>
    <dgm:pt modelId="{1A293245-94D0-42A0-BB9B-BB70BDC763C5}" type="pres">
      <dgm:prSet presAssocID="{32D15AE3-4612-457A-83FC-46757C3CA531}" presName="composite" presStyleCnt="0">
        <dgm:presLayoutVars>
          <dgm:chMax/>
          <dgm:chPref/>
        </dgm:presLayoutVars>
      </dgm:prSet>
      <dgm:spPr/>
    </dgm:pt>
    <dgm:pt modelId="{02ED9304-C5B0-4670-9DBA-77C0C3BF8DA9}" type="pres">
      <dgm:prSet presAssocID="{32D15AE3-4612-457A-83FC-46757C3CA531}" presName="Image" presStyleLbl="bgImgPlace1" presStyleIdx="0" presStyleCnt="1" custScaleX="62333" custScaleY="74800" custLinFactNeighborX="-10040" custLinFactNeighborY="-10946"/>
      <dgm:spPr>
        <a:blipFill>
          <a:blip xmlns:r="http://schemas.openxmlformats.org/officeDocument/2006/relationships" r:embed="rId1">
            <a:extLst>
              <a:ext uri="{28A0092B-C50C-407E-A947-70E740481C1C}">
                <a14:useLocalDpi xmlns:a14="http://schemas.microsoft.com/office/drawing/2010/main" val="0"/>
              </a:ext>
            </a:extLst>
          </a:blip>
          <a:srcRect/>
          <a:stretch>
            <a:fillRect l="-20000" r="-20000"/>
          </a:stretch>
        </a:blipFill>
      </dgm:spPr>
      <dgm:t>
        <a:bodyPr/>
        <a:lstStyle/>
        <a:p>
          <a:endParaRPr lang="es-CO"/>
        </a:p>
      </dgm:t>
    </dgm:pt>
    <dgm:pt modelId="{E7E16DC5-BD32-4DBE-AEDD-304EFC7B89A9}" type="pres">
      <dgm:prSet presAssocID="{32D15AE3-4612-457A-83FC-46757C3CA531}" presName="ParentText" presStyleLbl="revTx" presStyleIdx="0" presStyleCnt="1" custScaleX="115625" custScaleY="131063" custLinFactNeighborX="-1367" custLinFactNeighborY="3850">
        <dgm:presLayoutVars>
          <dgm:chMax val="0"/>
          <dgm:chPref val="0"/>
          <dgm:bulletEnabled val="1"/>
        </dgm:presLayoutVars>
      </dgm:prSet>
      <dgm:spPr/>
      <dgm:t>
        <a:bodyPr/>
        <a:lstStyle/>
        <a:p>
          <a:endParaRPr lang="es-CO"/>
        </a:p>
      </dgm:t>
    </dgm:pt>
    <dgm:pt modelId="{6F358F20-EECA-4841-B792-4966590E75F2}" type="pres">
      <dgm:prSet presAssocID="{32D15AE3-4612-457A-83FC-46757C3CA531}" presName="tlFrame" presStyleLbl="node1" presStyleIdx="0" presStyleCnt="4" custScaleX="141797" custScaleY="172530" custLinFactNeighborX="-20635" custLinFactNeighborY="-25876"/>
      <dgm:spPr/>
    </dgm:pt>
    <dgm:pt modelId="{96A3D130-95C9-49CA-BB33-0F6948BBA42F}" type="pres">
      <dgm:prSet presAssocID="{32D15AE3-4612-457A-83FC-46757C3CA531}" presName="trFrame" presStyleLbl="node1" presStyleIdx="1" presStyleCnt="4" custScaleX="127034" custScaleY="165249" custLinFactNeighborX="-2262" custLinFactNeighborY="-29516"/>
      <dgm:spPr/>
    </dgm:pt>
    <dgm:pt modelId="{A4B9666A-08E0-453A-8906-DC99AA3CEAA1}" type="pres">
      <dgm:prSet presAssocID="{32D15AE3-4612-457A-83FC-46757C3CA531}" presName="blFrame" presStyleLbl="node1" presStyleIdx="2" presStyleCnt="4" custScaleX="127034" custScaleY="165249" custLinFactNeighborX="-24814" custLinFactNeighborY="3680"/>
      <dgm:spPr/>
    </dgm:pt>
    <dgm:pt modelId="{7A34AC44-3C33-43C0-B332-F3A16C3CC211}" type="pres">
      <dgm:prSet presAssocID="{32D15AE3-4612-457A-83FC-46757C3CA531}" presName="brFrame" presStyleLbl="node1" presStyleIdx="3" presStyleCnt="4" custScaleX="141797" custScaleY="172530" custLinFactNeighborX="-9538" custLinFactNeighborY="-6"/>
      <dgm:spPr/>
    </dgm:pt>
  </dgm:ptLst>
  <dgm:cxnLst>
    <dgm:cxn modelId="{17C9C0CA-8B42-40EF-8B35-1C69FEEE9FA4}" srcId="{32D15AE3-4612-457A-83FC-46757C3CA531}" destId="{05CBE3F9-F36E-49F4-AAE1-4A7E8F7994E5}" srcOrd="1" destOrd="0" parTransId="{263C5983-0019-4DB0-AB71-F1E6CDF09911}" sibTransId="{1626E18A-0B8A-4B33-83CE-F0F74AFA4938}"/>
    <dgm:cxn modelId="{9F08A869-0ABD-41BE-81AE-B4C51BD065EE}" type="presOf" srcId="{0271AE71-1400-4ADC-8B1C-1B92721B60A3}" destId="{E7E16DC5-BD32-4DBE-AEDD-304EFC7B89A9}" srcOrd="0" destOrd="1" presId="urn:microsoft.com/office/officeart/2009/3/layout/FramedTextPicture"/>
    <dgm:cxn modelId="{12A4DA07-3430-426F-A50D-AB77524318E8}" type="presOf" srcId="{32D15AE3-4612-457A-83FC-46757C3CA531}" destId="{E7E16DC5-BD32-4DBE-AEDD-304EFC7B89A9}" srcOrd="0" destOrd="0" presId="urn:microsoft.com/office/officeart/2009/3/layout/FramedTextPicture"/>
    <dgm:cxn modelId="{58E2A04C-9F9F-4357-BDC5-066A5D423E42}" type="presOf" srcId="{58C92743-BAA6-4DD1-B7DF-B345255812F9}" destId="{FCF21482-45B0-488D-8C27-3DF6A5533454}" srcOrd="0" destOrd="0" presId="urn:microsoft.com/office/officeart/2009/3/layout/FramedTextPicture"/>
    <dgm:cxn modelId="{87032B9F-9883-40B8-99D6-AC80AAE34F5F}" type="presOf" srcId="{05CBE3F9-F36E-49F4-AAE1-4A7E8F7994E5}" destId="{E7E16DC5-BD32-4DBE-AEDD-304EFC7B89A9}" srcOrd="0" destOrd="2" presId="urn:microsoft.com/office/officeart/2009/3/layout/FramedTextPicture"/>
    <dgm:cxn modelId="{1426DF31-6295-470D-AEA4-710F21AC1EEF}" srcId="{58C92743-BAA6-4DD1-B7DF-B345255812F9}" destId="{32D15AE3-4612-457A-83FC-46757C3CA531}" srcOrd="0" destOrd="0" parTransId="{46C01EEA-8FCB-4816-9BC2-BBB7FE882EE9}" sibTransId="{32F3E1E9-0079-4D29-976F-7E7F839F04AD}"/>
    <dgm:cxn modelId="{A829EB98-06AB-4231-90C5-157D9C273D03}" srcId="{32D15AE3-4612-457A-83FC-46757C3CA531}" destId="{0271AE71-1400-4ADC-8B1C-1B92721B60A3}" srcOrd="0" destOrd="0" parTransId="{AF046CAB-3DFA-4B84-BDF3-CC3D69D27B44}" sibTransId="{31FBD862-7745-4F3B-A15B-E5055F41CEE2}"/>
    <dgm:cxn modelId="{E0914A4E-FFD7-4B68-813B-210415ECAD66}" type="presParOf" srcId="{FCF21482-45B0-488D-8C27-3DF6A5533454}" destId="{1A293245-94D0-42A0-BB9B-BB70BDC763C5}" srcOrd="0" destOrd="0" presId="urn:microsoft.com/office/officeart/2009/3/layout/FramedTextPicture"/>
    <dgm:cxn modelId="{1C878C4A-E9EF-489F-AA9B-57BBA72D8247}" type="presParOf" srcId="{1A293245-94D0-42A0-BB9B-BB70BDC763C5}" destId="{02ED9304-C5B0-4670-9DBA-77C0C3BF8DA9}" srcOrd="0" destOrd="0" presId="urn:microsoft.com/office/officeart/2009/3/layout/FramedTextPicture"/>
    <dgm:cxn modelId="{30816A75-0E94-41C1-8717-53D155A9BF85}" type="presParOf" srcId="{1A293245-94D0-42A0-BB9B-BB70BDC763C5}" destId="{E7E16DC5-BD32-4DBE-AEDD-304EFC7B89A9}" srcOrd="1" destOrd="0" presId="urn:microsoft.com/office/officeart/2009/3/layout/FramedTextPicture"/>
    <dgm:cxn modelId="{611070B2-91B0-4DD8-BD62-5B697D566BC6}" type="presParOf" srcId="{1A293245-94D0-42A0-BB9B-BB70BDC763C5}" destId="{6F358F20-EECA-4841-B792-4966590E75F2}" srcOrd="2" destOrd="0" presId="urn:microsoft.com/office/officeart/2009/3/layout/FramedTextPicture"/>
    <dgm:cxn modelId="{22F2DC04-216C-43F7-B0F1-83877A584C98}" type="presParOf" srcId="{1A293245-94D0-42A0-BB9B-BB70BDC763C5}" destId="{96A3D130-95C9-49CA-BB33-0F6948BBA42F}" srcOrd="3" destOrd="0" presId="urn:microsoft.com/office/officeart/2009/3/layout/FramedTextPicture"/>
    <dgm:cxn modelId="{51BDB4F1-DD24-4AB1-9519-101D16DB1D6C}" type="presParOf" srcId="{1A293245-94D0-42A0-BB9B-BB70BDC763C5}" destId="{A4B9666A-08E0-453A-8906-DC99AA3CEAA1}" srcOrd="4" destOrd="0" presId="urn:microsoft.com/office/officeart/2009/3/layout/FramedTextPicture"/>
    <dgm:cxn modelId="{81B41FF7-2C22-40D4-BF66-3C249422E17D}" type="presParOf" srcId="{1A293245-94D0-42A0-BB9B-BB70BDC763C5}" destId="{7A34AC44-3C33-43C0-B332-F3A16C3CC211}"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C92743-BAA6-4DD1-B7DF-B345255812F9}"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CO"/>
        </a:p>
      </dgm:t>
    </dgm:pt>
    <dgm:pt modelId="{32D15AE3-4612-457A-83FC-46757C3CA531}">
      <dgm:prSet phldrT="[Texto]"/>
      <dgm:spPr/>
      <dgm:t>
        <a:bodyPr/>
        <a:lstStyle/>
        <a:p>
          <a:r>
            <a:rPr lang="es-CO" b="1" dirty="0" err="1" smtClean="0">
              <a:solidFill>
                <a:srgbClr val="002060"/>
              </a:solidFill>
            </a:rPr>
            <a:t>Conversation</a:t>
          </a:r>
          <a:r>
            <a:rPr lang="es-CO" b="1" dirty="0" smtClean="0">
              <a:solidFill>
                <a:srgbClr val="002060"/>
              </a:solidFill>
            </a:rPr>
            <a:t> and </a:t>
          </a:r>
          <a:r>
            <a:rPr lang="es-CO" b="1" dirty="0" err="1" smtClean="0">
              <a:solidFill>
                <a:srgbClr val="002060"/>
              </a:solidFill>
            </a:rPr>
            <a:t>sharing</a:t>
          </a:r>
          <a:endParaRPr lang="es-CO" dirty="0"/>
        </a:p>
      </dgm:t>
    </dgm:pt>
    <dgm:pt modelId="{46C01EEA-8FCB-4816-9BC2-BBB7FE882EE9}" type="parTrans" cxnId="{1426DF31-6295-470D-AEA4-710F21AC1EEF}">
      <dgm:prSet/>
      <dgm:spPr/>
      <dgm:t>
        <a:bodyPr/>
        <a:lstStyle/>
        <a:p>
          <a:endParaRPr lang="es-CO"/>
        </a:p>
      </dgm:t>
    </dgm:pt>
    <dgm:pt modelId="{32F3E1E9-0079-4D29-976F-7E7F839F04AD}" type="sibTrans" cxnId="{1426DF31-6295-470D-AEA4-710F21AC1EEF}">
      <dgm:prSet/>
      <dgm:spPr/>
      <dgm:t>
        <a:bodyPr/>
        <a:lstStyle/>
        <a:p>
          <a:endParaRPr lang="es-CO"/>
        </a:p>
      </dgm:t>
    </dgm:pt>
    <dgm:pt modelId="{3025DA28-CF66-491D-9A1C-1BD1DF8615DB}">
      <dgm:prSet/>
      <dgm:spPr/>
      <dgm:t>
        <a:bodyPr/>
        <a:lstStyle/>
        <a:p>
          <a:r>
            <a:rPr lang="es-CO" dirty="0" err="1" smtClean="0"/>
            <a:t>Friendship</a:t>
          </a:r>
          <a:r>
            <a:rPr lang="es-CO" dirty="0" smtClean="0"/>
            <a:t>, </a:t>
          </a:r>
          <a:r>
            <a:rPr lang="es-CO" dirty="0" err="1" smtClean="0"/>
            <a:t>family</a:t>
          </a:r>
          <a:r>
            <a:rPr lang="es-CO" dirty="0" smtClean="0"/>
            <a:t> </a:t>
          </a:r>
          <a:r>
            <a:rPr lang="es-CO" dirty="0" err="1" smtClean="0"/>
            <a:t>life</a:t>
          </a:r>
          <a:r>
            <a:rPr lang="es-CO" dirty="0" smtClean="0"/>
            <a:t>, </a:t>
          </a:r>
          <a:r>
            <a:rPr lang="es-CO" dirty="0" err="1" smtClean="0"/>
            <a:t>small</a:t>
          </a:r>
          <a:r>
            <a:rPr lang="es-CO" dirty="0" smtClean="0"/>
            <a:t> </a:t>
          </a:r>
          <a:r>
            <a:rPr lang="es-CO" dirty="0" err="1" smtClean="0"/>
            <a:t>communities</a:t>
          </a:r>
          <a:r>
            <a:rPr lang="es-CO" dirty="0" smtClean="0"/>
            <a:t>, </a:t>
          </a:r>
          <a:r>
            <a:rPr lang="es-CO" dirty="0" err="1" smtClean="0"/>
            <a:t>communal</a:t>
          </a:r>
          <a:r>
            <a:rPr lang="es-CO" dirty="0" smtClean="0"/>
            <a:t> </a:t>
          </a:r>
          <a:r>
            <a:rPr lang="es-CO" dirty="0" err="1" smtClean="0"/>
            <a:t>activities</a:t>
          </a:r>
          <a:r>
            <a:rPr lang="es-CO" dirty="0" smtClean="0"/>
            <a:t>, </a:t>
          </a:r>
          <a:r>
            <a:rPr lang="es-CO" dirty="0" err="1" smtClean="0"/>
            <a:t>enriched</a:t>
          </a:r>
          <a:r>
            <a:rPr lang="es-CO" dirty="0" smtClean="0"/>
            <a:t> </a:t>
          </a:r>
          <a:r>
            <a:rPr lang="es-CO" dirty="0" err="1" smtClean="0"/>
            <a:t>by</a:t>
          </a:r>
          <a:r>
            <a:rPr lang="es-CO" dirty="0" smtClean="0"/>
            <a:t> </a:t>
          </a:r>
          <a:r>
            <a:rPr lang="es-CO" dirty="0" err="1" smtClean="0"/>
            <a:t>empathic</a:t>
          </a:r>
          <a:r>
            <a:rPr lang="es-CO" dirty="0" smtClean="0"/>
            <a:t> </a:t>
          </a:r>
          <a:r>
            <a:rPr lang="es-CO" dirty="0" err="1" smtClean="0"/>
            <a:t>attitudes</a:t>
          </a:r>
          <a:endParaRPr lang="es-CO" dirty="0"/>
        </a:p>
      </dgm:t>
    </dgm:pt>
    <dgm:pt modelId="{7CF20E85-ADA4-4BE1-92D6-58D5D6384102}" type="parTrans" cxnId="{A7A8048E-54B6-4E3E-890C-2F00FB535CDD}">
      <dgm:prSet/>
      <dgm:spPr/>
      <dgm:t>
        <a:bodyPr/>
        <a:lstStyle/>
        <a:p>
          <a:endParaRPr lang="es-CO"/>
        </a:p>
      </dgm:t>
    </dgm:pt>
    <dgm:pt modelId="{0C42A3EA-E6E3-4E81-A49D-274EE69FB164}" type="sibTrans" cxnId="{A7A8048E-54B6-4E3E-890C-2F00FB535CDD}">
      <dgm:prSet/>
      <dgm:spPr/>
      <dgm:t>
        <a:bodyPr/>
        <a:lstStyle/>
        <a:p>
          <a:endParaRPr lang="es-CO"/>
        </a:p>
      </dgm:t>
    </dgm:pt>
    <dgm:pt modelId="{5B047E1D-A33C-47CA-AD0B-11E02EE6AB38}">
      <dgm:prSet/>
      <dgm:spPr/>
      <dgm:t>
        <a:bodyPr/>
        <a:lstStyle/>
        <a:p>
          <a:r>
            <a:rPr lang="es-CO" smtClean="0"/>
            <a:t>The opposite to this: WAR </a:t>
          </a:r>
          <a:r>
            <a:rPr lang="es-CO" smtClean="0">
              <a:sym typeface="Wingdings" panose="05000000000000000000" pitchFamily="2" charset="2"/>
            </a:rPr>
            <a:t> associated with major environmental disasters and violence: excitec metabolic states and CO</a:t>
          </a:r>
          <a:r>
            <a:rPr lang="es-CO" baseline="-25000" smtClean="0">
              <a:sym typeface="Wingdings" panose="05000000000000000000" pitchFamily="2" charset="2"/>
            </a:rPr>
            <a:t>2</a:t>
          </a:r>
          <a:r>
            <a:rPr lang="es-CO" smtClean="0">
              <a:sym typeface="Wingdings" panose="05000000000000000000" pitchFamily="2" charset="2"/>
            </a:rPr>
            <a:t> emissions</a:t>
          </a:r>
          <a:endParaRPr lang="es-CO" dirty="0"/>
        </a:p>
      </dgm:t>
    </dgm:pt>
    <dgm:pt modelId="{4320763C-A605-4078-AEBB-19A9FAB0B4C9}" type="parTrans" cxnId="{872BC96A-3410-473B-8A05-D866C28A947D}">
      <dgm:prSet/>
      <dgm:spPr/>
      <dgm:t>
        <a:bodyPr/>
        <a:lstStyle/>
        <a:p>
          <a:endParaRPr lang="es-CO"/>
        </a:p>
      </dgm:t>
    </dgm:pt>
    <dgm:pt modelId="{401C2356-82B2-4092-B551-14C8B851D13A}" type="sibTrans" cxnId="{872BC96A-3410-473B-8A05-D866C28A947D}">
      <dgm:prSet/>
      <dgm:spPr/>
      <dgm:t>
        <a:bodyPr/>
        <a:lstStyle/>
        <a:p>
          <a:endParaRPr lang="es-CO"/>
        </a:p>
      </dgm:t>
    </dgm:pt>
    <dgm:pt modelId="{FE8538FF-EC95-425B-B101-5F8DC8A7803B}">
      <dgm:prSet/>
      <dgm:spPr/>
      <dgm:t>
        <a:bodyPr/>
        <a:lstStyle/>
        <a:p>
          <a:r>
            <a:rPr lang="es-CO" smtClean="0"/>
            <a:t>Sustainable cities must be pleasant and peaceful</a:t>
          </a:r>
          <a:endParaRPr lang="es-CO" dirty="0"/>
        </a:p>
      </dgm:t>
    </dgm:pt>
    <dgm:pt modelId="{9247FEAC-9818-4F4F-B161-E634DF5E75BF}" type="parTrans" cxnId="{F597AB0B-40FF-4FAD-B632-580EACC8F7C1}">
      <dgm:prSet/>
      <dgm:spPr/>
      <dgm:t>
        <a:bodyPr/>
        <a:lstStyle/>
        <a:p>
          <a:endParaRPr lang="es-CO"/>
        </a:p>
      </dgm:t>
    </dgm:pt>
    <dgm:pt modelId="{D5DC7E4B-BF97-42F7-ADDE-EC9C1FE677D3}" type="sibTrans" cxnId="{F597AB0B-40FF-4FAD-B632-580EACC8F7C1}">
      <dgm:prSet/>
      <dgm:spPr/>
      <dgm:t>
        <a:bodyPr/>
        <a:lstStyle/>
        <a:p>
          <a:endParaRPr lang="es-CO"/>
        </a:p>
      </dgm:t>
    </dgm:pt>
    <dgm:pt modelId="{FCF21482-45B0-488D-8C27-3DF6A5533454}" type="pres">
      <dgm:prSet presAssocID="{58C92743-BAA6-4DD1-B7DF-B345255812F9}" presName="Name0" presStyleCnt="0">
        <dgm:presLayoutVars>
          <dgm:chMax/>
          <dgm:chPref/>
          <dgm:dir/>
        </dgm:presLayoutVars>
      </dgm:prSet>
      <dgm:spPr/>
      <dgm:t>
        <a:bodyPr/>
        <a:lstStyle/>
        <a:p>
          <a:endParaRPr lang="es-CO"/>
        </a:p>
      </dgm:t>
    </dgm:pt>
    <dgm:pt modelId="{1A293245-94D0-42A0-BB9B-BB70BDC763C5}" type="pres">
      <dgm:prSet presAssocID="{32D15AE3-4612-457A-83FC-46757C3CA531}" presName="composite" presStyleCnt="0">
        <dgm:presLayoutVars>
          <dgm:chMax/>
          <dgm:chPref/>
        </dgm:presLayoutVars>
      </dgm:prSet>
      <dgm:spPr/>
    </dgm:pt>
    <dgm:pt modelId="{02ED9304-C5B0-4670-9DBA-77C0C3BF8DA9}" type="pres">
      <dgm:prSet presAssocID="{32D15AE3-4612-457A-83FC-46757C3CA531}" presName="Image" presStyleLbl="bgImgPlace1" presStyleIdx="0" presStyleCnt="1" custScaleX="62333" custScaleY="74800" custLinFactNeighborX="-10040" custLinFactNeighborY="-10946"/>
      <dgm:spPr>
        <a:blipFill>
          <a:blip xmlns:r="http://schemas.openxmlformats.org/officeDocument/2006/relationships" r:embed="rId1">
            <a:extLst>
              <a:ext uri="{28A0092B-C50C-407E-A947-70E740481C1C}">
                <a14:useLocalDpi xmlns:a14="http://schemas.microsoft.com/office/drawing/2010/main" val="0"/>
              </a:ext>
            </a:extLst>
          </a:blip>
          <a:srcRect/>
          <a:stretch>
            <a:fillRect l="-20000" r="-20000"/>
          </a:stretch>
        </a:blipFill>
      </dgm:spPr>
      <dgm:t>
        <a:bodyPr/>
        <a:lstStyle/>
        <a:p>
          <a:endParaRPr lang="es-CO"/>
        </a:p>
      </dgm:t>
    </dgm:pt>
    <dgm:pt modelId="{E7E16DC5-BD32-4DBE-AEDD-304EFC7B89A9}" type="pres">
      <dgm:prSet presAssocID="{32D15AE3-4612-457A-83FC-46757C3CA531}" presName="ParentText" presStyleLbl="revTx" presStyleIdx="0" presStyleCnt="1" custScaleX="115625" custScaleY="144685" custLinFactNeighborX="-1999" custLinFactNeighborY="-1849">
        <dgm:presLayoutVars>
          <dgm:chMax val="0"/>
          <dgm:chPref val="0"/>
          <dgm:bulletEnabled val="1"/>
        </dgm:presLayoutVars>
      </dgm:prSet>
      <dgm:spPr/>
      <dgm:t>
        <a:bodyPr/>
        <a:lstStyle/>
        <a:p>
          <a:endParaRPr lang="es-CO"/>
        </a:p>
      </dgm:t>
    </dgm:pt>
    <dgm:pt modelId="{6F358F20-EECA-4841-B792-4966590E75F2}" type="pres">
      <dgm:prSet presAssocID="{32D15AE3-4612-457A-83FC-46757C3CA531}" presName="tlFrame" presStyleLbl="node1" presStyleIdx="0" presStyleCnt="4" custScaleX="141797" custScaleY="172530" custLinFactNeighborX="-20635" custLinFactNeighborY="-25876"/>
      <dgm:spPr/>
    </dgm:pt>
    <dgm:pt modelId="{96A3D130-95C9-49CA-BB33-0F6948BBA42F}" type="pres">
      <dgm:prSet presAssocID="{32D15AE3-4612-457A-83FC-46757C3CA531}" presName="trFrame" presStyleLbl="node1" presStyleIdx="1" presStyleCnt="4" custScaleX="127034" custScaleY="165249" custLinFactNeighborX="-2262" custLinFactNeighborY="-29516"/>
      <dgm:spPr/>
    </dgm:pt>
    <dgm:pt modelId="{A4B9666A-08E0-453A-8906-DC99AA3CEAA1}" type="pres">
      <dgm:prSet presAssocID="{32D15AE3-4612-457A-83FC-46757C3CA531}" presName="blFrame" presStyleLbl="node1" presStyleIdx="2" presStyleCnt="4" custScaleX="127034" custScaleY="165249" custLinFactNeighborX="-24814" custLinFactNeighborY="3680"/>
      <dgm:spPr/>
    </dgm:pt>
    <dgm:pt modelId="{7A34AC44-3C33-43C0-B332-F3A16C3CC211}" type="pres">
      <dgm:prSet presAssocID="{32D15AE3-4612-457A-83FC-46757C3CA531}" presName="brFrame" presStyleLbl="node1" presStyleIdx="3" presStyleCnt="4" custScaleX="141797" custScaleY="172530" custLinFactNeighborX="-9538" custLinFactNeighborY="-6"/>
      <dgm:spPr/>
    </dgm:pt>
  </dgm:ptLst>
  <dgm:cxnLst>
    <dgm:cxn modelId="{F597AB0B-40FF-4FAD-B632-580EACC8F7C1}" srcId="{32D15AE3-4612-457A-83FC-46757C3CA531}" destId="{FE8538FF-EC95-425B-B101-5F8DC8A7803B}" srcOrd="2" destOrd="0" parTransId="{9247FEAC-9818-4F4F-B161-E634DF5E75BF}" sibTransId="{D5DC7E4B-BF97-42F7-ADDE-EC9C1FE677D3}"/>
    <dgm:cxn modelId="{AD3E0D4B-CE45-4B84-A00A-9DECAC41BC8C}" type="presOf" srcId="{FE8538FF-EC95-425B-B101-5F8DC8A7803B}" destId="{E7E16DC5-BD32-4DBE-AEDD-304EFC7B89A9}" srcOrd="0" destOrd="3" presId="urn:microsoft.com/office/officeart/2009/3/layout/FramedTextPicture"/>
    <dgm:cxn modelId="{872BC96A-3410-473B-8A05-D866C28A947D}" srcId="{32D15AE3-4612-457A-83FC-46757C3CA531}" destId="{5B047E1D-A33C-47CA-AD0B-11E02EE6AB38}" srcOrd="1" destOrd="0" parTransId="{4320763C-A605-4078-AEBB-19A9FAB0B4C9}" sibTransId="{401C2356-82B2-4092-B551-14C8B851D13A}"/>
    <dgm:cxn modelId="{A7A8048E-54B6-4E3E-890C-2F00FB535CDD}" srcId="{32D15AE3-4612-457A-83FC-46757C3CA531}" destId="{3025DA28-CF66-491D-9A1C-1BD1DF8615DB}" srcOrd="0" destOrd="0" parTransId="{7CF20E85-ADA4-4BE1-92D6-58D5D6384102}" sibTransId="{0C42A3EA-E6E3-4E81-A49D-274EE69FB164}"/>
    <dgm:cxn modelId="{11C0B319-CEBE-4FBB-949F-FD9A93088AB6}" type="presOf" srcId="{32D15AE3-4612-457A-83FC-46757C3CA531}" destId="{E7E16DC5-BD32-4DBE-AEDD-304EFC7B89A9}" srcOrd="0" destOrd="0" presId="urn:microsoft.com/office/officeart/2009/3/layout/FramedTextPicture"/>
    <dgm:cxn modelId="{77755E13-9C38-419F-BB46-7F53276B58EB}" type="presOf" srcId="{58C92743-BAA6-4DD1-B7DF-B345255812F9}" destId="{FCF21482-45B0-488D-8C27-3DF6A5533454}" srcOrd="0" destOrd="0" presId="urn:microsoft.com/office/officeart/2009/3/layout/FramedTextPicture"/>
    <dgm:cxn modelId="{61734990-8AD0-4BB5-90FA-3AA3772FF69B}" type="presOf" srcId="{5B047E1D-A33C-47CA-AD0B-11E02EE6AB38}" destId="{E7E16DC5-BD32-4DBE-AEDD-304EFC7B89A9}" srcOrd="0" destOrd="2" presId="urn:microsoft.com/office/officeart/2009/3/layout/FramedTextPicture"/>
    <dgm:cxn modelId="{09C586F6-FB19-4E5D-8F07-6717E7738AF1}" type="presOf" srcId="{3025DA28-CF66-491D-9A1C-1BD1DF8615DB}" destId="{E7E16DC5-BD32-4DBE-AEDD-304EFC7B89A9}" srcOrd="0" destOrd="1" presId="urn:microsoft.com/office/officeart/2009/3/layout/FramedTextPicture"/>
    <dgm:cxn modelId="{1426DF31-6295-470D-AEA4-710F21AC1EEF}" srcId="{58C92743-BAA6-4DD1-B7DF-B345255812F9}" destId="{32D15AE3-4612-457A-83FC-46757C3CA531}" srcOrd="0" destOrd="0" parTransId="{46C01EEA-8FCB-4816-9BC2-BBB7FE882EE9}" sibTransId="{32F3E1E9-0079-4D29-976F-7E7F839F04AD}"/>
    <dgm:cxn modelId="{24405E17-F532-492F-AF5E-BE14D8FBDC11}" type="presParOf" srcId="{FCF21482-45B0-488D-8C27-3DF6A5533454}" destId="{1A293245-94D0-42A0-BB9B-BB70BDC763C5}" srcOrd="0" destOrd="0" presId="urn:microsoft.com/office/officeart/2009/3/layout/FramedTextPicture"/>
    <dgm:cxn modelId="{834A1C57-036C-4102-9B60-799C852FD2BF}" type="presParOf" srcId="{1A293245-94D0-42A0-BB9B-BB70BDC763C5}" destId="{02ED9304-C5B0-4670-9DBA-77C0C3BF8DA9}" srcOrd="0" destOrd="0" presId="urn:microsoft.com/office/officeart/2009/3/layout/FramedTextPicture"/>
    <dgm:cxn modelId="{06550AA0-C8A9-463A-A0EF-036B213500F0}" type="presParOf" srcId="{1A293245-94D0-42A0-BB9B-BB70BDC763C5}" destId="{E7E16DC5-BD32-4DBE-AEDD-304EFC7B89A9}" srcOrd="1" destOrd="0" presId="urn:microsoft.com/office/officeart/2009/3/layout/FramedTextPicture"/>
    <dgm:cxn modelId="{0B0E86F9-0629-4D8F-B0AE-1192B97BDCA7}" type="presParOf" srcId="{1A293245-94D0-42A0-BB9B-BB70BDC763C5}" destId="{6F358F20-EECA-4841-B792-4966590E75F2}" srcOrd="2" destOrd="0" presId="urn:microsoft.com/office/officeart/2009/3/layout/FramedTextPicture"/>
    <dgm:cxn modelId="{F8FBFF58-5D68-44EC-AAC4-CC74D2750166}" type="presParOf" srcId="{1A293245-94D0-42A0-BB9B-BB70BDC763C5}" destId="{96A3D130-95C9-49CA-BB33-0F6948BBA42F}" srcOrd="3" destOrd="0" presId="urn:microsoft.com/office/officeart/2009/3/layout/FramedTextPicture"/>
    <dgm:cxn modelId="{7F46FFE0-3C0F-49BB-B165-F1268B982A2E}" type="presParOf" srcId="{1A293245-94D0-42A0-BB9B-BB70BDC763C5}" destId="{A4B9666A-08E0-453A-8906-DC99AA3CEAA1}" srcOrd="4" destOrd="0" presId="urn:microsoft.com/office/officeart/2009/3/layout/FramedTextPicture"/>
    <dgm:cxn modelId="{8F36B463-368F-4C40-AB05-64E1BA6C6D4A}" type="presParOf" srcId="{1A293245-94D0-42A0-BB9B-BB70BDC763C5}" destId="{7A34AC44-3C33-43C0-B332-F3A16C3CC211}"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C92743-BAA6-4DD1-B7DF-B345255812F9}"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CO"/>
        </a:p>
      </dgm:t>
    </dgm:pt>
    <dgm:pt modelId="{32D15AE3-4612-457A-83FC-46757C3CA531}">
      <dgm:prSet phldrT="[Texto]"/>
      <dgm:spPr/>
      <dgm:t>
        <a:bodyPr/>
        <a:lstStyle/>
        <a:p>
          <a:r>
            <a:rPr lang="es-CO" b="1" smtClean="0">
              <a:solidFill>
                <a:srgbClr val="002060"/>
              </a:solidFill>
            </a:rPr>
            <a:t>Conscious writing, representing, art work and reading</a:t>
          </a:r>
          <a:endParaRPr lang="es-CO" dirty="0"/>
        </a:p>
      </dgm:t>
    </dgm:pt>
    <dgm:pt modelId="{46C01EEA-8FCB-4816-9BC2-BBB7FE882EE9}" type="parTrans" cxnId="{1426DF31-6295-470D-AEA4-710F21AC1EEF}">
      <dgm:prSet/>
      <dgm:spPr/>
      <dgm:t>
        <a:bodyPr/>
        <a:lstStyle/>
        <a:p>
          <a:endParaRPr lang="es-CO"/>
        </a:p>
      </dgm:t>
    </dgm:pt>
    <dgm:pt modelId="{32F3E1E9-0079-4D29-976F-7E7F839F04AD}" type="sibTrans" cxnId="{1426DF31-6295-470D-AEA4-710F21AC1EEF}">
      <dgm:prSet/>
      <dgm:spPr/>
      <dgm:t>
        <a:bodyPr/>
        <a:lstStyle/>
        <a:p>
          <a:endParaRPr lang="es-CO"/>
        </a:p>
      </dgm:t>
    </dgm:pt>
    <dgm:pt modelId="{FB04A6CD-E4BC-40E4-A88B-9014FE62FA8F}">
      <dgm:prSet/>
      <dgm:spPr/>
      <dgm:t>
        <a:bodyPr/>
        <a:lstStyle/>
        <a:p>
          <a:r>
            <a:rPr lang="es-CO" dirty="0" err="1" smtClean="0"/>
            <a:t>This</a:t>
          </a:r>
          <a:r>
            <a:rPr lang="es-CO" dirty="0" smtClean="0"/>
            <a:t> </a:t>
          </a:r>
          <a:r>
            <a:rPr lang="es-CO" dirty="0" err="1" smtClean="0"/>
            <a:t>will</a:t>
          </a:r>
          <a:r>
            <a:rPr lang="es-CO" dirty="0" smtClean="0"/>
            <a:t> </a:t>
          </a:r>
          <a:r>
            <a:rPr lang="es-CO" dirty="0" err="1" smtClean="0"/>
            <a:t>create</a:t>
          </a:r>
          <a:r>
            <a:rPr lang="es-CO" dirty="0" smtClean="0"/>
            <a:t> </a:t>
          </a:r>
          <a:r>
            <a:rPr lang="es-CO" dirty="0" err="1" smtClean="0"/>
            <a:t>self-esteem</a:t>
          </a:r>
          <a:r>
            <a:rPr lang="es-CO" dirty="0" smtClean="0"/>
            <a:t>, </a:t>
          </a:r>
          <a:r>
            <a:rPr lang="es-CO" dirty="0" err="1" smtClean="0"/>
            <a:t>self-reference</a:t>
          </a:r>
          <a:r>
            <a:rPr lang="es-CO" dirty="0" smtClean="0"/>
            <a:t>, </a:t>
          </a:r>
          <a:r>
            <a:rPr lang="es-CO" dirty="0" err="1" smtClean="0"/>
            <a:t>leadership</a:t>
          </a:r>
          <a:r>
            <a:rPr lang="es-CO" dirty="0" smtClean="0"/>
            <a:t> and a </a:t>
          </a:r>
          <a:r>
            <a:rPr lang="es-CO" dirty="0" err="1" smtClean="0"/>
            <a:t>sense</a:t>
          </a:r>
          <a:r>
            <a:rPr lang="es-CO" dirty="0" smtClean="0"/>
            <a:t> of </a:t>
          </a:r>
          <a:r>
            <a:rPr lang="es-CO" dirty="0" err="1" smtClean="0"/>
            <a:t>compromise</a:t>
          </a:r>
          <a:endParaRPr lang="es-CO" dirty="0"/>
        </a:p>
      </dgm:t>
    </dgm:pt>
    <dgm:pt modelId="{D5DD06BC-E114-4F4B-B4B3-6C2621F5AAB9}" type="parTrans" cxnId="{DADC7DA4-67DE-49E9-8136-9AB670A815DB}">
      <dgm:prSet/>
      <dgm:spPr/>
      <dgm:t>
        <a:bodyPr/>
        <a:lstStyle/>
        <a:p>
          <a:endParaRPr lang="es-CO"/>
        </a:p>
      </dgm:t>
    </dgm:pt>
    <dgm:pt modelId="{B2D5ACBB-C615-48D4-A1B4-6AECD4461E9F}" type="sibTrans" cxnId="{DADC7DA4-67DE-49E9-8136-9AB670A815DB}">
      <dgm:prSet/>
      <dgm:spPr/>
      <dgm:t>
        <a:bodyPr/>
        <a:lstStyle/>
        <a:p>
          <a:endParaRPr lang="es-CO"/>
        </a:p>
      </dgm:t>
    </dgm:pt>
    <dgm:pt modelId="{796D31A2-5FA0-4CFD-B18C-B4DD64F29A6A}">
      <dgm:prSet/>
      <dgm:spPr/>
      <dgm:t>
        <a:bodyPr/>
        <a:lstStyle/>
        <a:p>
          <a:r>
            <a:rPr lang="es-CO" dirty="0" err="1" smtClean="0"/>
            <a:t>Creation</a:t>
          </a:r>
          <a:r>
            <a:rPr lang="es-CO" dirty="0" smtClean="0"/>
            <a:t> of </a:t>
          </a:r>
          <a:r>
            <a:rPr lang="es-CO" dirty="0" err="1" smtClean="0"/>
            <a:t>city</a:t>
          </a:r>
          <a:r>
            <a:rPr lang="es-CO" dirty="0" smtClean="0"/>
            <a:t> </a:t>
          </a:r>
          <a:r>
            <a:rPr lang="es-CO" dirty="0" err="1" smtClean="0"/>
            <a:t>narratives</a:t>
          </a:r>
          <a:r>
            <a:rPr lang="es-CO" dirty="0" smtClean="0"/>
            <a:t> and </a:t>
          </a:r>
          <a:r>
            <a:rPr lang="es-CO" dirty="0" err="1" smtClean="0"/>
            <a:t>memories</a:t>
          </a:r>
          <a:r>
            <a:rPr lang="es-CO" dirty="0" smtClean="0"/>
            <a:t> </a:t>
          </a:r>
          <a:r>
            <a:rPr lang="es-CO" dirty="0" smtClean="0">
              <a:sym typeface="Wingdings" panose="05000000000000000000" pitchFamily="2" charset="2"/>
            </a:rPr>
            <a:t> </a:t>
          </a:r>
          <a:r>
            <a:rPr lang="es-CO" dirty="0" err="1" smtClean="0">
              <a:sym typeface="Wingdings" panose="05000000000000000000" pitchFamily="2" charset="2"/>
            </a:rPr>
            <a:t>enchance</a:t>
          </a:r>
          <a:r>
            <a:rPr lang="es-CO" dirty="0" smtClean="0">
              <a:sym typeface="Wingdings" panose="05000000000000000000" pitchFamily="2" charset="2"/>
            </a:rPr>
            <a:t> </a:t>
          </a:r>
          <a:r>
            <a:rPr lang="es-CO" dirty="0" err="1" smtClean="0">
              <a:sym typeface="Wingdings" panose="05000000000000000000" pitchFamily="2" charset="2"/>
            </a:rPr>
            <a:t>healthy</a:t>
          </a:r>
          <a:r>
            <a:rPr lang="es-CO" dirty="0" smtClean="0">
              <a:sym typeface="Wingdings" panose="05000000000000000000" pitchFamily="2" charset="2"/>
            </a:rPr>
            <a:t> </a:t>
          </a:r>
          <a:r>
            <a:rPr lang="es-CO" dirty="0" err="1" smtClean="0">
              <a:sym typeface="Wingdings" panose="05000000000000000000" pitchFamily="2" charset="2"/>
            </a:rPr>
            <a:t>pride</a:t>
          </a:r>
          <a:endParaRPr lang="es-CO" dirty="0"/>
        </a:p>
      </dgm:t>
    </dgm:pt>
    <dgm:pt modelId="{75CA1BD0-1FF2-440C-8D9A-C7DA61A69FC8}" type="parTrans" cxnId="{9745D5A2-2F81-4B5C-983B-5D03140A50C2}">
      <dgm:prSet/>
      <dgm:spPr/>
      <dgm:t>
        <a:bodyPr/>
        <a:lstStyle/>
        <a:p>
          <a:endParaRPr lang="es-CO"/>
        </a:p>
      </dgm:t>
    </dgm:pt>
    <dgm:pt modelId="{B6678587-D671-40AA-AECA-B6D0DCD02B51}" type="sibTrans" cxnId="{9745D5A2-2F81-4B5C-983B-5D03140A50C2}">
      <dgm:prSet/>
      <dgm:spPr/>
      <dgm:t>
        <a:bodyPr/>
        <a:lstStyle/>
        <a:p>
          <a:endParaRPr lang="es-CO"/>
        </a:p>
      </dgm:t>
    </dgm:pt>
    <dgm:pt modelId="{14513F14-E7A7-4B45-8C4E-602418A81441}">
      <dgm:prSet/>
      <dgm:spPr/>
      <dgm:t>
        <a:bodyPr/>
        <a:lstStyle/>
        <a:p>
          <a:r>
            <a:rPr lang="es-CO" dirty="0" err="1" smtClean="0"/>
            <a:t>Stimulation</a:t>
          </a:r>
          <a:r>
            <a:rPr lang="es-CO" dirty="0" smtClean="0"/>
            <a:t> of </a:t>
          </a:r>
          <a:r>
            <a:rPr lang="es-CO" dirty="0" err="1" smtClean="0"/>
            <a:t>good</a:t>
          </a:r>
          <a:r>
            <a:rPr lang="es-CO" dirty="0" smtClean="0"/>
            <a:t> cultural </a:t>
          </a:r>
          <a:r>
            <a:rPr lang="es-CO" dirty="0" err="1" smtClean="0"/>
            <a:t>habits</a:t>
          </a:r>
          <a:r>
            <a:rPr lang="es-CO" dirty="0" smtClean="0"/>
            <a:t> </a:t>
          </a:r>
          <a:r>
            <a:rPr lang="es-CO" dirty="0" err="1" smtClean="0"/>
            <a:t>that</a:t>
          </a:r>
          <a:r>
            <a:rPr lang="es-CO" dirty="0" smtClean="0"/>
            <a:t> </a:t>
          </a:r>
          <a:r>
            <a:rPr lang="es-CO" dirty="0" err="1" smtClean="0"/>
            <a:t>all</a:t>
          </a:r>
          <a:r>
            <a:rPr lang="es-CO" dirty="0" smtClean="0"/>
            <a:t> </a:t>
          </a:r>
          <a:r>
            <a:rPr lang="es-CO" dirty="0" err="1" smtClean="0"/>
            <a:t>sustainable</a:t>
          </a:r>
          <a:r>
            <a:rPr lang="es-CO" dirty="0" smtClean="0"/>
            <a:t> </a:t>
          </a:r>
          <a:r>
            <a:rPr lang="es-CO" dirty="0" err="1" smtClean="0"/>
            <a:t>citizens</a:t>
          </a:r>
          <a:r>
            <a:rPr lang="es-CO" dirty="0" smtClean="0"/>
            <a:t> can </a:t>
          </a:r>
          <a:r>
            <a:rPr lang="es-CO" dirty="0" err="1" smtClean="0"/>
            <a:t>enjoy</a:t>
          </a:r>
          <a:r>
            <a:rPr lang="es-CO" dirty="0" smtClean="0"/>
            <a:t> and </a:t>
          </a:r>
          <a:r>
            <a:rPr lang="es-CO" dirty="0" err="1" smtClean="0"/>
            <a:t>practice</a:t>
          </a:r>
          <a:endParaRPr lang="es-CO" dirty="0"/>
        </a:p>
      </dgm:t>
    </dgm:pt>
    <dgm:pt modelId="{B66EDC37-3AF2-4611-9955-052563AF1973}" type="parTrans" cxnId="{FB3403D7-8351-46BD-B56B-E4FDEF775B72}">
      <dgm:prSet/>
      <dgm:spPr/>
      <dgm:t>
        <a:bodyPr/>
        <a:lstStyle/>
        <a:p>
          <a:endParaRPr lang="es-CO"/>
        </a:p>
      </dgm:t>
    </dgm:pt>
    <dgm:pt modelId="{4F9CA625-D4B2-4B31-896E-38AA58384504}" type="sibTrans" cxnId="{FB3403D7-8351-46BD-B56B-E4FDEF775B72}">
      <dgm:prSet/>
      <dgm:spPr/>
      <dgm:t>
        <a:bodyPr/>
        <a:lstStyle/>
        <a:p>
          <a:endParaRPr lang="es-CO"/>
        </a:p>
      </dgm:t>
    </dgm:pt>
    <dgm:pt modelId="{FCF21482-45B0-488D-8C27-3DF6A5533454}" type="pres">
      <dgm:prSet presAssocID="{58C92743-BAA6-4DD1-B7DF-B345255812F9}" presName="Name0" presStyleCnt="0">
        <dgm:presLayoutVars>
          <dgm:chMax/>
          <dgm:chPref/>
          <dgm:dir/>
        </dgm:presLayoutVars>
      </dgm:prSet>
      <dgm:spPr/>
      <dgm:t>
        <a:bodyPr/>
        <a:lstStyle/>
        <a:p>
          <a:endParaRPr lang="es-CO"/>
        </a:p>
      </dgm:t>
    </dgm:pt>
    <dgm:pt modelId="{1A293245-94D0-42A0-BB9B-BB70BDC763C5}" type="pres">
      <dgm:prSet presAssocID="{32D15AE3-4612-457A-83FC-46757C3CA531}" presName="composite" presStyleCnt="0">
        <dgm:presLayoutVars>
          <dgm:chMax/>
          <dgm:chPref/>
        </dgm:presLayoutVars>
      </dgm:prSet>
      <dgm:spPr/>
    </dgm:pt>
    <dgm:pt modelId="{02ED9304-C5B0-4670-9DBA-77C0C3BF8DA9}" type="pres">
      <dgm:prSet presAssocID="{32D15AE3-4612-457A-83FC-46757C3CA531}" presName="Image" presStyleLbl="bgImgPlace1" presStyleIdx="0" presStyleCnt="1" custScaleX="62333" custScaleY="74800" custLinFactNeighborX="-10040" custLinFactNeighborY="-10946"/>
      <dgm:spPr>
        <a:blipFill>
          <a:blip xmlns:r="http://schemas.openxmlformats.org/officeDocument/2006/relationships" r:embed="rId1">
            <a:extLst>
              <a:ext uri="{28A0092B-C50C-407E-A947-70E740481C1C}">
                <a14:useLocalDpi xmlns:a14="http://schemas.microsoft.com/office/drawing/2010/main" val="0"/>
              </a:ext>
            </a:extLst>
          </a:blip>
          <a:srcRect/>
          <a:stretch>
            <a:fillRect l="-40000" r="-40000"/>
          </a:stretch>
        </a:blipFill>
      </dgm:spPr>
      <dgm:t>
        <a:bodyPr/>
        <a:lstStyle/>
        <a:p>
          <a:endParaRPr lang="es-CO"/>
        </a:p>
      </dgm:t>
    </dgm:pt>
    <dgm:pt modelId="{E7E16DC5-BD32-4DBE-AEDD-304EFC7B89A9}" type="pres">
      <dgm:prSet presAssocID="{32D15AE3-4612-457A-83FC-46757C3CA531}" presName="ParentText" presStyleLbl="revTx" presStyleIdx="0" presStyleCnt="1" custScaleX="115625" custScaleY="145965" custLinFactNeighborX="-3760" custLinFactNeighborY="-1209">
        <dgm:presLayoutVars>
          <dgm:chMax val="0"/>
          <dgm:chPref val="0"/>
          <dgm:bulletEnabled val="1"/>
        </dgm:presLayoutVars>
      </dgm:prSet>
      <dgm:spPr/>
      <dgm:t>
        <a:bodyPr/>
        <a:lstStyle/>
        <a:p>
          <a:endParaRPr lang="es-CO"/>
        </a:p>
      </dgm:t>
    </dgm:pt>
    <dgm:pt modelId="{6F358F20-EECA-4841-B792-4966590E75F2}" type="pres">
      <dgm:prSet presAssocID="{32D15AE3-4612-457A-83FC-46757C3CA531}" presName="tlFrame" presStyleLbl="node1" presStyleIdx="0" presStyleCnt="4" custScaleX="141797" custScaleY="172530" custLinFactNeighborX="-20635" custLinFactNeighborY="-25876"/>
      <dgm:spPr/>
    </dgm:pt>
    <dgm:pt modelId="{96A3D130-95C9-49CA-BB33-0F6948BBA42F}" type="pres">
      <dgm:prSet presAssocID="{32D15AE3-4612-457A-83FC-46757C3CA531}" presName="trFrame" presStyleLbl="node1" presStyleIdx="1" presStyleCnt="4" custScaleX="127034" custScaleY="165249" custLinFactNeighborX="-2262" custLinFactNeighborY="-29516"/>
      <dgm:spPr/>
    </dgm:pt>
    <dgm:pt modelId="{A4B9666A-08E0-453A-8906-DC99AA3CEAA1}" type="pres">
      <dgm:prSet presAssocID="{32D15AE3-4612-457A-83FC-46757C3CA531}" presName="blFrame" presStyleLbl="node1" presStyleIdx="2" presStyleCnt="4" custScaleX="127034" custScaleY="165249" custLinFactNeighborX="-24814" custLinFactNeighborY="3680"/>
      <dgm:spPr/>
    </dgm:pt>
    <dgm:pt modelId="{7A34AC44-3C33-43C0-B332-F3A16C3CC211}" type="pres">
      <dgm:prSet presAssocID="{32D15AE3-4612-457A-83FC-46757C3CA531}" presName="brFrame" presStyleLbl="node1" presStyleIdx="3" presStyleCnt="4" custScaleX="141797" custScaleY="172530" custLinFactNeighborX="-9538" custLinFactNeighborY="-6"/>
      <dgm:spPr/>
    </dgm:pt>
  </dgm:ptLst>
  <dgm:cxnLst>
    <dgm:cxn modelId="{DADC7DA4-67DE-49E9-8136-9AB670A815DB}" srcId="{32D15AE3-4612-457A-83FC-46757C3CA531}" destId="{FB04A6CD-E4BC-40E4-A88B-9014FE62FA8F}" srcOrd="0" destOrd="0" parTransId="{D5DD06BC-E114-4F4B-B4B3-6C2621F5AAB9}" sibTransId="{B2D5ACBB-C615-48D4-A1B4-6AECD4461E9F}"/>
    <dgm:cxn modelId="{1A1AA371-9093-4F1A-B0DC-5666788D71CB}" type="presOf" srcId="{58C92743-BAA6-4DD1-B7DF-B345255812F9}" destId="{FCF21482-45B0-488D-8C27-3DF6A5533454}" srcOrd="0" destOrd="0" presId="urn:microsoft.com/office/officeart/2009/3/layout/FramedTextPicture"/>
    <dgm:cxn modelId="{9745D5A2-2F81-4B5C-983B-5D03140A50C2}" srcId="{32D15AE3-4612-457A-83FC-46757C3CA531}" destId="{796D31A2-5FA0-4CFD-B18C-B4DD64F29A6A}" srcOrd="1" destOrd="0" parTransId="{75CA1BD0-1FF2-440C-8D9A-C7DA61A69FC8}" sibTransId="{B6678587-D671-40AA-AECA-B6D0DCD02B51}"/>
    <dgm:cxn modelId="{91E529D0-6B4A-4F6F-A544-A73A68606C75}" type="presOf" srcId="{32D15AE3-4612-457A-83FC-46757C3CA531}" destId="{E7E16DC5-BD32-4DBE-AEDD-304EFC7B89A9}" srcOrd="0" destOrd="0" presId="urn:microsoft.com/office/officeart/2009/3/layout/FramedTextPicture"/>
    <dgm:cxn modelId="{E1C82921-745F-459A-A8EE-385167E70436}" type="presOf" srcId="{14513F14-E7A7-4B45-8C4E-602418A81441}" destId="{E7E16DC5-BD32-4DBE-AEDD-304EFC7B89A9}" srcOrd="0" destOrd="3" presId="urn:microsoft.com/office/officeart/2009/3/layout/FramedTextPicture"/>
    <dgm:cxn modelId="{1426DF31-6295-470D-AEA4-710F21AC1EEF}" srcId="{58C92743-BAA6-4DD1-B7DF-B345255812F9}" destId="{32D15AE3-4612-457A-83FC-46757C3CA531}" srcOrd="0" destOrd="0" parTransId="{46C01EEA-8FCB-4816-9BC2-BBB7FE882EE9}" sibTransId="{32F3E1E9-0079-4D29-976F-7E7F839F04AD}"/>
    <dgm:cxn modelId="{A5BB6B24-F927-4569-B409-2C3134C84BC2}" type="presOf" srcId="{796D31A2-5FA0-4CFD-B18C-B4DD64F29A6A}" destId="{E7E16DC5-BD32-4DBE-AEDD-304EFC7B89A9}" srcOrd="0" destOrd="2" presId="urn:microsoft.com/office/officeart/2009/3/layout/FramedTextPicture"/>
    <dgm:cxn modelId="{FB3403D7-8351-46BD-B56B-E4FDEF775B72}" srcId="{32D15AE3-4612-457A-83FC-46757C3CA531}" destId="{14513F14-E7A7-4B45-8C4E-602418A81441}" srcOrd="2" destOrd="0" parTransId="{B66EDC37-3AF2-4611-9955-052563AF1973}" sibTransId="{4F9CA625-D4B2-4B31-896E-38AA58384504}"/>
    <dgm:cxn modelId="{4D1BB61B-D7CB-4CE9-AAD2-4FCAAEAAA9F1}" type="presOf" srcId="{FB04A6CD-E4BC-40E4-A88B-9014FE62FA8F}" destId="{E7E16DC5-BD32-4DBE-AEDD-304EFC7B89A9}" srcOrd="0" destOrd="1" presId="urn:microsoft.com/office/officeart/2009/3/layout/FramedTextPicture"/>
    <dgm:cxn modelId="{4E1787D9-5B65-4FB5-94E3-A41C8E95F781}" type="presParOf" srcId="{FCF21482-45B0-488D-8C27-3DF6A5533454}" destId="{1A293245-94D0-42A0-BB9B-BB70BDC763C5}" srcOrd="0" destOrd="0" presId="urn:microsoft.com/office/officeart/2009/3/layout/FramedTextPicture"/>
    <dgm:cxn modelId="{BE77F107-9A5D-486C-9C5A-3579B4791DD7}" type="presParOf" srcId="{1A293245-94D0-42A0-BB9B-BB70BDC763C5}" destId="{02ED9304-C5B0-4670-9DBA-77C0C3BF8DA9}" srcOrd="0" destOrd="0" presId="urn:microsoft.com/office/officeart/2009/3/layout/FramedTextPicture"/>
    <dgm:cxn modelId="{95634B41-4586-4BC2-A18E-8E5183521EF5}" type="presParOf" srcId="{1A293245-94D0-42A0-BB9B-BB70BDC763C5}" destId="{E7E16DC5-BD32-4DBE-AEDD-304EFC7B89A9}" srcOrd="1" destOrd="0" presId="urn:microsoft.com/office/officeart/2009/3/layout/FramedTextPicture"/>
    <dgm:cxn modelId="{B2185F48-BF33-4CB4-A588-D2C6500810D9}" type="presParOf" srcId="{1A293245-94D0-42A0-BB9B-BB70BDC763C5}" destId="{6F358F20-EECA-4841-B792-4966590E75F2}" srcOrd="2" destOrd="0" presId="urn:microsoft.com/office/officeart/2009/3/layout/FramedTextPicture"/>
    <dgm:cxn modelId="{F2818294-3BE9-4FF4-8805-D5A3C102759A}" type="presParOf" srcId="{1A293245-94D0-42A0-BB9B-BB70BDC763C5}" destId="{96A3D130-95C9-49CA-BB33-0F6948BBA42F}" srcOrd="3" destOrd="0" presId="urn:microsoft.com/office/officeart/2009/3/layout/FramedTextPicture"/>
    <dgm:cxn modelId="{3E8C31CD-B034-432E-BA65-9FC3CC997533}" type="presParOf" srcId="{1A293245-94D0-42A0-BB9B-BB70BDC763C5}" destId="{A4B9666A-08E0-453A-8906-DC99AA3CEAA1}" srcOrd="4" destOrd="0" presId="urn:microsoft.com/office/officeart/2009/3/layout/FramedTextPicture"/>
    <dgm:cxn modelId="{769D121F-C99C-4C8E-8EDE-E595AC9E402E}" type="presParOf" srcId="{1A293245-94D0-42A0-BB9B-BB70BDC763C5}" destId="{7A34AC44-3C33-43C0-B332-F3A16C3CC211}"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C92743-BAA6-4DD1-B7DF-B345255812F9}"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CO"/>
        </a:p>
      </dgm:t>
    </dgm:pt>
    <dgm:pt modelId="{32D15AE3-4612-457A-83FC-46757C3CA531}">
      <dgm:prSet phldrT="[Texto]"/>
      <dgm:spPr/>
      <dgm:t>
        <a:bodyPr/>
        <a:lstStyle/>
        <a:p>
          <a:r>
            <a:rPr lang="es-CO" b="1" dirty="0" err="1" smtClean="0">
              <a:solidFill>
                <a:srgbClr val="002060"/>
              </a:solidFill>
            </a:rPr>
            <a:t>Improving</a:t>
          </a:r>
          <a:r>
            <a:rPr lang="es-CO" b="1" dirty="0" smtClean="0">
              <a:solidFill>
                <a:srgbClr val="002060"/>
              </a:solidFill>
            </a:rPr>
            <a:t> </a:t>
          </a:r>
          <a:r>
            <a:rPr lang="es-CO" b="1" dirty="0" err="1" smtClean="0">
              <a:solidFill>
                <a:srgbClr val="002060"/>
              </a:solidFill>
            </a:rPr>
            <a:t>food</a:t>
          </a:r>
          <a:r>
            <a:rPr lang="es-CO" b="1" dirty="0" smtClean="0">
              <a:solidFill>
                <a:srgbClr val="002060"/>
              </a:solidFill>
            </a:rPr>
            <a:t> </a:t>
          </a:r>
          <a:r>
            <a:rPr lang="es-CO" b="1" dirty="0" err="1" smtClean="0">
              <a:solidFill>
                <a:srgbClr val="002060"/>
              </a:solidFill>
            </a:rPr>
            <a:t>consumption</a:t>
          </a:r>
          <a:r>
            <a:rPr lang="es-CO" b="1" dirty="0" smtClean="0">
              <a:solidFill>
                <a:srgbClr val="002060"/>
              </a:solidFill>
            </a:rPr>
            <a:t> </a:t>
          </a:r>
          <a:r>
            <a:rPr lang="es-CO" b="1" dirty="0" err="1" smtClean="0">
              <a:solidFill>
                <a:srgbClr val="002060"/>
              </a:solidFill>
            </a:rPr>
            <a:t>habits</a:t>
          </a:r>
          <a:endParaRPr lang="es-CO" dirty="0"/>
        </a:p>
      </dgm:t>
    </dgm:pt>
    <dgm:pt modelId="{46C01EEA-8FCB-4816-9BC2-BBB7FE882EE9}" type="parTrans" cxnId="{1426DF31-6295-470D-AEA4-710F21AC1EEF}">
      <dgm:prSet/>
      <dgm:spPr/>
      <dgm:t>
        <a:bodyPr/>
        <a:lstStyle/>
        <a:p>
          <a:endParaRPr lang="es-CO"/>
        </a:p>
      </dgm:t>
    </dgm:pt>
    <dgm:pt modelId="{32F3E1E9-0079-4D29-976F-7E7F839F04AD}" type="sibTrans" cxnId="{1426DF31-6295-470D-AEA4-710F21AC1EEF}">
      <dgm:prSet/>
      <dgm:spPr/>
      <dgm:t>
        <a:bodyPr/>
        <a:lstStyle/>
        <a:p>
          <a:endParaRPr lang="es-CO"/>
        </a:p>
      </dgm:t>
    </dgm:pt>
    <dgm:pt modelId="{AAEF989E-FF08-4C66-8AC5-5A1343F2EAD9}">
      <dgm:prSet/>
      <dgm:spPr/>
      <dgm:t>
        <a:bodyPr/>
        <a:lstStyle/>
        <a:p>
          <a:r>
            <a:rPr lang="es-CO" dirty="0" err="1" smtClean="0"/>
            <a:t>According</a:t>
          </a:r>
          <a:r>
            <a:rPr lang="es-CO" dirty="0" smtClean="0"/>
            <a:t> to </a:t>
          </a:r>
          <a:r>
            <a:rPr lang="es-CO" dirty="0" err="1" smtClean="0"/>
            <a:t>Schwarsera</a:t>
          </a:r>
          <a:r>
            <a:rPr lang="es-CO" dirty="0" smtClean="0"/>
            <a:t>, </a:t>
          </a:r>
          <a:r>
            <a:rPr lang="es-CO" dirty="0" err="1" smtClean="0"/>
            <a:t>eating</a:t>
          </a:r>
          <a:r>
            <a:rPr lang="es-CO" dirty="0" smtClean="0"/>
            <a:t> </a:t>
          </a:r>
          <a:r>
            <a:rPr lang="es-CO" dirty="0" err="1" smtClean="0"/>
            <a:t>beef</a:t>
          </a:r>
          <a:r>
            <a:rPr lang="es-CO" dirty="0" smtClean="0"/>
            <a:t> has </a:t>
          </a:r>
          <a:r>
            <a:rPr lang="es-CO" dirty="0" err="1" smtClean="0"/>
            <a:t>the</a:t>
          </a:r>
          <a:r>
            <a:rPr lang="es-CO" dirty="0" smtClean="0"/>
            <a:t> </a:t>
          </a:r>
          <a:r>
            <a:rPr lang="es-CO" dirty="0" err="1" smtClean="0"/>
            <a:t>highest</a:t>
          </a:r>
          <a:r>
            <a:rPr lang="es-CO" dirty="0" smtClean="0"/>
            <a:t> GHG </a:t>
          </a:r>
          <a:r>
            <a:rPr lang="es-CO" dirty="0" err="1" smtClean="0"/>
            <a:t>generation</a:t>
          </a:r>
          <a:r>
            <a:rPr lang="es-CO" dirty="0" smtClean="0"/>
            <a:t>, </a:t>
          </a:r>
          <a:r>
            <a:rPr lang="es-CO" dirty="0" err="1" smtClean="0"/>
            <a:t>with</a:t>
          </a:r>
          <a:r>
            <a:rPr lang="es-CO" dirty="0" smtClean="0"/>
            <a:t> 22,6 kg CO</a:t>
          </a:r>
          <a:r>
            <a:rPr lang="es-CO" baseline="-25000" dirty="0" smtClean="0"/>
            <a:t>2</a:t>
          </a:r>
          <a:r>
            <a:rPr lang="es-CO" dirty="0" smtClean="0"/>
            <a:t>-eq/kg. </a:t>
          </a:r>
          <a:r>
            <a:rPr lang="es-CO" dirty="0" err="1" smtClean="0"/>
            <a:t>Including</a:t>
          </a:r>
          <a:r>
            <a:rPr lang="es-CO" dirty="0" smtClean="0"/>
            <a:t> </a:t>
          </a:r>
          <a:r>
            <a:rPr lang="es-CO" dirty="0" err="1" smtClean="0"/>
            <a:t>different</a:t>
          </a:r>
          <a:r>
            <a:rPr lang="es-CO" dirty="0" smtClean="0"/>
            <a:t> </a:t>
          </a:r>
          <a:r>
            <a:rPr lang="es-CO" dirty="0" err="1" smtClean="0"/>
            <a:t>protein</a:t>
          </a:r>
          <a:r>
            <a:rPr lang="es-CO" dirty="0" smtClean="0"/>
            <a:t> </a:t>
          </a:r>
          <a:r>
            <a:rPr lang="es-CO" dirty="0" err="1" smtClean="0"/>
            <a:t>sources</a:t>
          </a:r>
          <a:r>
            <a:rPr lang="es-CO" dirty="0" smtClean="0"/>
            <a:t> in </a:t>
          </a:r>
          <a:r>
            <a:rPr lang="es-CO" dirty="0" err="1" smtClean="0"/>
            <a:t>the</a:t>
          </a:r>
          <a:r>
            <a:rPr lang="es-CO" dirty="0" smtClean="0"/>
            <a:t> </a:t>
          </a:r>
          <a:r>
            <a:rPr lang="es-CO" dirty="0" err="1" smtClean="0"/>
            <a:t>diet</a:t>
          </a:r>
          <a:r>
            <a:rPr lang="es-CO" dirty="0" smtClean="0"/>
            <a:t> </a:t>
          </a:r>
          <a:r>
            <a:rPr lang="es-CO" dirty="0" err="1" smtClean="0"/>
            <a:t>would</a:t>
          </a:r>
          <a:r>
            <a:rPr lang="es-CO" dirty="0" smtClean="0"/>
            <a:t> reduce </a:t>
          </a:r>
          <a:r>
            <a:rPr lang="es-CO" dirty="0" err="1" smtClean="0"/>
            <a:t>the</a:t>
          </a:r>
          <a:r>
            <a:rPr lang="es-CO" dirty="0" smtClean="0"/>
            <a:t> CO</a:t>
          </a:r>
          <a:r>
            <a:rPr lang="es-CO" baseline="-25000" dirty="0" smtClean="0"/>
            <a:t>2</a:t>
          </a:r>
          <a:r>
            <a:rPr lang="es-CO" dirty="0" smtClean="0"/>
            <a:t> </a:t>
          </a:r>
          <a:r>
            <a:rPr lang="es-CO" dirty="0" err="1" smtClean="0"/>
            <a:t>emission</a:t>
          </a:r>
          <a:r>
            <a:rPr lang="es-CO" dirty="0" smtClean="0"/>
            <a:t> in </a:t>
          </a:r>
          <a:r>
            <a:rPr lang="es-CO" dirty="0" err="1" smtClean="0"/>
            <a:t>digestion</a:t>
          </a:r>
          <a:endParaRPr lang="es-CO" dirty="0"/>
        </a:p>
      </dgm:t>
    </dgm:pt>
    <dgm:pt modelId="{DA319704-D46D-45E2-A936-45E8582229EB}" type="parTrans" cxnId="{F94D3A98-E9D9-435E-95DB-90344F34BB2A}">
      <dgm:prSet/>
      <dgm:spPr/>
      <dgm:t>
        <a:bodyPr/>
        <a:lstStyle/>
        <a:p>
          <a:endParaRPr lang="es-CO"/>
        </a:p>
      </dgm:t>
    </dgm:pt>
    <dgm:pt modelId="{828B9848-7C24-43F5-8FE1-67F56A8CE2B7}" type="sibTrans" cxnId="{F94D3A98-E9D9-435E-95DB-90344F34BB2A}">
      <dgm:prSet/>
      <dgm:spPr/>
      <dgm:t>
        <a:bodyPr/>
        <a:lstStyle/>
        <a:p>
          <a:endParaRPr lang="es-CO"/>
        </a:p>
      </dgm:t>
    </dgm:pt>
    <dgm:pt modelId="{E110FEB6-6636-4F42-8FBA-93EC30400F1B}">
      <dgm:prSet/>
      <dgm:spPr/>
      <dgm:t>
        <a:bodyPr/>
        <a:lstStyle/>
        <a:p>
          <a:r>
            <a:rPr lang="es-CO" dirty="0" err="1" smtClean="0"/>
            <a:t>Minimizing</a:t>
          </a:r>
          <a:r>
            <a:rPr lang="es-CO" dirty="0" smtClean="0"/>
            <a:t> </a:t>
          </a:r>
          <a:r>
            <a:rPr lang="es-CO" dirty="0" err="1" smtClean="0"/>
            <a:t>food</a:t>
          </a:r>
          <a:r>
            <a:rPr lang="es-CO" dirty="0" smtClean="0"/>
            <a:t> </a:t>
          </a:r>
          <a:r>
            <a:rPr lang="es-CO" dirty="0" err="1" smtClean="0"/>
            <a:t>waste</a:t>
          </a:r>
          <a:r>
            <a:rPr lang="es-CO" dirty="0" smtClean="0"/>
            <a:t>, </a:t>
          </a:r>
          <a:r>
            <a:rPr lang="es-CO" dirty="0" err="1" smtClean="0"/>
            <a:t>by</a:t>
          </a:r>
          <a:r>
            <a:rPr lang="es-CO" dirty="0" smtClean="0"/>
            <a:t> </a:t>
          </a:r>
          <a:r>
            <a:rPr lang="es-CO" dirty="0" err="1" smtClean="0"/>
            <a:t>purchasing</a:t>
          </a:r>
          <a:r>
            <a:rPr lang="es-CO" dirty="0" smtClean="0"/>
            <a:t>, </a:t>
          </a:r>
          <a:r>
            <a:rPr lang="es-CO" dirty="0" err="1" smtClean="0"/>
            <a:t>cooking</a:t>
          </a:r>
          <a:r>
            <a:rPr lang="es-CO" dirty="0" smtClean="0"/>
            <a:t> and </a:t>
          </a:r>
          <a:r>
            <a:rPr lang="es-CO" dirty="0" err="1" smtClean="0"/>
            <a:t>eating</a:t>
          </a:r>
          <a:r>
            <a:rPr lang="es-CO" dirty="0" smtClean="0"/>
            <a:t> </a:t>
          </a:r>
          <a:r>
            <a:rPr lang="es-CO" dirty="0" err="1" smtClean="0"/>
            <a:t>only</a:t>
          </a:r>
          <a:r>
            <a:rPr lang="es-CO" dirty="0" smtClean="0"/>
            <a:t> </a:t>
          </a:r>
          <a:r>
            <a:rPr lang="es-CO" dirty="0" err="1" smtClean="0"/>
            <a:t>the</a:t>
          </a:r>
          <a:r>
            <a:rPr lang="es-CO" dirty="0" smtClean="0"/>
            <a:t> </a:t>
          </a:r>
          <a:r>
            <a:rPr lang="es-CO" dirty="0" err="1" smtClean="0"/>
            <a:t>necessary</a:t>
          </a:r>
          <a:r>
            <a:rPr lang="es-CO" dirty="0" smtClean="0"/>
            <a:t>. </a:t>
          </a:r>
        </a:p>
      </dgm:t>
    </dgm:pt>
    <dgm:pt modelId="{4D84C3F4-20E7-4AEC-B49E-CA88DF1EC4AF}" type="parTrans" cxnId="{CE756E33-CC92-40CD-8EE2-803A4F2ECFFE}">
      <dgm:prSet/>
      <dgm:spPr/>
      <dgm:t>
        <a:bodyPr/>
        <a:lstStyle/>
        <a:p>
          <a:endParaRPr lang="es-CO"/>
        </a:p>
      </dgm:t>
    </dgm:pt>
    <dgm:pt modelId="{32AF1790-BDC6-452D-85F3-D43BF3CF0029}" type="sibTrans" cxnId="{CE756E33-CC92-40CD-8EE2-803A4F2ECFFE}">
      <dgm:prSet/>
      <dgm:spPr/>
      <dgm:t>
        <a:bodyPr/>
        <a:lstStyle/>
        <a:p>
          <a:endParaRPr lang="es-CO"/>
        </a:p>
      </dgm:t>
    </dgm:pt>
    <dgm:pt modelId="{48580B4C-3361-407C-88CC-C95FDAFDE653}">
      <dgm:prSet/>
      <dgm:spPr/>
      <dgm:t>
        <a:bodyPr/>
        <a:lstStyle/>
        <a:p>
          <a:r>
            <a:rPr lang="es-CO" dirty="0" err="1" smtClean="0"/>
            <a:t>Eating</a:t>
          </a:r>
          <a:r>
            <a:rPr lang="es-CO" dirty="0" smtClean="0"/>
            <a:t> </a:t>
          </a:r>
          <a:r>
            <a:rPr lang="es-CO" dirty="0" err="1" smtClean="0"/>
            <a:t>slowly</a:t>
          </a:r>
          <a:r>
            <a:rPr lang="es-CO" dirty="0" smtClean="0"/>
            <a:t> and in a </a:t>
          </a:r>
          <a:r>
            <a:rPr lang="es-CO" dirty="0" err="1" smtClean="0"/>
            <a:t>conscious</a:t>
          </a:r>
          <a:r>
            <a:rPr lang="es-CO" dirty="0" smtClean="0"/>
            <a:t> </a:t>
          </a:r>
          <a:r>
            <a:rPr lang="es-CO" dirty="0" err="1" smtClean="0"/>
            <a:t>way</a:t>
          </a:r>
          <a:endParaRPr lang="es-CO" dirty="0"/>
        </a:p>
      </dgm:t>
    </dgm:pt>
    <dgm:pt modelId="{50537C33-86A7-4FF5-A124-565B14956FAB}" type="parTrans" cxnId="{B6D45A94-8CE5-4B0A-B041-E73A9967DE2F}">
      <dgm:prSet/>
      <dgm:spPr/>
      <dgm:t>
        <a:bodyPr/>
        <a:lstStyle/>
        <a:p>
          <a:endParaRPr lang="es-CO"/>
        </a:p>
      </dgm:t>
    </dgm:pt>
    <dgm:pt modelId="{98E4D7DF-E188-4518-9E34-25042FF7CAF2}" type="sibTrans" cxnId="{B6D45A94-8CE5-4B0A-B041-E73A9967DE2F}">
      <dgm:prSet/>
      <dgm:spPr/>
      <dgm:t>
        <a:bodyPr/>
        <a:lstStyle/>
        <a:p>
          <a:endParaRPr lang="es-CO"/>
        </a:p>
      </dgm:t>
    </dgm:pt>
    <dgm:pt modelId="{FCF21482-45B0-488D-8C27-3DF6A5533454}" type="pres">
      <dgm:prSet presAssocID="{58C92743-BAA6-4DD1-B7DF-B345255812F9}" presName="Name0" presStyleCnt="0">
        <dgm:presLayoutVars>
          <dgm:chMax/>
          <dgm:chPref/>
          <dgm:dir/>
        </dgm:presLayoutVars>
      </dgm:prSet>
      <dgm:spPr/>
      <dgm:t>
        <a:bodyPr/>
        <a:lstStyle/>
        <a:p>
          <a:endParaRPr lang="es-CO"/>
        </a:p>
      </dgm:t>
    </dgm:pt>
    <dgm:pt modelId="{1A293245-94D0-42A0-BB9B-BB70BDC763C5}" type="pres">
      <dgm:prSet presAssocID="{32D15AE3-4612-457A-83FC-46757C3CA531}" presName="composite" presStyleCnt="0">
        <dgm:presLayoutVars>
          <dgm:chMax/>
          <dgm:chPref/>
        </dgm:presLayoutVars>
      </dgm:prSet>
      <dgm:spPr/>
    </dgm:pt>
    <dgm:pt modelId="{02ED9304-C5B0-4670-9DBA-77C0C3BF8DA9}" type="pres">
      <dgm:prSet presAssocID="{32D15AE3-4612-457A-83FC-46757C3CA531}" presName="Image" presStyleLbl="bgImgPlace1" presStyleIdx="0" presStyleCnt="1" custScaleX="62333" custScaleY="74800" custLinFactNeighborX="-10040" custLinFactNeighborY="-1094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2000" b="-12000"/>
          </a:stretch>
        </a:blipFill>
      </dgm:spPr>
      <dgm:t>
        <a:bodyPr/>
        <a:lstStyle/>
        <a:p>
          <a:endParaRPr lang="es-CO"/>
        </a:p>
      </dgm:t>
    </dgm:pt>
    <dgm:pt modelId="{E7E16DC5-BD32-4DBE-AEDD-304EFC7B89A9}" type="pres">
      <dgm:prSet presAssocID="{32D15AE3-4612-457A-83FC-46757C3CA531}" presName="ParentText" presStyleLbl="revTx" presStyleIdx="0" presStyleCnt="1" custScaleX="115625" custScaleY="145965" custLinFactNeighborX="-1999" custLinFactNeighborY="-1209">
        <dgm:presLayoutVars>
          <dgm:chMax val="0"/>
          <dgm:chPref val="0"/>
          <dgm:bulletEnabled val="1"/>
        </dgm:presLayoutVars>
      </dgm:prSet>
      <dgm:spPr/>
      <dgm:t>
        <a:bodyPr/>
        <a:lstStyle/>
        <a:p>
          <a:endParaRPr lang="es-CO"/>
        </a:p>
      </dgm:t>
    </dgm:pt>
    <dgm:pt modelId="{6F358F20-EECA-4841-B792-4966590E75F2}" type="pres">
      <dgm:prSet presAssocID="{32D15AE3-4612-457A-83FC-46757C3CA531}" presName="tlFrame" presStyleLbl="node1" presStyleIdx="0" presStyleCnt="4" custScaleX="141797" custScaleY="172530" custLinFactNeighborX="-20635" custLinFactNeighborY="-25876"/>
      <dgm:spPr/>
    </dgm:pt>
    <dgm:pt modelId="{96A3D130-95C9-49CA-BB33-0F6948BBA42F}" type="pres">
      <dgm:prSet presAssocID="{32D15AE3-4612-457A-83FC-46757C3CA531}" presName="trFrame" presStyleLbl="node1" presStyleIdx="1" presStyleCnt="4" custScaleX="127034" custScaleY="165249" custLinFactNeighborX="-2262" custLinFactNeighborY="-29516"/>
      <dgm:spPr/>
    </dgm:pt>
    <dgm:pt modelId="{A4B9666A-08E0-453A-8906-DC99AA3CEAA1}" type="pres">
      <dgm:prSet presAssocID="{32D15AE3-4612-457A-83FC-46757C3CA531}" presName="blFrame" presStyleLbl="node1" presStyleIdx="2" presStyleCnt="4" custScaleX="127034" custScaleY="165249" custLinFactNeighborX="-24814" custLinFactNeighborY="3680"/>
      <dgm:spPr/>
    </dgm:pt>
    <dgm:pt modelId="{7A34AC44-3C33-43C0-B332-F3A16C3CC211}" type="pres">
      <dgm:prSet presAssocID="{32D15AE3-4612-457A-83FC-46757C3CA531}" presName="brFrame" presStyleLbl="node1" presStyleIdx="3" presStyleCnt="4" custScaleX="141797" custScaleY="172530" custLinFactNeighborX="-9538" custLinFactNeighborY="-6"/>
      <dgm:spPr/>
    </dgm:pt>
  </dgm:ptLst>
  <dgm:cxnLst>
    <dgm:cxn modelId="{B6D45A94-8CE5-4B0A-B041-E73A9967DE2F}" srcId="{32D15AE3-4612-457A-83FC-46757C3CA531}" destId="{48580B4C-3361-407C-88CC-C95FDAFDE653}" srcOrd="2" destOrd="0" parTransId="{50537C33-86A7-4FF5-A124-565B14956FAB}" sibTransId="{98E4D7DF-E188-4518-9E34-25042FF7CAF2}"/>
    <dgm:cxn modelId="{6CDE8EE8-4AF7-400F-A2B1-362E2AD32367}" type="presOf" srcId="{32D15AE3-4612-457A-83FC-46757C3CA531}" destId="{E7E16DC5-BD32-4DBE-AEDD-304EFC7B89A9}" srcOrd="0" destOrd="0" presId="urn:microsoft.com/office/officeart/2009/3/layout/FramedTextPicture"/>
    <dgm:cxn modelId="{B17D6975-6060-4A1A-A7CB-13D79ED03F74}" type="presOf" srcId="{48580B4C-3361-407C-88CC-C95FDAFDE653}" destId="{E7E16DC5-BD32-4DBE-AEDD-304EFC7B89A9}" srcOrd="0" destOrd="3" presId="urn:microsoft.com/office/officeart/2009/3/layout/FramedTextPicture"/>
    <dgm:cxn modelId="{1426DF31-6295-470D-AEA4-710F21AC1EEF}" srcId="{58C92743-BAA6-4DD1-B7DF-B345255812F9}" destId="{32D15AE3-4612-457A-83FC-46757C3CA531}" srcOrd="0" destOrd="0" parTransId="{46C01EEA-8FCB-4816-9BC2-BBB7FE882EE9}" sibTransId="{32F3E1E9-0079-4D29-976F-7E7F839F04AD}"/>
    <dgm:cxn modelId="{CE756E33-CC92-40CD-8EE2-803A4F2ECFFE}" srcId="{32D15AE3-4612-457A-83FC-46757C3CA531}" destId="{E110FEB6-6636-4F42-8FBA-93EC30400F1B}" srcOrd="1" destOrd="0" parTransId="{4D84C3F4-20E7-4AEC-B49E-CA88DF1EC4AF}" sibTransId="{32AF1790-BDC6-452D-85F3-D43BF3CF0029}"/>
    <dgm:cxn modelId="{F94D3A98-E9D9-435E-95DB-90344F34BB2A}" srcId="{32D15AE3-4612-457A-83FC-46757C3CA531}" destId="{AAEF989E-FF08-4C66-8AC5-5A1343F2EAD9}" srcOrd="0" destOrd="0" parTransId="{DA319704-D46D-45E2-A936-45E8582229EB}" sibTransId="{828B9848-7C24-43F5-8FE1-67F56A8CE2B7}"/>
    <dgm:cxn modelId="{F329C86A-9CDB-4061-8E3E-7F4DA773DCAC}" type="presOf" srcId="{E110FEB6-6636-4F42-8FBA-93EC30400F1B}" destId="{E7E16DC5-BD32-4DBE-AEDD-304EFC7B89A9}" srcOrd="0" destOrd="2" presId="urn:microsoft.com/office/officeart/2009/3/layout/FramedTextPicture"/>
    <dgm:cxn modelId="{C7DCF29D-8BE4-49C0-8E63-DDDDDFFFD578}" type="presOf" srcId="{AAEF989E-FF08-4C66-8AC5-5A1343F2EAD9}" destId="{E7E16DC5-BD32-4DBE-AEDD-304EFC7B89A9}" srcOrd="0" destOrd="1" presId="urn:microsoft.com/office/officeart/2009/3/layout/FramedTextPicture"/>
    <dgm:cxn modelId="{373C5AA4-3638-4C1B-8D9C-B1A9312F611A}" type="presOf" srcId="{58C92743-BAA6-4DD1-B7DF-B345255812F9}" destId="{FCF21482-45B0-488D-8C27-3DF6A5533454}" srcOrd="0" destOrd="0" presId="urn:microsoft.com/office/officeart/2009/3/layout/FramedTextPicture"/>
    <dgm:cxn modelId="{04B3E860-15D4-406F-84E3-82642381194E}" type="presParOf" srcId="{FCF21482-45B0-488D-8C27-3DF6A5533454}" destId="{1A293245-94D0-42A0-BB9B-BB70BDC763C5}" srcOrd="0" destOrd="0" presId="urn:microsoft.com/office/officeart/2009/3/layout/FramedTextPicture"/>
    <dgm:cxn modelId="{4E6C9F78-E600-463D-B2E6-AC5A9F231CC2}" type="presParOf" srcId="{1A293245-94D0-42A0-BB9B-BB70BDC763C5}" destId="{02ED9304-C5B0-4670-9DBA-77C0C3BF8DA9}" srcOrd="0" destOrd="0" presId="urn:microsoft.com/office/officeart/2009/3/layout/FramedTextPicture"/>
    <dgm:cxn modelId="{491DD473-0AB1-4E12-85C1-2BC99A064AE4}" type="presParOf" srcId="{1A293245-94D0-42A0-BB9B-BB70BDC763C5}" destId="{E7E16DC5-BD32-4DBE-AEDD-304EFC7B89A9}" srcOrd="1" destOrd="0" presId="urn:microsoft.com/office/officeart/2009/3/layout/FramedTextPicture"/>
    <dgm:cxn modelId="{B2834864-D8A8-48F7-B880-1E9ABE267A75}" type="presParOf" srcId="{1A293245-94D0-42A0-BB9B-BB70BDC763C5}" destId="{6F358F20-EECA-4841-B792-4966590E75F2}" srcOrd="2" destOrd="0" presId="urn:microsoft.com/office/officeart/2009/3/layout/FramedTextPicture"/>
    <dgm:cxn modelId="{F0C79807-785B-4FC3-BEA7-27C5227A9D76}" type="presParOf" srcId="{1A293245-94D0-42A0-BB9B-BB70BDC763C5}" destId="{96A3D130-95C9-49CA-BB33-0F6948BBA42F}" srcOrd="3" destOrd="0" presId="urn:microsoft.com/office/officeart/2009/3/layout/FramedTextPicture"/>
    <dgm:cxn modelId="{DC2C3494-7C78-4A8F-AB45-2AF6EB1F6028}" type="presParOf" srcId="{1A293245-94D0-42A0-BB9B-BB70BDC763C5}" destId="{A4B9666A-08E0-453A-8906-DC99AA3CEAA1}" srcOrd="4" destOrd="0" presId="urn:microsoft.com/office/officeart/2009/3/layout/FramedTextPicture"/>
    <dgm:cxn modelId="{414EE430-C0BC-43F8-8D7D-772C04594EA3}" type="presParOf" srcId="{1A293245-94D0-42A0-BB9B-BB70BDC763C5}" destId="{7A34AC44-3C33-43C0-B332-F3A16C3CC211}"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8C92743-BAA6-4DD1-B7DF-B345255812F9}"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es-CO"/>
        </a:p>
      </dgm:t>
    </dgm:pt>
    <dgm:pt modelId="{32D15AE3-4612-457A-83FC-46757C3CA531}">
      <dgm:prSet phldrT="[Texto]" custT="1"/>
      <dgm:spPr/>
      <dgm:t>
        <a:bodyPr/>
        <a:lstStyle/>
        <a:p>
          <a:r>
            <a:rPr lang="es-CO" sz="2800" b="1" dirty="0" err="1" smtClean="0">
              <a:solidFill>
                <a:srgbClr val="002060"/>
              </a:solidFill>
            </a:rPr>
            <a:t>Additional</a:t>
          </a:r>
          <a:r>
            <a:rPr lang="es-CO" sz="2800" b="1" dirty="0" smtClean="0">
              <a:solidFill>
                <a:srgbClr val="002060"/>
              </a:solidFill>
            </a:rPr>
            <a:t> </a:t>
          </a:r>
          <a:r>
            <a:rPr lang="es-CO" sz="2800" b="1" dirty="0" err="1" smtClean="0">
              <a:solidFill>
                <a:srgbClr val="002060"/>
              </a:solidFill>
            </a:rPr>
            <a:t>habits</a:t>
          </a:r>
          <a:endParaRPr lang="es-CO" sz="2800" dirty="0"/>
        </a:p>
      </dgm:t>
    </dgm:pt>
    <dgm:pt modelId="{46C01EEA-8FCB-4816-9BC2-BBB7FE882EE9}" type="parTrans" cxnId="{1426DF31-6295-470D-AEA4-710F21AC1EEF}">
      <dgm:prSet/>
      <dgm:spPr/>
      <dgm:t>
        <a:bodyPr/>
        <a:lstStyle/>
        <a:p>
          <a:endParaRPr lang="es-CO"/>
        </a:p>
      </dgm:t>
    </dgm:pt>
    <dgm:pt modelId="{32F3E1E9-0079-4D29-976F-7E7F839F04AD}" type="sibTrans" cxnId="{1426DF31-6295-470D-AEA4-710F21AC1EEF}">
      <dgm:prSet/>
      <dgm:spPr/>
      <dgm:t>
        <a:bodyPr/>
        <a:lstStyle/>
        <a:p>
          <a:endParaRPr lang="es-CO"/>
        </a:p>
      </dgm:t>
    </dgm:pt>
    <dgm:pt modelId="{78960990-2ED8-4FE0-B5EF-09E1890D44CE}">
      <dgm:prSet custT="1"/>
      <dgm:spPr/>
      <dgm:t>
        <a:bodyPr/>
        <a:lstStyle/>
        <a:p>
          <a:r>
            <a:rPr lang="en-GB" sz="2000" dirty="0" smtClean="0"/>
            <a:t>Diminish, separate, recycle and reuse waste.</a:t>
          </a:r>
          <a:endParaRPr lang="es-CO" sz="2000" dirty="0"/>
        </a:p>
      </dgm:t>
    </dgm:pt>
    <dgm:pt modelId="{8202610D-F93C-4165-9854-3792A74971AF}" type="parTrans" cxnId="{74711911-6436-42DC-90A4-AD7056E8A10A}">
      <dgm:prSet/>
      <dgm:spPr/>
      <dgm:t>
        <a:bodyPr/>
        <a:lstStyle/>
        <a:p>
          <a:endParaRPr lang="es-CO"/>
        </a:p>
      </dgm:t>
    </dgm:pt>
    <dgm:pt modelId="{63364F94-7AE9-49DB-AAFC-17D758EC4ABF}" type="sibTrans" cxnId="{74711911-6436-42DC-90A4-AD7056E8A10A}">
      <dgm:prSet/>
      <dgm:spPr/>
      <dgm:t>
        <a:bodyPr/>
        <a:lstStyle/>
        <a:p>
          <a:endParaRPr lang="es-CO"/>
        </a:p>
      </dgm:t>
    </dgm:pt>
    <dgm:pt modelId="{4929C4A3-6E5E-4F23-A9A3-4389438BB29A}">
      <dgm:prSet custT="1"/>
      <dgm:spPr/>
      <dgm:t>
        <a:bodyPr/>
        <a:lstStyle/>
        <a:p>
          <a:r>
            <a:rPr lang="en-GB" sz="2000" dirty="0" smtClean="0"/>
            <a:t>Seek rational use of water and energy in every human daily activity </a:t>
          </a:r>
          <a:endParaRPr lang="es-CO" sz="2000" dirty="0"/>
        </a:p>
      </dgm:t>
    </dgm:pt>
    <dgm:pt modelId="{40461F20-B7DD-4C35-90F0-40F2B10B105C}" type="parTrans" cxnId="{9608EF35-13BF-49E0-9844-7596316EE402}">
      <dgm:prSet/>
      <dgm:spPr/>
      <dgm:t>
        <a:bodyPr/>
        <a:lstStyle/>
        <a:p>
          <a:endParaRPr lang="es-CO"/>
        </a:p>
      </dgm:t>
    </dgm:pt>
    <dgm:pt modelId="{5493282B-6942-462E-A496-BA09E48CE3E9}" type="sibTrans" cxnId="{9608EF35-13BF-49E0-9844-7596316EE402}">
      <dgm:prSet/>
      <dgm:spPr/>
      <dgm:t>
        <a:bodyPr/>
        <a:lstStyle/>
        <a:p>
          <a:endParaRPr lang="es-CO"/>
        </a:p>
      </dgm:t>
    </dgm:pt>
    <dgm:pt modelId="{42954D28-F5FD-4F5F-9910-F8DAA39B6D16}">
      <dgm:prSet custT="1"/>
      <dgm:spPr/>
      <dgm:t>
        <a:bodyPr/>
        <a:lstStyle/>
        <a:p>
          <a:r>
            <a:rPr lang="en-GB" sz="2000" dirty="0" smtClean="0"/>
            <a:t>Seek changes in the smoking of tobacco (and marihuana), or entirely avoid them, as these are bad habits generate huge amounts of CO</a:t>
          </a:r>
          <a:r>
            <a:rPr lang="en-GB" sz="2000" baseline="-25000" dirty="0" smtClean="0"/>
            <a:t>2</a:t>
          </a:r>
          <a:endParaRPr lang="es-CO" sz="2000" baseline="-25000" dirty="0"/>
        </a:p>
      </dgm:t>
    </dgm:pt>
    <dgm:pt modelId="{D9332926-7E12-4BE3-BB81-CABE162B2456}" type="parTrans" cxnId="{6F481C58-B966-4FA8-8999-DCAEC6CC62AC}">
      <dgm:prSet/>
      <dgm:spPr/>
      <dgm:t>
        <a:bodyPr/>
        <a:lstStyle/>
        <a:p>
          <a:endParaRPr lang="es-CO"/>
        </a:p>
      </dgm:t>
    </dgm:pt>
    <dgm:pt modelId="{37E2162B-44A8-44D7-B3C3-CE0C670628B4}" type="sibTrans" cxnId="{6F481C58-B966-4FA8-8999-DCAEC6CC62AC}">
      <dgm:prSet/>
      <dgm:spPr/>
      <dgm:t>
        <a:bodyPr/>
        <a:lstStyle/>
        <a:p>
          <a:endParaRPr lang="es-CO"/>
        </a:p>
      </dgm:t>
    </dgm:pt>
    <dgm:pt modelId="{C32505CA-9758-4447-816D-4DB5B57A6045}">
      <dgm:prSet custT="1"/>
      <dgm:spPr/>
      <dgm:t>
        <a:bodyPr/>
        <a:lstStyle/>
        <a:p>
          <a:r>
            <a:rPr lang="en-GB" sz="2000" b="1" dirty="0" smtClean="0"/>
            <a:t>Understanding</a:t>
          </a:r>
          <a:r>
            <a:rPr lang="en-GB" sz="2000" dirty="0" smtClean="0"/>
            <a:t> </a:t>
          </a:r>
          <a:r>
            <a:rPr lang="en-GB" sz="2000" b="1" dirty="0" smtClean="0"/>
            <a:t>activities in term of their impact on CO</a:t>
          </a:r>
          <a:r>
            <a:rPr lang="en-GB" sz="2000" b="1" baseline="-25000" dirty="0" smtClean="0"/>
            <a:t>2</a:t>
          </a:r>
          <a:r>
            <a:rPr lang="en-GB" sz="2000" b="1" dirty="0" smtClean="0"/>
            <a:t> generation</a:t>
          </a:r>
          <a:r>
            <a:rPr lang="en-GB" sz="2000" dirty="0" smtClean="0"/>
            <a:t> and having them in the collective and individual mind </a:t>
          </a:r>
          <a:r>
            <a:rPr lang="en-GB" sz="2000" b="1" dirty="0" smtClean="0"/>
            <a:t>as indicators </a:t>
          </a:r>
          <a:r>
            <a:rPr lang="en-GB" sz="2000" dirty="0" smtClean="0"/>
            <a:t>of commitment with sustainability</a:t>
          </a:r>
          <a:endParaRPr lang="es-CO" sz="2000" baseline="-25000" dirty="0"/>
        </a:p>
      </dgm:t>
    </dgm:pt>
    <dgm:pt modelId="{BD34B8F4-475E-489B-A115-1EF0C6A9AE25}" type="parTrans" cxnId="{C3E791DE-E1E3-4DE0-AA2A-91BF4398C006}">
      <dgm:prSet/>
      <dgm:spPr/>
      <dgm:t>
        <a:bodyPr/>
        <a:lstStyle/>
        <a:p>
          <a:endParaRPr lang="es-CO"/>
        </a:p>
      </dgm:t>
    </dgm:pt>
    <dgm:pt modelId="{70FE78AA-E648-45BC-903D-C533475E9621}" type="sibTrans" cxnId="{C3E791DE-E1E3-4DE0-AA2A-91BF4398C006}">
      <dgm:prSet/>
      <dgm:spPr/>
      <dgm:t>
        <a:bodyPr/>
        <a:lstStyle/>
        <a:p>
          <a:endParaRPr lang="es-CO"/>
        </a:p>
      </dgm:t>
    </dgm:pt>
    <dgm:pt modelId="{FCF21482-45B0-488D-8C27-3DF6A5533454}" type="pres">
      <dgm:prSet presAssocID="{58C92743-BAA6-4DD1-B7DF-B345255812F9}" presName="Name0" presStyleCnt="0">
        <dgm:presLayoutVars>
          <dgm:chMax/>
          <dgm:chPref/>
          <dgm:dir/>
        </dgm:presLayoutVars>
      </dgm:prSet>
      <dgm:spPr/>
      <dgm:t>
        <a:bodyPr/>
        <a:lstStyle/>
        <a:p>
          <a:endParaRPr lang="es-CO"/>
        </a:p>
      </dgm:t>
    </dgm:pt>
    <dgm:pt modelId="{1A293245-94D0-42A0-BB9B-BB70BDC763C5}" type="pres">
      <dgm:prSet presAssocID="{32D15AE3-4612-457A-83FC-46757C3CA531}" presName="composite" presStyleCnt="0">
        <dgm:presLayoutVars>
          <dgm:chMax/>
          <dgm:chPref/>
        </dgm:presLayoutVars>
      </dgm:prSet>
      <dgm:spPr/>
    </dgm:pt>
    <dgm:pt modelId="{02ED9304-C5B0-4670-9DBA-77C0C3BF8DA9}" type="pres">
      <dgm:prSet presAssocID="{32D15AE3-4612-457A-83FC-46757C3CA531}" presName="Image" presStyleLbl="bgImgPlace1" presStyleIdx="0" presStyleCnt="1" custScaleX="52485" custScaleY="63265" custLinFactNeighborX="-8450" custLinFactNeighborY="-8447"/>
      <dgm:spPr>
        <a:blipFill>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dgm:spPr>
      <dgm:t>
        <a:bodyPr/>
        <a:lstStyle/>
        <a:p>
          <a:endParaRPr lang="es-CO"/>
        </a:p>
      </dgm:t>
    </dgm:pt>
    <dgm:pt modelId="{E7E16DC5-BD32-4DBE-AEDD-304EFC7B89A9}" type="pres">
      <dgm:prSet presAssocID="{32D15AE3-4612-457A-83FC-46757C3CA531}" presName="ParentText" presStyleLbl="revTx" presStyleIdx="0" presStyleCnt="1" custScaleX="115625" custScaleY="145965" custLinFactNeighborX="-3760" custLinFactNeighborY="-1209">
        <dgm:presLayoutVars>
          <dgm:chMax val="0"/>
          <dgm:chPref val="0"/>
          <dgm:bulletEnabled val="1"/>
        </dgm:presLayoutVars>
      </dgm:prSet>
      <dgm:spPr/>
      <dgm:t>
        <a:bodyPr/>
        <a:lstStyle/>
        <a:p>
          <a:endParaRPr lang="es-CO"/>
        </a:p>
      </dgm:t>
    </dgm:pt>
    <dgm:pt modelId="{6F358F20-EECA-4841-B792-4966590E75F2}" type="pres">
      <dgm:prSet presAssocID="{32D15AE3-4612-457A-83FC-46757C3CA531}" presName="tlFrame" presStyleLbl="node1" presStyleIdx="0" presStyleCnt="4" custScaleX="141797" custScaleY="172530" custLinFactNeighborX="-20635" custLinFactNeighborY="-25876"/>
      <dgm:spPr/>
    </dgm:pt>
    <dgm:pt modelId="{96A3D130-95C9-49CA-BB33-0F6948BBA42F}" type="pres">
      <dgm:prSet presAssocID="{32D15AE3-4612-457A-83FC-46757C3CA531}" presName="trFrame" presStyleLbl="node1" presStyleIdx="1" presStyleCnt="4" custScaleX="127034" custScaleY="165249" custLinFactNeighborX="-2262" custLinFactNeighborY="-29516"/>
      <dgm:spPr/>
    </dgm:pt>
    <dgm:pt modelId="{A4B9666A-08E0-453A-8906-DC99AA3CEAA1}" type="pres">
      <dgm:prSet presAssocID="{32D15AE3-4612-457A-83FC-46757C3CA531}" presName="blFrame" presStyleLbl="node1" presStyleIdx="2" presStyleCnt="4" custScaleX="127034" custScaleY="165249" custLinFactNeighborX="-24814" custLinFactNeighborY="3680"/>
      <dgm:spPr/>
    </dgm:pt>
    <dgm:pt modelId="{7A34AC44-3C33-43C0-B332-F3A16C3CC211}" type="pres">
      <dgm:prSet presAssocID="{32D15AE3-4612-457A-83FC-46757C3CA531}" presName="brFrame" presStyleLbl="node1" presStyleIdx="3" presStyleCnt="4" custScaleX="141797" custScaleY="172530" custLinFactNeighborX="-9538" custLinFactNeighborY="-6"/>
      <dgm:spPr/>
    </dgm:pt>
  </dgm:ptLst>
  <dgm:cxnLst>
    <dgm:cxn modelId="{FA9454DD-2FF6-4052-9094-D659FBFB2A31}" type="presOf" srcId="{42954D28-F5FD-4F5F-9910-F8DAA39B6D16}" destId="{E7E16DC5-BD32-4DBE-AEDD-304EFC7B89A9}" srcOrd="0" destOrd="3" presId="urn:microsoft.com/office/officeart/2009/3/layout/FramedTextPicture"/>
    <dgm:cxn modelId="{D8CD3AD9-E0B5-4AEC-A1D5-CE2A10FE3CBA}" type="presOf" srcId="{32D15AE3-4612-457A-83FC-46757C3CA531}" destId="{E7E16DC5-BD32-4DBE-AEDD-304EFC7B89A9}" srcOrd="0" destOrd="0" presId="urn:microsoft.com/office/officeart/2009/3/layout/FramedTextPicture"/>
    <dgm:cxn modelId="{5A5E6C6E-32EA-46C3-890E-1A0E3B68389D}" type="presOf" srcId="{4929C4A3-6E5E-4F23-A9A3-4389438BB29A}" destId="{E7E16DC5-BD32-4DBE-AEDD-304EFC7B89A9}" srcOrd="0" destOrd="2" presId="urn:microsoft.com/office/officeart/2009/3/layout/FramedTextPicture"/>
    <dgm:cxn modelId="{0B3C5DAE-BC53-43A7-85FA-BFE8940CB30B}" type="presOf" srcId="{C32505CA-9758-4447-816D-4DB5B57A6045}" destId="{E7E16DC5-BD32-4DBE-AEDD-304EFC7B89A9}" srcOrd="0" destOrd="4" presId="urn:microsoft.com/office/officeart/2009/3/layout/FramedTextPicture"/>
    <dgm:cxn modelId="{C3E791DE-E1E3-4DE0-AA2A-91BF4398C006}" srcId="{32D15AE3-4612-457A-83FC-46757C3CA531}" destId="{C32505CA-9758-4447-816D-4DB5B57A6045}" srcOrd="3" destOrd="0" parTransId="{BD34B8F4-475E-489B-A115-1EF0C6A9AE25}" sibTransId="{70FE78AA-E648-45BC-903D-C533475E9621}"/>
    <dgm:cxn modelId="{74711911-6436-42DC-90A4-AD7056E8A10A}" srcId="{32D15AE3-4612-457A-83FC-46757C3CA531}" destId="{78960990-2ED8-4FE0-B5EF-09E1890D44CE}" srcOrd="0" destOrd="0" parTransId="{8202610D-F93C-4165-9854-3792A74971AF}" sibTransId="{63364F94-7AE9-49DB-AAFC-17D758EC4ABF}"/>
    <dgm:cxn modelId="{1426DF31-6295-470D-AEA4-710F21AC1EEF}" srcId="{58C92743-BAA6-4DD1-B7DF-B345255812F9}" destId="{32D15AE3-4612-457A-83FC-46757C3CA531}" srcOrd="0" destOrd="0" parTransId="{46C01EEA-8FCB-4816-9BC2-BBB7FE882EE9}" sibTransId="{32F3E1E9-0079-4D29-976F-7E7F839F04AD}"/>
    <dgm:cxn modelId="{EF775592-3268-4D80-891D-4673A4C59006}" type="presOf" srcId="{58C92743-BAA6-4DD1-B7DF-B345255812F9}" destId="{FCF21482-45B0-488D-8C27-3DF6A5533454}" srcOrd="0" destOrd="0" presId="urn:microsoft.com/office/officeart/2009/3/layout/FramedTextPicture"/>
    <dgm:cxn modelId="{6F481C58-B966-4FA8-8999-DCAEC6CC62AC}" srcId="{32D15AE3-4612-457A-83FC-46757C3CA531}" destId="{42954D28-F5FD-4F5F-9910-F8DAA39B6D16}" srcOrd="2" destOrd="0" parTransId="{D9332926-7E12-4BE3-BB81-CABE162B2456}" sibTransId="{37E2162B-44A8-44D7-B3C3-CE0C670628B4}"/>
    <dgm:cxn modelId="{B0CBD0D8-0042-4DDC-BEED-E11256CAB419}" type="presOf" srcId="{78960990-2ED8-4FE0-B5EF-09E1890D44CE}" destId="{E7E16DC5-BD32-4DBE-AEDD-304EFC7B89A9}" srcOrd="0" destOrd="1" presId="urn:microsoft.com/office/officeart/2009/3/layout/FramedTextPicture"/>
    <dgm:cxn modelId="{9608EF35-13BF-49E0-9844-7596316EE402}" srcId="{32D15AE3-4612-457A-83FC-46757C3CA531}" destId="{4929C4A3-6E5E-4F23-A9A3-4389438BB29A}" srcOrd="1" destOrd="0" parTransId="{40461F20-B7DD-4C35-90F0-40F2B10B105C}" sibTransId="{5493282B-6942-462E-A496-BA09E48CE3E9}"/>
    <dgm:cxn modelId="{BC1ED0F4-44AE-4D17-9EBC-5E4FAACA7271}" type="presParOf" srcId="{FCF21482-45B0-488D-8C27-3DF6A5533454}" destId="{1A293245-94D0-42A0-BB9B-BB70BDC763C5}" srcOrd="0" destOrd="0" presId="urn:microsoft.com/office/officeart/2009/3/layout/FramedTextPicture"/>
    <dgm:cxn modelId="{6D02B20A-5F68-4C4A-88C9-C062144D7E7D}" type="presParOf" srcId="{1A293245-94D0-42A0-BB9B-BB70BDC763C5}" destId="{02ED9304-C5B0-4670-9DBA-77C0C3BF8DA9}" srcOrd="0" destOrd="0" presId="urn:microsoft.com/office/officeart/2009/3/layout/FramedTextPicture"/>
    <dgm:cxn modelId="{71144915-7FD6-450B-A7E6-1635CE938042}" type="presParOf" srcId="{1A293245-94D0-42A0-BB9B-BB70BDC763C5}" destId="{E7E16DC5-BD32-4DBE-AEDD-304EFC7B89A9}" srcOrd="1" destOrd="0" presId="urn:microsoft.com/office/officeart/2009/3/layout/FramedTextPicture"/>
    <dgm:cxn modelId="{5123B0BC-1B4A-4D68-B2CF-D3B5B0918676}" type="presParOf" srcId="{1A293245-94D0-42A0-BB9B-BB70BDC763C5}" destId="{6F358F20-EECA-4841-B792-4966590E75F2}" srcOrd="2" destOrd="0" presId="urn:microsoft.com/office/officeart/2009/3/layout/FramedTextPicture"/>
    <dgm:cxn modelId="{8B0527B1-88A9-464F-94A4-E43CACFFEF12}" type="presParOf" srcId="{1A293245-94D0-42A0-BB9B-BB70BDC763C5}" destId="{96A3D130-95C9-49CA-BB33-0F6948BBA42F}" srcOrd="3" destOrd="0" presId="urn:microsoft.com/office/officeart/2009/3/layout/FramedTextPicture"/>
    <dgm:cxn modelId="{907941B5-B7B7-40DE-AC6F-2AAC84DED0DE}" type="presParOf" srcId="{1A293245-94D0-42A0-BB9B-BB70BDC763C5}" destId="{A4B9666A-08E0-453A-8906-DC99AA3CEAA1}" srcOrd="4" destOrd="0" presId="urn:microsoft.com/office/officeart/2009/3/layout/FramedTextPicture"/>
    <dgm:cxn modelId="{1F497039-D9D1-4DD6-A9C4-EB7F7F31E8A9}" type="presParOf" srcId="{1A293245-94D0-42A0-BB9B-BB70BDC763C5}" destId="{7A34AC44-3C33-43C0-B332-F3A16C3CC211}"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6AB8D4-E9D0-41FA-80FC-0961F300CE82}">
      <dsp:nvSpPr>
        <dsp:cNvPr id="0" name=""/>
        <dsp:cNvSpPr/>
      </dsp:nvSpPr>
      <dsp:spPr>
        <a:xfrm>
          <a:off x="170896" y="608910"/>
          <a:ext cx="4097367" cy="18747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67276" tIns="76200" rIns="76200" bIns="76200" numCol="1" spcCol="1270" anchor="ctr" anchorCtr="0">
          <a:noAutofit/>
        </a:bodyPr>
        <a:lstStyle/>
        <a:p>
          <a:pPr lvl="0" algn="l" defTabSz="889000">
            <a:lnSpc>
              <a:spcPct val="90000"/>
            </a:lnSpc>
            <a:spcBef>
              <a:spcPct val="0"/>
            </a:spcBef>
            <a:spcAft>
              <a:spcPct val="35000"/>
            </a:spcAft>
          </a:pPr>
          <a:r>
            <a:rPr lang="es-CO" sz="2000" kern="1200" dirty="0" smtClean="0"/>
            <a:t>Human </a:t>
          </a:r>
          <a:r>
            <a:rPr lang="es-CO" sz="2000" kern="1200" dirty="0" err="1" smtClean="0"/>
            <a:t>respiration</a:t>
          </a:r>
          <a:r>
            <a:rPr lang="es-CO" sz="2000" kern="1200" dirty="0" smtClean="0"/>
            <a:t>: </a:t>
          </a:r>
          <a:r>
            <a:rPr lang="es-CO" sz="2000" kern="1200" dirty="0" err="1" smtClean="0"/>
            <a:t>Insertion</a:t>
          </a:r>
          <a:r>
            <a:rPr lang="es-CO" sz="2000" kern="1200" dirty="0" smtClean="0"/>
            <a:t> of 500 – 4000mL air </a:t>
          </a:r>
          <a:r>
            <a:rPr lang="es-CO" sz="2000" kern="1200" dirty="0" err="1" smtClean="0"/>
            <a:t>into</a:t>
          </a:r>
          <a:r>
            <a:rPr lang="es-CO" sz="2000" kern="1200" dirty="0" smtClean="0"/>
            <a:t> </a:t>
          </a:r>
          <a:r>
            <a:rPr lang="es-CO" sz="2000" kern="1200" dirty="0" err="1" smtClean="0"/>
            <a:t>the</a:t>
          </a:r>
          <a:r>
            <a:rPr lang="es-CO" sz="2000" kern="1200" dirty="0" smtClean="0"/>
            <a:t> </a:t>
          </a:r>
          <a:r>
            <a:rPr lang="es-CO" sz="2000" kern="1200" dirty="0" err="1" smtClean="0"/>
            <a:t>lungs</a:t>
          </a:r>
          <a:r>
            <a:rPr lang="es-CO" sz="2000" kern="1200" dirty="0" smtClean="0"/>
            <a:t> </a:t>
          </a:r>
          <a:endParaRPr lang="es-CO" sz="2000" kern="1200" dirty="0"/>
        </a:p>
      </dsp:txBody>
      <dsp:txXfrm>
        <a:off x="170896" y="608910"/>
        <a:ext cx="4097367" cy="1874712"/>
      </dsp:txXfrm>
    </dsp:sp>
    <dsp:sp modelId="{694D30EC-9062-40E7-91F6-51E49889EDA5}">
      <dsp:nvSpPr>
        <dsp:cNvPr id="0" name=""/>
        <dsp:cNvSpPr/>
      </dsp:nvSpPr>
      <dsp:spPr>
        <a:xfrm>
          <a:off x="172" y="721102"/>
          <a:ext cx="896299" cy="134444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0927D0-5EC3-40EB-B304-B92AA7E5F427}">
      <dsp:nvSpPr>
        <dsp:cNvPr id="0" name=""/>
        <dsp:cNvSpPr/>
      </dsp:nvSpPr>
      <dsp:spPr>
        <a:xfrm>
          <a:off x="4687435" y="608910"/>
          <a:ext cx="4097367" cy="18747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67276" tIns="76200" rIns="76200" bIns="76200" numCol="1" spcCol="1270" anchor="t" anchorCtr="0">
          <a:noAutofit/>
        </a:bodyPr>
        <a:lstStyle/>
        <a:p>
          <a:pPr lvl="0" algn="l" defTabSz="889000">
            <a:lnSpc>
              <a:spcPct val="90000"/>
            </a:lnSpc>
            <a:spcBef>
              <a:spcPct val="0"/>
            </a:spcBef>
            <a:spcAft>
              <a:spcPct val="35000"/>
            </a:spcAft>
          </a:pPr>
          <a:r>
            <a:rPr lang="es-CO" sz="2000" kern="1200" dirty="0" smtClean="0"/>
            <a:t>O2 </a:t>
          </a:r>
          <a:r>
            <a:rPr lang="es-CO" sz="2000" kern="1200" dirty="0" err="1" smtClean="0"/>
            <a:t>Consumption</a:t>
          </a:r>
          <a:r>
            <a:rPr lang="es-CO" sz="2000" kern="1200" dirty="0" smtClean="0"/>
            <a:t> and CO2 </a:t>
          </a:r>
          <a:r>
            <a:rPr lang="es-CO" sz="2000" kern="1200" dirty="0" err="1" smtClean="0"/>
            <a:t>release</a:t>
          </a:r>
          <a:r>
            <a:rPr lang="es-CO" sz="2000" kern="1200" dirty="0" smtClean="0"/>
            <a:t>:</a:t>
          </a:r>
          <a:endParaRPr lang="es-CO" sz="2000" kern="1200" dirty="0"/>
        </a:p>
        <a:p>
          <a:pPr marL="171450" lvl="1" indent="-171450" algn="l" defTabSz="711200">
            <a:lnSpc>
              <a:spcPct val="90000"/>
            </a:lnSpc>
            <a:spcBef>
              <a:spcPct val="0"/>
            </a:spcBef>
            <a:spcAft>
              <a:spcPct val="15000"/>
            </a:spcAft>
            <a:buChar char="••"/>
          </a:pPr>
          <a:r>
            <a:rPr lang="es-CO" sz="1600" kern="1200" dirty="0" smtClean="0"/>
            <a:t>Air </a:t>
          </a:r>
          <a:r>
            <a:rPr lang="es-CO" sz="1600" kern="1200" dirty="0" err="1" smtClean="0"/>
            <a:t>movement</a:t>
          </a:r>
          <a:r>
            <a:rPr lang="es-CO" sz="1600" kern="1200" dirty="0" smtClean="0"/>
            <a:t> </a:t>
          </a:r>
          <a:r>
            <a:rPr lang="es-CO" sz="1600" kern="1200" dirty="0" err="1" smtClean="0"/>
            <a:t>between</a:t>
          </a:r>
          <a:r>
            <a:rPr lang="es-CO" sz="1600" kern="1200" dirty="0" smtClean="0"/>
            <a:t> </a:t>
          </a:r>
          <a:r>
            <a:rPr lang="es-CO" sz="1600" kern="1200" dirty="0" err="1" smtClean="0"/>
            <a:t>inside</a:t>
          </a:r>
          <a:r>
            <a:rPr lang="es-CO" sz="1600" kern="1200" dirty="0" smtClean="0"/>
            <a:t> and </a:t>
          </a:r>
          <a:r>
            <a:rPr lang="es-CO" sz="1600" kern="1200" dirty="0" err="1" smtClean="0"/>
            <a:t>outside</a:t>
          </a:r>
          <a:r>
            <a:rPr lang="es-CO" sz="1600" kern="1200" dirty="0" smtClean="0"/>
            <a:t> of </a:t>
          </a:r>
          <a:r>
            <a:rPr lang="es-CO" sz="1600" kern="1200" dirty="0" err="1" smtClean="0"/>
            <a:t>the</a:t>
          </a:r>
          <a:r>
            <a:rPr lang="es-CO" sz="1600" kern="1200" dirty="0" smtClean="0"/>
            <a:t> </a:t>
          </a:r>
          <a:r>
            <a:rPr lang="es-CO" sz="1600" kern="1200" dirty="0" err="1" smtClean="0"/>
            <a:t>lungs</a:t>
          </a:r>
          <a:endParaRPr lang="es-CO" sz="1600" kern="1200" dirty="0"/>
        </a:p>
        <a:p>
          <a:pPr marL="171450" lvl="1" indent="-171450" algn="l" defTabSz="711200">
            <a:lnSpc>
              <a:spcPct val="90000"/>
            </a:lnSpc>
            <a:spcBef>
              <a:spcPct val="0"/>
            </a:spcBef>
            <a:spcAft>
              <a:spcPct val="15000"/>
            </a:spcAft>
            <a:buChar char="••"/>
          </a:pPr>
          <a:r>
            <a:rPr lang="es-CO" sz="1600" kern="1200" dirty="0" smtClean="0"/>
            <a:t>Gases </a:t>
          </a:r>
          <a:r>
            <a:rPr lang="es-CO" sz="1600" kern="1200" dirty="0" err="1" smtClean="0"/>
            <a:t>exchange</a:t>
          </a:r>
          <a:r>
            <a:rPr lang="es-CO" sz="1600" kern="1200" dirty="0" smtClean="0"/>
            <a:t> </a:t>
          </a:r>
          <a:r>
            <a:rPr lang="es-CO" sz="1600" kern="1200" dirty="0" err="1" smtClean="0"/>
            <a:t>with</a:t>
          </a:r>
          <a:r>
            <a:rPr lang="es-CO" sz="1600" kern="1200" dirty="0" smtClean="0"/>
            <a:t> </a:t>
          </a:r>
          <a:r>
            <a:rPr lang="es-CO" sz="1600" kern="1200" dirty="0" err="1" smtClean="0"/>
            <a:t>pulmonary</a:t>
          </a:r>
          <a:r>
            <a:rPr lang="es-CO" sz="1600" kern="1200" dirty="0" smtClean="0"/>
            <a:t> </a:t>
          </a:r>
          <a:r>
            <a:rPr lang="es-CO" sz="1600" kern="1200" dirty="0" err="1" smtClean="0"/>
            <a:t>blood</a:t>
          </a:r>
          <a:endParaRPr lang="es-CO" sz="1600" kern="1200" dirty="0"/>
        </a:p>
        <a:p>
          <a:pPr marL="171450" lvl="1" indent="-171450" algn="l" defTabSz="711200">
            <a:lnSpc>
              <a:spcPct val="90000"/>
            </a:lnSpc>
            <a:spcBef>
              <a:spcPct val="0"/>
            </a:spcBef>
            <a:spcAft>
              <a:spcPct val="15000"/>
            </a:spcAft>
            <a:buChar char="••"/>
          </a:pPr>
          <a:r>
            <a:rPr lang="es-CO" sz="1600" kern="1200" dirty="0" err="1" smtClean="0"/>
            <a:t>Diffusion</a:t>
          </a:r>
          <a:r>
            <a:rPr lang="es-CO" sz="1600" kern="1200" dirty="0" smtClean="0"/>
            <a:t> </a:t>
          </a:r>
          <a:r>
            <a:rPr lang="es-CO" sz="1600" kern="1200" dirty="0" err="1" smtClean="0"/>
            <a:t>across</a:t>
          </a:r>
          <a:r>
            <a:rPr lang="es-CO" sz="1600" kern="1200" dirty="0" smtClean="0"/>
            <a:t> </a:t>
          </a:r>
          <a:r>
            <a:rPr lang="es-CO" sz="1600" kern="1200" dirty="0" err="1" smtClean="0"/>
            <a:t>cell</a:t>
          </a:r>
          <a:r>
            <a:rPr lang="es-CO" sz="1600" kern="1200" dirty="0" smtClean="0"/>
            <a:t> </a:t>
          </a:r>
          <a:r>
            <a:rPr lang="es-CO" sz="1600" kern="1200" dirty="0" err="1" smtClean="0"/>
            <a:t>membranes</a:t>
          </a:r>
          <a:endParaRPr lang="es-CO" sz="1600" kern="1200" dirty="0"/>
        </a:p>
      </dsp:txBody>
      <dsp:txXfrm>
        <a:off x="4687435" y="608910"/>
        <a:ext cx="4097367" cy="1874712"/>
      </dsp:txXfrm>
    </dsp:sp>
    <dsp:sp modelId="{C757C15A-07AE-4263-9E6A-C62C77DF0FA1}">
      <dsp:nvSpPr>
        <dsp:cNvPr id="0" name=""/>
        <dsp:cNvSpPr/>
      </dsp:nvSpPr>
      <dsp:spPr>
        <a:xfrm>
          <a:off x="4516711" y="721102"/>
          <a:ext cx="896299" cy="134444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0000" r="-6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819179-748C-47EB-917B-1668ED76CB53}">
      <dsp:nvSpPr>
        <dsp:cNvPr id="0" name=""/>
        <dsp:cNvSpPr/>
      </dsp:nvSpPr>
      <dsp:spPr>
        <a:xfrm>
          <a:off x="101481" y="2884606"/>
          <a:ext cx="4097367" cy="18747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67276" tIns="76200" rIns="76200" bIns="76200" numCol="1" spcCol="1270" anchor="ctr" anchorCtr="0">
          <a:noAutofit/>
        </a:bodyPr>
        <a:lstStyle/>
        <a:p>
          <a:pPr lvl="0" algn="l" defTabSz="889000">
            <a:lnSpc>
              <a:spcPct val="90000"/>
            </a:lnSpc>
            <a:spcBef>
              <a:spcPct val="0"/>
            </a:spcBef>
            <a:spcAft>
              <a:spcPct val="35000"/>
            </a:spcAft>
          </a:pPr>
          <a:r>
            <a:rPr lang="es-CO" sz="2000" kern="1200" dirty="0" err="1" smtClean="0"/>
            <a:t>The</a:t>
          </a:r>
          <a:r>
            <a:rPr lang="es-CO" sz="2000" kern="1200" dirty="0" smtClean="0"/>
            <a:t> </a:t>
          </a:r>
          <a:r>
            <a:rPr lang="es-CO" sz="2000" kern="1200" dirty="0" err="1" smtClean="0"/>
            <a:t>estimated</a:t>
          </a:r>
          <a:r>
            <a:rPr lang="es-CO" sz="2000" kern="1200" dirty="0" smtClean="0"/>
            <a:t> CO</a:t>
          </a:r>
          <a:r>
            <a:rPr lang="es-CO" sz="2000" kern="1200" baseline="-25000" dirty="0" smtClean="0"/>
            <a:t>2</a:t>
          </a:r>
          <a:r>
            <a:rPr lang="es-CO" sz="2000" kern="1200" dirty="0" smtClean="0"/>
            <a:t> </a:t>
          </a:r>
          <a:r>
            <a:rPr lang="es-CO" sz="2000" kern="1200" dirty="0" err="1" smtClean="0"/>
            <a:t>generated</a:t>
          </a:r>
          <a:r>
            <a:rPr lang="es-CO" sz="2000" kern="1200" dirty="0" smtClean="0"/>
            <a:t> </a:t>
          </a:r>
          <a:r>
            <a:rPr lang="es-CO" sz="2000" kern="1200" dirty="0" err="1" smtClean="0"/>
            <a:t>flow</a:t>
          </a:r>
          <a:r>
            <a:rPr lang="es-CO" sz="2000" kern="1200" dirty="0" smtClean="0"/>
            <a:t> </a:t>
          </a:r>
          <a:r>
            <a:rPr lang="es-CO" sz="2000" kern="1200" dirty="0" err="1" smtClean="0"/>
            <a:t>is</a:t>
          </a:r>
          <a:r>
            <a:rPr lang="es-CO" sz="2000" kern="1200" dirty="0" smtClean="0"/>
            <a:t> 0,84kg/</a:t>
          </a:r>
          <a:r>
            <a:rPr lang="es-CO" sz="2000" kern="1200" dirty="0" err="1" smtClean="0"/>
            <a:t>day</a:t>
          </a:r>
          <a:endParaRPr lang="es-CO" sz="2000" kern="1200" dirty="0"/>
        </a:p>
      </dsp:txBody>
      <dsp:txXfrm>
        <a:off x="101481" y="2884606"/>
        <a:ext cx="4097367" cy="1874712"/>
      </dsp:txXfrm>
    </dsp:sp>
    <dsp:sp modelId="{4225FACD-7EDA-454F-AEFD-11EF6AC0F322}">
      <dsp:nvSpPr>
        <dsp:cNvPr id="0" name=""/>
        <dsp:cNvSpPr/>
      </dsp:nvSpPr>
      <dsp:spPr>
        <a:xfrm>
          <a:off x="0" y="3168347"/>
          <a:ext cx="886117" cy="1305284"/>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9000" r="-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AD5174-EA74-4382-A508-FDD2D997C80D}">
      <dsp:nvSpPr>
        <dsp:cNvPr id="0" name=""/>
        <dsp:cNvSpPr/>
      </dsp:nvSpPr>
      <dsp:spPr>
        <a:xfrm>
          <a:off x="4625068" y="2884606"/>
          <a:ext cx="4097367" cy="187471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67276" tIns="76200" rIns="76200" bIns="76200" numCol="1" spcCol="1270" anchor="ctr" anchorCtr="0">
          <a:noAutofit/>
        </a:bodyPr>
        <a:lstStyle/>
        <a:p>
          <a:pPr lvl="0" algn="l" defTabSz="889000">
            <a:lnSpc>
              <a:spcPct val="90000"/>
            </a:lnSpc>
            <a:spcBef>
              <a:spcPct val="0"/>
            </a:spcBef>
            <a:spcAft>
              <a:spcPct val="35000"/>
            </a:spcAft>
          </a:pPr>
          <a:r>
            <a:rPr lang="en-GB" sz="2000" kern="1200" dirty="0" smtClean="0"/>
            <a:t>Oxygen usage </a:t>
          </a:r>
          <a:r>
            <a:rPr lang="en-GB" sz="2000" kern="1200" dirty="0" smtClean="0">
              <a:solidFill>
                <a:schemeClr val="tx1"/>
              </a:solidFill>
            </a:rPr>
            <a:t>is 0,96 kg/day</a:t>
          </a:r>
          <a:r>
            <a:rPr lang="en-GB" sz="2000" kern="1200" dirty="0" smtClean="0"/>
            <a:t> , quite similar to CO2 generation</a:t>
          </a:r>
          <a:endParaRPr lang="es-CO" sz="2000" kern="1200" dirty="0" smtClean="0"/>
        </a:p>
      </dsp:txBody>
      <dsp:txXfrm>
        <a:off x="4625068" y="2884606"/>
        <a:ext cx="4097367" cy="1874712"/>
      </dsp:txXfrm>
    </dsp:sp>
    <dsp:sp modelId="{9AC8E769-2792-4923-8944-586EC2890780}">
      <dsp:nvSpPr>
        <dsp:cNvPr id="0" name=""/>
        <dsp:cNvSpPr/>
      </dsp:nvSpPr>
      <dsp:spPr>
        <a:xfrm>
          <a:off x="4479157" y="3103484"/>
          <a:ext cx="896299" cy="1344448"/>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70513-3BE2-4969-90B7-43DA90CF4891}">
      <dsp:nvSpPr>
        <dsp:cNvPr id="0" name=""/>
        <dsp:cNvSpPr/>
      </dsp:nvSpPr>
      <dsp:spPr>
        <a:xfrm>
          <a:off x="0" y="670598"/>
          <a:ext cx="2722802" cy="21782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7000" b="-27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251E73-239D-4065-9E36-2EE1323D923D}">
      <dsp:nvSpPr>
        <dsp:cNvPr id="0" name=""/>
        <dsp:cNvSpPr/>
      </dsp:nvSpPr>
      <dsp:spPr>
        <a:xfrm>
          <a:off x="245052" y="2631016"/>
          <a:ext cx="2423294" cy="762384"/>
        </a:xfrm>
        <a:prstGeom prst="wedgeRectCallout">
          <a:avLst>
            <a:gd name="adj1" fmla="val 20250"/>
            <a:gd name="adj2" fmla="val -607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CO" sz="2100" kern="1200" dirty="0" smtClean="0"/>
            <a:t>Henry David </a:t>
          </a:r>
          <a:r>
            <a:rPr lang="es-CO" sz="2100" kern="1200" dirty="0" err="1" smtClean="0"/>
            <a:t>Thoreau</a:t>
          </a:r>
          <a:endParaRPr lang="es-CO" sz="2100" kern="1200" dirty="0"/>
        </a:p>
      </dsp:txBody>
      <dsp:txXfrm>
        <a:off x="245052" y="2631016"/>
        <a:ext cx="2423294" cy="762384"/>
      </dsp:txXfrm>
    </dsp:sp>
    <dsp:sp modelId="{5C8B6CAD-B4C4-41E0-A3FB-AEFF759D760F}">
      <dsp:nvSpPr>
        <dsp:cNvPr id="0" name=""/>
        <dsp:cNvSpPr/>
      </dsp:nvSpPr>
      <dsp:spPr>
        <a:xfrm>
          <a:off x="2995082" y="670598"/>
          <a:ext cx="2722802" cy="2178242"/>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29000" b="-29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733F25-4245-4065-951C-226C4C797A52}">
      <dsp:nvSpPr>
        <dsp:cNvPr id="0" name=""/>
        <dsp:cNvSpPr/>
      </dsp:nvSpPr>
      <dsp:spPr>
        <a:xfrm>
          <a:off x="3240134" y="2631016"/>
          <a:ext cx="2423294" cy="762384"/>
        </a:xfrm>
        <a:prstGeom prst="wedgeRectCallout">
          <a:avLst>
            <a:gd name="adj1" fmla="val 20250"/>
            <a:gd name="adj2" fmla="val -607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CO" sz="2100" kern="1200" dirty="0" smtClean="0"/>
            <a:t>Rachel Carson</a:t>
          </a:r>
          <a:endParaRPr lang="es-CO" sz="2100" kern="1200" dirty="0"/>
        </a:p>
      </dsp:txBody>
      <dsp:txXfrm>
        <a:off x="3240134" y="2631016"/>
        <a:ext cx="2423294" cy="762384"/>
      </dsp:txXfrm>
    </dsp:sp>
    <dsp:sp modelId="{81987B78-1B8D-4851-8A20-1B959E9F8DF7}">
      <dsp:nvSpPr>
        <dsp:cNvPr id="0" name=""/>
        <dsp:cNvSpPr/>
      </dsp:nvSpPr>
      <dsp:spPr>
        <a:xfrm>
          <a:off x="5990165" y="670598"/>
          <a:ext cx="2722802" cy="217824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9000" b="-29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CAE271-B649-44A1-BF11-16EECFB442FB}">
      <dsp:nvSpPr>
        <dsp:cNvPr id="0" name=""/>
        <dsp:cNvSpPr/>
      </dsp:nvSpPr>
      <dsp:spPr>
        <a:xfrm>
          <a:off x="6235217" y="2631016"/>
          <a:ext cx="2423294" cy="762384"/>
        </a:xfrm>
        <a:prstGeom prst="wedgeRectCallout">
          <a:avLst>
            <a:gd name="adj1" fmla="val 20250"/>
            <a:gd name="adj2" fmla="val -607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CO" sz="2100" kern="1200" dirty="0" err="1" smtClean="0"/>
            <a:t>Ansel</a:t>
          </a:r>
          <a:r>
            <a:rPr lang="es-CO" sz="2100" kern="1200" dirty="0" smtClean="0"/>
            <a:t> Adams</a:t>
          </a:r>
          <a:endParaRPr lang="es-CO" sz="2100" kern="1200" dirty="0"/>
        </a:p>
      </dsp:txBody>
      <dsp:txXfrm>
        <a:off x="6235217" y="2631016"/>
        <a:ext cx="2423294" cy="7623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0B66227-6EA3-488F-8713-74E8F52B1315}" type="datetimeFigureOut">
              <a:rPr lang="es-CO" smtClean="0"/>
              <a:t>26/07/2016</a:t>
            </a:fld>
            <a:endParaRPr lang="es-CO"/>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3338E0-85AE-41CB-9564-6411F7518854}" type="slidenum">
              <a:rPr lang="es-CO" smtClean="0"/>
              <a:t>‹#›</a:t>
            </a:fld>
            <a:endParaRPr lang="es-CO"/>
          </a:p>
        </p:txBody>
      </p:sp>
    </p:spTree>
    <p:extLst>
      <p:ext uri="{BB962C8B-B14F-4D97-AF65-F5344CB8AC3E}">
        <p14:creationId xmlns:p14="http://schemas.microsoft.com/office/powerpoint/2010/main" val="755265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4BD3BC-9AAC-4386-80A5-DBE70BE906EC}" type="datetimeFigureOut">
              <a:rPr lang="es-CO" smtClean="0"/>
              <a:t>26/07/2016</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CCE6C7-8440-4411-B562-ADDBCDD829CB}" type="slidenum">
              <a:rPr lang="es-CO" smtClean="0"/>
              <a:t>‹#›</a:t>
            </a:fld>
            <a:endParaRPr lang="es-CO"/>
          </a:p>
        </p:txBody>
      </p:sp>
    </p:spTree>
    <p:extLst>
      <p:ext uri="{BB962C8B-B14F-4D97-AF65-F5344CB8AC3E}">
        <p14:creationId xmlns:p14="http://schemas.microsoft.com/office/powerpoint/2010/main" val="356823594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11CCE6C7-8440-4411-B562-ADDBCDD829CB}" type="slidenum">
              <a:rPr lang="es-CO" smtClean="0"/>
              <a:t>1</a:t>
            </a:fld>
            <a:endParaRPr lang="es-CO"/>
          </a:p>
        </p:txBody>
      </p:sp>
    </p:spTree>
    <p:extLst>
      <p:ext uri="{BB962C8B-B14F-4D97-AF65-F5344CB8AC3E}">
        <p14:creationId xmlns:p14="http://schemas.microsoft.com/office/powerpoint/2010/main" val="2647014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11CCE6C7-8440-4411-B562-ADDBCDD829CB}" type="slidenum">
              <a:rPr lang="es-CO" smtClean="0"/>
              <a:t>19</a:t>
            </a:fld>
            <a:endParaRPr lang="es-CO"/>
          </a:p>
        </p:txBody>
      </p:sp>
    </p:spTree>
    <p:extLst>
      <p:ext uri="{BB962C8B-B14F-4D97-AF65-F5344CB8AC3E}">
        <p14:creationId xmlns:p14="http://schemas.microsoft.com/office/powerpoint/2010/main" val="3682193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B0FF5C1F-4FC0-4479-BA12-2D2C157CB809}" type="datetime1">
              <a:rPr lang="es-CO" smtClean="0"/>
              <a:t>26/07/2016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3919288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A4C9DDE-17FC-442B-9C44-05E51340C253}" type="datetime1">
              <a:rPr lang="es-CO" smtClean="0"/>
              <a:t>26/07/2016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3913121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8D566E6-3656-45CD-B7A7-6C1EFEE87640}" type="datetime1">
              <a:rPr lang="es-CO" smtClean="0"/>
              <a:t>26/07/2016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2032383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FC937F37-5687-45B7-A92A-AEED6876EE7F}" type="datetime1">
              <a:rPr lang="es-CO" smtClean="0"/>
              <a:t>26/07/2016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288348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2A266F60-9764-4F70-A4C3-F9D149BF5851}" type="datetime1">
              <a:rPr lang="es-CO" smtClean="0"/>
              <a:t>26/07/2016</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1696111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56599713-616A-445A-8614-FF418804B982}" type="datetime1">
              <a:rPr lang="es-CO" smtClean="0"/>
              <a:t>26/07/2016</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3718506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A4C71C8-94D6-45FA-B33B-C151853AC567}" type="datetime1">
              <a:rPr lang="es-CO" smtClean="0"/>
              <a:t>26/07/2016</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145653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C0705D2-6EF0-4E20-AD26-D15F44E934C0}" type="datetime1">
              <a:rPr lang="es-CO" smtClean="0"/>
              <a:t>26/07/2016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2154060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4B58330-0ACD-49D0-A9AF-A375CE54F0FC}" type="datetime1">
              <a:rPr lang="es-CO" smtClean="0"/>
              <a:t>26/07/2016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2177272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D8AE03C4-C59F-4A11-ABCD-9104D24961A3}" type="datetime1">
              <a:rPr lang="es-CO" smtClean="0"/>
              <a:t>26/07/2016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1717109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7A31710-C315-49F7-B549-535F57E35E4B}" type="datetime1">
              <a:rPr lang="es-CO" smtClean="0"/>
              <a:t>26/07/2016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634DE0B-D2B7-4E80-B3FD-4CDEEEDAF0CE}" type="slidenum">
              <a:rPr lang="es-CO" smtClean="0"/>
              <a:t>‹#›</a:t>
            </a:fld>
            <a:endParaRPr lang="es-CO"/>
          </a:p>
        </p:txBody>
      </p:sp>
    </p:spTree>
    <p:extLst>
      <p:ext uri="{BB962C8B-B14F-4D97-AF65-F5344CB8AC3E}">
        <p14:creationId xmlns:p14="http://schemas.microsoft.com/office/powerpoint/2010/main" val="816718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034B11-462E-4E7E-9055-5FB8C670730F}" type="datetime1">
              <a:rPr lang="es-CO" smtClean="0"/>
              <a:t>26/07/2016</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34DE0B-D2B7-4E80-B3FD-4CDEEEDAF0CE}" type="slidenum">
              <a:rPr lang="es-CO" smtClean="0"/>
              <a:t>‹#›</a:t>
            </a:fld>
            <a:endParaRPr lang="es-CO"/>
          </a:p>
        </p:txBody>
      </p:sp>
    </p:spTree>
    <p:extLst>
      <p:ext uri="{BB962C8B-B14F-4D97-AF65-F5344CB8AC3E}">
        <p14:creationId xmlns:p14="http://schemas.microsoft.com/office/powerpoint/2010/main" val="4028553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eposadar@yahoo.com" TargetMode="External"/><Relationship Id="rId2" Type="http://schemas.openxmlformats.org/officeDocument/2006/relationships/hyperlink" Target="mailto:enrique.posada@indisa.com"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332656"/>
            <a:ext cx="8712968" cy="1872208"/>
          </a:xfrm>
        </p:spPr>
        <p:txBody>
          <a:bodyPr>
            <a:noAutofit/>
          </a:bodyPr>
          <a:lstStyle/>
          <a:p>
            <a:r>
              <a:rPr lang="en-US" sz="2800" b="1" dirty="0" smtClean="0"/>
              <a:t>TOWARDS SUSTAINABLE CITIES THROUGH A DECREASE IN CO</a:t>
            </a:r>
            <a:r>
              <a:rPr lang="en-US" sz="2800" b="1" baseline="-25000" dirty="0" smtClean="0"/>
              <a:t>2</a:t>
            </a:r>
            <a:r>
              <a:rPr lang="en-US" sz="2800" b="1" dirty="0" smtClean="0"/>
              <a:t> EMISSIONS BASED ON CREATING CONSCIOUSNESS ON HUMAN HABITS AND ITS RELATIONS TO BODY CO</a:t>
            </a:r>
            <a:r>
              <a:rPr lang="en-US" sz="2800" b="1" baseline="-25000" dirty="0" smtClean="0"/>
              <a:t>2 </a:t>
            </a:r>
            <a:r>
              <a:rPr lang="en-US" sz="2800" b="1" dirty="0" smtClean="0"/>
              <a:t>EMISSIONS AND ASSOCIATED IMPACTS </a:t>
            </a:r>
            <a:endParaRPr lang="es-CO" sz="2800" b="1" dirty="0"/>
          </a:p>
        </p:txBody>
      </p:sp>
      <p:sp>
        <p:nvSpPr>
          <p:cNvPr id="3" name="2 Subtítulo"/>
          <p:cNvSpPr>
            <a:spLocks noGrp="1"/>
          </p:cNvSpPr>
          <p:nvPr>
            <p:ph type="subTitle" idx="1"/>
          </p:nvPr>
        </p:nvSpPr>
        <p:spPr>
          <a:xfrm>
            <a:off x="1369368" y="2276872"/>
            <a:ext cx="6400800" cy="1752600"/>
          </a:xfrm>
        </p:spPr>
        <p:txBody>
          <a:bodyPr>
            <a:noAutofit/>
          </a:bodyPr>
          <a:lstStyle/>
          <a:p>
            <a:r>
              <a:rPr lang="es-CO" sz="2400" u="sng" dirty="0" smtClean="0">
                <a:solidFill>
                  <a:srgbClr val="002060"/>
                </a:solidFill>
              </a:rPr>
              <a:t>Enrique Posada R. </a:t>
            </a:r>
          </a:p>
          <a:p>
            <a:r>
              <a:rPr lang="es-CO" sz="2400" dirty="0" smtClean="0">
                <a:solidFill>
                  <a:srgbClr val="002060"/>
                </a:solidFill>
              </a:rPr>
              <a:t>Valencia </a:t>
            </a:r>
            <a:r>
              <a:rPr lang="es-CO" sz="2400" dirty="0">
                <a:solidFill>
                  <a:srgbClr val="002060"/>
                </a:solidFill>
              </a:rPr>
              <a:t>G. Gabriela, Robledo V. </a:t>
            </a:r>
            <a:r>
              <a:rPr lang="es-CO" sz="2400" dirty="0" smtClean="0">
                <a:solidFill>
                  <a:srgbClr val="002060"/>
                </a:solidFill>
              </a:rPr>
              <a:t>David</a:t>
            </a:r>
          </a:p>
          <a:p>
            <a:r>
              <a:rPr lang="es-CO" sz="2400" b="1" dirty="0" smtClean="0">
                <a:solidFill>
                  <a:srgbClr val="002060"/>
                </a:solidFill>
              </a:rPr>
              <a:t>INDISA S.A.</a:t>
            </a:r>
          </a:p>
          <a:p>
            <a:r>
              <a:rPr lang="es-CO" sz="2400" b="1" dirty="0" smtClean="0">
                <a:solidFill>
                  <a:srgbClr val="002060"/>
                </a:solidFill>
              </a:rPr>
              <a:t>Medellín, Colombia</a:t>
            </a:r>
            <a:endParaRPr lang="es-CO" sz="2400" b="1" dirty="0">
              <a:solidFill>
                <a:srgbClr val="002060"/>
              </a:solidFill>
            </a:endParaRPr>
          </a:p>
        </p:txBody>
      </p:sp>
      <p:pic>
        <p:nvPicPr>
          <p:cNvPr id="5" name="Imagen 4"/>
          <p:cNvPicPr>
            <a:picLocks noChangeAspect="1"/>
          </p:cNvPicPr>
          <p:nvPr/>
        </p:nvPicPr>
        <p:blipFill rotWithShape="1">
          <a:blip r:embed="rId3"/>
          <a:srcRect t="1287"/>
          <a:stretch/>
        </p:blipFill>
        <p:spPr>
          <a:xfrm>
            <a:off x="2051720" y="4149080"/>
            <a:ext cx="5359449" cy="2708920"/>
          </a:xfrm>
          <a:prstGeom prst="rect">
            <a:avLst/>
          </a:prstGeom>
        </p:spPr>
      </p:pic>
      <p:pic>
        <p:nvPicPr>
          <p:cNvPr id="6" name="Imagen 1"/>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713361"/>
            <a:ext cx="1620681" cy="1134317"/>
          </a:xfrm>
          <a:prstGeom prst="rect">
            <a:avLst/>
          </a:prstGeom>
        </p:spPr>
      </p:pic>
    </p:spTree>
    <p:extLst>
      <p:ext uri="{BB962C8B-B14F-4D97-AF65-F5344CB8AC3E}">
        <p14:creationId xmlns:p14="http://schemas.microsoft.com/office/powerpoint/2010/main" val="40954852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smtClean="0">
                <a:solidFill>
                  <a:srgbClr val="002060"/>
                </a:solidFill>
              </a:rPr>
              <a:t>AGENDA</a:t>
            </a:r>
            <a:endParaRPr lang="es-CO" b="1" dirty="0">
              <a:solidFill>
                <a:srgbClr val="002060"/>
              </a:solidFill>
            </a:endParaRPr>
          </a:p>
        </p:txBody>
      </p:sp>
      <p:sp>
        <p:nvSpPr>
          <p:cNvPr id="3" name="2 Marcador de contenido"/>
          <p:cNvSpPr>
            <a:spLocks noGrp="1"/>
          </p:cNvSpPr>
          <p:nvPr>
            <p:ph idx="1"/>
          </p:nvPr>
        </p:nvSpPr>
        <p:spPr>
          <a:xfrm>
            <a:off x="457200" y="1600200"/>
            <a:ext cx="8229600" cy="5069160"/>
          </a:xfrm>
        </p:spPr>
        <p:txBody>
          <a:bodyPr>
            <a:normAutofit fontScale="85000" lnSpcReduction="20000"/>
          </a:bodyPr>
          <a:lstStyle/>
          <a:p>
            <a:pPr marL="514350" indent="-514350">
              <a:buFont typeface="+mj-lt"/>
              <a:buAutoNum type="arabicPeriod"/>
            </a:pPr>
            <a:r>
              <a:rPr lang="es-CO" dirty="0" err="1" smtClean="0">
                <a:solidFill>
                  <a:srgbClr val="002060"/>
                </a:solidFill>
              </a:rPr>
              <a:t>Introduction</a:t>
            </a:r>
            <a:endParaRPr lang="es-CO" dirty="0" smtClean="0">
              <a:solidFill>
                <a:srgbClr val="002060"/>
              </a:solidFill>
            </a:endParaRPr>
          </a:p>
          <a:p>
            <a:pPr marL="971550" lvl="1" indent="-571500">
              <a:buFont typeface="+mj-lt"/>
              <a:buAutoNum type="romanLcPeriod"/>
            </a:pPr>
            <a:r>
              <a:rPr lang="es-CO" dirty="0" err="1" smtClean="0">
                <a:solidFill>
                  <a:srgbClr val="002060"/>
                </a:solidFill>
              </a:rPr>
              <a:t>Colombian</a:t>
            </a:r>
            <a:r>
              <a:rPr lang="es-CO" dirty="0" smtClean="0">
                <a:solidFill>
                  <a:srgbClr val="002060"/>
                </a:solidFill>
              </a:rPr>
              <a:t> </a:t>
            </a:r>
            <a:r>
              <a:rPr lang="es-CO" dirty="0" err="1" smtClean="0">
                <a:solidFill>
                  <a:srgbClr val="002060"/>
                </a:solidFill>
              </a:rPr>
              <a:t>Context</a:t>
            </a:r>
            <a:endParaRPr lang="es-CO" dirty="0" smtClean="0">
              <a:solidFill>
                <a:srgbClr val="002060"/>
              </a:solidFill>
            </a:endParaRPr>
          </a:p>
          <a:p>
            <a:pPr marL="971550" lvl="1" indent="-571500">
              <a:buFont typeface="+mj-lt"/>
              <a:buAutoNum type="romanLcPeriod"/>
            </a:pPr>
            <a:r>
              <a:rPr lang="es-CO" dirty="0" err="1" smtClean="0">
                <a:solidFill>
                  <a:srgbClr val="002060"/>
                </a:solidFill>
              </a:rPr>
              <a:t>World</a:t>
            </a:r>
            <a:r>
              <a:rPr lang="es-CO" dirty="0" smtClean="0">
                <a:solidFill>
                  <a:srgbClr val="002060"/>
                </a:solidFill>
              </a:rPr>
              <a:t> </a:t>
            </a:r>
            <a:r>
              <a:rPr lang="es-CO" dirty="0" err="1" smtClean="0">
                <a:solidFill>
                  <a:srgbClr val="002060"/>
                </a:solidFill>
              </a:rPr>
              <a:t>context</a:t>
            </a:r>
            <a:endParaRPr lang="es-CO" dirty="0" smtClean="0">
              <a:solidFill>
                <a:srgbClr val="002060"/>
              </a:solidFill>
            </a:endParaRPr>
          </a:p>
          <a:p>
            <a:pPr marL="971550" lvl="1" indent="-571500">
              <a:buFont typeface="+mj-lt"/>
              <a:buAutoNum type="romanLcPeriod"/>
            </a:pPr>
            <a:r>
              <a:rPr lang="es-CO" dirty="0" err="1" smtClean="0">
                <a:solidFill>
                  <a:srgbClr val="002060"/>
                </a:solidFill>
              </a:rPr>
              <a:t>Metabolism</a:t>
            </a:r>
            <a:r>
              <a:rPr lang="es-CO" dirty="0" smtClean="0">
                <a:solidFill>
                  <a:srgbClr val="002060"/>
                </a:solidFill>
              </a:rPr>
              <a:t> and CO</a:t>
            </a:r>
            <a:r>
              <a:rPr lang="es-CO" baseline="-25000" dirty="0" smtClean="0">
                <a:solidFill>
                  <a:srgbClr val="002060"/>
                </a:solidFill>
              </a:rPr>
              <a:t>2</a:t>
            </a:r>
          </a:p>
          <a:p>
            <a:pPr marL="571500" indent="-571500">
              <a:buFont typeface="+mj-lt"/>
              <a:buAutoNum type="arabicPeriod"/>
            </a:pPr>
            <a:r>
              <a:rPr lang="es-CO" dirty="0" err="1" smtClean="0">
                <a:solidFill>
                  <a:srgbClr val="002060"/>
                </a:solidFill>
              </a:rPr>
              <a:t>Impact</a:t>
            </a:r>
            <a:endParaRPr lang="es-CO" dirty="0" smtClean="0">
              <a:solidFill>
                <a:srgbClr val="002060"/>
              </a:solidFill>
            </a:endParaRPr>
          </a:p>
          <a:p>
            <a:pPr marL="971550" lvl="1" indent="-571500">
              <a:buFont typeface="+mj-lt"/>
              <a:buAutoNum type="romanLcPeriod"/>
            </a:pPr>
            <a:r>
              <a:rPr lang="en-US" dirty="0">
                <a:solidFill>
                  <a:srgbClr val="002060"/>
                </a:solidFill>
              </a:rPr>
              <a:t>Global impact of metabolic CO</a:t>
            </a:r>
            <a:r>
              <a:rPr lang="en-US" baseline="-25000" dirty="0">
                <a:solidFill>
                  <a:srgbClr val="002060"/>
                </a:solidFill>
              </a:rPr>
              <a:t>2</a:t>
            </a:r>
            <a:endParaRPr lang="es-CO" baseline="-25000" dirty="0" smtClean="0">
              <a:solidFill>
                <a:srgbClr val="002060"/>
              </a:solidFill>
            </a:endParaRPr>
          </a:p>
          <a:p>
            <a:pPr marL="571500" indent="-571500">
              <a:buFont typeface="+mj-lt"/>
              <a:buAutoNum type="arabicPeriod"/>
            </a:pPr>
            <a:r>
              <a:rPr lang="es-CO" dirty="0" err="1" smtClean="0">
                <a:solidFill>
                  <a:srgbClr val="002060"/>
                </a:solidFill>
              </a:rPr>
              <a:t>Background</a:t>
            </a:r>
            <a:endParaRPr lang="es-CO" dirty="0" smtClean="0">
              <a:solidFill>
                <a:srgbClr val="002060"/>
              </a:solidFill>
            </a:endParaRPr>
          </a:p>
          <a:p>
            <a:pPr marL="971550" lvl="1" indent="-571500">
              <a:buFont typeface="+mj-lt"/>
              <a:buAutoNum type="romanLcPeriod"/>
            </a:pPr>
            <a:r>
              <a:rPr lang="es-CO" dirty="0" err="1">
                <a:solidFill>
                  <a:srgbClr val="002060"/>
                </a:solidFill>
              </a:rPr>
              <a:t>Good</a:t>
            </a:r>
            <a:r>
              <a:rPr lang="es-CO" dirty="0">
                <a:solidFill>
                  <a:srgbClr val="002060"/>
                </a:solidFill>
              </a:rPr>
              <a:t> </a:t>
            </a:r>
            <a:r>
              <a:rPr lang="es-CO" dirty="0" err="1">
                <a:solidFill>
                  <a:srgbClr val="002060"/>
                </a:solidFill>
              </a:rPr>
              <a:t>habits</a:t>
            </a:r>
            <a:r>
              <a:rPr lang="es-CO" dirty="0">
                <a:solidFill>
                  <a:srgbClr val="002060"/>
                </a:solidFill>
              </a:rPr>
              <a:t> and </a:t>
            </a:r>
            <a:r>
              <a:rPr lang="es-CO" dirty="0" err="1">
                <a:solidFill>
                  <a:srgbClr val="002060"/>
                </a:solidFill>
              </a:rPr>
              <a:t>consciousness</a:t>
            </a:r>
            <a:endParaRPr lang="es-CO" dirty="0" smtClean="0">
              <a:solidFill>
                <a:srgbClr val="002060"/>
              </a:solidFill>
            </a:endParaRPr>
          </a:p>
          <a:p>
            <a:pPr marL="571500" indent="-571500">
              <a:buFont typeface="+mj-lt"/>
              <a:buAutoNum type="arabicPeriod"/>
            </a:pPr>
            <a:r>
              <a:rPr lang="es-CO" dirty="0" err="1" smtClean="0">
                <a:solidFill>
                  <a:srgbClr val="002060"/>
                </a:solidFill>
              </a:rPr>
              <a:t>What</a:t>
            </a:r>
            <a:r>
              <a:rPr lang="es-CO" dirty="0" smtClean="0">
                <a:solidFill>
                  <a:srgbClr val="002060"/>
                </a:solidFill>
              </a:rPr>
              <a:t> to do</a:t>
            </a:r>
          </a:p>
          <a:p>
            <a:pPr marL="971550" lvl="1" indent="-571500">
              <a:buFont typeface="+mj-lt"/>
              <a:buAutoNum type="romanLcPeriod"/>
            </a:pPr>
            <a:r>
              <a:rPr lang="es-CO" dirty="0" err="1" smtClean="0">
                <a:solidFill>
                  <a:srgbClr val="002060"/>
                </a:solidFill>
              </a:rPr>
              <a:t>Relaxed</a:t>
            </a:r>
            <a:r>
              <a:rPr lang="es-CO" dirty="0" smtClean="0">
                <a:solidFill>
                  <a:srgbClr val="002060"/>
                </a:solidFill>
              </a:rPr>
              <a:t> and </a:t>
            </a:r>
            <a:r>
              <a:rPr lang="es-CO" dirty="0" err="1" smtClean="0">
                <a:solidFill>
                  <a:srgbClr val="002060"/>
                </a:solidFill>
              </a:rPr>
              <a:t>empathic</a:t>
            </a:r>
            <a:r>
              <a:rPr lang="es-CO" dirty="0" smtClean="0">
                <a:solidFill>
                  <a:srgbClr val="002060"/>
                </a:solidFill>
              </a:rPr>
              <a:t> </a:t>
            </a:r>
            <a:r>
              <a:rPr lang="es-CO" dirty="0" err="1" smtClean="0">
                <a:solidFill>
                  <a:srgbClr val="002060"/>
                </a:solidFill>
              </a:rPr>
              <a:t>states</a:t>
            </a:r>
            <a:endParaRPr lang="es-CO" dirty="0" smtClean="0">
              <a:solidFill>
                <a:srgbClr val="002060"/>
              </a:solidFill>
            </a:endParaRPr>
          </a:p>
          <a:p>
            <a:pPr marL="971550" lvl="1" indent="-571500">
              <a:buFont typeface="+mj-lt"/>
              <a:buAutoNum type="romanLcPeriod"/>
            </a:pPr>
            <a:r>
              <a:rPr lang="es-CO" dirty="0" err="1" smtClean="0">
                <a:solidFill>
                  <a:srgbClr val="002060"/>
                </a:solidFill>
              </a:rPr>
              <a:t>Awareness</a:t>
            </a:r>
            <a:endParaRPr lang="es-CO" dirty="0" smtClean="0">
              <a:solidFill>
                <a:srgbClr val="002060"/>
              </a:solidFill>
            </a:endParaRPr>
          </a:p>
          <a:p>
            <a:pPr marL="571500" indent="-571500">
              <a:buFont typeface="+mj-lt"/>
              <a:buAutoNum type="arabicPeriod"/>
            </a:pPr>
            <a:r>
              <a:rPr lang="es-CO" dirty="0" err="1" smtClean="0">
                <a:solidFill>
                  <a:srgbClr val="002060"/>
                </a:solidFill>
              </a:rPr>
              <a:t>Conclusion</a:t>
            </a:r>
            <a:endParaRPr lang="es-CO" dirty="0" smtClean="0">
              <a:solidFill>
                <a:srgbClr val="002060"/>
              </a:solidFill>
            </a:endParaRPr>
          </a:p>
          <a:p>
            <a:pPr marL="400050" lvl="1" indent="0">
              <a:buNone/>
            </a:pPr>
            <a:endParaRPr lang="es-CO" dirty="0" smtClean="0"/>
          </a:p>
          <a:p>
            <a:pPr marL="971550" lvl="1" indent="-571500">
              <a:buFont typeface="+mj-lt"/>
              <a:buAutoNum type="romanLcPeriod"/>
            </a:pPr>
            <a:endParaRPr lang="es-CO" dirty="0" smtClean="0"/>
          </a:p>
          <a:p>
            <a:pPr marL="400050" lvl="1" indent="0">
              <a:buNone/>
            </a:pPr>
            <a:endParaRPr lang="es-CO" dirty="0" smtClean="0"/>
          </a:p>
          <a:p>
            <a:pPr marL="971550" lvl="1" indent="-571500">
              <a:buFont typeface="+mj-lt"/>
              <a:buAutoNum type="romanLcPeriod"/>
            </a:pPr>
            <a:endParaRPr lang="es-CO" dirty="0" smtClean="0"/>
          </a:p>
        </p:txBody>
      </p:sp>
      <p:sp>
        <p:nvSpPr>
          <p:cNvPr id="5" name="4 Marcador de número de diapositiva"/>
          <p:cNvSpPr>
            <a:spLocks noGrp="1"/>
          </p:cNvSpPr>
          <p:nvPr>
            <p:ph type="sldNum" sz="quarter" idx="12"/>
          </p:nvPr>
        </p:nvSpPr>
        <p:spPr/>
        <p:txBody>
          <a:bodyPr/>
          <a:lstStyle/>
          <a:p>
            <a:fld id="{5634DE0B-D2B7-4E80-B3FD-4CDEEEDAF0CE}" type="slidenum">
              <a:rPr lang="es-CO" smtClean="0"/>
              <a:t>2</a:t>
            </a:fld>
            <a:endParaRPr lang="es-CO"/>
          </a:p>
        </p:txBody>
      </p:sp>
    </p:spTree>
    <p:extLst>
      <p:ext uri="{BB962C8B-B14F-4D97-AF65-F5344CB8AC3E}">
        <p14:creationId xmlns:p14="http://schemas.microsoft.com/office/powerpoint/2010/main" val="1448126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5634DE0B-D2B7-4E80-B3FD-4CDEEEDAF0CE}" type="slidenum">
              <a:rPr lang="es-CO" smtClean="0"/>
              <a:t>3</a:t>
            </a:fld>
            <a:endParaRPr lang="es-CO"/>
          </a:p>
        </p:txBody>
      </p:sp>
      <p:sp>
        <p:nvSpPr>
          <p:cNvPr id="7" name="1 Título"/>
          <p:cNvSpPr>
            <a:spLocks noGrp="1"/>
          </p:cNvSpPr>
          <p:nvPr>
            <p:ph type="title"/>
          </p:nvPr>
        </p:nvSpPr>
        <p:spPr>
          <a:xfrm>
            <a:off x="467544" y="476672"/>
            <a:ext cx="8229600" cy="922114"/>
          </a:xfrm>
        </p:spPr>
        <p:txBody>
          <a:bodyPr>
            <a:normAutofit/>
          </a:bodyPr>
          <a:lstStyle/>
          <a:p>
            <a:r>
              <a:rPr lang="es-CO" b="1" dirty="0" err="1" smtClean="0"/>
              <a:t>Colombian</a:t>
            </a:r>
            <a:r>
              <a:rPr lang="es-CO" dirty="0" smtClean="0"/>
              <a:t> </a:t>
            </a:r>
            <a:r>
              <a:rPr lang="es-CO" b="1" dirty="0" err="1" smtClean="0"/>
              <a:t>Context</a:t>
            </a:r>
            <a:endParaRPr lang="es-CO" b="1" dirty="0"/>
          </a:p>
        </p:txBody>
      </p:sp>
      <p:sp>
        <p:nvSpPr>
          <p:cNvPr id="8" name="7 CuadroTexto"/>
          <p:cNvSpPr txBox="1"/>
          <p:nvPr/>
        </p:nvSpPr>
        <p:spPr>
          <a:xfrm>
            <a:off x="0" y="0"/>
            <a:ext cx="3213700" cy="646331"/>
          </a:xfrm>
          <a:prstGeom prst="rect">
            <a:avLst/>
          </a:prstGeom>
          <a:noFill/>
        </p:spPr>
        <p:txBody>
          <a:bodyPr wrap="none" rtlCol="0">
            <a:spAutoFit/>
          </a:bodyPr>
          <a:lstStyle/>
          <a:p>
            <a:r>
              <a:rPr lang="es-CO" sz="3600" dirty="0" smtClean="0">
                <a:solidFill>
                  <a:srgbClr val="002060"/>
                </a:solidFill>
              </a:rPr>
              <a:t>INTRODUCTION</a:t>
            </a:r>
            <a:endParaRPr lang="es-CO" dirty="0">
              <a:solidFill>
                <a:srgbClr val="002060"/>
              </a:solidFill>
            </a:endParaRPr>
          </a:p>
        </p:txBody>
      </p:sp>
      <p:pic>
        <p:nvPicPr>
          <p:cNvPr id="10" name="Picture 2" descr="C:\Users\marangom\Documents\TRABAJO\INDISA\CO2 Thailand\Imágenes\COLOMBIA IN THE WORL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68760"/>
            <a:ext cx="7416824" cy="3955639"/>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2279818" y="5085184"/>
            <a:ext cx="5471966" cy="163121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s-CO" sz="2000" dirty="0" smtClean="0"/>
              <a:t>Total </a:t>
            </a:r>
            <a:r>
              <a:rPr lang="es-CO" sz="2000" dirty="0" err="1" smtClean="0"/>
              <a:t>planet</a:t>
            </a:r>
            <a:r>
              <a:rPr lang="es-CO" sz="2000" dirty="0" smtClean="0"/>
              <a:t> CO</a:t>
            </a:r>
            <a:r>
              <a:rPr lang="es-CO" sz="2000" baseline="-25000" dirty="0" smtClean="0"/>
              <a:t>2</a:t>
            </a:r>
            <a:r>
              <a:rPr lang="es-CO" sz="2000" dirty="0" smtClean="0"/>
              <a:t> </a:t>
            </a:r>
            <a:r>
              <a:rPr lang="es-CO" sz="2000" dirty="0" err="1" smtClean="0"/>
              <a:t>emissions</a:t>
            </a:r>
            <a:r>
              <a:rPr lang="es-CO" sz="2000" dirty="0" smtClean="0"/>
              <a:t>: </a:t>
            </a:r>
          </a:p>
          <a:p>
            <a:pPr algn="just"/>
            <a:r>
              <a:rPr lang="es-CO" sz="2000" b="1" dirty="0" smtClean="0"/>
              <a:t>33.535milion tonCO</a:t>
            </a:r>
            <a:r>
              <a:rPr lang="es-CO" sz="2000" b="1" baseline="-25000" dirty="0" smtClean="0"/>
              <a:t>2</a:t>
            </a:r>
            <a:r>
              <a:rPr lang="es-CO" sz="2000" b="1" dirty="0" smtClean="0"/>
              <a:t>eq</a:t>
            </a:r>
          </a:p>
          <a:p>
            <a:pPr algn="just"/>
            <a:endParaRPr lang="es-CO" sz="2000" dirty="0" smtClean="0"/>
          </a:p>
          <a:p>
            <a:pPr algn="just"/>
            <a:r>
              <a:rPr lang="es-CO" sz="2000" dirty="0" smtClean="0"/>
              <a:t>Colombia </a:t>
            </a:r>
            <a:r>
              <a:rPr lang="es-CO" sz="2000" dirty="0" err="1" smtClean="0"/>
              <a:t>contributes</a:t>
            </a:r>
            <a:r>
              <a:rPr lang="es-CO" sz="2000" dirty="0" smtClean="0"/>
              <a:t> </a:t>
            </a:r>
            <a:r>
              <a:rPr lang="es-CO" sz="2000" dirty="0" err="1" smtClean="0"/>
              <a:t>the</a:t>
            </a:r>
            <a:r>
              <a:rPr lang="es-CO" sz="2000" dirty="0" smtClean="0"/>
              <a:t> </a:t>
            </a:r>
            <a:r>
              <a:rPr lang="es-CO" sz="2000" b="1" dirty="0" smtClean="0"/>
              <a:t>0,37% </a:t>
            </a:r>
            <a:r>
              <a:rPr lang="es-CO" sz="2000" dirty="0" smtClean="0"/>
              <a:t>of </a:t>
            </a:r>
            <a:r>
              <a:rPr lang="es-CO" sz="2000" dirty="0" err="1" smtClean="0"/>
              <a:t>these</a:t>
            </a:r>
            <a:r>
              <a:rPr lang="es-CO" sz="2000" dirty="0" smtClean="0"/>
              <a:t> </a:t>
            </a:r>
            <a:r>
              <a:rPr lang="es-CO" sz="2000" dirty="0" err="1" smtClean="0"/>
              <a:t>emissions</a:t>
            </a:r>
            <a:r>
              <a:rPr lang="es-CO" sz="2000" dirty="0" smtClean="0"/>
              <a:t>, </a:t>
            </a:r>
            <a:r>
              <a:rPr lang="es-CO" sz="2000" dirty="0" err="1" smtClean="0"/>
              <a:t>occupying</a:t>
            </a:r>
            <a:r>
              <a:rPr lang="es-CO" sz="2000" dirty="0" smtClean="0"/>
              <a:t> </a:t>
            </a:r>
            <a:r>
              <a:rPr lang="es-CO" sz="2000" dirty="0" err="1" smtClean="0"/>
              <a:t>the</a:t>
            </a:r>
            <a:r>
              <a:rPr lang="es-CO" sz="2000" dirty="0" smtClean="0"/>
              <a:t> </a:t>
            </a:r>
            <a:r>
              <a:rPr lang="es-CO" sz="2000" b="1" dirty="0" smtClean="0"/>
              <a:t>51 position in </a:t>
            </a:r>
            <a:r>
              <a:rPr lang="es-CO" sz="2000" b="1" dirty="0" err="1" smtClean="0"/>
              <a:t>the</a:t>
            </a:r>
            <a:r>
              <a:rPr lang="es-CO" sz="2000" b="1" dirty="0" smtClean="0"/>
              <a:t> </a:t>
            </a:r>
            <a:r>
              <a:rPr lang="es-CO" sz="2000" b="1" dirty="0" err="1" smtClean="0"/>
              <a:t>World</a:t>
            </a:r>
            <a:endParaRPr lang="es-CO" sz="2000" b="1" baseline="-25000" dirty="0"/>
          </a:p>
        </p:txBody>
      </p:sp>
    </p:spTree>
    <p:extLst>
      <p:ext uri="{BB962C8B-B14F-4D97-AF65-F5344CB8AC3E}">
        <p14:creationId xmlns:p14="http://schemas.microsoft.com/office/powerpoint/2010/main" val="3642127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1143000"/>
          </a:xfrm>
        </p:spPr>
        <p:txBody>
          <a:bodyPr>
            <a:normAutofit/>
          </a:bodyPr>
          <a:lstStyle/>
          <a:p>
            <a:r>
              <a:rPr lang="es-CO" b="1" dirty="0" err="1" smtClean="0"/>
              <a:t>Metabolism</a:t>
            </a:r>
            <a:r>
              <a:rPr lang="es-CO" b="1" dirty="0" smtClean="0"/>
              <a:t> and CO2</a:t>
            </a:r>
            <a:endParaRPr lang="es-CO" b="1" dirty="0"/>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4107226045"/>
              </p:ext>
            </p:extLst>
          </p:nvPr>
        </p:nvGraphicFramePr>
        <p:xfrm>
          <a:off x="107504" y="1412776"/>
          <a:ext cx="8784976" cy="51137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11 CuadroTexto"/>
          <p:cNvSpPr txBox="1"/>
          <p:nvPr/>
        </p:nvSpPr>
        <p:spPr>
          <a:xfrm>
            <a:off x="0" y="0"/>
            <a:ext cx="3213700" cy="646331"/>
          </a:xfrm>
          <a:prstGeom prst="rect">
            <a:avLst/>
          </a:prstGeom>
          <a:noFill/>
        </p:spPr>
        <p:txBody>
          <a:bodyPr wrap="none" rtlCol="0">
            <a:spAutoFit/>
          </a:bodyPr>
          <a:lstStyle/>
          <a:p>
            <a:r>
              <a:rPr lang="es-CO" sz="3600" dirty="0" smtClean="0">
                <a:solidFill>
                  <a:srgbClr val="002060"/>
                </a:solidFill>
              </a:rPr>
              <a:t>INTRODUCTION</a:t>
            </a:r>
            <a:endParaRPr lang="es-CO" dirty="0">
              <a:solidFill>
                <a:srgbClr val="002060"/>
              </a:solidFill>
            </a:endParaRPr>
          </a:p>
        </p:txBody>
      </p:sp>
      <p:sp>
        <p:nvSpPr>
          <p:cNvPr id="9" name="8 Marcador de número de diapositiva"/>
          <p:cNvSpPr>
            <a:spLocks noGrp="1"/>
          </p:cNvSpPr>
          <p:nvPr>
            <p:ph type="sldNum" sz="quarter" idx="12"/>
          </p:nvPr>
        </p:nvSpPr>
        <p:spPr/>
        <p:txBody>
          <a:bodyPr/>
          <a:lstStyle/>
          <a:p>
            <a:fld id="{5634DE0B-D2B7-4E80-B3FD-4CDEEEDAF0CE}" type="slidenum">
              <a:rPr lang="es-CO" smtClean="0"/>
              <a:t>4</a:t>
            </a:fld>
            <a:endParaRPr lang="es-CO"/>
          </a:p>
        </p:txBody>
      </p:sp>
    </p:spTree>
    <p:extLst>
      <p:ext uri="{BB962C8B-B14F-4D97-AF65-F5344CB8AC3E}">
        <p14:creationId xmlns:p14="http://schemas.microsoft.com/office/powerpoint/2010/main" val="3632386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dirty="0" err="1" smtClean="0"/>
              <a:t>Metabolism</a:t>
            </a:r>
            <a:r>
              <a:rPr lang="es-CO" b="1" dirty="0" smtClean="0"/>
              <a:t> and CO2</a:t>
            </a:r>
            <a:endParaRPr lang="es-CO" b="1" dirty="0"/>
          </a:p>
        </p:txBody>
      </p:sp>
      <p:graphicFrame>
        <p:nvGraphicFramePr>
          <p:cNvPr id="7" name="6 Tabla"/>
          <p:cNvGraphicFramePr>
            <a:graphicFrameLocks noGrp="1"/>
          </p:cNvGraphicFramePr>
          <p:nvPr>
            <p:extLst>
              <p:ext uri="{D42A27DB-BD31-4B8C-83A1-F6EECF244321}">
                <p14:modId xmlns:p14="http://schemas.microsoft.com/office/powerpoint/2010/main" val="225420308"/>
              </p:ext>
            </p:extLst>
          </p:nvPr>
        </p:nvGraphicFramePr>
        <p:xfrm>
          <a:off x="539552" y="1916832"/>
          <a:ext cx="7488831" cy="4663036"/>
        </p:xfrm>
        <a:graphic>
          <a:graphicData uri="http://schemas.openxmlformats.org/drawingml/2006/table">
            <a:tbl>
              <a:tblPr firstRow="1" firstCol="1" bandRow="1">
                <a:tableStyleId>{3B4B98B0-60AC-42C2-AFA5-B58CD77FA1E5}</a:tableStyleId>
              </a:tblPr>
              <a:tblGrid>
                <a:gridCol w="2761521"/>
                <a:gridCol w="1308995"/>
                <a:gridCol w="1708583"/>
                <a:gridCol w="1709732"/>
              </a:tblGrid>
              <a:tr h="333074">
                <a:tc>
                  <a:txBody>
                    <a:bodyPr/>
                    <a:lstStyle/>
                    <a:p>
                      <a:pPr algn="ctr">
                        <a:lnSpc>
                          <a:spcPct val="107000"/>
                        </a:lnSpc>
                        <a:spcAft>
                          <a:spcPts val="0"/>
                        </a:spcAft>
                      </a:pPr>
                      <a:r>
                        <a:rPr lang="es-CO" sz="1800" dirty="0" err="1">
                          <a:effectLst/>
                        </a:rPr>
                        <a:t>Parameter</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units</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dirty="0" err="1">
                          <a:effectLst/>
                        </a:rPr>
                        <a:t>Inspired</a:t>
                      </a:r>
                      <a:r>
                        <a:rPr lang="es-CO" sz="1800" dirty="0">
                          <a:effectLst/>
                        </a:rPr>
                        <a:t> air</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Expulsed air</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dirty="0">
                          <a:effectLst/>
                        </a:rPr>
                        <a:t>O</a:t>
                      </a:r>
                      <a:r>
                        <a:rPr lang="es-CO" sz="1800" baseline="-25000" dirty="0">
                          <a:effectLst/>
                        </a:rPr>
                        <a:t>2</a:t>
                      </a:r>
                      <a:endParaRPr lang="es-CO" sz="1800" baseline="-250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 vol</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dirty="0">
                          <a:effectLst/>
                        </a:rPr>
                        <a:t>20,93</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15,26</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dirty="0">
                          <a:effectLst/>
                        </a:rPr>
                        <a:t>CO</a:t>
                      </a:r>
                      <a:r>
                        <a:rPr lang="es-CO" sz="1800" baseline="-25000" dirty="0">
                          <a:effectLst/>
                        </a:rPr>
                        <a:t>2</a:t>
                      </a:r>
                      <a:endParaRPr lang="es-CO" sz="1800" baseline="-250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 vol</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dirty="0">
                          <a:effectLst/>
                        </a:rPr>
                        <a:t>0,04</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3,42</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dirty="0">
                          <a:effectLst/>
                        </a:rPr>
                        <a:t>N</a:t>
                      </a:r>
                      <a:r>
                        <a:rPr lang="es-CO" sz="1800" baseline="-25000" dirty="0">
                          <a:effectLst/>
                        </a:rPr>
                        <a:t>2</a:t>
                      </a:r>
                      <a:endParaRPr lang="es-CO" sz="1800" baseline="-250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 vol</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78,53</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75,13</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dirty="0">
                          <a:effectLst/>
                        </a:rPr>
                        <a:t>H</a:t>
                      </a:r>
                      <a:r>
                        <a:rPr lang="es-CO" sz="1800" baseline="-25000" dirty="0">
                          <a:effectLst/>
                        </a:rPr>
                        <a:t>2</a:t>
                      </a:r>
                      <a:r>
                        <a:rPr lang="es-CO" sz="1800" dirty="0">
                          <a:effectLst/>
                        </a:rPr>
                        <a:t>O</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 vol</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0,50</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dirty="0">
                          <a:effectLst/>
                        </a:rPr>
                        <a:t>6,19</a:t>
                      </a:r>
                      <a:endParaRPr lang="es-CO" sz="1800" dirty="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dirty="0" err="1">
                          <a:effectLst/>
                        </a:rPr>
                        <a:t>Breathing</a:t>
                      </a:r>
                      <a:r>
                        <a:rPr lang="es-CO" sz="1800" dirty="0">
                          <a:effectLst/>
                        </a:rPr>
                        <a:t> </a:t>
                      </a:r>
                      <a:r>
                        <a:rPr lang="es-CO" sz="1800" dirty="0" err="1">
                          <a:effectLst/>
                        </a:rPr>
                        <a:t>rate</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times/min</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15,0</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15,0</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a:effectLst/>
                        </a:rPr>
                        <a:t>Temperature</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°C</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21,0</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36,0</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a:effectLst/>
                        </a:rPr>
                        <a:t>Gas density at 1 atm</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kg/m3</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1,193</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1,125</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a:effectLst/>
                        </a:rPr>
                        <a:t>Volume in each breathing</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m3</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0,00060</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0,00066</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a:effectLst/>
                        </a:rPr>
                        <a:t>Mass flow</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kg/hr</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0,644</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0,667</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dirty="0">
                          <a:effectLst/>
                        </a:rPr>
                        <a:t>O</a:t>
                      </a:r>
                      <a:r>
                        <a:rPr lang="es-CO" sz="1800" baseline="-25000" dirty="0">
                          <a:effectLst/>
                        </a:rPr>
                        <a:t>2 </a:t>
                      </a:r>
                      <a:r>
                        <a:rPr lang="es-CO" sz="1800" dirty="0" err="1">
                          <a:effectLst/>
                        </a:rPr>
                        <a:t>flow</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kg/hr</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0,15</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0,11</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dirty="0">
                          <a:effectLst/>
                        </a:rPr>
                        <a:t>CO</a:t>
                      </a:r>
                      <a:r>
                        <a:rPr lang="es-CO" sz="1800" baseline="-25000" dirty="0">
                          <a:effectLst/>
                        </a:rPr>
                        <a:t>2</a:t>
                      </a:r>
                      <a:r>
                        <a:rPr lang="es-CO" sz="1800" dirty="0">
                          <a:effectLst/>
                        </a:rPr>
                        <a:t> </a:t>
                      </a:r>
                      <a:r>
                        <a:rPr lang="es-CO" sz="1800" dirty="0" err="1">
                          <a:effectLst/>
                        </a:rPr>
                        <a:t>flow</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kg/hr</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0,00039</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0,03519</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dirty="0">
                          <a:effectLst/>
                        </a:rPr>
                        <a:t>N</a:t>
                      </a:r>
                      <a:r>
                        <a:rPr lang="es-CO" sz="1800" baseline="-25000" dirty="0">
                          <a:effectLst/>
                        </a:rPr>
                        <a:t>2</a:t>
                      </a:r>
                      <a:r>
                        <a:rPr lang="es-CO" sz="1800" dirty="0">
                          <a:effectLst/>
                        </a:rPr>
                        <a:t> </a:t>
                      </a:r>
                      <a:r>
                        <a:rPr lang="es-CO" sz="1800" dirty="0" err="1">
                          <a:effectLst/>
                        </a:rPr>
                        <a:t>flow</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kg/hr</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0,49</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0,49</a:t>
                      </a:r>
                      <a:endParaRPr lang="es-CO" sz="1800">
                        <a:effectLst/>
                        <a:latin typeface="Times New Roman"/>
                        <a:ea typeface="Times New Roman"/>
                      </a:endParaRPr>
                    </a:p>
                  </a:txBody>
                  <a:tcPr marL="44450" marR="44450" marT="0" marB="0" anchor="ctr"/>
                </a:tc>
              </a:tr>
              <a:tr h="333074">
                <a:tc>
                  <a:txBody>
                    <a:bodyPr/>
                    <a:lstStyle/>
                    <a:p>
                      <a:pPr algn="ctr">
                        <a:lnSpc>
                          <a:spcPct val="107000"/>
                        </a:lnSpc>
                        <a:spcAft>
                          <a:spcPts val="0"/>
                        </a:spcAft>
                      </a:pPr>
                      <a:r>
                        <a:rPr lang="es-CO" sz="1800" dirty="0">
                          <a:effectLst/>
                        </a:rPr>
                        <a:t>H</a:t>
                      </a:r>
                      <a:r>
                        <a:rPr lang="es-CO" sz="1800" baseline="-25000" dirty="0">
                          <a:effectLst/>
                        </a:rPr>
                        <a:t>2</a:t>
                      </a:r>
                      <a:r>
                        <a:rPr lang="es-CO" sz="1800" dirty="0">
                          <a:effectLst/>
                        </a:rPr>
                        <a:t>O </a:t>
                      </a:r>
                      <a:r>
                        <a:rPr lang="es-CO" sz="1800" dirty="0" err="1">
                          <a:effectLst/>
                        </a:rPr>
                        <a:t>flow</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dirty="0">
                          <a:effectLst/>
                        </a:rPr>
                        <a:t>kg/</a:t>
                      </a:r>
                      <a:r>
                        <a:rPr lang="es-CO" sz="1800" dirty="0" err="1">
                          <a:effectLst/>
                        </a:rPr>
                        <a:t>hr</a:t>
                      </a:r>
                      <a:endParaRPr lang="es-CO" sz="1800" dirty="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a:effectLst/>
                        </a:rPr>
                        <a:t>0,0020</a:t>
                      </a:r>
                      <a:endParaRPr lang="es-CO" sz="1800">
                        <a:effectLst/>
                        <a:latin typeface="Times New Roman"/>
                        <a:ea typeface="Times New Roman"/>
                      </a:endParaRPr>
                    </a:p>
                  </a:txBody>
                  <a:tcPr marL="44450" marR="44450" marT="0" marB="0" anchor="ctr"/>
                </a:tc>
                <a:tc>
                  <a:txBody>
                    <a:bodyPr/>
                    <a:lstStyle/>
                    <a:p>
                      <a:pPr algn="ctr">
                        <a:lnSpc>
                          <a:spcPct val="107000"/>
                        </a:lnSpc>
                        <a:spcAft>
                          <a:spcPts val="0"/>
                        </a:spcAft>
                      </a:pPr>
                      <a:r>
                        <a:rPr lang="es-CO" sz="1800" dirty="0">
                          <a:effectLst/>
                        </a:rPr>
                        <a:t>0,0261</a:t>
                      </a:r>
                      <a:endParaRPr lang="es-CO" sz="1800" dirty="0">
                        <a:effectLst/>
                        <a:latin typeface="Times New Roman"/>
                        <a:ea typeface="Times New Roman"/>
                      </a:endParaRPr>
                    </a:p>
                  </a:txBody>
                  <a:tcPr marL="44450" marR="44450" marT="0" marB="0" anchor="ctr"/>
                </a:tc>
              </a:tr>
            </a:tbl>
          </a:graphicData>
        </a:graphic>
      </p:graphicFrame>
      <p:sp>
        <p:nvSpPr>
          <p:cNvPr id="8" name="7 CuadroTexto"/>
          <p:cNvSpPr txBox="1"/>
          <p:nvPr/>
        </p:nvSpPr>
        <p:spPr>
          <a:xfrm>
            <a:off x="2411760" y="1376553"/>
            <a:ext cx="3869585" cy="369332"/>
          </a:xfrm>
          <a:prstGeom prst="rect">
            <a:avLst/>
          </a:prstGeom>
          <a:noFill/>
        </p:spPr>
        <p:txBody>
          <a:bodyPr wrap="none" rtlCol="0">
            <a:spAutoFit/>
          </a:bodyPr>
          <a:lstStyle/>
          <a:p>
            <a:r>
              <a:rPr lang="es-CO" b="1" dirty="0" smtClean="0"/>
              <a:t>Gas </a:t>
            </a:r>
            <a:r>
              <a:rPr lang="es-CO" b="1" dirty="0" err="1" smtClean="0"/>
              <a:t>Exchanges</a:t>
            </a:r>
            <a:r>
              <a:rPr lang="es-CO" b="1" dirty="0" smtClean="0"/>
              <a:t> in </a:t>
            </a:r>
            <a:r>
              <a:rPr lang="es-CO" b="1" dirty="0" err="1" smtClean="0"/>
              <a:t>the</a:t>
            </a:r>
            <a:r>
              <a:rPr lang="es-CO" b="1" dirty="0" smtClean="0"/>
              <a:t> </a:t>
            </a:r>
            <a:r>
              <a:rPr lang="es-CO" b="1" dirty="0" err="1" smtClean="0"/>
              <a:t>breathing</a:t>
            </a:r>
            <a:r>
              <a:rPr lang="es-CO" b="1" dirty="0" smtClean="0"/>
              <a:t> </a:t>
            </a:r>
            <a:r>
              <a:rPr lang="es-CO" b="1" dirty="0" err="1" smtClean="0"/>
              <a:t>system</a:t>
            </a:r>
            <a:endParaRPr lang="es-CO" b="1" dirty="0"/>
          </a:p>
        </p:txBody>
      </p:sp>
      <p:sp>
        <p:nvSpPr>
          <p:cNvPr id="12" name="11 CuadroTexto"/>
          <p:cNvSpPr txBox="1"/>
          <p:nvPr/>
        </p:nvSpPr>
        <p:spPr>
          <a:xfrm>
            <a:off x="0" y="0"/>
            <a:ext cx="3213700" cy="646331"/>
          </a:xfrm>
          <a:prstGeom prst="rect">
            <a:avLst/>
          </a:prstGeom>
          <a:noFill/>
        </p:spPr>
        <p:txBody>
          <a:bodyPr wrap="none" rtlCol="0">
            <a:spAutoFit/>
          </a:bodyPr>
          <a:lstStyle/>
          <a:p>
            <a:r>
              <a:rPr lang="es-CO" sz="3600" dirty="0" smtClean="0">
                <a:solidFill>
                  <a:srgbClr val="002060"/>
                </a:solidFill>
              </a:rPr>
              <a:t>INTRODUCTION</a:t>
            </a:r>
            <a:endParaRPr lang="es-CO" dirty="0">
              <a:solidFill>
                <a:srgbClr val="002060"/>
              </a:solidFill>
            </a:endParaRPr>
          </a:p>
        </p:txBody>
      </p:sp>
      <p:sp>
        <p:nvSpPr>
          <p:cNvPr id="9" name="8 Marcador de número de diapositiva"/>
          <p:cNvSpPr>
            <a:spLocks noGrp="1"/>
          </p:cNvSpPr>
          <p:nvPr>
            <p:ph type="sldNum" sz="quarter" idx="12"/>
          </p:nvPr>
        </p:nvSpPr>
        <p:spPr/>
        <p:txBody>
          <a:bodyPr/>
          <a:lstStyle/>
          <a:p>
            <a:fld id="{5634DE0B-D2B7-4E80-B3FD-4CDEEEDAF0CE}" type="slidenum">
              <a:rPr lang="es-CO" smtClean="0"/>
              <a:t>5</a:t>
            </a:fld>
            <a:endParaRPr lang="es-CO"/>
          </a:p>
        </p:txBody>
      </p:sp>
    </p:spTree>
    <p:extLst>
      <p:ext uri="{BB962C8B-B14F-4D97-AF65-F5344CB8AC3E}">
        <p14:creationId xmlns:p14="http://schemas.microsoft.com/office/powerpoint/2010/main" val="33189766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8128" y="290207"/>
            <a:ext cx="8229600" cy="1143000"/>
          </a:xfrm>
        </p:spPr>
        <p:txBody>
          <a:bodyPr/>
          <a:lstStyle/>
          <a:p>
            <a:r>
              <a:rPr lang="es-CO" b="1" dirty="0" err="1" smtClean="0"/>
              <a:t>Metabolism</a:t>
            </a:r>
            <a:r>
              <a:rPr lang="es-CO" b="1" dirty="0" smtClean="0"/>
              <a:t> and CO2</a:t>
            </a:r>
            <a:endParaRPr lang="es-CO" dirty="0"/>
          </a:p>
        </p:txBody>
      </p:sp>
      <p:sp>
        <p:nvSpPr>
          <p:cNvPr id="3" name="2 Marcador de contenido"/>
          <p:cNvSpPr>
            <a:spLocks noGrp="1"/>
          </p:cNvSpPr>
          <p:nvPr>
            <p:ph idx="1"/>
          </p:nvPr>
        </p:nvSpPr>
        <p:spPr>
          <a:xfrm>
            <a:off x="21857" y="2132856"/>
            <a:ext cx="2677935" cy="3816424"/>
          </a:xfrm>
        </p:spPr>
        <p:style>
          <a:lnRef idx="2">
            <a:schemeClr val="accent1"/>
          </a:lnRef>
          <a:fillRef idx="1">
            <a:schemeClr val="lt1"/>
          </a:fillRef>
          <a:effectRef idx="0">
            <a:schemeClr val="accent1"/>
          </a:effectRef>
          <a:fontRef idx="minor">
            <a:schemeClr val="dk1"/>
          </a:fontRef>
        </p:style>
        <p:txBody>
          <a:bodyPr>
            <a:noAutofit/>
          </a:bodyPr>
          <a:lstStyle/>
          <a:p>
            <a:pPr marL="0" indent="0" algn="just">
              <a:buNone/>
            </a:pPr>
            <a:r>
              <a:rPr lang="es-CO" sz="1800" dirty="0" smtClean="0"/>
              <a:t>In a particular </a:t>
            </a:r>
            <a:r>
              <a:rPr lang="es-CO" sz="1800" dirty="0" err="1" smtClean="0"/>
              <a:t>study</a:t>
            </a:r>
            <a:r>
              <a:rPr lang="es-CO" sz="1800" dirty="0" smtClean="0"/>
              <a:t> of 15 </a:t>
            </a:r>
            <a:r>
              <a:rPr lang="es-CO" sz="1800" dirty="0" err="1" smtClean="0"/>
              <a:t>various</a:t>
            </a:r>
            <a:r>
              <a:rPr lang="es-CO" sz="1800" dirty="0" smtClean="0"/>
              <a:t> </a:t>
            </a:r>
            <a:r>
              <a:rPr lang="es-CO" sz="1800" dirty="0" err="1" smtClean="0"/>
              <a:t>physical</a:t>
            </a:r>
            <a:r>
              <a:rPr lang="es-CO" sz="1800" dirty="0" smtClean="0"/>
              <a:t> </a:t>
            </a:r>
            <a:r>
              <a:rPr lang="es-CO" sz="1800" dirty="0" err="1" smtClean="0"/>
              <a:t>activities</a:t>
            </a:r>
            <a:r>
              <a:rPr lang="es-CO" sz="1800" dirty="0" smtClean="0"/>
              <a:t> of 275 </a:t>
            </a:r>
            <a:r>
              <a:rPr lang="es-CO" sz="1800" dirty="0" err="1" smtClean="0"/>
              <a:t>subjects</a:t>
            </a:r>
            <a:r>
              <a:rPr lang="es-CO" sz="1800" dirty="0" smtClean="0"/>
              <a:t>, </a:t>
            </a:r>
            <a:r>
              <a:rPr lang="es-CO" sz="1800" dirty="0" err="1" smtClean="0"/>
              <a:t>it</a:t>
            </a:r>
            <a:r>
              <a:rPr lang="es-CO" sz="1800" dirty="0" smtClean="0"/>
              <a:t> </a:t>
            </a:r>
            <a:r>
              <a:rPr lang="es-CO" sz="1800" dirty="0" err="1" smtClean="0"/>
              <a:t>was</a:t>
            </a:r>
            <a:r>
              <a:rPr lang="es-CO" sz="1800" dirty="0" smtClean="0"/>
              <a:t> </a:t>
            </a:r>
            <a:r>
              <a:rPr lang="es-CO" sz="1800" dirty="0" err="1" smtClean="0"/>
              <a:t>founded</a:t>
            </a:r>
            <a:r>
              <a:rPr lang="es-CO" sz="1800" dirty="0" smtClean="0"/>
              <a:t> </a:t>
            </a:r>
            <a:r>
              <a:rPr lang="es-CO" sz="1800" dirty="0" err="1" smtClean="0"/>
              <a:t>that</a:t>
            </a:r>
            <a:r>
              <a:rPr lang="es-CO" sz="1800" dirty="0" smtClean="0"/>
              <a:t> </a:t>
            </a:r>
            <a:r>
              <a:rPr lang="es-CO" sz="1800" b="1" dirty="0" err="1">
                <a:solidFill>
                  <a:schemeClr val="tx2">
                    <a:lumMod val="75000"/>
                  </a:schemeClr>
                </a:solidFill>
              </a:rPr>
              <a:t>e</a:t>
            </a:r>
            <a:r>
              <a:rPr lang="es-CO" sz="1800" b="1" dirty="0" err="1" smtClean="0">
                <a:solidFill>
                  <a:schemeClr val="tx2">
                    <a:lumMod val="75000"/>
                  </a:schemeClr>
                </a:solidFill>
              </a:rPr>
              <a:t>nergy</a:t>
            </a:r>
            <a:r>
              <a:rPr lang="es-CO" sz="1800" b="1" dirty="0" smtClean="0">
                <a:solidFill>
                  <a:schemeClr val="tx2">
                    <a:lumMod val="75000"/>
                  </a:schemeClr>
                </a:solidFill>
              </a:rPr>
              <a:t> </a:t>
            </a:r>
            <a:r>
              <a:rPr lang="es-CO" sz="1800" b="1" dirty="0" err="1" smtClean="0">
                <a:solidFill>
                  <a:schemeClr val="tx2">
                    <a:lumMod val="75000"/>
                  </a:schemeClr>
                </a:solidFill>
              </a:rPr>
              <a:t>expenditures</a:t>
            </a:r>
            <a:r>
              <a:rPr lang="es-CO" sz="1800" b="1" dirty="0" smtClean="0">
                <a:solidFill>
                  <a:schemeClr val="tx2">
                    <a:lumMod val="75000"/>
                  </a:schemeClr>
                </a:solidFill>
              </a:rPr>
              <a:t> do </a:t>
            </a:r>
            <a:r>
              <a:rPr lang="es-CO" sz="1800" b="1" dirty="0" err="1" smtClean="0">
                <a:solidFill>
                  <a:schemeClr val="tx2">
                    <a:lumMod val="75000"/>
                  </a:schemeClr>
                </a:solidFill>
              </a:rPr>
              <a:t>not</a:t>
            </a:r>
            <a:r>
              <a:rPr lang="es-CO" sz="1800" b="1" dirty="0" smtClean="0">
                <a:solidFill>
                  <a:schemeClr val="tx2">
                    <a:lumMod val="75000"/>
                  </a:schemeClr>
                </a:solidFill>
              </a:rPr>
              <a:t> </a:t>
            </a:r>
            <a:r>
              <a:rPr lang="es-CO" sz="1800" b="1" dirty="0" err="1" smtClean="0">
                <a:solidFill>
                  <a:schemeClr val="tx2">
                    <a:lumMod val="75000"/>
                  </a:schemeClr>
                </a:solidFill>
              </a:rPr>
              <a:t>correlate</a:t>
            </a:r>
            <a:r>
              <a:rPr lang="es-CO" sz="1800" b="1" dirty="0" smtClean="0">
                <a:solidFill>
                  <a:schemeClr val="tx2">
                    <a:lumMod val="75000"/>
                  </a:schemeClr>
                </a:solidFill>
              </a:rPr>
              <a:t> </a:t>
            </a:r>
            <a:r>
              <a:rPr lang="es-CO" sz="1800" b="1" dirty="0" err="1" smtClean="0">
                <a:solidFill>
                  <a:schemeClr val="tx2">
                    <a:lumMod val="75000"/>
                  </a:schemeClr>
                </a:solidFill>
              </a:rPr>
              <a:t>well</a:t>
            </a:r>
            <a:r>
              <a:rPr lang="es-CO" sz="1800" b="1" dirty="0" smtClean="0">
                <a:solidFill>
                  <a:schemeClr val="tx2">
                    <a:lumMod val="75000"/>
                  </a:schemeClr>
                </a:solidFill>
              </a:rPr>
              <a:t> </a:t>
            </a:r>
            <a:r>
              <a:rPr lang="es-CO" sz="1800" b="1" dirty="0" err="1" smtClean="0">
                <a:solidFill>
                  <a:schemeClr val="tx2">
                    <a:lumMod val="75000"/>
                  </a:schemeClr>
                </a:solidFill>
              </a:rPr>
              <a:t>with</a:t>
            </a:r>
            <a:r>
              <a:rPr lang="es-CO" sz="1800" b="1" dirty="0" smtClean="0">
                <a:solidFill>
                  <a:schemeClr val="tx2">
                    <a:lumMod val="75000"/>
                  </a:schemeClr>
                </a:solidFill>
              </a:rPr>
              <a:t> </a:t>
            </a:r>
            <a:r>
              <a:rPr lang="es-CO" sz="1800" b="1" dirty="0" err="1" smtClean="0">
                <a:solidFill>
                  <a:schemeClr val="tx2">
                    <a:lumMod val="75000"/>
                  </a:schemeClr>
                </a:solidFill>
              </a:rPr>
              <a:t>the</a:t>
            </a:r>
            <a:r>
              <a:rPr lang="es-CO" sz="1800" b="1" dirty="0" smtClean="0">
                <a:solidFill>
                  <a:schemeClr val="tx2">
                    <a:lumMod val="75000"/>
                  </a:schemeClr>
                </a:solidFill>
              </a:rPr>
              <a:t> </a:t>
            </a:r>
            <a:r>
              <a:rPr lang="es-CO" sz="1800" b="1" dirty="0" err="1" smtClean="0">
                <a:solidFill>
                  <a:schemeClr val="tx2">
                    <a:lumMod val="75000"/>
                  </a:schemeClr>
                </a:solidFill>
              </a:rPr>
              <a:t>intensity</a:t>
            </a:r>
            <a:r>
              <a:rPr lang="es-CO" sz="1800" b="1" dirty="0" smtClean="0">
                <a:solidFill>
                  <a:schemeClr val="tx2">
                    <a:lumMod val="75000"/>
                  </a:schemeClr>
                </a:solidFill>
              </a:rPr>
              <a:t> of </a:t>
            </a:r>
            <a:r>
              <a:rPr lang="es-CO" sz="1800" b="1" dirty="0" err="1" smtClean="0">
                <a:solidFill>
                  <a:schemeClr val="tx2">
                    <a:lumMod val="75000"/>
                  </a:schemeClr>
                </a:solidFill>
              </a:rPr>
              <a:t>motional</a:t>
            </a:r>
            <a:r>
              <a:rPr lang="es-CO" sz="1800" b="1" dirty="0" smtClean="0">
                <a:solidFill>
                  <a:schemeClr val="tx2">
                    <a:lumMod val="75000"/>
                  </a:schemeClr>
                </a:solidFill>
              </a:rPr>
              <a:t> </a:t>
            </a:r>
            <a:r>
              <a:rPr lang="es-CO" sz="1800" b="1" dirty="0" err="1" smtClean="0">
                <a:solidFill>
                  <a:schemeClr val="tx2">
                    <a:lumMod val="75000"/>
                  </a:schemeClr>
                </a:solidFill>
              </a:rPr>
              <a:t>activity</a:t>
            </a:r>
            <a:r>
              <a:rPr lang="es-CO" sz="1800" dirty="0" smtClean="0"/>
              <a:t> </a:t>
            </a:r>
          </a:p>
          <a:p>
            <a:pPr marL="0" indent="0" algn="just">
              <a:buNone/>
            </a:pPr>
            <a:endParaRPr lang="es-CO" sz="1800" dirty="0">
              <a:sym typeface="Wingdings" panose="05000000000000000000" pitchFamily="2" charset="2"/>
            </a:endParaRPr>
          </a:p>
          <a:p>
            <a:pPr marL="0" indent="0" algn="just">
              <a:buNone/>
            </a:pPr>
            <a:r>
              <a:rPr lang="es-CO" sz="1800" dirty="0" err="1" smtClean="0">
                <a:sym typeface="Wingdings" panose="05000000000000000000" pitchFamily="2" charset="2"/>
              </a:rPr>
              <a:t>There</a:t>
            </a:r>
            <a:r>
              <a:rPr lang="es-CO" sz="1800" dirty="0" smtClean="0">
                <a:sym typeface="Wingdings" panose="05000000000000000000" pitchFamily="2" charset="2"/>
              </a:rPr>
              <a:t> are more </a:t>
            </a:r>
            <a:r>
              <a:rPr lang="es-CO" sz="1800" dirty="0" err="1" smtClean="0">
                <a:sym typeface="Wingdings" panose="05000000000000000000" pitchFamily="2" charset="2"/>
              </a:rPr>
              <a:t>complex</a:t>
            </a:r>
            <a:r>
              <a:rPr lang="es-CO" sz="1800" dirty="0" smtClean="0">
                <a:sym typeface="Wingdings" panose="05000000000000000000" pitchFamily="2" charset="2"/>
              </a:rPr>
              <a:t> </a:t>
            </a:r>
            <a:r>
              <a:rPr lang="es-CO" sz="1800" dirty="0" err="1" smtClean="0">
                <a:sym typeface="Wingdings" panose="05000000000000000000" pitchFamily="2" charset="2"/>
              </a:rPr>
              <a:t>physiological</a:t>
            </a:r>
            <a:r>
              <a:rPr lang="es-CO" sz="1800" dirty="0" smtClean="0">
                <a:sym typeface="Wingdings" panose="05000000000000000000" pitchFamily="2" charset="2"/>
              </a:rPr>
              <a:t> and mental </a:t>
            </a:r>
            <a:r>
              <a:rPr lang="es-CO" sz="1800" dirty="0" err="1" smtClean="0">
                <a:sym typeface="Wingdings" panose="05000000000000000000" pitchFamily="2" charset="2"/>
              </a:rPr>
              <a:t>influences</a:t>
            </a:r>
            <a:r>
              <a:rPr lang="es-CO" sz="1800" dirty="0" smtClean="0">
                <a:sym typeface="Wingdings" panose="05000000000000000000" pitchFamily="2" charset="2"/>
              </a:rPr>
              <a:t> at </a:t>
            </a:r>
            <a:r>
              <a:rPr lang="es-CO" sz="1800" dirty="0" err="1" smtClean="0">
                <a:sym typeface="Wingdings" panose="05000000000000000000" pitchFamily="2" charset="2"/>
              </a:rPr>
              <a:t>work</a:t>
            </a:r>
            <a:r>
              <a:rPr lang="es-CO" sz="1800" dirty="0" smtClean="0">
                <a:sym typeface="Wingdings" panose="05000000000000000000" pitchFamily="2" charset="2"/>
              </a:rPr>
              <a:t> </a:t>
            </a:r>
            <a:r>
              <a:rPr lang="es-CO" sz="1800" dirty="0" err="1" smtClean="0">
                <a:sym typeface="Wingdings" panose="05000000000000000000" pitchFamily="2" charset="2"/>
              </a:rPr>
              <a:t>besides</a:t>
            </a:r>
            <a:r>
              <a:rPr lang="es-CO" sz="1800" dirty="0" smtClean="0">
                <a:sym typeface="Wingdings" panose="05000000000000000000" pitchFamily="2" charset="2"/>
              </a:rPr>
              <a:t>  </a:t>
            </a:r>
            <a:r>
              <a:rPr lang="es-CO" sz="1800" dirty="0" err="1" smtClean="0">
                <a:sym typeface="Wingdings" panose="05000000000000000000" pitchFamily="2" charset="2"/>
              </a:rPr>
              <a:t>observed</a:t>
            </a:r>
            <a:r>
              <a:rPr lang="es-CO" sz="1800" dirty="0" smtClean="0">
                <a:sym typeface="Wingdings" panose="05000000000000000000" pitchFamily="2" charset="2"/>
              </a:rPr>
              <a:t> </a:t>
            </a:r>
            <a:r>
              <a:rPr lang="es-CO" sz="1800" dirty="0" err="1" smtClean="0">
                <a:sym typeface="Wingdings" panose="05000000000000000000" pitchFamily="2" charset="2"/>
              </a:rPr>
              <a:t>motion</a:t>
            </a:r>
            <a:endParaRPr lang="es-CO" sz="1800" dirty="0"/>
          </a:p>
        </p:txBody>
      </p:sp>
      <p:sp>
        <p:nvSpPr>
          <p:cNvPr id="4" name="3 CuadroTexto"/>
          <p:cNvSpPr txBox="1"/>
          <p:nvPr/>
        </p:nvSpPr>
        <p:spPr>
          <a:xfrm>
            <a:off x="21857" y="6396335"/>
            <a:ext cx="9122143" cy="461665"/>
          </a:xfrm>
          <a:prstGeom prst="rect">
            <a:avLst/>
          </a:prstGeom>
          <a:noFill/>
        </p:spPr>
        <p:txBody>
          <a:bodyPr wrap="square" rtlCol="0">
            <a:spAutoFit/>
          </a:bodyPr>
          <a:lstStyle/>
          <a:p>
            <a:pPr algn="r"/>
            <a:r>
              <a:rPr lang="en-GB" sz="1200" dirty="0" err="1"/>
              <a:t>Seliger</a:t>
            </a:r>
            <a:r>
              <a:rPr lang="en-GB" sz="1200" dirty="0"/>
              <a:t> V., Energy metabolism in selected physical exercises. Internationale </a:t>
            </a:r>
            <a:r>
              <a:rPr lang="en-GB" sz="1200" dirty="0" err="1"/>
              <a:t>Zeitschrift</a:t>
            </a:r>
            <a:r>
              <a:rPr lang="en-GB" sz="1200" dirty="0"/>
              <a:t> </a:t>
            </a:r>
            <a:r>
              <a:rPr lang="en-GB" sz="1200" dirty="0" err="1"/>
              <a:t>für</a:t>
            </a:r>
            <a:r>
              <a:rPr lang="en-GB" sz="1200" dirty="0"/>
              <a:t> </a:t>
            </a:r>
            <a:r>
              <a:rPr lang="en-GB" sz="1200" dirty="0" err="1"/>
              <a:t>angewandte</a:t>
            </a:r>
            <a:r>
              <a:rPr lang="en-GB" sz="1200" dirty="0"/>
              <a:t> </a:t>
            </a:r>
            <a:r>
              <a:rPr lang="en-GB" sz="1200" dirty="0" err="1"/>
              <a:t>Physiologie</a:t>
            </a:r>
            <a:r>
              <a:rPr lang="en-GB" sz="1200" dirty="0"/>
              <a:t> </a:t>
            </a:r>
            <a:r>
              <a:rPr lang="en-GB" sz="1200" dirty="0" err="1" smtClean="0"/>
              <a:t>einschließlich</a:t>
            </a:r>
            <a:r>
              <a:rPr lang="en-GB" sz="1200" dirty="0" smtClean="0"/>
              <a:t> </a:t>
            </a:r>
            <a:r>
              <a:rPr lang="en-GB" sz="1200" dirty="0" err="1" smtClean="0"/>
              <a:t>Arbeitsphysiologie</a:t>
            </a:r>
            <a:r>
              <a:rPr lang="en-GB" sz="1200" dirty="0"/>
              <a:t>, Volume 25, Issue 2 , pp 104-120 </a:t>
            </a:r>
            <a:endParaRPr lang="es-CO" sz="1200" dirty="0"/>
          </a:p>
        </p:txBody>
      </p:sp>
      <p:sp>
        <p:nvSpPr>
          <p:cNvPr id="8" name="7 CuadroTexto"/>
          <p:cNvSpPr txBox="1"/>
          <p:nvPr/>
        </p:nvSpPr>
        <p:spPr>
          <a:xfrm>
            <a:off x="0" y="0"/>
            <a:ext cx="3213700" cy="646331"/>
          </a:xfrm>
          <a:prstGeom prst="rect">
            <a:avLst/>
          </a:prstGeom>
          <a:noFill/>
        </p:spPr>
        <p:txBody>
          <a:bodyPr wrap="none" rtlCol="0">
            <a:spAutoFit/>
          </a:bodyPr>
          <a:lstStyle/>
          <a:p>
            <a:r>
              <a:rPr lang="es-CO" sz="3600" dirty="0" smtClean="0">
                <a:solidFill>
                  <a:srgbClr val="002060"/>
                </a:solidFill>
              </a:rPr>
              <a:t>INTRODUCTION</a:t>
            </a:r>
            <a:endParaRPr lang="es-CO" dirty="0">
              <a:solidFill>
                <a:srgbClr val="002060"/>
              </a:solidFill>
            </a:endParaRPr>
          </a:p>
        </p:txBody>
      </p:sp>
      <p:sp>
        <p:nvSpPr>
          <p:cNvPr id="9" name="8 Marcador de número de diapositiva"/>
          <p:cNvSpPr>
            <a:spLocks noGrp="1"/>
          </p:cNvSpPr>
          <p:nvPr>
            <p:ph type="sldNum" sz="quarter" idx="12"/>
          </p:nvPr>
        </p:nvSpPr>
        <p:spPr/>
        <p:txBody>
          <a:bodyPr/>
          <a:lstStyle/>
          <a:p>
            <a:fld id="{5634DE0B-D2B7-4E80-B3FD-4CDEEEDAF0CE}" type="slidenum">
              <a:rPr lang="es-CO" smtClean="0"/>
              <a:t>6</a:t>
            </a:fld>
            <a:endParaRPr lang="es-CO"/>
          </a:p>
        </p:txBody>
      </p:sp>
      <p:graphicFrame>
        <p:nvGraphicFramePr>
          <p:cNvPr id="17" name="16 Tabla"/>
          <p:cNvGraphicFramePr>
            <a:graphicFrameLocks noGrp="1"/>
          </p:cNvGraphicFramePr>
          <p:nvPr>
            <p:extLst>
              <p:ext uri="{D42A27DB-BD31-4B8C-83A1-F6EECF244321}">
                <p14:modId xmlns:p14="http://schemas.microsoft.com/office/powerpoint/2010/main" val="1679384168"/>
              </p:ext>
            </p:extLst>
          </p:nvPr>
        </p:nvGraphicFramePr>
        <p:xfrm>
          <a:off x="2915816" y="1249801"/>
          <a:ext cx="6120680" cy="4984955"/>
        </p:xfrm>
        <a:graphic>
          <a:graphicData uri="http://schemas.openxmlformats.org/drawingml/2006/table">
            <a:tbl>
              <a:tblPr firstRow="1" firstCol="1" bandRow="1">
                <a:tableStyleId>{3B4B98B0-60AC-42C2-AFA5-B58CD77FA1E5}</a:tableStyleId>
              </a:tblPr>
              <a:tblGrid>
                <a:gridCol w="2736304"/>
                <a:gridCol w="1191133"/>
                <a:gridCol w="1122124"/>
                <a:gridCol w="1071119"/>
              </a:tblGrid>
              <a:tr h="393728">
                <a:tc>
                  <a:txBody>
                    <a:bodyPr/>
                    <a:lstStyle/>
                    <a:p>
                      <a:pPr algn="ctr" fontAlgn="ctr"/>
                      <a:r>
                        <a:rPr lang="es-CO" sz="1600" u="none" strike="noStrike" dirty="0" err="1">
                          <a:effectLst/>
                        </a:rPr>
                        <a:t>Activity</a:t>
                      </a:r>
                      <a:endParaRPr lang="es-CO" sz="1600" b="0" i="0" u="none" strike="noStrike" dirty="0">
                        <a:solidFill>
                          <a:srgbClr val="000000"/>
                        </a:solidFill>
                        <a:effectLst/>
                        <a:latin typeface="Calibri"/>
                      </a:endParaRPr>
                    </a:p>
                  </a:txBody>
                  <a:tcPr marL="9525" marR="9525" marT="9525" marB="0" anchor="ctr"/>
                </a:tc>
                <a:tc>
                  <a:txBody>
                    <a:bodyPr/>
                    <a:lstStyle/>
                    <a:p>
                      <a:pPr algn="ctr" fontAlgn="ctr"/>
                      <a:r>
                        <a:rPr lang="es-CO" sz="1600" u="none" strike="noStrike" dirty="0" err="1">
                          <a:effectLst/>
                        </a:rPr>
                        <a:t>Energy</a:t>
                      </a:r>
                      <a:r>
                        <a:rPr lang="es-CO" sz="1600" u="none" strike="noStrike" dirty="0">
                          <a:effectLst/>
                        </a:rPr>
                        <a:t>, kcal/h</a:t>
                      </a:r>
                      <a:endParaRPr lang="es-CO" sz="1600" b="0" i="0" u="none" strike="noStrike" dirty="0">
                        <a:solidFill>
                          <a:srgbClr val="000000"/>
                        </a:solidFill>
                        <a:effectLst/>
                        <a:latin typeface="Calibri"/>
                      </a:endParaRPr>
                    </a:p>
                  </a:txBody>
                  <a:tcPr marL="9525" marR="9525" marT="9525" marB="0" anchor="ctr"/>
                </a:tc>
                <a:tc>
                  <a:txBody>
                    <a:bodyPr/>
                    <a:lstStyle/>
                    <a:p>
                      <a:pPr algn="ctr" fontAlgn="ctr"/>
                      <a:r>
                        <a:rPr lang="en-US" sz="1600" u="none" strike="noStrike" dirty="0">
                          <a:effectLst/>
                        </a:rPr>
                        <a:t>Associated food, kg/day</a:t>
                      </a:r>
                      <a:endParaRPr lang="es-CO" sz="1600" b="0" i="0" u="none" strike="noStrike" dirty="0">
                        <a:solidFill>
                          <a:srgbClr val="000000"/>
                        </a:solidFill>
                        <a:effectLst/>
                        <a:latin typeface="Calibri"/>
                      </a:endParaRPr>
                    </a:p>
                  </a:txBody>
                  <a:tcPr marL="9525" marR="9525" marT="9525" marB="0" anchor="ctr"/>
                </a:tc>
                <a:tc>
                  <a:txBody>
                    <a:bodyPr/>
                    <a:lstStyle/>
                    <a:p>
                      <a:pPr algn="ctr" fontAlgn="ctr"/>
                      <a:r>
                        <a:rPr lang="es-CO" sz="1600" u="none" strike="noStrike" dirty="0">
                          <a:effectLst/>
                        </a:rPr>
                        <a:t>CO2, kg/</a:t>
                      </a:r>
                      <a:r>
                        <a:rPr lang="es-CO" sz="1600" u="none" strike="noStrike" dirty="0" err="1">
                          <a:effectLst/>
                        </a:rPr>
                        <a:t>day</a:t>
                      </a:r>
                      <a:endParaRPr lang="es-CO" sz="1600" b="0" i="0" u="none" strike="noStrike" dirty="0">
                        <a:solidFill>
                          <a:srgbClr val="000000"/>
                        </a:solidFill>
                        <a:effectLst/>
                        <a:latin typeface="Calibri"/>
                      </a:endParaRPr>
                    </a:p>
                  </a:txBody>
                  <a:tcPr marL="9525" marR="9525" marT="9525" marB="0" anchor="ctr"/>
                </a:tc>
              </a:tr>
              <a:tr h="393728">
                <a:tc>
                  <a:txBody>
                    <a:bodyPr/>
                    <a:lstStyle/>
                    <a:p>
                      <a:pPr algn="l" fontAlgn="ctr"/>
                      <a:r>
                        <a:rPr lang="en-US" sz="1400" u="none" strike="noStrike">
                          <a:effectLst/>
                        </a:rPr>
                        <a:t>BMR, Basal metabolic rate, woman, 30 years age, 160 cm height, 60 kg weight</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dirty="0">
                          <a:effectLst/>
                        </a:rPr>
                        <a:t>54</a:t>
                      </a:r>
                      <a:endParaRPr lang="es-CO" sz="1400" b="0" i="0" u="none" strike="noStrike" dirty="0">
                        <a:solidFill>
                          <a:srgbClr val="000000"/>
                        </a:solidFill>
                        <a:effectLst/>
                        <a:latin typeface="Calibri"/>
                      </a:endParaRPr>
                    </a:p>
                  </a:txBody>
                  <a:tcPr marL="9525" marR="9525" marT="9525" marB="0" anchor="ctr"/>
                </a:tc>
                <a:tc>
                  <a:txBody>
                    <a:bodyPr/>
                    <a:lstStyle/>
                    <a:p>
                      <a:pPr algn="ctr" fontAlgn="ctr"/>
                      <a:r>
                        <a:rPr lang="es-CO" sz="1400" u="none" strike="noStrike">
                          <a:effectLst/>
                        </a:rPr>
                        <a:t>0,24</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0,4</a:t>
                      </a:r>
                      <a:endParaRPr lang="es-CO" sz="1400" b="0" i="0" u="none" strike="noStrike">
                        <a:solidFill>
                          <a:srgbClr val="000000"/>
                        </a:solidFill>
                        <a:effectLst/>
                        <a:latin typeface="Calibri"/>
                      </a:endParaRPr>
                    </a:p>
                  </a:txBody>
                  <a:tcPr marL="9525" marR="9525" marT="9525" marB="0" anchor="ctr"/>
                </a:tc>
              </a:tr>
              <a:tr h="393728">
                <a:tc>
                  <a:txBody>
                    <a:bodyPr/>
                    <a:lstStyle/>
                    <a:p>
                      <a:pPr algn="l" fontAlgn="ctr"/>
                      <a:r>
                        <a:rPr lang="en-US" sz="1400" u="none" strike="noStrike" dirty="0">
                          <a:effectLst/>
                        </a:rPr>
                        <a:t>BMR, Basal metabolic rate, man, 30 years age, 170 cm height, 70 kg weight</a:t>
                      </a:r>
                      <a:endParaRPr lang="es-CO" sz="1400" b="0" i="0" u="none" strike="noStrike" dirty="0">
                        <a:solidFill>
                          <a:srgbClr val="000000"/>
                        </a:solidFill>
                        <a:effectLst/>
                        <a:latin typeface="Calibri"/>
                      </a:endParaRPr>
                    </a:p>
                  </a:txBody>
                  <a:tcPr marL="9525" marR="9525" marT="9525" marB="0" anchor="ctr"/>
                </a:tc>
                <a:tc>
                  <a:txBody>
                    <a:bodyPr/>
                    <a:lstStyle/>
                    <a:p>
                      <a:pPr algn="ctr" fontAlgn="ctr"/>
                      <a:r>
                        <a:rPr lang="es-CO" sz="1400" u="none" strike="noStrike">
                          <a:effectLst/>
                        </a:rPr>
                        <a:t>67</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dirty="0">
                          <a:effectLst/>
                        </a:rPr>
                        <a:t>0,3</a:t>
                      </a:r>
                      <a:endParaRPr lang="es-CO" sz="1400" b="0" i="0" u="none" strike="noStrike" dirty="0">
                        <a:solidFill>
                          <a:srgbClr val="000000"/>
                        </a:solidFill>
                        <a:effectLst/>
                        <a:latin typeface="Calibri"/>
                      </a:endParaRPr>
                    </a:p>
                  </a:txBody>
                  <a:tcPr marL="9525" marR="9525" marT="9525" marB="0" anchor="ctr"/>
                </a:tc>
                <a:tc>
                  <a:txBody>
                    <a:bodyPr/>
                    <a:lstStyle/>
                    <a:p>
                      <a:pPr algn="ctr" fontAlgn="ctr"/>
                      <a:r>
                        <a:rPr lang="es-CO" sz="1400" u="none" strike="noStrike">
                          <a:effectLst/>
                        </a:rPr>
                        <a:t>0,49</a:t>
                      </a:r>
                      <a:endParaRPr lang="es-CO" sz="1400" b="0" i="0" u="none" strike="noStrike">
                        <a:solidFill>
                          <a:srgbClr val="000000"/>
                        </a:solidFill>
                        <a:effectLst/>
                        <a:latin typeface="Calibri"/>
                      </a:endParaRPr>
                    </a:p>
                  </a:txBody>
                  <a:tcPr marL="9525" marR="9525" marT="9525" marB="0" anchor="ctr"/>
                </a:tc>
              </a:tr>
              <a:tr h="231605">
                <a:tc>
                  <a:txBody>
                    <a:bodyPr/>
                    <a:lstStyle/>
                    <a:p>
                      <a:pPr algn="l" fontAlgn="ctr"/>
                      <a:r>
                        <a:rPr lang="es-CO" sz="1400" u="none" strike="noStrike">
                          <a:effectLst/>
                        </a:rPr>
                        <a:t>Sleeping</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67</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dirty="0">
                          <a:effectLst/>
                        </a:rPr>
                        <a:t>0,3</a:t>
                      </a:r>
                      <a:endParaRPr lang="es-CO" sz="1400" b="0" i="0" u="none" strike="noStrike" dirty="0">
                        <a:solidFill>
                          <a:srgbClr val="000000"/>
                        </a:solidFill>
                        <a:effectLst/>
                        <a:latin typeface="Calibri"/>
                      </a:endParaRPr>
                    </a:p>
                  </a:txBody>
                  <a:tcPr marL="9525" marR="9525" marT="9525" marB="0" anchor="ctr"/>
                </a:tc>
                <a:tc>
                  <a:txBody>
                    <a:bodyPr/>
                    <a:lstStyle/>
                    <a:p>
                      <a:pPr algn="ctr" fontAlgn="ctr"/>
                      <a:r>
                        <a:rPr lang="es-CO" sz="1400" u="none" strike="noStrike">
                          <a:effectLst/>
                        </a:rPr>
                        <a:t>0,49</a:t>
                      </a:r>
                      <a:endParaRPr lang="es-CO" sz="1400" b="0" i="0" u="none" strike="noStrike">
                        <a:solidFill>
                          <a:srgbClr val="000000"/>
                        </a:solidFill>
                        <a:effectLst/>
                        <a:latin typeface="Calibri"/>
                      </a:endParaRPr>
                    </a:p>
                  </a:txBody>
                  <a:tcPr marL="9525" marR="9525" marT="9525" marB="0" anchor="ctr"/>
                </a:tc>
              </a:tr>
              <a:tr h="231605">
                <a:tc>
                  <a:txBody>
                    <a:bodyPr/>
                    <a:lstStyle/>
                    <a:p>
                      <a:pPr algn="l" fontAlgn="ctr"/>
                      <a:r>
                        <a:rPr lang="es-CO" sz="1400" u="none" strike="noStrike" dirty="0" err="1">
                          <a:effectLst/>
                        </a:rPr>
                        <a:t>Eating</a:t>
                      </a:r>
                      <a:endParaRPr lang="es-CO" sz="1400" b="0" i="0" u="none" strike="noStrike" dirty="0">
                        <a:solidFill>
                          <a:srgbClr val="000000"/>
                        </a:solidFill>
                        <a:effectLst/>
                        <a:latin typeface="Calibri"/>
                      </a:endParaRPr>
                    </a:p>
                  </a:txBody>
                  <a:tcPr marL="9525" marR="9525" marT="9525" marB="0" anchor="ctr"/>
                </a:tc>
                <a:tc>
                  <a:txBody>
                    <a:bodyPr/>
                    <a:lstStyle/>
                    <a:p>
                      <a:pPr algn="ctr" fontAlgn="ctr"/>
                      <a:r>
                        <a:rPr lang="es-CO" sz="1400" u="none" strike="noStrike">
                          <a:effectLst/>
                        </a:rPr>
                        <a:t>101</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0,44</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0,74</a:t>
                      </a:r>
                      <a:endParaRPr lang="es-CO" sz="1400" b="0" i="0" u="none" strike="noStrike">
                        <a:solidFill>
                          <a:srgbClr val="000000"/>
                        </a:solidFill>
                        <a:effectLst/>
                        <a:latin typeface="Calibri"/>
                      </a:endParaRPr>
                    </a:p>
                  </a:txBody>
                  <a:tcPr marL="9525" marR="9525" marT="9525" marB="0" anchor="ctr"/>
                </a:tc>
              </a:tr>
              <a:tr h="231605">
                <a:tc>
                  <a:txBody>
                    <a:bodyPr/>
                    <a:lstStyle/>
                    <a:p>
                      <a:pPr algn="l" fontAlgn="ctr"/>
                      <a:r>
                        <a:rPr lang="en-US" sz="1400" u="none" strike="noStrike">
                          <a:effectLst/>
                        </a:rPr>
                        <a:t>Sitting work</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dirty="0">
                          <a:effectLst/>
                        </a:rPr>
                        <a:t>101</a:t>
                      </a:r>
                      <a:endParaRPr lang="es-CO" sz="1400" b="0" i="0" u="none" strike="noStrike" dirty="0">
                        <a:solidFill>
                          <a:srgbClr val="000000"/>
                        </a:solidFill>
                        <a:effectLst/>
                        <a:latin typeface="Calibri"/>
                      </a:endParaRPr>
                    </a:p>
                  </a:txBody>
                  <a:tcPr marL="9525" marR="9525" marT="9525" marB="0" anchor="ctr"/>
                </a:tc>
                <a:tc>
                  <a:txBody>
                    <a:bodyPr/>
                    <a:lstStyle/>
                    <a:p>
                      <a:pPr algn="ctr" fontAlgn="ctr"/>
                      <a:r>
                        <a:rPr lang="es-CO" sz="1400" u="none" strike="noStrike">
                          <a:effectLst/>
                        </a:rPr>
                        <a:t>0,44</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0,74</a:t>
                      </a:r>
                      <a:endParaRPr lang="es-CO" sz="1400" b="0" i="0" u="none" strike="noStrike">
                        <a:solidFill>
                          <a:srgbClr val="000000"/>
                        </a:solidFill>
                        <a:effectLst/>
                        <a:latin typeface="Calibri"/>
                      </a:endParaRPr>
                    </a:p>
                  </a:txBody>
                  <a:tcPr marL="9525" marR="9525" marT="9525" marB="0" anchor="ctr"/>
                </a:tc>
              </a:tr>
              <a:tr h="231605">
                <a:tc>
                  <a:txBody>
                    <a:bodyPr/>
                    <a:lstStyle/>
                    <a:p>
                      <a:pPr algn="l" fontAlgn="ctr"/>
                      <a:r>
                        <a:rPr lang="en-US" sz="1400" u="none" strike="noStrike" dirty="0">
                          <a:effectLst/>
                        </a:rPr>
                        <a:t>Walking on level at 4.8 km per hour</a:t>
                      </a:r>
                      <a:endParaRPr lang="es-CO" sz="1400" b="0" i="0" u="none" strike="noStrike" dirty="0">
                        <a:solidFill>
                          <a:srgbClr val="000000"/>
                        </a:solidFill>
                        <a:effectLst/>
                        <a:latin typeface="Calibri"/>
                      </a:endParaRPr>
                    </a:p>
                  </a:txBody>
                  <a:tcPr marL="9525" marR="9525" marT="9525" marB="0" anchor="ctr"/>
                </a:tc>
                <a:tc>
                  <a:txBody>
                    <a:bodyPr/>
                    <a:lstStyle/>
                    <a:p>
                      <a:pPr algn="ctr" fontAlgn="ctr"/>
                      <a:r>
                        <a:rPr lang="es-CO" sz="1400" u="none" strike="noStrike">
                          <a:effectLst/>
                        </a:rPr>
                        <a:t>200</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0,88</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1,48</a:t>
                      </a:r>
                      <a:endParaRPr lang="es-CO" sz="1400" b="0" i="0" u="none" strike="noStrike">
                        <a:solidFill>
                          <a:srgbClr val="000000"/>
                        </a:solidFill>
                        <a:effectLst/>
                        <a:latin typeface="Calibri"/>
                      </a:endParaRPr>
                    </a:p>
                  </a:txBody>
                  <a:tcPr marL="9525" marR="9525" marT="9525" marB="0" anchor="ctr"/>
                </a:tc>
              </a:tr>
              <a:tr h="231605">
                <a:tc>
                  <a:txBody>
                    <a:bodyPr/>
                    <a:lstStyle/>
                    <a:p>
                      <a:pPr algn="l" fontAlgn="ctr"/>
                      <a:r>
                        <a:rPr lang="en-US" sz="1400" u="none" strike="noStrike">
                          <a:effectLst/>
                        </a:rPr>
                        <a:t>Jogging at 9 km per hour</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570</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2,51</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dirty="0">
                          <a:effectLst/>
                        </a:rPr>
                        <a:t>4,21</a:t>
                      </a:r>
                      <a:endParaRPr lang="es-CO" sz="1400" b="0" i="0" u="none" strike="noStrike" dirty="0">
                        <a:solidFill>
                          <a:srgbClr val="000000"/>
                        </a:solidFill>
                        <a:effectLst/>
                        <a:latin typeface="Calibri"/>
                      </a:endParaRPr>
                    </a:p>
                  </a:txBody>
                  <a:tcPr marL="9525" marR="9525" marT="9525" marB="0" anchor="ctr"/>
                </a:tc>
              </a:tr>
              <a:tr h="231605">
                <a:tc>
                  <a:txBody>
                    <a:bodyPr/>
                    <a:lstStyle/>
                    <a:p>
                      <a:pPr algn="l" fontAlgn="ctr"/>
                      <a:r>
                        <a:rPr lang="en-US" sz="1400" u="none" strike="noStrike">
                          <a:effectLst/>
                        </a:rPr>
                        <a:t>Cycling on level at 9 km per hour</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804</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3,54</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dirty="0">
                          <a:effectLst/>
                        </a:rPr>
                        <a:t>5,93</a:t>
                      </a:r>
                      <a:endParaRPr lang="es-CO" sz="1400" b="0" i="0" u="none" strike="noStrike" dirty="0">
                        <a:solidFill>
                          <a:srgbClr val="000000"/>
                        </a:solidFill>
                        <a:effectLst/>
                        <a:latin typeface="Calibri"/>
                      </a:endParaRPr>
                    </a:p>
                  </a:txBody>
                  <a:tcPr marL="9525" marR="9525" marT="9525" marB="0" anchor="ctr"/>
                </a:tc>
              </a:tr>
              <a:tr h="231605">
                <a:tc>
                  <a:txBody>
                    <a:bodyPr/>
                    <a:lstStyle/>
                    <a:p>
                      <a:pPr algn="l" fontAlgn="ctr"/>
                      <a:r>
                        <a:rPr lang="en-US" sz="1400" u="none" strike="noStrike">
                          <a:effectLst/>
                        </a:rPr>
                        <a:t>Exercise , 5 min. and more, low values</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336</a:t>
                      </a:r>
                      <a:endParaRPr lang="es-CO"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a:effectLst/>
                        </a:rPr>
                        <a:t>1,48</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2,48</a:t>
                      </a:r>
                      <a:endParaRPr lang="es-CO" sz="1400" b="0" i="0" u="none" strike="noStrike">
                        <a:solidFill>
                          <a:srgbClr val="000000"/>
                        </a:solidFill>
                        <a:effectLst/>
                        <a:latin typeface="Calibri"/>
                      </a:endParaRPr>
                    </a:p>
                  </a:txBody>
                  <a:tcPr marL="9525" marR="9525" marT="9525" marB="0" anchor="ctr"/>
                </a:tc>
              </a:tr>
              <a:tr h="231605">
                <a:tc>
                  <a:txBody>
                    <a:bodyPr/>
                    <a:lstStyle/>
                    <a:p>
                      <a:pPr algn="l" fontAlgn="ctr"/>
                      <a:r>
                        <a:rPr lang="en-US" sz="1400" u="none" strike="noStrike">
                          <a:effectLst/>
                        </a:rPr>
                        <a:t>Exercise , 5 min. and more, high values</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1092</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4,81</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8,06</a:t>
                      </a:r>
                      <a:endParaRPr lang="es-CO" sz="1400" b="0" i="0" u="none" strike="noStrike">
                        <a:solidFill>
                          <a:srgbClr val="000000"/>
                        </a:solidFill>
                        <a:effectLst/>
                        <a:latin typeface="Calibri"/>
                      </a:endParaRPr>
                    </a:p>
                  </a:txBody>
                  <a:tcPr marL="9525" marR="9525" marT="9525" marB="0" anchor="ctr"/>
                </a:tc>
              </a:tr>
              <a:tr h="231605">
                <a:tc>
                  <a:txBody>
                    <a:bodyPr/>
                    <a:lstStyle/>
                    <a:p>
                      <a:pPr algn="l" fontAlgn="ctr"/>
                      <a:r>
                        <a:rPr lang="en-US" sz="1400" u="none" strike="noStrike">
                          <a:effectLst/>
                        </a:rPr>
                        <a:t>Exercise, 1-3 min, low values</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462</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2,03</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3,41</a:t>
                      </a:r>
                      <a:endParaRPr lang="es-CO" sz="1400" b="0" i="0" u="none" strike="noStrike">
                        <a:solidFill>
                          <a:srgbClr val="000000"/>
                        </a:solidFill>
                        <a:effectLst/>
                        <a:latin typeface="Calibri"/>
                      </a:endParaRPr>
                    </a:p>
                  </a:txBody>
                  <a:tcPr marL="9525" marR="9525" marT="9525" marB="0" anchor="ctr"/>
                </a:tc>
              </a:tr>
              <a:tr h="231605">
                <a:tc>
                  <a:txBody>
                    <a:bodyPr/>
                    <a:lstStyle/>
                    <a:p>
                      <a:pPr algn="l" fontAlgn="ctr"/>
                      <a:r>
                        <a:rPr lang="en-US" sz="1400" u="none" strike="noStrike">
                          <a:effectLst/>
                        </a:rPr>
                        <a:t>Exercise , 1-3 min, high values</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1890</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8,32</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dirty="0">
                          <a:effectLst/>
                        </a:rPr>
                        <a:t>13,95</a:t>
                      </a:r>
                      <a:endParaRPr lang="es-CO" sz="1400" b="0" i="0" u="none" strike="noStrike" dirty="0">
                        <a:solidFill>
                          <a:srgbClr val="000000"/>
                        </a:solidFill>
                        <a:effectLst/>
                        <a:latin typeface="Calibri"/>
                      </a:endParaRPr>
                    </a:p>
                  </a:txBody>
                  <a:tcPr marL="9525" marR="9525" marT="9525" marB="0" anchor="ctr"/>
                </a:tc>
              </a:tr>
              <a:tr h="231605">
                <a:tc>
                  <a:txBody>
                    <a:bodyPr/>
                    <a:lstStyle/>
                    <a:p>
                      <a:pPr algn="l" fontAlgn="ctr"/>
                      <a:r>
                        <a:rPr lang="en-US" sz="1400" u="none" strike="noStrike">
                          <a:effectLst/>
                        </a:rPr>
                        <a:t>Exercise , 1-30 sec, low values</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2856</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12,58</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21,07</a:t>
                      </a:r>
                      <a:endParaRPr lang="es-CO" sz="1400" b="0" i="0" u="none" strike="noStrike">
                        <a:solidFill>
                          <a:srgbClr val="000000"/>
                        </a:solidFill>
                        <a:effectLst/>
                        <a:latin typeface="Calibri"/>
                      </a:endParaRPr>
                    </a:p>
                  </a:txBody>
                  <a:tcPr marL="9525" marR="9525" marT="9525" marB="0" anchor="ctr"/>
                </a:tc>
              </a:tr>
              <a:tr h="231605">
                <a:tc>
                  <a:txBody>
                    <a:bodyPr/>
                    <a:lstStyle/>
                    <a:p>
                      <a:pPr algn="l" fontAlgn="ctr"/>
                      <a:r>
                        <a:rPr lang="en-US" sz="1400" u="none" strike="noStrike" dirty="0">
                          <a:effectLst/>
                        </a:rPr>
                        <a:t>Exercise , 1-30 sec, high values</a:t>
                      </a:r>
                      <a:endParaRPr lang="es-CO" sz="1400" b="0" i="0" u="none" strike="noStrike" dirty="0">
                        <a:solidFill>
                          <a:srgbClr val="000000"/>
                        </a:solidFill>
                        <a:effectLst/>
                        <a:latin typeface="Calibri"/>
                      </a:endParaRPr>
                    </a:p>
                  </a:txBody>
                  <a:tcPr marL="9525" marR="9525" marT="9525" marB="0" anchor="ctr"/>
                </a:tc>
                <a:tc>
                  <a:txBody>
                    <a:bodyPr/>
                    <a:lstStyle/>
                    <a:p>
                      <a:pPr algn="ctr" fontAlgn="ctr"/>
                      <a:r>
                        <a:rPr lang="es-CO" sz="1400" u="none" strike="noStrike">
                          <a:effectLst/>
                        </a:rPr>
                        <a:t>7350</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a:effectLst/>
                        </a:rPr>
                        <a:t>32,36</a:t>
                      </a:r>
                      <a:endParaRPr lang="es-CO" sz="1400" b="0" i="0" u="none" strike="noStrike">
                        <a:solidFill>
                          <a:srgbClr val="000000"/>
                        </a:solidFill>
                        <a:effectLst/>
                        <a:latin typeface="Calibri"/>
                      </a:endParaRPr>
                    </a:p>
                  </a:txBody>
                  <a:tcPr marL="9525" marR="9525" marT="9525" marB="0" anchor="ctr"/>
                </a:tc>
                <a:tc>
                  <a:txBody>
                    <a:bodyPr/>
                    <a:lstStyle/>
                    <a:p>
                      <a:pPr algn="ctr" fontAlgn="ctr"/>
                      <a:r>
                        <a:rPr lang="es-CO" sz="1400" u="none" strike="noStrike" dirty="0">
                          <a:effectLst/>
                        </a:rPr>
                        <a:t>54,24</a:t>
                      </a:r>
                      <a:endParaRPr lang="es-CO" sz="14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11964771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3204" y="297026"/>
            <a:ext cx="8229600" cy="1143000"/>
          </a:xfrm>
        </p:spPr>
        <p:txBody>
          <a:bodyPr/>
          <a:lstStyle/>
          <a:p>
            <a:r>
              <a:rPr lang="es-CO" b="1" dirty="0" smtClean="0"/>
              <a:t>Global </a:t>
            </a:r>
            <a:r>
              <a:rPr lang="es-CO" b="1" dirty="0" err="1" smtClean="0"/>
              <a:t>impact</a:t>
            </a:r>
            <a:r>
              <a:rPr lang="es-CO" b="1" dirty="0" smtClean="0"/>
              <a:t> of </a:t>
            </a:r>
            <a:r>
              <a:rPr lang="es-CO" b="1" dirty="0" err="1" smtClean="0"/>
              <a:t>metabolic</a:t>
            </a:r>
            <a:r>
              <a:rPr lang="es-CO" b="1" dirty="0" smtClean="0"/>
              <a:t> CO</a:t>
            </a:r>
            <a:r>
              <a:rPr lang="es-CO" b="1" baseline="-25000" dirty="0" smtClean="0"/>
              <a:t>2</a:t>
            </a:r>
            <a:endParaRPr lang="es-CO" b="1" baseline="-25000"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95625160"/>
              </p:ext>
            </p:extLst>
          </p:nvPr>
        </p:nvGraphicFramePr>
        <p:xfrm>
          <a:off x="0" y="1340769"/>
          <a:ext cx="5724128" cy="5112567"/>
        </p:xfrm>
        <a:graphic>
          <a:graphicData uri="http://schemas.openxmlformats.org/drawingml/2006/table">
            <a:tbl>
              <a:tblPr firstRow="1" firstCol="1" bandRow="1">
                <a:tableStyleId>{3B4B98B0-60AC-42C2-AFA5-B58CD77FA1E5}</a:tableStyleId>
              </a:tblPr>
              <a:tblGrid>
                <a:gridCol w="2555776"/>
                <a:gridCol w="1584176"/>
                <a:gridCol w="1584176"/>
              </a:tblGrid>
              <a:tr h="399754">
                <a:tc>
                  <a:txBody>
                    <a:bodyPr/>
                    <a:lstStyle/>
                    <a:p>
                      <a:pPr algn="ctr">
                        <a:lnSpc>
                          <a:spcPct val="107000"/>
                        </a:lnSpc>
                        <a:spcAft>
                          <a:spcPts val="0"/>
                        </a:spcAft>
                      </a:pPr>
                      <a:r>
                        <a:rPr lang="es-CO" sz="1700" dirty="0" smtClean="0">
                          <a:effectLst/>
                        </a:rPr>
                        <a:t>FACTOR</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CO" sz="1700" dirty="0" smtClean="0">
                          <a:effectLst/>
                        </a:rPr>
                        <a:t>UNIT</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CO" sz="1700" dirty="0" smtClean="0">
                          <a:effectLst/>
                        </a:rPr>
                        <a:t>VALUE</a:t>
                      </a:r>
                      <a:endParaRPr lang="es-CO" sz="1700" dirty="0">
                        <a:effectLst/>
                        <a:latin typeface="+mj-lt"/>
                        <a:ea typeface="Times New Roman"/>
                      </a:endParaRPr>
                    </a:p>
                  </a:txBody>
                  <a:tcPr marL="44450" marR="44450" marT="0" marB="0" anchor="ctr"/>
                </a:tc>
              </a:tr>
              <a:tr h="635439">
                <a:tc>
                  <a:txBody>
                    <a:bodyPr/>
                    <a:lstStyle/>
                    <a:p>
                      <a:pPr algn="l">
                        <a:lnSpc>
                          <a:spcPct val="107000"/>
                        </a:lnSpc>
                        <a:spcAft>
                          <a:spcPts val="0"/>
                        </a:spcAft>
                      </a:pPr>
                      <a:r>
                        <a:rPr lang="es-ES" sz="1700" dirty="0" err="1">
                          <a:effectLst/>
                        </a:rPr>
                        <a:t>Estimated</a:t>
                      </a:r>
                      <a:r>
                        <a:rPr lang="es-ES" sz="1700" dirty="0">
                          <a:effectLst/>
                        </a:rPr>
                        <a:t> </a:t>
                      </a:r>
                      <a:r>
                        <a:rPr lang="es-ES" sz="1700" dirty="0" err="1">
                          <a:effectLst/>
                        </a:rPr>
                        <a:t>world</a:t>
                      </a:r>
                      <a:r>
                        <a:rPr lang="es-ES" sz="1700" dirty="0">
                          <a:effectLst/>
                        </a:rPr>
                        <a:t> </a:t>
                      </a:r>
                      <a:r>
                        <a:rPr lang="es-ES" sz="1700" dirty="0" err="1">
                          <a:effectLst/>
                        </a:rPr>
                        <a:t>population</a:t>
                      </a:r>
                      <a:r>
                        <a:rPr lang="es-ES" sz="1700" dirty="0">
                          <a:effectLst/>
                        </a:rPr>
                        <a:t> (2015)</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err="1">
                          <a:effectLst/>
                        </a:rPr>
                        <a:t>persons</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7.311.390.000</a:t>
                      </a:r>
                      <a:endParaRPr lang="es-CO" sz="1700" dirty="0">
                        <a:effectLst/>
                        <a:latin typeface="+mj-lt"/>
                        <a:ea typeface="Times New Roman"/>
                      </a:endParaRPr>
                    </a:p>
                  </a:txBody>
                  <a:tcPr marL="44450" marR="44450" marT="0" marB="0" anchor="ctr"/>
                </a:tc>
              </a:tr>
              <a:tr h="818142">
                <a:tc>
                  <a:txBody>
                    <a:bodyPr/>
                    <a:lstStyle/>
                    <a:p>
                      <a:pPr algn="l">
                        <a:lnSpc>
                          <a:spcPct val="107000"/>
                        </a:lnSpc>
                        <a:spcAft>
                          <a:spcPts val="0"/>
                        </a:spcAft>
                      </a:pPr>
                      <a:r>
                        <a:rPr lang="en-US" sz="1700" dirty="0">
                          <a:effectLst/>
                        </a:rPr>
                        <a:t>Average CO</a:t>
                      </a:r>
                      <a:r>
                        <a:rPr lang="en-US" sz="1700" baseline="-25000" dirty="0">
                          <a:effectLst/>
                        </a:rPr>
                        <a:t>2</a:t>
                      </a:r>
                      <a:r>
                        <a:rPr lang="en-US" sz="1700" dirty="0">
                          <a:effectLst/>
                        </a:rPr>
                        <a:t> generation by metabolism</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Kg/</a:t>
                      </a:r>
                      <a:r>
                        <a:rPr lang="es-ES" sz="1700" dirty="0" err="1">
                          <a:effectLst/>
                        </a:rPr>
                        <a:t>day-person</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0,85</a:t>
                      </a:r>
                      <a:endParaRPr lang="es-CO" sz="1700" dirty="0">
                        <a:effectLst/>
                        <a:latin typeface="+mj-lt"/>
                        <a:ea typeface="Times New Roman"/>
                      </a:endParaRPr>
                    </a:p>
                  </a:txBody>
                  <a:tcPr marL="44450" marR="44450" marT="0" marB="0" anchor="ctr"/>
                </a:tc>
              </a:tr>
              <a:tr h="635439">
                <a:tc>
                  <a:txBody>
                    <a:bodyPr/>
                    <a:lstStyle/>
                    <a:p>
                      <a:pPr algn="l">
                        <a:lnSpc>
                          <a:spcPct val="107000"/>
                        </a:lnSpc>
                        <a:spcAft>
                          <a:spcPts val="0"/>
                        </a:spcAft>
                      </a:pPr>
                      <a:r>
                        <a:rPr lang="en-US" sz="1700" dirty="0">
                          <a:effectLst/>
                        </a:rPr>
                        <a:t>Total CO</a:t>
                      </a:r>
                      <a:r>
                        <a:rPr lang="en-US" sz="1700" baseline="-25000" dirty="0">
                          <a:effectLst/>
                        </a:rPr>
                        <a:t>2</a:t>
                      </a:r>
                      <a:r>
                        <a:rPr lang="en-US" sz="1700" dirty="0">
                          <a:effectLst/>
                        </a:rPr>
                        <a:t> generation by metabolism</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Ton/</a:t>
                      </a:r>
                      <a:r>
                        <a:rPr lang="es-ES" sz="1700" dirty="0" err="1">
                          <a:effectLst/>
                        </a:rPr>
                        <a:t>day</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6.231.414</a:t>
                      </a:r>
                      <a:endParaRPr lang="es-CO" sz="1700" dirty="0">
                        <a:effectLst/>
                        <a:latin typeface="+mj-lt"/>
                        <a:ea typeface="Times New Roman"/>
                      </a:endParaRPr>
                    </a:p>
                  </a:txBody>
                  <a:tcPr marL="44450" marR="44450" marT="0" marB="0" anchor="ctr"/>
                </a:tc>
              </a:tr>
              <a:tr h="953160">
                <a:tc>
                  <a:txBody>
                    <a:bodyPr/>
                    <a:lstStyle/>
                    <a:p>
                      <a:pPr algn="l">
                        <a:lnSpc>
                          <a:spcPct val="107000"/>
                        </a:lnSpc>
                        <a:spcAft>
                          <a:spcPts val="0"/>
                        </a:spcAft>
                      </a:pPr>
                      <a:r>
                        <a:rPr lang="en-US" sz="1700" dirty="0">
                          <a:effectLst/>
                        </a:rPr>
                        <a:t>Approximate CO</a:t>
                      </a:r>
                      <a:r>
                        <a:rPr lang="en-US" sz="1700" baseline="-25000" dirty="0">
                          <a:effectLst/>
                        </a:rPr>
                        <a:t>2</a:t>
                      </a:r>
                      <a:r>
                        <a:rPr lang="en-US" sz="1700" dirty="0">
                          <a:effectLst/>
                        </a:rPr>
                        <a:t> generated in coal combustion</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kg/kg </a:t>
                      </a:r>
                      <a:r>
                        <a:rPr lang="es-ES" sz="1700" dirty="0" err="1">
                          <a:effectLst/>
                        </a:rPr>
                        <a:t>coal</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2,20</a:t>
                      </a:r>
                      <a:endParaRPr lang="es-CO" sz="1700" dirty="0">
                        <a:effectLst/>
                        <a:latin typeface="+mj-lt"/>
                        <a:ea typeface="Times New Roman"/>
                      </a:endParaRPr>
                    </a:p>
                  </a:txBody>
                  <a:tcPr marL="44450" marR="44450" marT="0" marB="0" anchor="ctr"/>
                </a:tc>
              </a:tr>
              <a:tr h="1270879">
                <a:tc>
                  <a:txBody>
                    <a:bodyPr/>
                    <a:lstStyle/>
                    <a:p>
                      <a:pPr algn="l">
                        <a:lnSpc>
                          <a:spcPct val="107000"/>
                        </a:lnSpc>
                        <a:spcAft>
                          <a:spcPts val="0"/>
                        </a:spcAft>
                      </a:pPr>
                      <a:r>
                        <a:rPr lang="en-US" sz="1700" dirty="0">
                          <a:effectLst/>
                        </a:rPr>
                        <a:t>Equivalent coal combustion to generate CO</a:t>
                      </a:r>
                      <a:r>
                        <a:rPr lang="en-US" sz="1700" baseline="-25000" dirty="0">
                          <a:effectLst/>
                        </a:rPr>
                        <a:t>2</a:t>
                      </a:r>
                      <a:r>
                        <a:rPr lang="en-US" sz="1700" dirty="0">
                          <a:effectLst/>
                        </a:rPr>
                        <a:t>  associated with average metabolism</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Ton/</a:t>
                      </a:r>
                      <a:r>
                        <a:rPr lang="es-ES" sz="1700" dirty="0" err="1">
                          <a:effectLst/>
                        </a:rPr>
                        <a:t>day</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2.832.461</a:t>
                      </a:r>
                      <a:endParaRPr lang="es-CO" sz="1700" dirty="0">
                        <a:effectLst/>
                        <a:latin typeface="+mj-lt"/>
                        <a:ea typeface="Times New Roman"/>
                      </a:endParaRPr>
                    </a:p>
                  </a:txBody>
                  <a:tcPr marL="44450" marR="44450" marT="0" marB="0" anchor="ctr"/>
                </a:tc>
              </a:tr>
              <a:tr h="399754">
                <a:tc>
                  <a:txBody>
                    <a:bodyPr/>
                    <a:lstStyle/>
                    <a:p>
                      <a:pPr algn="l">
                        <a:lnSpc>
                          <a:spcPct val="107000"/>
                        </a:lnSpc>
                        <a:spcAft>
                          <a:spcPts val="0"/>
                        </a:spcAft>
                      </a:pPr>
                      <a:r>
                        <a:rPr lang="en-US" sz="1700" dirty="0">
                          <a:effectLst/>
                        </a:rPr>
                        <a:t>Coal use in the world</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Ton/</a:t>
                      </a:r>
                      <a:r>
                        <a:rPr lang="es-ES" sz="1700" dirty="0" err="1">
                          <a:effectLst/>
                        </a:rPr>
                        <a:t>day</a:t>
                      </a:r>
                      <a:endParaRPr lang="es-CO" sz="1700" dirty="0">
                        <a:effectLst/>
                        <a:latin typeface="+mj-lt"/>
                        <a:ea typeface="Times New Roman"/>
                      </a:endParaRPr>
                    </a:p>
                  </a:txBody>
                  <a:tcPr marL="44450" marR="44450" marT="0" marB="0" anchor="ctr"/>
                </a:tc>
                <a:tc>
                  <a:txBody>
                    <a:bodyPr/>
                    <a:lstStyle/>
                    <a:p>
                      <a:pPr algn="ctr">
                        <a:lnSpc>
                          <a:spcPct val="107000"/>
                        </a:lnSpc>
                        <a:spcAft>
                          <a:spcPts val="0"/>
                        </a:spcAft>
                      </a:pPr>
                      <a:r>
                        <a:rPr lang="es-ES" sz="1700" dirty="0">
                          <a:effectLst/>
                        </a:rPr>
                        <a:t>21.430.137</a:t>
                      </a:r>
                      <a:endParaRPr lang="es-CO" sz="1700" dirty="0">
                        <a:effectLst/>
                        <a:latin typeface="+mj-lt"/>
                        <a:ea typeface="Times New Roman"/>
                      </a:endParaRPr>
                    </a:p>
                  </a:txBody>
                  <a:tcPr marL="44450" marR="44450" marT="0" marB="0" anchor="ctr"/>
                </a:tc>
              </a:tr>
            </a:tbl>
          </a:graphicData>
        </a:graphic>
      </p:graphicFrame>
      <p:sp>
        <p:nvSpPr>
          <p:cNvPr id="5" name="4 CuadroTexto"/>
          <p:cNvSpPr txBox="1"/>
          <p:nvPr/>
        </p:nvSpPr>
        <p:spPr>
          <a:xfrm>
            <a:off x="5854227" y="1844824"/>
            <a:ext cx="3168352" cy="39703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GB" dirty="0" smtClean="0"/>
              <a:t>According to these numbers, human metabolism is in fact representative of the CO</a:t>
            </a:r>
            <a:r>
              <a:rPr lang="en-GB" baseline="-25000" dirty="0" smtClean="0"/>
              <a:t>2 </a:t>
            </a:r>
            <a:r>
              <a:rPr lang="en-GB" dirty="0" smtClean="0"/>
              <a:t>emissions (and more important to global warming) confronting it with the emissions from coal (and other fossil fuels) combustion. </a:t>
            </a:r>
          </a:p>
          <a:p>
            <a:pPr algn="just"/>
            <a:endParaRPr lang="en-GB" dirty="0" smtClean="0"/>
          </a:p>
          <a:p>
            <a:pPr algn="just"/>
            <a:endParaRPr lang="en-GB" dirty="0">
              <a:sym typeface="Wingdings" panose="05000000000000000000" pitchFamily="2" charset="2"/>
            </a:endParaRPr>
          </a:p>
          <a:p>
            <a:pPr algn="just"/>
            <a:r>
              <a:rPr lang="en-GB" dirty="0" smtClean="0"/>
              <a:t>Thus, </a:t>
            </a:r>
            <a:r>
              <a:rPr lang="en-GB" b="1" dirty="0" smtClean="0">
                <a:solidFill>
                  <a:schemeClr val="accent1">
                    <a:lumMod val="50000"/>
                  </a:schemeClr>
                </a:solidFill>
              </a:rPr>
              <a:t>any </a:t>
            </a:r>
            <a:r>
              <a:rPr lang="en-GB" b="1" dirty="0">
                <a:solidFill>
                  <a:schemeClr val="accent1">
                    <a:lumMod val="50000"/>
                  </a:schemeClr>
                </a:solidFill>
              </a:rPr>
              <a:t>lowering</a:t>
            </a:r>
            <a:r>
              <a:rPr lang="en-GB" dirty="0"/>
              <a:t> of the CO</a:t>
            </a:r>
            <a:r>
              <a:rPr lang="en-GB" baseline="-25000" dirty="0"/>
              <a:t>2 </a:t>
            </a:r>
            <a:r>
              <a:rPr lang="en-GB" dirty="0"/>
              <a:t>human metabolic emissions will have a significant impact on global warming gases control. </a:t>
            </a:r>
            <a:endParaRPr lang="en-GB" dirty="0" smtClean="0">
              <a:sym typeface="Wingdings" panose="05000000000000000000" pitchFamily="2" charset="2"/>
            </a:endParaRPr>
          </a:p>
        </p:txBody>
      </p:sp>
      <p:sp>
        <p:nvSpPr>
          <p:cNvPr id="6" name="5 CuadroTexto"/>
          <p:cNvSpPr txBox="1"/>
          <p:nvPr/>
        </p:nvSpPr>
        <p:spPr>
          <a:xfrm>
            <a:off x="0" y="0"/>
            <a:ext cx="1638654" cy="646331"/>
          </a:xfrm>
          <a:prstGeom prst="rect">
            <a:avLst/>
          </a:prstGeom>
          <a:noFill/>
        </p:spPr>
        <p:txBody>
          <a:bodyPr wrap="none" rtlCol="0">
            <a:spAutoFit/>
          </a:bodyPr>
          <a:lstStyle/>
          <a:p>
            <a:r>
              <a:rPr lang="es-CO" sz="3600" dirty="0" smtClean="0">
                <a:solidFill>
                  <a:srgbClr val="002060"/>
                </a:solidFill>
              </a:rPr>
              <a:t>IMPACT</a:t>
            </a:r>
            <a:endParaRPr lang="es-CO" dirty="0">
              <a:solidFill>
                <a:srgbClr val="002060"/>
              </a:solidFill>
            </a:endParaRPr>
          </a:p>
        </p:txBody>
      </p:sp>
      <p:sp>
        <p:nvSpPr>
          <p:cNvPr id="7" name="6 Marcador de número de diapositiva"/>
          <p:cNvSpPr>
            <a:spLocks noGrp="1"/>
          </p:cNvSpPr>
          <p:nvPr>
            <p:ph type="sldNum" sz="quarter" idx="12"/>
          </p:nvPr>
        </p:nvSpPr>
        <p:spPr/>
        <p:txBody>
          <a:bodyPr/>
          <a:lstStyle/>
          <a:p>
            <a:fld id="{5634DE0B-D2B7-4E80-B3FD-4CDEEEDAF0CE}" type="slidenum">
              <a:rPr lang="es-CO" smtClean="0"/>
              <a:t>7</a:t>
            </a:fld>
            <a:endParaRPr lang="es-CO"/>
          </a:p>
        </p:txBody>
      </p:sp>
    </p:spTree>
    <p:extLst>
      <p:ext uri="{BB962C8B-B14F-4D97-AF65-F5344CB8AC3E}">
        <p14:creationId xmlns:p14="http://schemas.microsoft.com/office/powerpoint/2010/main" val="1158348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dirty="0" err="1" smtClean="0"/>
              <a:t>Good</a:t>
            </a:r>
            <a:r>
              <a:rPr lang="es-CO" b="1" dirty="0" smtClean="0"/>
              <a:t> </a:t>
            </a:r>
            <a:r>
              <a:rPr lang="es-CO" b="1" dirty="0" err="1" smtClean="0"/>
              <a:t>habits</a:t>
            </a:r>
            <a:r>
              <a:rPr lang="es-CO" b="1" dirty="0" smtClean="0"/>
              <a:t> and </a:t>
            </a:r>
            <a:r>
              <a:rPr lang="es-CO" b="1" dirty="0" err="1" smtClean="0"/>
              <a:t>consciousness</a:t>
            </a:r>
            <a:endParaRPr lang="es-CO" b="1" dirty="0"/>
          </a:p>
        </p:txBody>
      </p:sp>
      <p:graphicFrame>
        <p:nvGraphicFramePr>
          <p:cNvPr id="5" name="4 Diagrama"/>
          <p:cNvGraphicFramePr/>
          <p:nvPr>
            <p:extLst>
              <p:ext uri="{D42A27DB-BD31-4B8C-83A1-F6EECF244321}">
                <p14:modId xmlns:p14="http://schemas.microsoft.com/office/powerpoint/2010/main" val="972131029"/>
              </p:ext>
            </p:extLst>
          </p:nvPr>
        </p:nvGraphicFramePr>
        <p:xfrm>
          <a:off x="243743" y="1052736"/>
          <a:ext cx="871296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Marcador de número de diapositiva"/>
          <p:cNvSpPr>
            <a:spLocks noGrp="1"/>
          </p:cNvSpPr>
          <p:nvPr>
            <p:ph type="sldNum" sz="quarter" idx="12"/>
          </p:nvPr>
        </p:nvSpPr>
        <p:spPr/>
        <p:txBody>
          <a:bodyPr/>
          <a:lstStyle/>
          <a:p>
            <a:fld id="{5634DE0B-D2B7-4E80-B3FD-4CDEEEDAF0CE}" type="slidenum">
              <a:rPr lang="es-CO" smtClean="0"/>
              <a:t>8</a:t>
            </a:fld>
            <a:endParaRPr lang="es-CO"/>
          </a:p>
        </p:txBody>
      </p:sp>
      <p:sp>
        <p:nvSpPr>
          <p:cNvPr id="7" name="6 CuadroTexto"/>
          <p:cNvSpPr txBox="1"/>
          <p:nvPr/>
        </p:nvSpPr>
        <p:spPr>
          <a:xfrm>
            <a:off x="251520" y="4826675"/>
            <a:ext cx="8784976" cy="1815882"/>
          </a:xfrm>
          <a:prstGeom prst="rect">
            <a:avLst/>
          </a:prstGeom>
          <a:noFill/>
        </p:spPr>
        <p:txBody>
          <a:bodyPr wrap="square" rtlCol="0">
            <a:spAutoFit/>
          </a:bodyPr>
          <a:lstStyle/>
          <a:p>
            <a:pPr algn="just"/>
            <a:r>
              <a:rPr lang="en-GB" sz="1600" i="1" dirty="0"/>
              <a:t>“Henry David Thoreau was thought by many in his own time, and many in our own, to be an eccentric who escaped from the mainstream of real life in order to dream. He was the opposite of that. He understood intuitively what we now know in more concrete and objective terms, that humanity is a biological species and thus exquisitely adapted to the natural world that cradled us. Thoreau was the scientific observer and lyrical expositor who hit upon the power of this conjunction between science and the humanities”. </a:t>
            </a:r>
            <a:endParaRPr lang="en-GB" sz="1600" i="1" dirty="0" smtClean="0"/>
          </a:p>
          <a:p>
            <a:pPr algn="just"/>
            <a:r>
              <a:rPr lang="en-GB" sz="1600" b="1" dirty="0" smtClean="0"/>
              <a:t>Edward </a:t>
            </a:r>
            <a:r>
              <a:rPr lang="en-GB" sz="1600" b="1" dirty="0"/>
              <a:t>Wilson </a:t>
            </a:r>
            <a:endParaRPr lang="es-CO" sz="1600" b="1" dirty="0"/>
          </a:p>
        </p:txBody>
      </p:sp>
      <p:sp>
        <p:nvSpPr>
          <p:cNvPr id="9" name="8 CuadroTexto"/>
          <p:cNvSpPr txBox="1"/>
          <p:nvPr/>
        </p:nvSpPr>
        <p:spPr>
          <a:xfrm>
            <a:off x="0" y="0"/>
            <a:ext cx="2887394" cy="646331"/>
          </a:xfrm>
          <a:prstGeom prst="rect">
            <a:avLst/>
          </a:prstGeom>
          <a:noFill/>
        </p:spPr>
        <p:txBody>
          <a:bodyPr wrap="none" rtlCol="0">
            <a:spAutoFit/>
          </a:bodyPr>
          <a:lstStyle/>
          <a:p>
            <a:r>
              <a:rPr lang="es-CO" sz="3600" dirty="0" smtClean="0">
                <a:solidFill>
                  <a:srgbClr val="002060"/>
                </a:solidFill>
              </a:rPr>
              <a:t>BACKGROUND</a:t>
            </a:r>
            <a:endParaRPr lang="es-CO" dirty="0">
              <a:solidFill>
                <a:srgbClr val="002060"/>
              </a:solidFill>
            </a:endParaRPr>
          </a:p>
        </p:txBody>
      </p:sp>
    </p:spTree>
    <p:extLst>
      <p:ext uri="{BB962C8B-B14F-4D97-AF65-F5344CB8AC3E}">
        <p14:creationId xmlns:p14="http://schemas.microsoft.com/office/powerpoint/2010/main" val="17410166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dirty="0" err="1" smtClean="0"/>
              <a:t>Good</a:t>
            </a:r>
            <a:r>
              <a:rPr lang="es-CO" b="1" dirty="0" smtClean="0"/>
              <a:t> </a:t>
            </a:r>
            <a:r>
              <a:rPr lang="es-CO" b="1" dirty="0" err="1" smtClean="0"/>
              <a:t>habits</a:t>
            </a:r>
            <a:r>
              <a:rPr lang="es-CO" b="1" dirty="0" smtClean="0"/>
              <a:t> and </a:t>
            </a:r>
            <a:r>
              <a:rPr lang="es-CO" b="1" dirty="0" err="1" smtClean="0"/>
              <a:t>consciousness</a:t>
            </a:r>
            <a:endParaRPr lang="es-CO" b="1" dirty="0"/>
          </a:p>
        </p:txBody>
      </p:sp>
      <p:sp>
        <p:nvSpPr>
          <p:cNvPr id="3" name="2 Marcador de número de diapositiva"/>
          <p:cNvSpPr>
            <a:spLocks noGrp="1"/>
          </p:cNvSpPr>
          <p:nvPr>
            <p:ph type="sldNum" sz="quarter" idx="12"/>
          </p:nvPr>
        </p:nvSpPr>
        <p:spPr/>
        <p:txBody>
          <a:bodyPr/>
          <a:lstStyle/>
          <a:p>
            <a:fld id="{5634DE0B-D2B7-4E80-B3FD-4CDEEEDAF0CE}" type="slidenum">
              <a:rPr lang="es-CO" smtClean="0"/>
              <a:t>9</a:t>
            </a:fld>
            <a:endParaRPr lang="es-CO"/>
          </a:p>
        </p:txBody>
      </p:sp>
      <p:graphicFrame>
        <p:nvGraphicFramePr>
          <p:cNvPr id="5" name="4 Diagrama"/>
          <p:cNvGraphicFramePr/>
          <p:nvPr>
            <p:extLst>
              <p:ext uri="{D42A27DB-BD31-4B8C-83A1-F6EECF244321}">
                <p14:modId xmlns:p14="http://schemas.microsoft.com/office/powerpoint/2010/main" val="3487681197"/>
              </p:ext>
            </p:extLst>
          </p:nvPr>
        </p:nvGraphicFramePr>
        <p:xfrm>
          <a:off x="1326901" y="1268760"/>
          <a:ext cx="3336032" cy="2968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7 CuadroTexto"/>
          <p:cNvSpPr txBox="1"/>
          <p:nvPr/>
        </p:nvSpPr>
        <p:spPr>
          <a:xfrm>
            <a:off x="747875" y="4437112"/>
            <a:ext cx="7488832" cy="20313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CO" b="1" dirty="0" smtClean="0">
                <a:solidFill>
                  <a:srgbClr val="002060"/>
                </a:solidFill>
              </a:rPr>
              <a:t>HUMANISTIC SCHOOL</a:t>
            </a:r>
          </a:p>
          <a:p>
            <a:endParaRPr lang="es-CO" dirty="0"/>
          </a:p>
          <a:p>
            <a:pPr algn="just"/>
            <a:r>
              <a:rPr lang="es-CO" dirty="0" err="1" smtClean="0"/>
              <a:t>There</a:t>
            </a:r>
            <a:r>
              <a:rPr lang="es-CO" dirty="0" smtClean="0"/>
              <a:t> are </a:t>
            </a:r>
            <a:r>
              <a:rPr lang="es-CO" dirty="0" err="1" smtClean="0"/>
              <a:t>important</a:t>
            </a:r>
            <a:r>
              <a:rPr lang="es-CO" dirty="0" smtClean="0"/>
              <a:t> </a:t>
            </a:r>
            <a:r>
              <a:rPr lang="es-CO" dirty="0" err="1" smtClean="0"/>
              <a:t>mechanisms</a:t>
            </a:r>
            <a:r>
              <a:rPr lang="es-CO" dirty="0" smtClean="0"/>
              <a:t> of positive </a:t>
            </a:r>
            <a:r>
              <a:rPr lang="es-CO" dirty="0" err="1" smtClean="0"/>
              <a:t>feedback</a:t>
            </a:r>
            <a:r>
              <a:rPr lang="es-CO" dirty="0" smtClean="0"/>
              <a:t>, </a:t>
            </a:r>
            <a:r>
              <a:rPr lang="es-CO" dirty="0" err="1" smtClean="0"/>
              <a:t>which</a:t>
            </a:r>
            <a:r>
              <a:rPr lang="es-CO" dirty="0" smtClean="0"/>
              <a:t> </a:t>
            </a:r>
            <a:r>
              <a:rPr lang="es-CO" dirty="0" err="1" smtClean="0"/>
              <a:t>allow</a:t>
            </a:r>
            <a:r>
              <a:rPr lang="es-CO" dirty="0" smtClean="0"/>
              <a:t> </a:t>
            </a:r>
            <a:r>
              <a:rPr lang="es-CO" dirty="0" err="1" smtClean="0"/>
              <a:t>for</a:t>
            </a:r>
            <a:r>
              <a:rPr lang="es-CO" dirty="0" smtClean="0"/>
              <a:t> </a:t>
            </a:r>
            <a:r>
              <a:rPr lang="es-CO" b="1" dirty="0" err="1" smtClean="0"/>
              <a:t>harmonious</a:t>
            </a:r>
            <a:r>
              <a:rPr lang="es-CO" b="1" dirty="0" smtClean="0"/>
              <a:t> </a:t>
            </a:r>
            <a:r>
              <a:rPr lang="es-CO" b="1" dirty="0" err="1" smtClean="0"/>
              <a:t>habits</a:t>
            </a:r>
            <a:r>
              <a:rPr lang="es-CO" b="1" dirty="0" smtClean="0"/>
              <a:t> </a:t>
            </a:r>
            <a:r>
              <a:rPr lang="es-CO" dirty="0" smtClean="0"/>
              <a:t>in </a:t>
            </a:r>
            <a:r>
              <a:rPr lang="es-CO" dirty="0" err="1" smtClean="0"/>
              <a:t>people</a:t>
            </a:r>
            <a:r>
              <a:rPr lang="es-CO" dirty="0" smtClean="0"/>
              <a:t>. </a:t>
            </a:r>
          </a:p>
          <a:p>
            <a:pPr algn="just"/>
            <a:endParaRPr lang="es-CO" dirty="0"/>
          </a:p>
          <a:p>
            <a:pPr algn="just"/>
            <a:r>
              <a:rPr lang="es-CO" dirty="0" err="1" smtClean="0"/>
              <a:t>The</a:t>
            </a:r>
            <a:r>
              <a:rPr lang="es-CO" dirty="0" smtClean="0"/>
              <a:t> </a:t>
            </a:r>
            <a:r>
              <a:rPr lang="es-CO" dirty="0" err="1" smtClean="0"/>
              <a:t>desirable</a:t>
            </a:r>
            <a:r>
              <a:rPr lang="es-CO" dirty="0" smtClean="0"/>
              <a:t> </a:t>
            </a:r>
            <a:r>
              <a:rPr lang="es-CO" dirty="0" err="1" smtClean="0"/>
              <a:t>change</a:t>
            </a:r>
            <a:r>
              <a:rPr lang="es-CO" dirty="0" smtClean="0"/>
              <a:t> </a:t>
            </a:r>
            <a:r>
              <a:rPr lang="es-CO" dirty="0" err="1" smtClean="0"/>
              <a:t>should</a:t>
            </a:r>
            <a:r>
              <a:rPr lang="es-CO" dirty="0" smtClean="0"/>
              <a:t> </a:t>
            </a:r>
            <a:r>
              <a:rPr lang="es-CO" dirty="0" err="1" smtClean="0"/>
              <a:t>not</a:t>
            </a:r>
            <a:r>
              <a:rPr lang="es-CO" dirty="0" smtClean="0"/>
              <a:t> </a:t>
            </a:r>
            <a:r>
              <a:rPr lang="es-CO" dirty="0" err="1" smtClean="0"/>
              <a:t>only</a:t>
            </a:r>
            <a:r>
              <a:rPr lang="es-CO" dirty="0" smtClean="0"/>
              <a:t> </a:t>
            </a:r>
            <a:r>
              <a:rPr lang="es-CO" dirty="0" err="1" smtClean="0"/>
              <a:t>refer</a:t>
            </a:r>
            <a:r>
              <a:rPr lang="es-CO" dirty="0" smtClean="0"/>
              <a:t> to </a:t>
            </a:r>
            <a:r>
              <a:rPr lang="es-CO" dirty="0" err="1" smtClean="0"/>
              <a:t>our</a:t>
            </a:r>
            <a:r>
              <a:rPr lang="es-CO" dirty="0" smtClean="0"/>
              <a:t> </a:t>
            </a:r>
            <a:r>
              <a:rPr lang="es-CO" dirty="0" err="1" smtClean="0"/>
              <a:t>actions</a:t>
            </a:r>
            <a:r>
              <a:rPr lang="es-CO" dirty="0" smtClean="0"/>
              <a:t>, </a:t>
            </a:r>
            <a:r>
              <a:rPr lang="es-CO" dirty="0" err="1" smtClean="0"/>
              <a:t>but</a:t>
            </a:r>
            <a:r>
              <a:rPr lang="es-CO" dirty="0" smtClean="0"/>
              <a:t> </a:t>
            </a:r>
            <a:r>
              <a:rPr lang="es-CO" dirty="0" err="1" smtClean="0"/>
              <a:t>most</a:t>
            </a:r>
            <a:r>
              <a:rPr lang="es-CO" dirty="0" smtClean="0"/>
              <a:t> of </a:t>
            </a:r>
            <a:r>
              <a:rPr lang="es-CO" dirty="0" err="1" smtClean="0"/>
              <a:t>all</a:t>
            </a:r>
            <a:r>
              <a:rPr lang="es-CO" dirty="0" smtClean="0"/>
              <a:t>, to </a:t>
            </a:r>
            <a:r>
              <a:rPr lang="es-CO" dirty="0" err="1" smtClean="0"/>
              <a:t>our</a:t>
            </a:r>
            <a:r>
              <a:rPr lang="es-CO" dirty="0" smtClean="0"/>
              <a:t> </a:t>
            </a:r>
            <a:r>
              <a:rPr lang="es-CO" dirty="0" err="1" smtClean="0"/>
              <a:t>thoughts</a:t>
            </a:r>
            <a:r>
              <a:rPr lang="es-CO" dirty="0" smtClean="0"/>
              <a:t> </a:t>
            </a:r>
            <a:r>
              <a:rPr lang="es-CO" dirty="0" smtClean="0">
                <a:sym typeface="Wingdings" panose="05000000000000000000" pitchFamily="2" charset="2"/>
              </a:rPr>
              <a:t> </a:t>
            </a:r>
            <a:r>
              <a:rPr lang="es-CO" b="1" dirty="0" err="1" smtClean="0">
                <a:sym typeface="Wingdings" panose="05000000000000000000" pitchFamily="2" charset="2"/>
              </a:rPr>
              <a:t>Object</a:t>
            </a:r>
            <a:r>
              <a:rPr lang="es-CO" b="1" dirty="0" smtClean="0">
                <a:sym typeface="Wingdings" panose="05000000000000000000" pitchFamily="2" charset="2"/>
              </a:rPr>
              <a:t> </a:t>
            </a:r>
            <a:r>
              <a:rPr lang="es-CO" b="1" dirty="0" err="1" smtClean="0">
                <a:sym typeface="Wingdings" panose="05000000000000000000" pitchFamily="2" charset="2"/>
              </a:rPr>
              <a:t>Experimentation</a:t>
            </a:r>
            <a:r>
              <a:rPr lang="es-CO" b="1" dirty="0" smtClean="0">
                <a:sym typeface="Wingdings" panose="05000000000000000000" pitchFamily="2" charset="2"/>
              </a:rPr>
              <a:t> </a:t>
            </a:r>
            <a:r>
              <a:rPr lang="es-CO" dirty="0" err="1" smtClean="0">
                <a:sym typeface="Wingdings" panose="05000000000000000000" pitchFamily="2" charset="2"/>
              </a:rPr>
              <a:t>applied</a:t>
            </a:r>
            <a:r>
              <a:rPr lang="es-CO" dirty="0" smtClean="0">
                <a:sym typeface="Wingdings" panose="05000000000000000000" pitchFamily="2" charset="2"/>
              </a:rPr>
              <a:t> to ideas.</a:t>
            </a:r>
            <a:endParaRPr lang="es-CO" dirty="0" smtClean="0"/>
          </a:p>
        </p:txBody>
      </p:sp>
      <p:sp>
        <p:nvSpPr>
          <p:cNvPr id="10" name="9 CuadroTexto"/>
          <p:cNvSpPr txBox="1"/>
          <p:nvPr/>
        </p:nvSpPr>
        <p:spPr>
          <a:xfrm>
            <a:off x="0" y="0"/>
            <a:ext cx="2887394" cy="646331"/>
          </a:xfrm>
          <a:prstGeom prst="rect">
            <a:avLst/>
          </a:prstGeom>
          <a:noFill/>
        </p:spPr>
        <p:txBody>
          <a:bodyPr wrap="none" rtlCol="0">
            <a:spAutoFit/>
          </a:bodyPr>
          <a:lstStyle/>
          <a:p>
            <a:r>
              <a:rPr lang="es-CO" sz="3600" dirty="0" smtClean="0">
                <a:solidFill>
                  <a:srgbClr val="002060"/>
                </a:solidFill>
              </a:rPr>
              <a:t>BACKGROUND</a:t>
            </a:r>
            <a:endParaRPr lang="es-CO" dirty="0">
              <a:solidFill>
                <a:srgbClr val="002060"/>
              </a:solidFill>
            </a:endParaRPr>
          </a:p>
        </p:txBody>
      </p:sp>
    </p:spTree>
    <p:extLst>
      <p:ext uri="{BB962C8B-B14F-4D97-AF65-F5344CB8AC3E}">
        <p14:creationId xmlns:p14="http://schemas.microsoft.com/office/powerpoint/2010/main" val="4176430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1893" y="323165"/>
            <a:ext cx="8229600" cy="1143000"/>
          </a:xfrm>
        </p:spPr>
        <p:txBody>
          <a:bodyPr/>
          <a:lstStyle/>
          <a:p>
            <a:r>
              <a:rPr lang="es-CO" b="1" dirty="0" err="1" smtClean="0"/>
              <a:t>Relaxed</a:t>
            </a:r>
            <a:r>
              <a:rPr lang="es-CO" b="1" dirty="0" smtClean="0"/>
              <a:t> and </a:t>
            </a:r>
            <a:r>
              <a:rPr lang="es-CO" b="1" dirty="0" err="1" smtClean="0"/>
              <a:t>empathic</a:t>
            </a:r>
            <a:r>
              <a:rPr lang="es-CO" b="1" dirty="0" smtClean="0"/>
              <a:t> </a:t>
            </a:r>
            <a:r>
              <a:rPr lang="es-CO" b="1" dirty="0" err="1" smtClean="0"/>
              <a:t>states</a:t>
            </a:r>
            <a:endParaRPr lang="es-CO" b="1" dirty="0"/>
          </a:p>
        </p:txBody>
      </p:sp>
      <p:sp>
        <p:nvSpPr>
          <p:cNvPr id="7" name="6 CuadroTexto"/>
          <p:cNvSpPr txBox="1"/>
          <p:nvPr/>
        </p:nvSpPr>
        <p:spPr>
          <a:xfrm>
            <a:off x="-12241" y="5804081"/>
            <a:ext cx="9177869" cy="1015663"/>
          </a:xfrm>
          <a:prstGeom prst="rect">
            <a:avLst/>
          </a:prstGeom>
          <a:noFill/>
        </p:spPr>
        <p:txBody>
          <a:bodyPr wrap="square" rtlCol="0">
            <a:spAutoFit/>
          </a:bodyPr>
          <a:lstStyle/>
          <a:p>
            <a:pPr algn="r"/>
            <a:r>
              <a:rPr lang="en-GB" sz="1200" dirty="0" err="1"/>
              <a:t>Farrel</a:t>
            </a:r>
            <a:r>
              <a:rPr lang="en-GB" sz="1200" dirty="0"/>
              <a:t>, D.J., The reduction in metabolic rate and heart rate on man during meditation, Energy Metabolism: Proceedings of the Eighth </a:t>
            </a:r>
            <a:r>
              <a:rPr lang="en-GB" sz="1200" dirty="0" smtClean="0"/>
              <a:t>Symposium on </a:t>
            </a:r>
            <a:r>
              <a:rPr lang="en-GB" sz="1200" dirty="0"/>
              <a:t>Energy Metabolism, 1979</a:t>
            </a:r>
            <a:endParaRPr lang="es-CO" sz="1200" dirty="0"/>
          </a:p>
          <a:p>
            <a:pPr algn="r"/>
            <a:r>
              <a:rPr lang="en-GB" sz="1200" dirty="0"/>
              <a:t> </a:t>
            </a:r>
            <a:r>
              <a:rPr lang="en-GB" sz="1200" dirty="0" smtClean="0"/>
              <a:t>Ding-E </a:t>
            </a:r>
            <a:r>
              <a:rPr lang="en-GB" sz="1200" dirty="0"/>
              <a:t>Young, J., Taylor, E., Meditation as a Voluntary </a:t>
            </a:r>
            <a:r>
              <a:rPr lang="en-GB" sz="1200" dirty="0" err="1"/>
              <a:t>Hypometabolic</a:t>
            </a:r>
            <a:r>
              <a:rPr lang="en-GB" sz="1200" dirty="0"/>
              <a:t> State of Biological Estivation, </a:t>
            </a:r>
            <a:r>
              <a:rPr lang="en-GB" sz="1200" dirty="0" err="1"/>
              <a:t>Am.Physiol</a:t>
            </a:r>
            <a:r>
              <a:rPr lang="en-GB" sz="1200" dirty="0"/>
              <a:t>. Soc. News Physiol. Sci. </a:t>
            </a:r>
            <a:r>
              <a:rPr lang="en-GB" sz="1200" dirty="0" smtClean="0"/>
              <a:t>Volume 13. June </a:t>
            </a:r>
            <a:r>
              <a:rPr lang="en-GB" sz="1200" dirty="0"/>
              <a:t>1998</a:t>
            </a:r>
            <a:endParaRPr lang="es-CO" sz="1200" dirty="0"/>
          </a:p>
          <a:p>
            <a:pPr algn="r"/>
            <a:r>
              <a:rPr lang="en-GB" sz="1200" dirty="0"/>
              <a:t> </a:t>
            </a:r>
            <a:r>
              <a:rPr lang="en-GB" sz="1200" dirty="0" smtClean="0"/>
              <a:t>Wallace</a:t>
            </a:r>
            <a:r>
              <a:rPr lang="en-GB" sz="1200" dirty="0"/>
              <a:t>, R. K., and H. Benson. A wakeful </a:t>
            </a:r>
            <a:r>
              <a:rPr lang="en-GB" sz="1200" dirty="0" err="1"/>
              <a:t>hypometabolic</a:t>
            </a:r>
            <a:r>
              <a:rPr lang="en-GB" sz="1200" dirty="0"/>
              <a:t> physiologic state. Am. J. Physiol. 221: 795–799, </a:t>
            </a:r>
            <a:r>
              <a:rPr lang="en-GB" sz="1200" dirty="0" smtClean="0"/>
              <a:t>1971</a:t>
            </a:r>
            <a:endParaRPr lang="es-CO" sz="1200" dirty="0"/>
          </a:p>
        </p:txBody>
      </p:sp>
      <p:sp>
        <p:nvSpPr>
          <p:cNvPr id="8" name="7 CuadroTexto"/>
          <p:cNvSpPr txBox="1"/>
          <p:nvPr/>
        </p:nvSpPr>
        <p:spPr>
          <a:xfrm>
            <a:off x="0" y="0"/>
            <a:ext cx="2653803" cy="646331"/>
          </a:xfrm>
          <a:prstGeom prst="rect">
            <a:avLst/>
          </a:prstGeom>
          <a:noFill/>
        </p:spPr>
        <p:txBody>
          <a:bodyPr wrap="none" rtlCol="0">
            <a:spAutoFit/>
          </a:bodyPr>
          <a:lstStyle/>
          <a:p>
            <a:r>
              <a:rPr lang="es-CO" sz="3600" dirty="0" smtClean="0">
                <a:solidFill>
                  <a:srgbClr val="002060"/>
                </a:solidFill>
              </a:rPr>
              <a:t>WHAT TO DO</a:t>
            </a:r>
            <a:endParaRPr lang="es-CO" dirty="0">
              <a:solidFill>
                <a:srgbClr val="002060"/>
              </a:solidFill>
            </a:endParaRPr>
          </a:p>
        </p:txBody>
      </p:sp>
      <p:sp>
        <p:nvSpPr>
          <p:cNvPr id="9" name="8 Marcador de número de diapositiva"/>
          <p:cNvSpPr>
            <a:spLocks noGrp="1"/>
          </p:cNvSpPr>
          <p:nvPr>
            <p:ph type="sldNum" sz="quarter" idx="12"/>
          </p:nvPr>
        </p:nvSpPr>
        <p:spPr/>
        <p:txBody>
          <a:bodyPr/>
          <a:lstStyle/>
          <a:p>
            <a:fld id="{5634DE0B-D2B7-4E80-B3FD-4CDEEEDAF0CE}" type="slidenum">
              <a:rPr lang="es-CO" smtClean="0"/>
              <a:t>10</a:t>
            </a:fld>
            <a:endParaRPr lang="es-CO"/>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978444572"/>
              </p:ext>
            </p:extLst>
          </p:nvPr>
        </p:nvGraphicFramePr>
        <p:xfrm>
          <a:off x="0" y="1412775"/>
          <a:ext cx="8892480" cy="43913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69237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err="1" smtClean="0"/>
              <a:t>Awareness</a:t>
            </a:r>
            <a:endParaRPr lang="es-CO" b="1" dirty="0"/>
          </a:p>
        </p:txBody>
      </p:sp>
      <p:pic>
        <p:nvPicPr>
          <p:cNvPr id="7170" name="Picture 2" descr="C:\Users\marangom\Documents\TRABAJO\INDISA\CO2 Thailand\awarenes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19043" y="2924944"/>
            <a:ext cx="4552744" cy="3029644"/>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251520" y="1700808"/>
            <a:ext cx="3672408" cy="310854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just"/>
            <a:r>
              <a:rPr lang="es-CO" sz="2800" b="1" dirty="0" err="1" smtClean="0"/>
              <a:t>It</a:t>
            </a:r>
            <a:r>
              <a:rPr lang="es-CO" sz="2800" b="1" dirty="0" smtClean="0"/>
              <a:t> </a:t>
            </a:r>
            <a:r>
              <a:rPr lang="es-CO" sz="2800" b="1" dirty="0" err="1" smtClean="0"/>
              <a:t>would</a:t>
            </a:r>
            <a:r>
              <a:rPr lang="es-CO" sz="2800" b="1" dirty="0" smtClean="0"/>
              <a:t> be </a:t>
            </a:r>
            <a:r>
              <a:rPr lang="es-CO" sz="2800" b="1" dirty="0" err="1" smtClean="0"/>
              <a:t>very</a:t>
            </a:r>
            <a:r>
              <a:rPr lang="es-CO" sz="2800" b="1" dirty="0" smtClean="0"/>
              <a:t> </a:t>
            </a:r>
            <a:r>
              <a:rPr lang="es-CO" sz="2800" b="1" dirty="0" err="1" smtClean="0"/>
              <a:t>educative</a:t>
            </a:r>
            <a:r>
              <a:rPr lang="es-CO" sz="2800" b="1" dirty="0" smtClean="0"/>
              <a:t> </a:t>
            </a:r>
            <a:r>
              <a:rPr lang="es-CO" sz="2800" b="1" dirty="0" err="1" smtClean="0"/>
              <a:t>that</a:t>
            </a:r>
            <a:r>
              <a:rPr lang="es-CO" sz="2800" b="1" dirty="0" smtClean="0"/>
              <a:t> human </a:t>
            </a:r>
            <a:r>
              <a:rPr lang="es-CO" sz="2800" b="1" dirty="0" err="1" smtClean="0"/>
              <a:t>beings</a:t>
            </a:r>
            <a:r>
              <a:rPr lang="es-CO" sz="2800" b="1" dirty="0" smtClean="0"/>
              <a:t> </a:t>
            </a:r>
            <a:r>
              <a:rPr lang="es-CO" sz="2800" b="1" dirty="0" err="1" smtClean="0"/>
              <a:t>have</a:t>
            </a:r>
            <a:r>
              <a:rPr lang="es-CO" sz="2800" b="1" dirty="0" smtClean="0"/>
              <a:t>, as </a:t>
            </a:r>
            <a:r>
              <a:rPr lang="es-CO" sz="2800" b="1" dirty="0" err="1" smtClean="0"/>
              <a:t>much</a:t>
            </a:r>
            <a:r>
              <a:rPr lang="es-CO" sz="2800" b="1" dirty="0" smtClean="0"/>
              <a:t> as </a:t>
            </a:r>
            <a:r>
              <a:rPr lang="es-CO" sz="2800" b="1" dirty="0" err="1" smtClean="0"/>
              <a:t>possible</a:t>
            </a:r>
            <a:r>
              <a:rPr lang="es-CO" sz="2800" b="1" dirty="0" smtClean="0"/>
              <a:t>, </a:t>
            </a:r>
            <a:r>
              <a:rPr lang="es-CO" sz="2800" b="1" dirty="0" err="1" smtClean="0"/>
              <a:t>awareness</a:t>
            </a:r>
            <a:r>
              <a:rPr lang="es-CO" sz="2800" b="1" dirty="0" smtClean="0"/>
              <a:t> of </a:t>
            </a:r>
            <a:r>
              <a:rPr lang="es-CO" sz="2800" b="1" dirty="0" err="1" smtClean="0"/>
              <a:t>themselves</a:t>
            </a:r>
            <a:r>
              <a:rPr lang="es-CO" sz="2800" b="1" dirty="0" smtClean="0"/>
              <a:t> as </a:t>
            </a:r>
            <a:r>
              <a:rPr lang="es-CO" sz="2800" b="1" dirty="0" err="1" smtClean="0"/>
              <a:t>direct</a:t>
            </a:r>
            <a:r>
              <a:rPr lang="es-CO" sz="2800" b="1" dirty="0" smtClean="0"/>
              <a:t> and </a:t>
            </a:r>
            <a:r>
              <a:rPr lang="es-CO" sz="2800" b="1" dirty="0" err="1" smtClean="0"/>
              <a:t>representative</a:t>
            </a:r>
            <a:r>
              <a:rPr lang="es-CO" sz="2800" b="1" dirty="0" smtClean="0"/>
              <a:t> </a:t>
            </a:r>
            <a:r>
              <a:rPr lang="es-CO" sz="2800" b="1" dirty="0" err="1" smtClean="0"/>
              <a:t>sources</a:t>
            </a:r>
            <a:r>
              <a:rPr lang="es-CO" sz="2800" b="1" dirty="0" smtClean="0"/>
              <a:t> of CO</a:t>
            </a:r>
            <a:r>
              <a:rPr lang="es-CO" sz="2800" b="1" baseline="-25000" dirty="0" smtClean="0"/>
              <a:t>2</a:t>
            </a:r>
            <a:endParaRPr lang="es-CO" sz="2800" b="1" baseline="-25000" dirty="0"/>
          </a:p>
        </p:txBody>
      </p:sp>
      <p:sp>
        <p:nvSpPr>
          <p:cNvPr id="6" name="5 Marcador de número de diapositiva"/>
          <p:cNvSpPr>
            <a:spLocks noGrp="1"/>
          </p:cNvSpPr>
          <p:nvPr>
            <p:ph type="sldNum" sz="quarter" idx="12"/>
          </p:nvPr>
        </p:nvSpPr>
        <p:spPr/>
        <p:txBody>
          <a:bodyPr/>
          <a:lstStyle/>
          <a:p>
            <a:fld id="{5634DE0B-D2B7-4E80-B3FD-4CDEEEDAF0CE}" type="slidenum">
              <a:rPr lang="es-CO" smtClean="0"/>
              <a:t>11</a:t>
            </a:fld>
            <a:endParaRPr lang="es-CO"/>
          </a:p>
        </p:txBody>
      </p:sp>
      <p:sp>
        <p:nvSpPr>
          <p:cNvPr id="8" name="7 CuadroTexto"/>
          <p:cNvSpPr txBox="1"/>
          <p:nvPr/>
        </p:nvSpPr>
        <p:spPr>
          <a:xfrm>
            <a:off x="-1" y="0"/>
            <a:ext cx="2653803" cy="646331"/>
          </a:xfrm>
          <a:prstGeom prst="rect">
            <a:avLst/>
          </a:prstGeom>
          <a:noFill/>
        </p:spPr>
        <p:txBody>
          <a:bodyPr wrap="none" rtlCol="0">
            <a:spAutoFit/>
          </a:bodyPr>
          <a:lstStyle/>
          <a:p>
            <a:r>
              <a:rPr lang="es-CO" sz="3600" dirty="0" smtClean="0">
                <a:solidFill>
                  <a:srgbClr val="002060"/>
                </a:solidFill>
              </a:rPr>
              <a:t>WHAT TO DO</a:t>
            </a:r>
            <a:endParaRPr lang="es-CO" dirty="0">
              <a:solidFill>
                <a:srgbClr val="002060"/>
              </a:solidFill>
            </a:endParaRPr>
          </a:p>
        </p:txBody>
      </p:sp>
    </p:spTree>
    <p:extLst>
      <p:ext uri="{BB962C8B-B14F-4D97-AF65-F5344CB8AC3E}">
        <p14:creationId xmlns:p14="http://schemas.microsoft.com/office/powerpoint/2010/main" val="3466089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560194368"/>
              </p:ext>
            </p:extLst>
          </p:nvPr>
        </p:nvGraphicFramePr>
        <p:xfrm>
          <a:off x="251520" y="1196752"/>
          <a:ext cx="858964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Marcador de número de diapositiva"/>
          <p:cNvSpPr>
            <a:spLocks noGrp="1"/>
          </p:cNvSpPr>
          <p:nvPr>
            <p:ph type="sldNum" sz="quarter" idx="12"/>
          </p:nvPr>
        </p:nvSpPr>
        <p:spPr/>
        <p:txBody>
          <a:bodyPr/>
          <a:lstStyle/>
          <a:p>
            <a:fld id="{5634DE0B-D2B7-4E80-B3FD-4CDEEEDAF0CE}" type="slidenum">
              <a:rPr lang="es-CO" smtClean="0"/>
              <a:t>12</a:t>
            </a:fld>
            <a:endParaRPr lang="es-CO"/>
          </a:p>
        </p:txBody>
      </p:sp>
      <p:sp>
        <p:nvSpPr>
          <p:cNvPr id="5" name="4 CuadroTexto"/>
          <p:cNvSpPr txBox="1"/>
          <p:nvPr/>
        </p:nvSpPr>
        <p:spPr>
          <a:xfrm>
            <a:off x="0" y="0"/>
            <a:ext cx="2692212" cy="646331"/>
          </a:xfrm>
          <a:prstGeom prst="rect">
            <a:avLst/>
          </a:prstGeom>
          <a:noFill/>
        </p:spPr>
        <p:txBody>
          <a:bodyPr wrap="none" rtlCol="0">
            <a:spAutoFit/>
          </a:bodyPr>
          <a:lstStyle/>
          <a:p>
            <a:r>
              <a:rPr lang="es-CO" sz="3600" dirty="0" smtClean="0">
                <a:solidFill>
                  <a:srgbClr val="002060"/>
                </a:solidFill>
              </a:rPr>
              <a:t>CONCLUSION</a:t>
            </a:r>
            <a:endParaRPr lang="es-CO" dirty="0">
              <a:solidFill>
                <a:srgbClr val="002060"/>
              </a:solidFill>
            </a:endParaRPr>
          </a:p>
        </p:txBody>
      </p:sp>
    </p:spTree>
    <p:extLst>
      <p:ext uri="{BB962C8B-B14F-4D97-AF65-F5344CB8AC3E}">
        <p14:creationId xmlns:p14="http://schemas.microsoft.com/office/powerpoint/2010/main" val="1822350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5634DE0B-D2B7-4E80-B3FD-4CDEEEDAF0CE}" type="slidenum">
              <a:rPr lang="es-CO" smtClean="0"/>
              <a:t>13</a:t>
            </a:fld>
            <a:endParaRPr lang="es-CO"/>
          </a:p>
        </p:txBody>
      </p:sp>
      <p:sp>
        <p:nvSpPr>
          <p:cNvPr id="6" name="5 CuadroTexto"/>
          <p:cNvSpPr txBox="1"/>
          <p:nvPr/>
        </p:nvSpPr>
        <p:spPr>
          <a:xfrm>
            <a:off x="0" y="0"/>
            <a:ext cx="2692212" cy="646331"/>
          </a:xfrm>
          <a:prstGeom prst="rect">
            <a:avLst/>
          </a:prstGeom>
          <a:noFill/>
        </p:spPr>
        <p:txBody>
          <a:bodyPr wrap="none" rtlCol="0">
            <a:spAutoFit/>
          </a:bodyPr>
          <a:lstStyle/>
          <a:p>
            <a:r>
              <a:rPr lang="es-CO" sz="3600" dirty="0" smtClean="0">
                <a:solidFill>
                  <a:srgbClr val="002060"/>
                </a:solidFill>
              </a:rPr>
              <a:t>CONCLUSION</a:t>
            </a:r>
            <a:endParaRPr lang="es-CO" dirty="0">
              <a:solidFill>
                <a:srgbClr val="002060"/>
              </a:solidFill>
            </a:endParaRPr>
          </a:p>
        </p:txBody>
      </p:sp>
      <p:graphicFrame>
        <p:nvGraphicFramePr>
          <p:cNvPr id="9" name="8 Diagrama"/>
          <p:cNvGraphicFramePr/>
          <p:nvPr>
            <p:extLst>
              <p:ext uri="{D42A27DB-BD31-4B8C-83A1-F6EECF244321}">
                <p14:modId xmlns:p14="http://schemas.microsoft.com/office/powerpoint/2010/main" val="71480555"/>
              </p:ext>
            </p:extLst>
          </p:nvPr>
        </p:nvGraphicFramePr>
        <p:xfrm>
          <a:off x="611560" y="908720"/>
          <a:ext cx="748883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 Título"/>
          <p:cNvSpPr>
            <a:spLocks noGrp="1"/>
          </p:cNvSpPr>
          <p:nvPr>
            <p:ph type="title"/>
          </p:nvPr>
        </p:nvSpPr>
        <p:spPr>
          <a:xfrm>
            <a:off x="457200" y="274638"/>
            <a:ext cx="8229600" cy="1143000"/>
          </a:xfrm>
        </p:spPr>
        <p:txBody>
          <a:bodyPr>
            <a:normAutofit/>
          </a:bodyPr>
          <a:lstStyle/>
          <a:p>
            <a:pPr lvl="0"/>
            <a:r>
              <a:rPr lang="es-CO" sz="3600" b="1" dirty="0" err="1" smtClean="0"/>
              <a:t>Habits</a:t>
            </a:r>
            <a:r>
              <a:rPr lang="es-CO" sz="3600" b="1" dirty="0" smtClean="0"/>
              <a:t> </a:t>
            </a:r>
            <a:r>
              <a:rPr lang="es-CO" sz="3600" b="1" dirty="0" err="1"/>
              <a:t>for</a:t>
            </a:r>
            <a:r>
              <a:rPr lang="es-CO" sz="3600" b="1" dirty="0"/>
              <a:t> </a:t>
            </a:r>
            <a:r>
              <a:rPr lang="es-CO" sz="3600" b="1" dirty="0" err="1"/>
              <a:t>lower</a:t>
            </a:r>
            <a:r>
              <a:rPr lang="es-CO" sz="3600" b="1" dirty="0"/>
              <a:t> </a:t>
            </a:r>
            <a:r>
              <a:rPr lang="es-CO" sz="3600" b="1" dirty="0" err="1"/>
              <a:t>metabolic</a:t>
            </a:r>
            <a:r>
              <a:rPr lang="es-CO" sz="3600" b="1" dirty="0"/>
              <a:t> CO</a:t>
            </a:r>
            <a:r>
              <a:rPr lang="es-CO" sz="3600" b="1" baseline="-25000" dirty="0"/>
              <a:t>2</a:t>
            </a:r>
            <a:r>
              <a:rPr lang="es-CO" sz="3600" b="1" dirty="0"/>
              <a:t> </a:t>
            </a:r>
            <a:r>
              <a:rPr lang="es-CO" sz="3600" b="1" dirty="0" err="1"/>
              <a:t>emissions</a:t>
            </a:r>
            <a:endParaRPr lang="es-CO" sz="3600" dirty="0"/>
          </a:p>
        </p:txBody>
      </p:sp>
    </p:spTree>
    <p:extLst>
      <p:ext uri="{BB962C8B-B14F-4D97-AF65-F5344CB8AC3E}">
        <p14:creationId xmlns:p14="http://schemas.microsoft.com/office/powerpoint/2010/main" val="32243070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lvl="0"/>
            <a:r>
              <a:rPr lang="es-CO" sz="3600" b="1" dirty="0" err="1" smtClean="0"/>
              <a:t>Habits</a:t>
            </a:r>
            <a:r>
              <a:rPr lang="es-CO" sz="3600" b="1" dirty="0" smtClean="0"/>
              <a:t> </a:t>
            </a:r>
            <a:r>
              <a:rPr lang="es-CO" sz="3600" b="1" dirty="0" err="1"/>
              <a:t>for</a:t>
            </a:r>
            <a:r>
              <a:rPr lang="es-CO" sz="3600" b="1" dirty="0"/>
              <a:t> </a:t>
            </a:r>
            <a:r>
              <a:rPr lang="es-CO" sz="3600" b="1" dirty="0" err="1"/>
              <a:t>lower</a:t>
            </a:r>
            <a:r>
              <a:rPr lang="es-CO" sz="3600" b="1" dirty="0"/>
              <a:t> </a:t>
            </a:r>
            <a:r>
              <a:rPr lang="es-CO" sz="3600" b="1" dirty="0" err="1"/>
              <a:t>metabolic</a:t>
            </a:r>
            <a:r>
              <a:rPr lang="es-CO" sz="3600" b="1" dirty="0"/>
              <a:t> CO</a:t>
            </a:r>
            <a:r>
              <a:rPr lang="es-CO" sz="3600" b="1" baseline="-25000" dirty="0"/>
              <a:t>2</a:t>
            </a:r>
            <a:r>
              <a:rPr lang="es-CO" sz="3600" b="1" dirty="0"/>
              <a:t> </a:t>
            </a:r>
            <a:r>
              <a:rPr lang="es-CO" sz="3600" b="1" dirty="0" err="1"/>
              <a:t>emissions</a:t>
            </a:r>
            <a:endParaRPr lang="es-CO" sz="3600" dirty="0"/>
          </a:p>
        </p:txBody>
      </p:sp>
      <p:sp>
        <p:nvSpPr>
          <p:cNvPr id="4" name="3 Marcador de número de diapositiva"/>
          <p:cNvSpPr>
            <a:spLocks noGrp="1"/>
          </p:cNvSpPr>
          <p:nvPr>
            <p:ph type="sldNum" sz="quarter" idx="12"/>
          </p:nvPr>
        </p:nvSpPr>
        <p:spPr/>
        <p:txBody>
          <a:bodyPr/>
          <a:lstStyle/>
          <a:p>
            <a:fld id="{5634DE0B-D2B7-4E80-B3FD-4CDEEEDAF0CE}" type="slidenum">
              <a:rPr lang="es-CO" smtClean="0"/>
              <a:t>14</a:t>
            </a:fld>
            <a:endParaRPr lang="es-CO"/>
          </a:p>
        </p:txBody>
      </p:sp>
      <p:sp>
        <p:nvSpPr>
          <p:cNvPr id="5" name="4 CuadroTexto"/>
          <p:cNvSpPr txBox="1"/>
          <p:nvPr/>
        </p:nvSpPr>
        <p:spPr>
          <a:xfrm>
            <a:off x="0" y="0"/>
            <a:ext cx="2692212" cy="646331"/>
          </a:xfrm>
          <a:prstGeom prst="rect">
            <a:avLst/>
          </a:prstGeom>
          <a:noFill/>
        </p:spPr>
        <p:txBody>
          <a:bodyPr wrap="none" rtlCol="0">
            <a:spAutoFit/>
          </a:bodyPr>
          <a:lstStyle/>
          <a:p>
            <a:r>
              <a:rPr lang="es-CO" sz="3600" dirty="0" smtClean="0">
                <a:solidFill>
                  <a:srgbClr val="002060"/>
                </a:solidFill>
              </a:rPr>
              <a:t>CONCLUSION</a:t>
            </a:r>
            <a:endParaRPr lang="es-CO" dirty="0">
              <a:solidFill>
                <a:srgbClr val="002060"/>
              </a:solidFill>
            </a:endParaRPr>
          </a:p>
        </p:txBody>
      </p:sp>
      <p:graphicFrame>
        <p:nvGraphicFramePr>
          <p:cNvPr id="6" name="5 Diagrama"/>
          <p:cNvGraphicFramePr/>
          <p:nvPr>
            <p:extLst>
              <p:ext uri="{D42A27DB-BD31-4B8C-83A1-F6EECF244321}">
                <p14:modId xmlns:p14="http://schemas.microsoft.com/office/powerpoint/2010/main" val="3379854434"/>
              </p:ext>
            </p:extLst>
          </p:nvPr>
        </p:nvGraphicFramePr>
        <p:xfrm>
          <a:off x="827584" y="1196752"/>
          <a:ext cx="748883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31918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lvl="0"/>
            <a:r>
              <a:rPr lang="es-CO" sz="3600" b="1" dirty="0" err="1" smtClean="0"/>
              <a:t>Habits</a:t>
            </a:r>
            <a:r>
              <a:rPr lang="es-CO" sz="3600" b="1" dirty="0" smtClean="0"/>
              <a:t> </a:t>
            </a:r>
            <a:r>
              <a:rPr lang="es-CO" sz="3600" b="1" dirty="0" err="1"/>
              <a:t>for</a:t>
            </a:r>
            <a:r>
              <a:rPr lang="es-CO" sz="3600" b="1" dirty="0"/>
              <a:t> </a:t>
            </a:r>
            <a:r>
              <a:rPr lang="es-CO" sz="3600" b="1" dirty="0" err="1"/>
              <a:t>lower</a:t>
            </a:r>
            <a:r>
              <a:rPr lang="es-CO" sz="3600" b="1" dirty="0"/>
              <a:t> </a:t>
            </a:r>
            <a:r>
              <a:rPr lang="es-CO" sz="3600" b="1" dirty="0" err="1"/>
              <a:t>metabolic</a:t>
            </a:r>
            <a:r>
              <a:rPr lang="es-CO" sz="3600" b="1" dirty="0"/>
              <a:t> CO</a:t>
            </a:r>
            <a:r>
              <a:rPr lang="es-CO" sz="3600" b="1" baseline="-25000" dirty="0"/>
              <a:t>2</a:t>
            </a:r>
            <a:r>
              <a:rPr lang="es-CO" sz="3600" b="1" dirty="0"/>
              <a:t> </a:t>
            </a:r>
            <a:r>
              <a:rPr lang="es-CO" sz="3600" b="1" dirty="0" err="1"/>
              <a:t>emissions</a:t>
            </a:r>
            <a:endParaRPr lang="es-CO" sz="3600" dirty="0"/>
          </a:p>
        </p:txBody>
      </p:sp>
      <p:sp>
        <p:nvSpPr>
          <p:cNvPr id="4" name="3 Marcador de número de diapositiva"/>
          <p:cNvSpPr>
            <a:spLocks noGrp="1"/>
          </p:cNvSpPr>
          <p:nvPr>
            <p:ph type="sldNum" sz="quarter" idx="12"/>
          </p:nvPr>
        </p:nvSpPr>
        <p:spPr/>
        <p:txBody>
          <a:bodyPr/>
          <a:lstStyle/>
          <a:p>
            <a:fld id="{5634DE0B-D2B7-4E80-B3FD-4CDEEEDAF0CE}" type="slidenum">
              <a:rPr lang="es-CO" smtClean="0"/>
              <a:t>15</a:t>
            </a:fld>
            <a:endParaRPr lang="es-CO"/>
          </a:p>
        </p:txBody>
      </p:sp>
      <p:sp>
        <p:nvSpPr>
          <p:cNvPr id="5" name="4 CuadroTexto"/>
          <p:cNvSpPr txBox="1"/>
          <p:nvPr/>
        </p:nvSpPr>
        <p:spPr>
          <a:xfrm>
            <a:off x="0" y="0"/>
            <a:ext cx="2692212" cy="646331"/>
          </a:xfrm>
          <a:prstGeom prst="rect">
            <a:avLst/>
          </a:prstGeom>
          <a:noFill/>
        </p:spPr>
        <p:txBody>
          <a:bodyPr wrap="none" rtlCol="0">
            <a:spAutoFit/>
          </a:bodyPr>
          <a:lstStyle/>
          <a:p>
            <a:r>
              <a:rPr lang="es-CO" sz="3600" dirty="0" smtClean="0">
                <a:solidFill>
                  <a:srgbClr val="002060"/>
                </a:solidFill>
              </a:rPr>
              <a:t>CONCLUSION</a:t>
            </a:r>
            <a:endParaRPr lang="es-CO" dirty="0">
              <a:solidFill>
                <a:srgbClr val="002060"/>
              </a:solidFill>
            </a:endParaRPr>
          </a:p>
        </p:txBody>
      </p:sp>
      <p:graphicFrame>
        <p:nvGraphicFramePr>
          <p:cNvPr id="6" name="5 Diagrama"/>
          <p:cNvGraphicFramePr/>
          <p:nvPr>
            <p:extLst>
              <p:ext uri="{D42A27DB-BD31-4B8C-83A1-F6EECF244321}">
                <p14:modId xmlns:p14="http://schemas.microsoft.com/office/powerpoint/2010/main" val="2728799830"/>
              </p:ext>
            </p:extLst>
          </p:nvPr>
        </p:nvGraphicFramePr>
        <p:xfrm>
          <a:off x="827584" y="1196752"/>
          <a:ext cx="748883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53720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lvl="0"/>
            <a:r>
              <a:rPr lang="es-CO" sz="3600" b="1" dirty="0" err="1" smtClean="0"/>
              <a:t>Habits</a:t>
            </a:r>
            <a:r>
              <a:rPr lang="es-CO" sz="3600" b="1" dirty="0" smtClean="0"/>
              <a:t> </a:t>
            </a:r>
            <a:r>
              <a:rPr lang="es-CO" sz="3600" b="1" dirty="0" err="1"/>
              <a:t>for</a:t>
            </a:r>
            <a:r>
              <a:rPr lang="es-CO" sz="3600" b="1" dirty="0"/>
              <a:t> </a:t>
            </a:r>
            <a:r>
              <a:rPr lang="es-CO" sz="3600" b="1" dirty="0" err="1"/>
              <a:t>lower</a:t>
            </a:r>
            <a:r>
              <a:rPr lang="es-CO" sz="3600" b="1" dirty="0"/>
              <a:t> </a:t>
            </a:r>
            <a:r>
              <a:rPr lang="es-CO" sz="3600" b="1" dirty="0" err="1"/>
              <a:t>metabolic</a:t>
            </a:r>
            <a:r>
              <a:rPr lang="es-CO" sz="3600" b="1" dirty="0"/>
              <a:t> CO</a:t>
            </a:r>
            <a:r>
              <a:rPr lang="es-CO" sz="3600" b="1" baseline="-25000" dirty="0"/>
              <a:t>2</a:t>
            </a:r>
            <a:r>
              <a:rPr lang="es-CO" sz="3600" b="1" dirty="0"/>
              <a:t> </a:t>
            </a:r>
            <a:r>
              <a:rPr lang="es-CO" sz="3600" b="1" dirty="0" err="1"/>
              <a:t>emissions</a:t>
            </a:r>
            <a:endParaRPr lang="es-CO" sz="3600" dirty="0"/>
          </a:p>
        </p:txBody>
      </p:sp>
      <p:sp>
        <p:nvSpPr>
          <p:cNvPr id="4" name="3 Marcador de número de diapositiva"/>
          <p:cNvSpPr>
            <a:spLocks noGrp="1"/>
          </p:cNvSpPr>
          <p:nvPr>
            <p:ph type="sldNum" sz="quarter" idx="12"/>
          </p:nvPr>
        </p:nvSpPr>
        <p:spPr/>
        <p:txBody>
          <a:bodyPr/>
          <a:lstStyle/>
          <a:p>
            <a:fld id="{5634DE0B-D2B7-4E80-B3FD-4CDEEEDAF0CE}" type="slidenum">
              <a:rPr lang="es-CO" smtClean="0"/>
              <a:t>16</a:t>
            </a:fld>
            <a:endParaRPr lang="es-CO"/>
          </a:p>
        </p:txBody>
      </p:sp>
      <p:sp>
        <p:nvSpPr>
          <p:cNvPr id="5" name="4 CuadroTexto"/>
          <p:cNvSpPr txBox="1"/>
          <p:nvPr/>
        </p:nvSpPr>
        <p:spPr>
          <a:xfrm>
            <a:off x="0" y="0"/>
            <a:ext cx="2692212" cy="646331"/>
          </a:xfrm>
          <a:prstGeom prst="rect">
            <a:avLst/>
          </a:prstGeom>
          <a:noFill/>
        </p:spPr>
        <p:txBody>
          <a:bodyPr wrap="none" rtlCol="0">
            <a:spAutoFit/>
          </a:bodyPr>
          <a:lstStyle/>
          <a:p>
            <a:r>
              <a:rPr lang="es-CO" sz="3600" dirty="0" smtClean="0">
                <a:solidFill>
                  <a:srgbClr val="002060"/>
                </a:solidFill>
              </a:rPr>
              <a:t>CONCLUSION</a:t>
            </a:r>
            <a:endParaRPr lang="es-CO" dirty="0">
              <a:solidFill>
                <a:srgbClr val="002060"/>
              </a:solidFill>
            </a:endParaRPr>
          </a:p>
        </p:txBody>
      </p:sp>
      <p:graphicFrame>
        <p:nvGraphicFramePr>
          <p:cNvPr id="6" name="5 Diagrama"/>
          <p:cNvGraphicFramePr/>
          <p:nvPr>
            <p:extLst>
              <p:ext uri="{D42A27DB-BD31-4B8C-83A1-F6EECF244321}">
                <p14:modId xmlns:p14="http://schemas.microsoft.com/office/powerpoint/2010/main" val="3531429856"/>
              </p:ext>
            </p:extLst>
          </p:nvPr>
        </p:nvGraphicFramePr>
        <p:xfrm>
          <a:off x="827584" y="1196752"/>
          <a:ext cx="748883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38190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lvl="0"/>
            <a:r>
              <a:rPr lang="es-CO" sz="3600" b="1" dirty="0" err="1" smtClean="0"/>
              <a:t>Habits</a:t>
            </a:r>
            <a:r>
              <a:rPr lang="es-CO" sz="3600" b="1" dirty="0" smtClean="0"/>
              <a:t> </a:t>
            </a:r>
            <a:r>
              <a:rPr lang="es-CO" sz="3600" b="1" dirty="0" err="1"/>
              <a:t>for</a:t>
            </a:r>
            <a:r>
              <a:rPr lang="es-CO" sz="3600" b="1" dirty="0"/>
              <a:t> </a:t>
            </a:r>
            <a:r>
              <a:rPr lang="es-CO" sz="3600" b="1" dirty="0" err="1"/>
              <a:t>lower</a:t>
            </a:r>
            <a:r>
              <a:rPr lang="es-CO" sz="3600" b="1" dirty="0"/>
              <a:t> </a:t>
            </a:r>
            <a:r>
              <a:rPr lang="es-CO" sz="3600" b="1" dirty="0" err="1"/>
              <a:t>metabolic</a:t>
            </a:r>
            <a:r>
              <a:rPr lang="es-CO" sz="3600" b="1" dirty="0"/>
              <a:t> CO</a:t>
            </a:r>
            <a:r>
              <a:rPr lang="es-CO" sz="3600" b="1" baseline="-25000" dirty="0"/>
              <a:t>2</a:t>
            </a:r>
            <a:r>
              <a:rPr lang="es-CO" sz="3600" b="1" dirty="0"/>
              <a:t> </a:t>
            </a:r>
            <a:r>
              <a:rPr lang="es-CO" sz="3600" b="1" dirty="0" err="1"/>
              <a:t>emissions</a:t>
            </a:r>
            <a:endParaRPr lang="es-CO" sz="3600" dirty="0"/>
          </a:p>
        </p:txBody>
      </p:sp>
      <p:sp>
        <p:nvSpPr>
          <p:cNvPr id="4" name="3 Marcador de número de diapositiva"/>
          <p:cNvSpPr>
            <a:spLocks noGrp="1"/>
          </p:cNvSpPr>
          <p:nvPr>
            <p:ph type="sldNum" sz="quarter" idx="12"/>
          </p:nvPr>
        </p:nvSpPr>
        <p:spPr/>
        <p:txBody>
          <a:bodyPr/>
          <a:lstStyle/>
          <a:p>
            <a:fld id="{5634DE0B-D2B7-4E80-B3FD-4CDEEEDAF0CE}" type="slidenum">
              <a:rPr lang="es-CO" smtClean="0"/>
              <a:t>17</a:t>
            </a:fld>
            <a:endParaRPr lang="es-CO"/>
          </a:p>
        </p:txBody>
      </p:sp>
      <p:sp>
        <p:nvSpPr>
          <p:cNvPr id="5" name="4 CuadroTexto"/>
          <p:cNvSpPr txBox="1"/>
          <p:nvPr/>
        </p:nvSpPr>
        <p:spPr>
          <a:xfrm>
            <a:off x="0" y="0"/>
            <a:ext cx="2692212" cy="646331"/>
          </a:xfrm>
          <a:prstGeom prst="rect">
            <a:avLst/>
          </a:prstGeom>
          <a:noFill/>
        </p:spPr>
        <p:txBody>
          <a:bodyPr wrap="none" rtlCol="0">
            <a:spAutoFit/>
          </a:bodyPr>
          <a:lstStyle/>
          <a:p>
            <a:r>
              <a:rPr lang="es-CO" sz="3600" dirty="0" smtClean="0">
                <a:solidFill>
                  <a:srgbClr val="002060"/>
                </a:solidFill>
              </a:rPr>
              <a:t>CONCLUSION</a:t>
            </a:r>
            <a:endParaRPr lang="es-CO" dirty="0">
              <a:solidFill>
                <a:srgbClr val="002060"/>
              </a:solidFill>
            </a:endParaRPr>
          </a:p>
        </p:txBody>
      </p:sp>
      <p:graphicFrame>
        <p:nvGraphicFramePr>
          <p:cNvPr id="6" name="5 Diagrama"/>
          <p:cNvGraphicFramePr/>
          <p:nvPr>
            <p:extLst>
              <p:ext uri="{D42A27DB-BD31-4B8C-83A1-F6EECF244321}">
                <p14:modId xmlns:p14="http://schemas.microsoft.com/office/powerpoint/2010/main" val="3549655129"/>
              </p:ext>
            </p:extLst>
          </p:nvPr>
        </p:nvGraphicFramePr>
        <p:xfrm>
          <a:off x="827584" y="1196752"/>
          <a:ext cx="748883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33076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lvl="0"/>
            <a:r>
              <a:rPr lang="es-CO" sz="3600" b="1" dirty="0" err="1" smtClean="0"/>
              <a:t>Habits</a:t>
            </a:r>
            <a:r>
              <a:rPr lang="es-CO" sz="3600" b="1" dirty="0" smtClean="0"/>
              <a:t> </a:t>
            </a:r>
            <a:r>
              <a:rPr lang="es-CO" sz="3600" b="1" dirty="0" err="1"/>
              <a:t>for</a:t>
            </a:r>
            <a:r>
              <a:rPr lang="es-CO" sz="3600" b="1" dirty="0"/>
              <a:t> </a:t>
            </a:r>
            <a:r>
              <a:rPr lang="es-CO" sz="3600" b="1" dirty="0" err="1"/>
              <a:t>lower</a:t>
            </a:r>
            <a:r>
              <a:rPr lang="es-CO" sz="3600" b="1" dirty="0"/>
              <a:t> </a:t>
            </a:r>
            <a:r>
              <a:rPr lang="es-CO" sz="3600" b="1" dirty="0" err="1"/>
              <a:t>metabolic</a:t>
            </a:r>
            <a:r>
              <a:rPr lang="es-CO" sz="3600" b="1" dirty="0"/>
              <a:t> CO</a:t>
            </a:r>
            <a:r>
              <a:rPr lang="es-CO" sz="3600" b="1" baseline="-25000" dirty="0"/>
              <a:t>2</a:t>
            </a:r>
            <a:r>
              <a:rPr lang="es-CO" sz="3600" b="1" dirty="0"/>
              <a:t> </a:t>
            </a:r>
            <a:r>
              <a:rPr lang="es-CO" sz="3600" b="1" dirty="0" err="1"/>
              <a:t>emissions</a:t>
            </a:r>
            <a:endParaRPr lang="es-CO" sz="3600" dirty="0"/>
          </a:p>
        </p:txBody>
      </p:sp>
      <p:sp>
        <p:nvSpPr>
          <p:cNvPr id="4" name="3 Marcador de número de diapositiva"/>
          <p:cNvSpPr>
            <a:spLocks noGrp="1"/>
          </p:cNvSpPr>
          <p:nvPr>
            <p:ph type="sldNum" sz="quarter" idx="12"/>
          </p:nvPr>
        </p:nvSpPr>
        <p:spPr/>
        <p:txBody>
          <a:bodyPr/>
          <a:lstStyle/>
          <a:p>
            <a:fld id="{5634DE0B-D2B7-4E80-B3FD-4CDEEEDAF0CE}" type="slidenum">
              <a:rPr lang="es-CO" smtClean="0"/>
              <a:t>18</a:t>
            </a:fld>
            <a:endParaRPr lang="es-CO"/>
          </a:p>
        </p:txBody>
      </p:sp>
      <p:sp>
        <p:nvSpPr>
          <p:cNvPr id="5" name="4 CuadroTexto"/>
          <p:cNvSpPr txBox="1"/>
          <p:nvPr/>
        </p:nvSpPr>
        <p:spPr>
          <a:xfrm>
            <a:off x="0" y="0"/>
            <a:ext cx="2692212" cy="646331"/>
          </a:xfrm>
          <a:prstGeom prst="rect">
            <a:avLst/>
          </a:prstGeom>
          <a:noFill/>
        </p:spPr>
        <p:txBody>
          <a:bodyPr wrap="none" rtlCol="0">
            <a:spAutoFit/>
          </a:bodyPr>
          <a:lstStyle/>
          <a:p>
            <a:r>
              <a:rPr lang="es-CO" sz="3600" dirty="0" smtClean="0">
                <a:solidFill>
                  <a:srgbClr val="002060"/>
                </a:solidFill>
              </a:rPr>
              <a:t>CONCLUSION</a:t>
            </a:r>
            <a:endParaRPr lang="es-CO" dirty="0">
              <a:solidFill>
                <a:srgbClr val="002060"/>
              </a:solidFill>
            </a:endParaRPr>
          </a:p>
        </p:txBody>
      </p:sp>
      <p:graphicFrame>
        <p:nvGraphicFramePr>
          <p:cNvPr id="6" name="5 Diagrama"/>
          <p:cNvGraphicFramePr/>
          <p:nvPr>
            <p:extLst>
              <p:ext uri="{D42A27DB-BD31-4B8C-83A1-F6EECF244321}">
                <p14:modId xmlns:p14="http://schemas.microsoft.com/office/powerpoint/2010/main" val="359346984"/>
              </p:ext>
            </p:extLst>
          </p:nvPr>
        </p:nvGraphicFramePr>
        <p:xfrm>
          <a:off x="395536" y="1196752"/>
          <a:ext cx="820891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77482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5634DE0B-D2B7-4E80-B3FD-4CDEEEDAF0CE}" type="slidenum">
              <a:rPr lang="es-CO" smtClean="0"/>
              <a:t>19</a:t>
            </a:fld>
            <a:endParaRPr lang="es-CO"/>
          </a:p>
        </p:txBody>
      </p:sp>
      <p:sp>
        <p:nvSpPr>
          <p:cNvPr id="5" name="4 CuadroTexto"/>
          <p:cNvSpPr txBox="1"/>
          <p:nvPr/>
        </p:nvSpPr>
        <p:spPr>
          <a:xfrm>
            <a:off x="0" y="0"/>
            <a:ext cx="2692212" cy="646331"/>
          </a:xfrm>
          <a:prstGeom prst="rect">
            <a:avLst/>
          </a:prstGeom>
          <a:noFill/>
        </p:spPr>
        <p:txBody>
          <a:bodyPr wrap="none" rtlCol="0">
            <a:spAutoFit/>
          </a:bodyPr>
          <a:lstStyle/>
          <a:p>
            <a:r>
              <a:rPr lang="es-CO" sz="3600" dirty="0" smtClean="0">
                <a:solidFill>
                  <a:srgbClr val="002060"/>
                </a:solidFill>
              </a:rPr>
              <a:t>CONCLUSION</a:t>
            </a:r>
            <a:endParaRPr lang="es-CO" dirty="0">
              <a:solidFill>
                <a:srgbClr val="002060"/>
              </a:solidFill>
            </a:endParaRPr>
          </a:p>
        </p:txBody>
      </p:sp>
      <p:graphicFrame>
        <p:nvGraphicFramePr>
          <p:cNvPr id="6" name="5 Tabla"/>
          <p:cNvGraphicFramePr>
            <a:graphicFrameLocks noGrp="1"/>
          </p:cNvGraphicFramePr>
          <p:nvPr>
            <p:extLst>
              <p:ext uri="{D42A27DB-BD31-4B8C-83A1-F6EECF244321}">
                <p14:modId xmlns:p14="http://schemas.microsoft.com/office/powerpoint/2010/main" val="4192377209"/>
              </p:ext>
            </p:extLst>
          </p:nvPr>
        </p:nvGraphicFramePr>
        <p:xfrm>
          <a:off x="179513" y="1206045"/>
          <a:ext cx="8712967" cy="5138484"/>
        </p:xfrm>
        <a:graphic>
          <a:graphicData uri="http://schemas.openxmlformats.org/drawingml/2006/table">
            <a:tbl>
              <a:tblPr firstRow="1" firstCol="1" bandRow="1">
                <a:tableStyleId>{3B4B98B0-60AC-42C2-AFA5-B58CD77FA1E5}</a:tableStyleId>
              </a:tblPr>
              <a:tblGrid>
                <a:gridCol w="2182167"/>
                <a:gridCol w="3265400"/>
                <a:gridCol w="3265400"/>
              </a:tblGrid>
              <a:tr h="268593">
                <a:tc>
                  <a:txBody>
                    <a:bodyPr/>
                    <a:lstStyle/>
                    <a:p>
                      <a:pPr algn="ctr">
                        <a:spcAft>
                          <a:spcPts val="0"/>
                        </a:spcAft>
                      </a:pPr>
                      <a:r>
                        <a:rPr lang="en-GB" sz="1800" dirty="0">
                          <a:effectLst/>
                        </a:rPr>
                        <a:t>Activity</a:t>
                      </a:r>
                      <a:endParaRPr lang="es-CO" sz="1800" dirty="0">
                        <a:effectLst/>
                        <a:latin typeface="Times New Roman"/>
                        <a:ea typeface="Times New Roman"/>
                      </a:endParaRPr>
                    </a:p>
                  </a:txBody>
                  <a:tcPr marL="68580" marR="68580" marT="0" marB="0"/>
                </a:tc>
                <a:tc>
                  <a:txBody>
                    <a:bodyPr/>
                    <a:lstStyle/>
                    <a:p>
                      <a:pPr algn="ctr">
                        <a:spcAft>
                          <a:spcPts val="0"/>
                        </a:spcAft>
                      </a:pPr>
                      <a:r>
                        <a:rPr lang="en-GB" sz="1800" dirty="0">
                          <a:effectLst/>
                        </a:rPr>
                        <a:t>CO</a:t>
                      </a:r>
                      <a:r>
                        <a:rPr lang="en-GB" sz="1800" baseline="-25000" dirty="0">
                          <a:effectLst/>
                        </a:rPr>
                        <a:t>2</a:t>
                      </a:r>
                      <a:r>
                        <a:rPr lang="en-GB" sz="1800" dirty="0">
                          <a:effectLst/>
                        </a:rPr>
                        <a:t> generator indicator</a:t>
                      </a:r>
                      <a:endParaRPr lang="es-CO" sz="1800" dirty="0">
                        <a:effectLst/>
                        <a:latin typeface="Times New Roman"/>
                        <a:ea typeface="Times New Roman"/>
                      </a:endParaRPr>
                    </a:p>
                  </a:txBody>
                  <a:tcPr marL="68580" marR="68580" marT="0" marB="0"/>
                </a:tc>
                <a:tc>
                  <a:txBody>
                    <a:bodyPr/>
                    <a:lstStyle/>
                    <a:p>
                      <a:pPr algn="ctr">
                        <a:spcAft>
                          <a:spcPts val="0"/>
                        </a:spcAft>
                      </a:pPr>
                      <a:r>
                        <a:rPr lang="en-GB" sz="1800" dirty="0">
                          <a:effectLst/>
                        </a:rPr>
                        <a:t>Sustainable actions</a:t>
                      </a:r>
                      <a:endParaRPr lang="es-CO" sz="1800" dirty="0">
                        <a:effectLst/>
                        <a:latin typeface="Times New Roman"/>
                        <a:ea typeface="Times New Roman"/>
                      </a:endParaRPr>
                    </a:p>
                  </a:txBody>
                  <a:tcPr marL="68580" marR="68580" marT="0" marB="0"/>
                </a:tc>
              </a:tr>
              <a:tr h="1450404">
                <a:tc>
                  <a:txBody>
                    <a:bodyPr/>
                    <a:lstStyle/>
                    <a:p>
                      <a:pPr algn="just">
                        <a:spcAft>
                          <a:spcPts val="0"/>
                        </a:spcAft>
                      </a:pPr>
                      <a:r>
                        <a:rPr lang="en-GB" sz="1800" dirty="0">
                          <a:effectLst/>
                        </a:rPr>
                        <a:t>Transportation and  driving </a:t>
                      </a:r>
                      <a:endParaRPr lang="es-CO" sz="1800" dirty="0">
                        <a:effectLst/>
                        <a:latin typeface="Times New Roman"/>
                        <a:ea typeface="Times New Roman"/>
                      </a:endParaRPr>
                    </a:p>
                  </a:txBody>
                  <a:tcPr marL="68580" marR="68580" marT="0" marB="0"/>
                </a:tc>
                <a:tc>
                  <a:txBody>
                    <a:bodyPr/>
                    <a:lstStyle/>
                    <a:p>
                      <a:pPr algn="l">
                        <a:spcAft>
                          <a:spcPts val="0"/>
                        </a:spcAft>
                      </a:pPr>
                      <a:r>
                        <a:rPr lang="en-GB" sz="1600" dirty="0">
                          <a:effectLst/>
                        </a:rPr>
                        <a:t>CO</a:t>
                      </a:r>
                      <a:r>
                        <a:rPr lang="en-GB" sz="1600" baseline="-25000" dirty="0">
                          <a:effectLst/>
                        </a:rPr>
                        <a:t>2</a:t>
                      </a:r>
                      <a:r>
                        <a:rPr lang="en-GB" sz="1600" dirty="0">
                          <a:effectLst/>
                        </a:rPr>
                        <a:t> generated according to driving practices, number of occupants and type of vehicle </a:t>
                      </a:r>
                      <a:endParaRPr lang="es-CO" sz="1600" dirty="0">
                        <a:effectLst/>
                        <a:latin typeface="Times New Roman"/>
                        <a:ea typeface="Times New Roman"/>
                      </a:endParaRPr>
                    </a:p>
                  </a:txBody>
                  <a:tcPr marL="68580" marR="68580" marT="0" marB="0"/>
                </a:tc>
                <a:tc>
                  <a:txBody>
                    <a:bodyPr/>
                    <a:lstStyle/>
                    <a:p>
                      <a:pPr algn="just">
                        <a:spcAft>
                          <a:spcPts val="0"/>
                        </a:spcAft>
                      </a:pPr>
                      <a:r>
                        <a:rPr lang="en-GB" sz="1600">
                          <a:effectLst/>
                        </a:rPr>
                        <a:t>Conscious driving</a:t>
                      </a:r>
                      <a:endParaRPr lang="es-CO" sz="1600">
                        <a:effectLst/>
                      </a:endParaRPr>
                    </a:p>
                    <a:p>
                      <a:pPr algn="just">
                        <a:spcAft>
                          <a:spcPts val="0"/>
                        </a:spcAft>
                      </a:pPr>
                      <a:r>
                        <a:rPr lang="en-GB" sz="1600">
                          <a:effectLst/>
                        </a:rPr>
                        <a:t>Ride sharing</a:t>
                      </a:r>
                      <a:endParaRPr lang="es-CO" sz="1600">
                        <a:effectLst/>
                      </a:endParaRPr>
                    </a:p>
                    <a:p>
                      <a:pPr algn="just">
                        <a:spcAft>
                          <a:spcPts val="0"/>
                        </a:spcAft>
                      </a:pPr>
                      <a:r>
                        <a:rPr lang="en-GB" sz="1600">
                          <a:effectLst/>
                        </a:rPr>
                        <a:t>Use of mass transport</a:t>
                      </a:r>
                      <a:endParaRPr lang="es-CO" sz="1600">
                        <a:effectLst/>
                      </a:endParaRPr>
                    </a:p>
                    <a:p>
                      <a:pPr algn="l">
                        <a:spcAft>
                          <a:spcPts val="0"/>
                        </a:spcAft>
                      </a:pPr>
                      <a:r>
                        <a:rPr lang="en-GB" sz="1600">
                          <a:effectLst/>
                        </a:rPr>
                        <a:t>Establish city indicators of total daily CO2 generated by transportation </a:t>
                      </a:r>
                      <a:endParaRPr lang="es-CO" sz="1600">
                        <a:effectLst/>
                        <a:latin typeface="Times New Roman"/>
                        <a:ea typeface="Times New Roman"/>
                      </a:endParaRPr>
                    </a:p>
                  </a:txBody>
                  <a:tcPr marL="68580" marR="68580" marT="0" marB="0"/>
                </a:tc>
              </a:tr>
              <a:tr h="966936">
                <a:tc>
                  <a:txBody>
                    <a:bodyPr/>
                    <a:lstStyle/>
                    <a:p>
                      <a:pPr algn="just">
                        <a:spcAft>
                          <a:spcPts val="0"/>
                        </a:spcAft>
                      </a:pPr>
                      <a:r>
                        <a:rPr lang="en-GB" sz="1800">
                          <a:effectLst/>
                        </a:rPr>
                        <a:t>Using electricity </a:t>
                      </a:r>
                      <a:endParaRPr lang="es-CO" sz="1800">
                        <a:effectLst/>
                        <a:latin typeface="Times New Roman"/>
                        <a:ea typeface="Times New Roman"/>
                      </a:endParaRPr>
                    </a:p>
                  </a:txBody>
                  <a:tcPr marL="68580" marR="68580" marT="0" marB="0"/>
                </a:tc>
                <a:tc>
                  <a:txBody>
                    <a:bodyPr/>
                    <a:lstStyle/>
                    <a:p>
                      <a:pPr algn="l">
                        <a:spcAft>
                          <a:spcPts val="0"/>
                        </a:spcAft>
                      </a:pPr>
                      <a:r>
                        <a:rPr lang="en-GB" sz="1600" dirty="0">
                          <a:effectLst/>
                        </a:rPr>
                        <a:t>CO</a:t>
                      </a:r>
                      <a:r>
                        <a:rPr lang="en-GB" sz="1600" baseline="-25000" dirty="0">
                          <a:effectLst/>
                        </a:rPr>
                        <a:t>2</a:t>
                      </a:r>
                      <a:r>
                        <a:rPr lang="en-GB" sz="1600" dirty="0">
                          <a:effectLst/>
                        </a:rPr>
                        <a:t> generated according to origin of used electricity and type of urban practices</a:t>
                      </a:r>
                      <a:endParaRPr lang="es-CO" sz="1600" dirty="0">
                        <a:effectLst/>
                        <a:latin typeface="Times New Roman"/>
                        <a:ea typeface="Times New Roman"/>
                      </a:endParaRPr>
                    </a:p>
                  </a:txBody>
                  <a:tcPr marL="68580" marR="68580" marT="0" marB="0"/>
                </a:tc>
                <a:tc>
                  <a:txBody>
                    <a:bodyPr/>
                    <a:lstStyle/>
                    <a:p>
                      <a:pPr algn="just">
                        <a:spcAft>
                          <a:spcPts val="0"/>
                        </a:spcAft>
                      </a:pPr>
                      <a:r>
                        <a:rPr lang="en-GB" sz="1600">
                          <a:effectLst/>
                        </a:rPr>
                        <a:t>Electricity saving</a:t>
                      </a:r>
                      <a:endParaRPr lang="es-CO" sz="1600">
                        <a:effectLst/>
                      </a:endParaRPr>
                    </a:p>
                    <a:p>
                      <a:pPr algn="l">
                        <a:spcAft>
                          <a:spcPts val="0"/>
                        </a:spcAft>
                      </a:pPr>
                      <a:r>
                        <a:rPr lang="en-GB" sz="1600">
                          <a:effectLst/>
                        </a:rPr>
                        <a:t>Communal and individual projects to generate electricity with renewable sources </a:t>
                      </a:r>
                      <a:endParaRPr lang="es-CO" sz="1600">
                        <a:effectLst/>
                        <a:latin typeface="Times New Roman"/>
                        <a:ea typeface="Times New Roman"/>
                      </a:endParaRPr>
                    </a:p>
                  </a:txBody>
                  <a:tcPr marL="68580" marR="68580" marT="0" marB="0"/>
                </a:tc>
              </a:tr>
              <a:tr h="966936">
                <a:tc>
                  <a:txBody>
                    <a:bodyPr/>
                    <a:lstStyle/>
                    <a:p>
                      <a:pPr algn="l">
                        <a:spcAft>
                          <a:spcPts val="0"/>
                        </a:spcAft>
                      </a:pPr>
                      <a:r>
                        <a:rPr lang="en-GB" sz="1800">
                          <a:effectLst/>
                        </a:rPr>
                        <a:t>Solid waste generating and disposal </a:t>
                      </a:r>
                      <a:endParaRPr lang="es-CO" sz="1800">
                        <a:effectLst/>
                        <a:latin typeface="Times New Roman"/>
                        <a:ea typeface="Times New Roman"/>
                      </a:endParaRPr>
                    </a:p>
                  </a:txBody>
                  <a:tcPr marL="68580" marR="68580" marT="0" marB="0"/>
                </a:tc>
                <a:tc>
                  <a:txBody>
                    <a:bodyPr/>
                    <a:lstStyle/>
                    <a:p>
                      <a:pPr algn="just">
                        <a:spcAft>
                          <a:spcPts val="0"/>
                        </a:spcAft>
                      </a:pPr>
                      <a:r>
                        <a:rPr lang="en-GB" sz="1600" dirty="0">
                          <a:effectLst/>
                        </a:rPr>
                        <a:t>CO</a:t>
                      </a:r>
                      <a:r>
                        <a:rPr lang="en-GB" sz="1600" baseline="-25000" dirty="0">
                          <a:effectLst/>
                        </a:rPr>
                        <a:t>2</a:t>
                      </a:r>
                      <a:r>
                        <a:rPr lang="en-GB" sz="1600" dirty="0">
                          <a:effectLst/>
                        </a:rPr>
                        <a:t> and CH</a:t>
                      </a:r>
                      <a:r>
                        <a:rPr lang="en-GB" sz="1600" baseline="-25000" dirty="0">
                          <a:effectLst/>
                        </a:rPr>
                        <a:t>4</a:t>
                      </a:r>
                      <a:r>
                        <a:rPr lang="en-GB" sz="1600" dirty="0">
                          <a:effectLst/>
                        </a:rPr>
                        <a:t> generated according to waste disposal methods being used and scale of recycling and reuse</a:t>
                      </a:r>
                      <a:endParaRPr lang="es-CO" sz="1600" dirty="0">
                        <a:effectLst/>
                        <a:latin typeface="Times New Roman"/>
                        <a:ea typeface="Times New Roman"/>
                      </a:endParaRPr>
                    </a:p>
                  </a:txBody>
                  <a:tcPr marL="68580" marR="68580" marT="0" marB="0"/>
                </a:tc>
                <a:tc>
                  <a:txBody>
                    <a:bodyPr/>
                    <a:lstStyle/>
                    <a:p>
                      <a:pPr algn="just">
                        <a:spcAft>
                          <a:spcPts val="0"/>
                        </a:spcAft>
                      </a:pPr>
                      <a:r>
                        <a:rPr lang="en-GB" sz="1600">
                          <a:effectLst/>
                        </a:rPr>
                        <a:t>Recycling</a:t>
                      </a:r>
                      <a:endParaRPr lang="es-CO" sz="1600">
                        <a:effectLst/>
                      </a:endParaRPr>
                    </a:p>
                    <a:p>
                      <a:pPr algn="just">
                        <a:spcAft>
                          <a:spcPts val="0"/>
                        </a:spcAft>
                      </a:pPr>
                      <a:r>
                        <a:rPr lang="en-GB" sz="1600">
                          <a:effectLst/>
                        </a:rPr>
                        <a:t>Less generation of waste</a:t>
                      </a:r>
                      <a:endParaRPr lang="es-CO" sz="1600">
                        <a:effectLst/>
                      </a:endParaRPr>
                    </a:p>
                    <a:p>
                      <a:pPr algn="just">
                        <a:spcAft>
                          <a:spcPts val="0"/>
                        </a:spcAft>
                      </a:pPr>
                      <a:r>
                        <a:rPr lang="en-GB" sz="1600">
                          <a:effectLst/>
                        </a:rPr>
                        <a:t>Individual and communal projects to recycle and reuse</a:t>
                      </a:r>
                      <a:endParaRPr lang="es-CO" sz="1600">
                        <a:effectLst/>
                        <a:latin typeface="Times New Roman"/>
                        <a:ea typeface="Times New Roman"/>
                      </a:endParaRPr>
                    </a:p>
                  </a:txBody>
                  <a:tcPr marL="68580" marR="68580" marT="0" marB="0"/>
                </a:tc>
              </a:tr>
              <a:tr h="1450404">
                <a:tc>
                  <a:txBody>
                    <a:bodyPr/>
                    <a:lstStyle/>
                    <a:p>
                      <a:pPr algn="just">
                        <a:spcAft>
                          <a:spcPts val="0"/>
                        </a:spcAft>
                      </a:pPr>
                      <a:r>
                        <a:rPr lang="en-GB" sz="1800" dirty="0">
                          <a:effectLst/>
                        </a:rPr>
                        <a:t>Industrial and commercial emissions </a:t>
                      </a:r>
                      <a:endParaRPr lang="es-CO" sz="1800" dirty="0">
                        <a:effectLst/>
                        <a:latin typeface="Times New Roman"/>
                        <a:ea typeface="Times New Roman"/>
                      </a:endParaRPr>
                    </a:p>
                  </a:txBody>
                  <a:tcPr marL="68580" marR="68580" marT="0" marB="0"/>
                </a:tc>
                <a:tc>
                  <a:txBody>
                    <a:bodyPr/>
                    <a:lstStyle/>
                    <a:p>
                      <a:pPr algn="just">
                        <a:spcAft>
                          <a:spcPts val="0"/>
                        </a:spcAft>
                      </a:pPr>
                      <a:r>
                        <a:rPr lang="en-GB" sz="1600" dirty="0">
                          <a:effectLst/>
                        </a:rPr>
                        <a:t>Regional and urban indicators of specific emissions according to major processes and activities  </a:t>
                      </a:r>
                      <a:endParaRPr lang="es-CO" sz="1600" dirty="0">
                        <a:effectLst/>
                        <a:latin typeface="Times New Roman"/>
                        <a:ea typeface="Times New Roman"/>
                      </a:endParaRPr>
                    </a:p>
                  </a:txBody>
                  <a:tcPr marL="68580" marR="68580" marT="0" marB="0"/>
                </a:tc>
                <a:tc>
                  <a:txBody>
                    <a:bodyPr/>
                    <a:lstStyle/>
                    <a:p>
                      <a:pPr algn="just">
                        <a:spcAft>
                          <a:spcPts val="0"/>
                        </a:spcAft>
                      </a:pPr>
                      <a:r>
                        <a:rPr lang="en-GB" sz="1600" dirty="0">
                          <a:effectLst/>
                        </a:rPr>
                        <a:t>Companies calculate their contribution to the indicators and establish goal to improve</a:t>
                      </a:r>
                      <a:endParaRPr lang="es-CO" sz="1600" dirty="0">
                        <a:effectLst/>
                      </a:endParaRPr>
                    </a:p>
                    <a:p>
                      <a:pPr algn="just">
                        <a:spcAft>
                          <a:spcPts val="0"/>
                        </a:spcAft>
                      </a:pPr>
                      <a:r>
                        <a:rPr lang="en-GB" sz="1600" dirty="0">
                          <a:effectLst/>
                        </a:rPr>
                        <a:t>Citizens know this and contribute to improvements trough vigilance and participation</a:t>
                      </a:r>
                      <a:endParaRPr lang="es-CO" sz="1600" dirty="0">
                        <a:effectLst/>
                        <a:latin typeface="Times New Roman"/>
                        <a:ea typeface="Times New Roman"/>
                      </a:endParaRPr>
                    </a:p>
                  </a:txBody>
                  <a:tcPr marL="68580" marR="68580" marT="0" marB="0"/>
                </a:tc>
              </a:tr>
            </a:tbl>
          </a:graphicData>
        </a:graphic>
      </p:graphicFrame>
      <p:sp>
        <p:nvSpPr>
          <p:cNvPr id="8" name="7 CuadroTexto"/>
          <p:cNvSpPr txBox="1"/>
          <p:nvPr/>
        </p:nvSpPr>
        <p:spPr>
          <a:xfrm>
            <a:off x="899592" y="677825"/>
            <a:ext cx="7130222" cy="400110"/>
          </a:xfrm>
          <a:prstGeom prst="rect">
            <a:avLst/>
          </a:prstGeom>
          <a:noFill/>
        </p:spPr>
        <p:txBody>
          <a:bodyPr wrap="none" rtlCol="0">
            <a:spAutoFit/>
          </a:bodyPr>
          <a:lstStyle/>
          <a:p>
            <a:r>
              <a:rPr lang="es-CO" sz="2000" b="1" dirty="0" err="1" smtClean="0"/>
              <a:t>Example</a:t>
            </a:r>
            <a:r>
              <a:rPr lang="es-CO" sz="2000" b="1" dirty="0" smtClean="0"/>
              <a:t> of </a:t>
            </a:r>
            <a:r>
              <a:rPr lang="es-CO" sz="2000" b="1" dirty="0" err="1" smtClean="0"/>
              <a:t>areas</a:t>
            </a:r>
            <a:r>
              <a:rPr lang="es-CO" sz="2000" b="1" dirty="0" smtClean="0"/>
              <a:t> </a:t>
            </a:r>
            <a:r>
              <a:rPr lang="es-CO" sz="2000" b="1" dirty="0" err="1" smtClean="0"/>
              <a:t>that</a:t>
            </a:r>
            <a:r>
              <a:rPr lang="es-CO" sz="2000" b="1" dirty="0" smtClean="0"/>
              <a:t> can be </a:t>
            </a:r>
            <a:r>
              <a:rPr lang="es-CO" sz="2000" b="1" dirty="0" err="1" smtClean="0"/>
              <a:t>object</a:t>
            </a:r>
            <a:r>
              <a:rPr lang="es-CO" sz="2000" b="1" dirty="0" smtClean="0"/>
              <a:t> of </a:t>
            </a:r>
            <a:r>
              <a:rPr lang="es-CO" sz="2000" b="1" dirty="0" err="1" smtClean="0"/>
              <a:t>establishing</a:t>
            </a:r>
            <a:r>
              <a:rPr lang="es-CO" sz="2000" b="1" dirty="0" smtClean="0"/>
              <a:t> CO</a:t>
            </a:r>
            <a:r>
              <a:rPr lang="es-CO" sz="2000" b="1" baseline="-25000" dirty="0" smtClean="0"/>
              <a:t>2</a:t>
            </a:r>
            <a:r>
              <a:rPr lang="es-CO" sz="2000" b="1" dirty="0" smtClean="0"/>
              <a:t> </a:t>
            </a:r>
            <a:r>
              <a:rPr lang="es-CO" sz="2000" b="1" dirty="0" err="1" smtClean="0"/>
              <a:t>indicators</a:t>
            </a:r>
            <a:endParaRPr lang="es-CO" sz="2000" b="1" dirty="0"/>
          </a:p>
        </p:txBody>
      </p:sp>
    </p:spTree>
    <p:extLst>
      <p:ext uri="{BB962C8B-B14F-4D97-AF65-F5344CB8AC3E}">
        <p14:creationId xmlns:p14="http://schemas.microsoft.com/office/powerpoint/2010/main" val="25056558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628800"/>
            <a:ext cx="8229600" cy="1143000"/>
          </a:xfrm>
        </p:spPr>
        <p:txBody>
          <a:bodyPr>
            <a:normAutofit/>
          </a:bodyPr>
          <a:lstStyle/>
          <a:p>
            <a:r>
              <a:rPr lang="es-CO" sz="5400" b="1" dirty="0" smtClean="0"/>
              <a:t>THANKS</a:t>
            </a:r>
            <a:endParaRPr lang="es-CO" sz="5400" b="1" dirty="0"/>
          </a:p>
        </p:txBody>
      </p:sp>
      <p:sp>
        <p:nvSpPr>
          <p:cNvPr id="4" name="3 Marcador de número de diapositiva"/>
          <p:cNvSpPr>
            <a:spLocks noGrp="1"/>
          </p:cNvSpPr>
          <p:nvPr>
            <p:ph type="sldNum" sz="quarter" idx="12"/>
          </p:nvPr>
        </p:nvSpPr>
        <p:spPr/>
        <p:txBody>
          <a:bodyPr/>
          <a:lstStyle/>
          <a:p>
            <a:fld id="{5634DE0B-D2B7-4E80-B3FD-4CDEEEDAF0CE}" type="slidenum">
              <a:rPr lang="es-CO" smtClean="0"/>
              <a:t>20</a:t>
            </a:fld>
            <a:endParaRPr lang="es-CO"/>
          </a:p>
        </p:txBody>
      </p:sp>
      <p:sp>
        <p:nvSpPr>
          <p:cNvPr id="5" name="4 CuadroTexto"/>
          <p:cNvSpPr txBox="1"/>
          <p:nvPr/>
        </p:nvSpPr>
        <p:spPr>
          <a:xfrm>
            <a:off x="251520" y="3408412"/>
            <a:ext cx="7920880" cy="3108543"/>
          </a:xfrm>
          <a:prstGeom prst="rect">
            <a:avLst/>
          </a:prstGeom>
          <a:noFill/>
        </p:spPr>
        <p:txBody>
          <a:bodyPr wrap="square" rtlCol="0">
            <a:spAutoFit/>
          </a:bodyPr>
          <a:lstStyle/>
          <a:p>
            <a:r>
              <a:rPr lang="es-CO" sz="2800" b="1" dirty="0" err="1" smtClean="0"/>
              <a:t>Contact</a:t>
            </a:r>
            <a:r>
              <a:rPr lang="es-CO" sz="2800" b="1" dirty="0" smtClean="0"/>
              <a:t> </a:t>
            </a:r>
            <a:r>
              <a:rPr lang="es-CO" sz="2800" b="1" dirty="0" err="1" smtClean="0"/>
              <a:t>Info</a:t>
            </a:r>
            <a:r>
              <a:rPr lang="es-CO" sz="2800" b="1" dirty="0" smtClean="0"/>
              <a:t>:</a:t>
            </a:r>
          </a:p>
          <a:p>
            <a:r>
              <a:rPr lang="es-ES" sz="2400" dirty="0"/>
              <a:t>Enrique </a:t>
            </a:r>
            <a:r>
              <a:rPr lang="es-ES" sz="2400" dirty="0" smtClean="0"/>
              <a:t>Posada, </a:t>
            </a:r>
            <a:r>
              <a:rPr lang="es-ES" sz="2400" dirty="0" err="1" smtClean="0"/>
              <a:t>Special</a:t>
            </a:r>
            <a:r>
              <a:rPr lang="es-ES" sz="2400" dirty="0" smtClean="0"/>
              <a:t> </a:t>
            </a:r>
            <a:r>
              <a:rPr lang="es-ES" sz="2400" dirty="0" err="1"/>
              <a:t>Projects</a:t>
            </a:r>
            <a:r>
              <a:rPr lang="es-ES" sz="2400" dirty="0"/>
              <a:t> </a:t>
            </a:r>
            <a:r>
              <a:rPr lang="es-ES" sz="2400" dirty="0" err="1" smtClean="0"/>
              <a:t>Advisor</a:t>
            </a:r>
            <a:endParaRPr lang="es-ES" sz="2400" dirty="0" smtClean="0"/>
          </a:p>
          <a:p>
            <a:r>
              <a:rPr lang="es-ES" sz="2400" dirty="0" smtClean="0"/>
              <a:t>INDISA S.A.</a:t>
            </a:r>
          </a:p>
          <a:p>
            <a:r>
              <a:rPr lang="es-ES" sz="2400" dirty="0" smtClean="0"/>
              <a:t>Medellín</a:t>
            </a:r>
            <a:r>
              <a:rPr lang="es-ES" sz="2400" dirty="0"/>
              <a:t>, </a:t>
            </a:r>
            <a:r>
              <a:rPr lang="es-ES" sz="2400" dirty="0" smtClean="0"/>
              <a:t>Colombia</a:t>
            </a:r>
          </a:p>
          <a:p>
            <a:r>
              <a:rPr lang="es-ES" sz="2400" dirty="0" err="1" smtClean="0"/>
              <a:t>Phone</a:t>
            </a:r>
            <a:r>
              <a:rPr lang="es-ES" sz="2400" dirty="0"/>
              <a:t>: (+</a:t>
            </a:r>
            <a:r>
              <a:rPr lang="es-ES" sz="2400" dirty="0" smtClean="0"/>
              <a:t>574)446166    </a:t>
            </a:r>
            <a:r>
              <a:rPr lang="es-ES" sz="2400" dirty="0" err="1" smtClean="0"/>
              <a:t>cel</a:t>
            </a:r>
            <a:r>
              <a:rPr lang="es-ES" sz="2400" dirty="0" smtClean="0"/>
              <a:t> 57 3122978618</a:t>
            </a:r>
          </a:p>
          <a:p>
            <a:r>
              <a:rPr lang="es-CO" sz="2400" dirty="0" smtClean="0">
                <a:hlinkClick r:id="rId2"/>
              </a:rPr>
              <a:t>enrique.posada@indisa.com</a:t>
            </a:r>
            <a:endParaRPr lang="es-CO" sz="2400" dirty="0" smtClean="0"/>
          </a:p>
          <a:p>
            <a:r>
              <a:rPr lang="es-CO" sz="2400" dirty="0" smtClean="0">
                <a:hlinkClick r:id="rId3"/>
              </a:rPr>
              <a:t>eposadar@yahoo.com</a:t>
            </a:r>
            <a:endParaRPr lang="es-CO" sz="2400" dirty="0" smtClean="0"/>
          </a:p>
          <a:p>
            <a:endParaRPr lang="es-CO" sz="2400" dirty="0" smtClean="0"/>
          </a:p>
        </p:txBody>
      </p:sp>
      <p:pic>
        <p:nvPicPr>
          <p:cNvPr id="6" name="Imagen 1"/>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66119" y="260648"/>
            <a:ext cx="1620681" cy="1134317"/>
          </a:xfrm>
          <a:prstGeom prst="rect">
            <a:avLst/>
          </a:prstGeom>
        </p:spPr>
      </p:pic>
    </p:spTree>
    <p:extLst>
      <p:ext uri="{BB962C8B-B14F-4D97-AF65-F5344CB8AC3E}">
        <p14:creationId xmlns:p14="http://schemas.microsoft.com/office/powerpoint/2010/main" val="258284793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1254</TotalTime>
  <Words>1485</Words>
  <Application>Microsoft Office PowerPoint</Application>
  <PresentationFormat>On-screen Show (4:3)</PresentationFormat>
  <Paragraphs>311</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Tema de Office</vt:lpstr>
      <vt:lpstr>TOWARDS SUSTAINABLE CITIES THROUGH A DECREASE IN CO2 EMISSIONS BASED ON CREATING CONSCIOUSNESS ON HUMAN HABITS AND ITS RELATIONS TO BODY CO2 EMISSIONS AND ASSOCIATED IMPACTS </vt:lpstr>
      <vt:lpstr>AGENDA</vt:lpstr>
      <vt:lpstr>Colombian Context</vt:lpstr>
      <vt:lpstr>Metabolism and CO2</vt:lpstr>
      <vt:lpstr>Metabolism and CO2</vt:lpstr>
      <vt:lpstr>Metabolism and CO2</vt:lpstr>
      <vt:lpstr>Global impact of metabolic CO2</vt:lpstr>
      <vt:lpstr>Good habits and consciousness</vt:lpstr>
      <vt:lpstr>Good habits and consciousness</vt:lpstr>
      <vt:lpstr>Relaxed and empathic states</vt:lpstr>
      <vt:lpstr>Awareness</vt:lpstr>
      <vt:lpstr>PowerPoint Presentation</vt:lpstr>
      <vt:lpstr>Habits for lower metabolic CO2 emissions</vt:lpstr>
      <vt:lpstr>Habits for lower metabolic CO2 emissions</vt:lpstr>
      <vt:lpstr>Habits for lower metabolic CO2 emissions</vt:lpstr>
      <vt:lpstr>Habits for lower metabolic CO2 emissions</vt:lpstr>
      <vt:lpstr>Habits for lower metabolic CO2 emissions</vt:lpstr>
      <vt:lpstr>Habits for lower metabolic CO2 emissions</vt:lpstr>
      <vt:lpstr>PowerPoint Presentation</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SUSTAINABLE CITIES TROUGH A DECREASE IN CO2 EMISSIONS BASED ON CREATING CONSCIOUSNESS ON HUMAN HABITS AND ITS RELATION TO BODY CO2 EMISSIONS AND ASSOCIATED IMPACTS</dc:title>
  <dc:creator>Melisa Arango Muñoz</dc:creator>
  <cp:lastModifiedBy>omics</cp:lastModifiedBy>
  <cp:revision>66</cp:revision>
  <dcterms:created xsi:type="dcterms:W3CDTF">2016-05-24T14:17:46Z</dcterms:created>
  <dcterms:modified xsi:type="dcterms:W3CDTF">2016-07-26T01:00:04Z</dcterms:modified>
</cp:coreProperties>
</file>