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6.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8.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9.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
  <p:sldMasterIdLst>
    <p:sldMasterId id="2147483648" r:id="rId1"/>
    <p:sldMasterId id="2147483660" r:id="rId2"/>
    <p:sldMasterId id="2147483672" r:id="rId3"/>
    <p:sldMasterId id="2147483684" r:id="rId4"/>
    <p:sldMasterId id="2147483710" r:id="rId5"/>
    <p:sldMasterId id="2147483724" r:id="rId6"/>
    <p:sldMasterId id="2147483737" r:id="rId7"/>
    <p:sldMasterId id="2147483749" r:id="rId8"/>
    <p:sldMasterId id="2147483761" r:id="rId9"/>
    <p:sldMasterId id="2147483773" r:id="rId10"/>
  </p:sldMasterIdLst>
  <p:notesMasterIdLst>
    <p:notesMasterId r:id="rId65"/>
  </p:notesMasterIdLst>
  <p:sldIdLst>
    <p:sldId id="256" r:id="rId11"/>
    <p:sldId id="346" r:id="rId12"/>
    <p:sldId id="347" r:id="rId13"/>
    <p:sldId id="320" r:id="rId14"/>
    <p:sldId id="333" r:id="rId15"/>
    <p:sldId id="335" r:id="rId16"/>
    <p:sldId id="331" r:id="rId17"/>
    <p:sldId id="336" r:id="rId18"/>
    <p:sldId id="349" r:id="rId19"/>
    <p:sldId id="340" r:id="rId20"/>
    <p:sldId id="259" r:id="rId21"/>
    <p:sldId id="294" r:id="rId22"/>
    <p:sldId id="391" r:id="rId23"/>
    <p:sldId id="355" r:id="rId24"/>
    <p:sldId id="375" r:id="rId25"/>
    <p:sldId id="376" r:id="rId26"/>
    <p:sldId id="356" r:id="rId27"/>
    <p:sldId id="352" r:id="rId28"/>
    <p:sldId id="351" r:id="rId29"/>
    <p:sldId id="353" r:id="rId30"/>
    <p:sldId id="357" r:id="rId31"/>
    <p:sldId id="358" r:id="rId32"/>
    <p:sldId id="381" r:id="rId33"/>
    <p:sldId id="364" r:id="rId34"/>
    <p:sldId id="393" r:id="rId35"/>
    <p:sldId id="360" r:id="rId36"/>
    <p:sldId id="348" r:id="rId37"/>
    <p:sldId id="394" r:id="rId38"/>
    <p:sldId id="365" r:id="rId39"/>
    <p:sldId id="395" r:id="rId40"/>
    <p:sldId id="397" r:id="rId41"/>
    <p:sldId id="396" r:id="rId42"/>
    <p:sldId id="386" r:id="rId43"/>
    <p:sldId id="369" r:id="rId44"/>
    <p:sldId id="368" r:id="rId45"/>
    <p:sldId id="370" r:id="rId46"/>
    <p:sldId id="371" r:id="rId47"/>
    <p:sldId id="373" r:id="rId48"/>
    <p:sldId id="385" r:id="rId49"/>
    <p:sldId id="387" r:id="rId50"/>
    <p:sldId id="398" r:id="rId51"/>
    <p:sldId id="390" r:id="rId52"/>
    <p:sldId id="404" r:id="rId53"/>
    <p:sldId id="274" r:id="rId54"/>
    <p:sldId id="306" r:id="rId55"/>
    <p:sldId id="400" r:id="rId56"/>
    <p:sldId id="276" r:id="rId57"/>
    <p:sldId id="297" r:id="rId58"/>
    <p:sldId id="401" r:id="rId59"/>
    <p:sldId id="280" r:id="rId60"/>
    <p:sldId id="405" r:id="rId61"/>
    <p:sldId id="266" r:id="rId62"/>
    <p:sldId id="399" r:id="rId63"/>
    <p:sldId id="312" r:id="rId64"/>
  </p:sldIdLst>
  <p:sldSz cx="9144000" cy="6858000" type="screen4x3"/>
  <p:notesSz cx="6858000" cy="9144000"/>
  <p:defaultTextStyle>
    <a:defPPr>
      <a:defRPr lang="he-IL"/>
    </a:defPPr>
    <a:lvl1pPr algn="r" rtl="1"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r" rtl="1"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r" rtl="1"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r" rtl="1"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r" rtl="1"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615" autoAdjust="0"/>
    <p:restoredTop sz="94660"/>
  </p:normalViewPr>
  <p:slideViewPr>
    <p:cSldViewPr>
      <p:cViewPr varScale="1">
        <p:scale>
          <a:sx n="74" d="100"/>
          <a:sy n="74" d="100"/>
        </p:scale>
        <p:origin x="1056" y="5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slide" Target="slides/slide45.xml"/><Relationship Id="rId63" Type="http://schemas.openxmlformats.org/officeDocument/2006/relationships/slide" Target="slides/slide53.xml"/><Relationship Id="rId68"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6.xml"/><Relationship Id="rId29"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66"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61" Type="http://schemas.openxmlformats.org/officeDocument/2006/relationships/slide" Target="slides/slide51.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slide" Target="slides/slide41.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viewProps" Target="viewProps.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fontAlgn="auto">
              <a:spcBef>
                <a:spcPts val="0"/>
              </a:spcBef>
              <a:spcAft>
                <a:spcPts val="0"/>
              </a:spcAft>
              <a:defRPr sz="1200">
                <a:latin typeface="+mn-lt"/>
                <a:cs typeface="+mn-cs"/>
              </a:defRPr>
            </a:lvl1pPr>
          </a:lstStyle>
          <a:p>
            <a:pPr>
              <a:defRPr/>
            </a:pPr>
            <a:endParaRPr lang="he-IL"/>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fontAlgn="auto">
              <a:spcBef>
                <a:spcPts val="0"/>
              </a:spcBef>
              <a:spcAft>
                <a:spcPts val="0"/>
              </a:spcAft>
              <a:defRPr sz="1200">
                <a:latin typeface="+mn-lt"/>
                <a:cs typeface="+mn-cs"/>
              </a:defRPr>
            </a:lvl1pPr>
          </a:lstStyle>
          <a:p>
            <a:pPr>
              <a:defRPr/>
            </a:pPr>
            <a:fld id="{91984D08-0FA0-4BAB-9C58-19FBEA2CC79F}" type="datetimeFigureOut">
              <a:rPr lang="he-IL"/>
              <a:pPr>
                <a:defRPr/>
              </a:pPr>
              <a:t>כ"ה/אייר/תשע"ו</a:t>
            </a:fld>
            <a:endParaRPr lang="he-IL"/>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pPr lvl="0"/>
            <a:endParaRPr lang="he-IL"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fontAlgn="auto">
              <a:spcBef>
                <a:spcPts val="0"/>
              </a:spcBef>
              <a:spcAft>
                <a:spcPts val="0"/>
              </a:spcAft>
              <a:defRPr sz="1200">
                <a:latin typeface="+mn-lt"/>
                <a:cs typeface="+mn-cs"/>
              </a:defRPr>
            </a:lvl1pPr>
          </a:lstStyle>
          <a:p>
            <a:pPr>
              <a:defRPr/>
            </a:pPr>
            <a:endParaRPr lang="he-IL"/>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wrap="square" lIns="91440" tIns="45720" rIns="91440" bIns="45720" numCol="1" anchor="b" anchorCtr="0" compatLnSpc="1">
            <a:prstTxWarp prst="textNoShape">
              <a:avLst/>
            </a:prstTxWarp>
          </a:bodyPr>
          <a:lstStyle>
            <a:lvl1pPr algn="l">
              <a:defRPr sz="1200">
                <a:latin typeface="Calibri" panose="020F0502020204030204" pitchFamily="34" charset="0"/>
              </a:defRPr>
            </a:lvl1pPr>
          </a:lstStyle>
          <a:p>
            <a:fld id="{5F3F665C-5FF5-4AE5-BA07-2605430AC57B}" type="slidenum">
              <a:rPr lang="he-IL" altLang="he-IL"/>
              <a:pPr/>
              <a:t>‹#›</a:t>
            </a:fld>
            <a:endParaRPr lang="he-IL" altLang="he-IL"/>
          </a:p>
        </p:txBody>
      </p:sp>
    </p:spTree>
  </p:cSld>
  <p:clrMap bg1="lt1" tx1="dk1" bg2="lt2" tx2="dk2" accent1="accent1" accent2="accent2" accent3="accent3" accent4="accent4" accent5="accent5" accent6="accent6" hlink="hlink" folHlink="folHlink"/>
  <p:notesStyle>
    <a:lvl1pPr algn="r" rtl="1" eaLnBrk="0" fontAlgn="base" hangingPunct="0">
      <a:spcBef>
        <a:spcPct val="30000"/>
      </a:spcBef>
      <a:spcAft>
        <a:spcPct val="0"/>
      </a:spcAft>
      <a:defRPr sz="1200" kern="1200">
        <a:solidFill>
          <a:schemeClr val="tx1"/>
        </a:solidFill>
        <a:latin typeface="+mn-lt"/>
        <a:ea typeface="+mn-ea"/>
        <a:cs typeface="+mn-cs"/>
      </a:defRPr>
    </a:lvl1pPr>
    <a:lvl2pPr marL="457200" algn="r" rtl="1" eaLnBrk="0" fontAlgn="base" hangingPunct="0">
      <a:spcBef>
        <a:spcPct val="30000"/>
      </a:spcBef>
      <a:spcAft>
        <a:spcPct val="0"/>
      </a:spcAft>
      <a:defRPr sz="1200" kern="1200">
        <a:solidFill>
          <a:schemeClr val="tx1"/>
        </a:solidFill>
        <a:latin typeface="+mn-lt"/>
        <a:ea typeface="+mn-ea"/>
        <a:cs typeface="+mn-cs"/>
      </a:defRPr>
    </a:lvl2pPr>
    <a:lvl3pPr marL="914400" algn="r" rtl="1" eaLnBrk="0" fontAlgn="base" hangingPunct="0">
      <a:spcBef>
        <a:spcPct val="30000"/>
      </a:spcBef>
      <a:spcAft>
        <a:spcPct val="0"/>
      </a:spcAft>
      <a:defRPr sz="1200" kern="1200">
        <a:solidFill>
          <a:schemeClr val="tx1"/>
        </a:solidFill>
        <a:latin typeface="+mn-lt"/>
        <a:ea typeface="+mn-ea"/>
        <a:cs typeface="+mn-cs"/>
      </a:defRPr>
    </a:lvl3pPr>
    <a:lvl4pPr marL="1371600" algn="r" rtl="1" eaLnBrk="0" fontAlgn="base" hangingPunct="0">
      <a:spcBef>
        <a:spcPct val="30000"/>
      </a:spcBef>
      <a:spcAft>
        <a:spcPct val="0"/>
      </a:spcAft>
      <a:defRPr sz="1200" kern="1200">
        <a:solidFill>
          <a:schemeClr val="tx1"/>
        </a:solidFill>
        <a:latin typeface="+mn-lt"/>
        <a:ea typeface="+mn-ea"/>
        <a:cs typeface="+mn-cs"/>
      </a:defRPr>
    </a:lvl4pPr>
    <a:lvl5pPr marL="1828800" algn="r" rtl="1" eaLnBrk="0" fontAlgn="base" hangingPunct="0">
      <a:spcBef>
        <a:spcPct val="30000"/>
      </a:spcBef>
      <a:spcAft>
        <a:spcPct val="0"/>
      </a:spcAft>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he-IL" altLang="he-IL" smtClean="0"/>
          </a:p>
        </p:txBody>
      </p:sp>
      <p:sp>
        <p:nvSpPr>
          <p:cNvPr id="6148"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35AECAE-650D-4E3E-A171-E13D9D4A75AC}" type="slidenum">
              <a:rPr lang="he-IL" altLang="he-IL">
                <a:latin typeface="Calibri" panose="020F0502020204030204" pitchFamily="34" charset="0"/>
              </a:rPr>
              <a:pPr eaLnBrk="1" hangingPunct="1"/>
              <a:t>1</a:t>
            </a:fld>
            <a:endParaRPr lang="he-IL" altLang="he-IL">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he-IL" altLang="he-IL" smtClean="0"/>
          </a:p>
        </p:txBody>
      </p:sp>
      <p:sp>
        <p:nvSpPr>
          <p:cNvPr id="25604"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1" eaLnBrk="1" fontAlgn="base" latinLnBrk="0" hangingPunct="1">
              <a:lnSpc>
                <a:spcPct val="100000"/>
              </a:lnSpc>
              <a:spcBef>
                <a:spcPct val="0"/>
              </a:spcBef>
              <a:spcAft>
                <a:spcPct val="0"/>
              </a:spcAft>
              <a:buClrTx/>
              <a:buSzTx/>
              <a:buFontTx/>
              <a:buNone/>
              <a:tabLst/>
              <a:defRPr/>
            </a:pPr>
            <a:fld id="{8A916944-4EF1-4CB3-A2D2-57880C1BDB0E}" type="slidenum">
              <a:rPr kumimoji="0" lang="he-IL" altLang="he-IL"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2</a:t>
            </a:fld>
            <a:endParaRPr kumimoji="0" lang="he-IL" altLang="he-IL"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8370031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he-IL" altLang="he-IL" smtClean="0"/>
          </a:p>
        </p:txBody>
      </p:sp>
      <p:sp>
        <p:nvSpPr>
          <p:cNvPr id="30724"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1" eaLnBrk="1" fontAlgn="base" latinLnBrk="0" hangingPunct="1">
              <a:lnSpc>
                <a:spcPct val="100000"/>
              </a:lnSpc>
              <a:spcBef>
                <a:spcPct val="0"/>
              </a:spcBef>
              <a:spcAft>
                <a:spcPct val="0"/>
              </a:spcAft>
              <a:buClrTx/>
              <a:buSzTx/>
              <a:buFontTx/>
              <a:buNone/>
              <a:tabLst/>
              <a:defRPr/>
            </a:pPr>
            <a:fld id="{C38A43EC-9952-4420-BAA6-F6948F773B16}" type="slidenum">
              <a:rPr kumimoji="0" lang="he-IL" altLang="he-IL"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3</a:t>
            </a:fld>
            <a:endParaRPr kumimoji="0" lang="he-IL" altLang="he-IL"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42569665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a:ln/>
        </p:spPr>
      </p:sp>
      <p:sp>
        <p:nvSpPr>
          <p:cNvPr id="8195" name="Notes Placeholder 2"/>
          <p:cNvSpPr>
            <a:spLocks noGrp="1"/>
          </p:cNvSpPr>
          <p:nvPr>
            <p:ph type="body" idx="1"/>
          </p:nvPr>
        </p:nvSpPr>
        <p:spPr>
          <a:noFill/>
        </p:spPr>
        <p:txBody>
          <a:bodyPr/>
          <a:lstStyle/>
          <a:p>
            <a:pPr marL="112713" indent="-112713">
              <a:lnSpc>
                <a:spcPct val="90000"/>
              </a:lnSpc>
            </a:pPr>
            <a:r>
              <a:rPr lang="en-US" altLang="he-IL" smtClean="0"/>
              <a:t> This purpose of this talk is to overview the 2016 American Diabetes Association Standards of Medical Care in Diabetes. These Standards comprise all of the current and key clinical practice recommendations of the American Diabetes Association.</a:t>
            </a:r>
          </a:p>
          <a:p>
            <a:pPr marL="112713" indent="-112713">
              <a:lnSpc>
                <a:spcPct val="90000"/>
              </a:lnSpc>
              <a:buFont typeface="Arial" panose="020B0604020202020204" pitchFamily="34" charset="0"/>
              <a:buNone/>
            </a:pPr>
            <a:endParaRPr lang="en-US" altLang="he-IL" b="1" smtClean="0"/>
          </a:p>
          <a:p>
            <a:pPr marL="112713" indent="-112713">
              <a:lnSpc>
                <a:spcPct val="90000"/>
              </a:lnSpc>
              <a:buFont typeface="Arial" panose="020B0604020202020204" pitchFamily="34" charset="0"/>
              <a:buNone/>
            </a:pPr>
            <a:r>
              <a:rPr lang="en-US" altLang="he-IL" b="1" smtClean="0"/>
              <a:t>[SLIDE]</a:t>
            </a:r>
          </a:p>
        </p:txBody>
      </p:sp>
      <p:sp>
        <p:nvSpPr>
          <p:cNvPr id="8196" name="Slide Number Placeholder 3"/>
          <p:cNvSpPr txBox="1">
            <a:spLocks noGrp="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ts val="400"/>
              </a:spcBef>
              <a:buFont typeface="Arial" panose="020B0604020202020204" pitchFamily="34" charset="0"/>
              <a:buChar char="•"/>
              <a:defRPr sz="1100">
                <a:solidFill>
                  <a:schemeClr val="tx1"/>
                </a:solidFill>
                <a:latin typeface="Calibri" panose="020F0502020204030204" pitchFamily="34" charset="0"/>
              </a:defRPr>
            </a:lvl1pPr>
            <a:lvl2pPr marL="742950" indent="-285750">
              <a:spcBef>
                <a:spcPts val="400"/>
              </a:spcBef>
              <a:buFont typeface="Arial" panose="020B0604020202020204" pitchFamily="34" charset="0"/>
              <a:buChar char="•"/>
              <a:defRPr sz="1100">
                <a:solidFill>
                  <a:schemeClr val="tx1"/>
                </a:solidFill>
                <a:latin typeface="Calibri" panose="020F0502020204030204" pitchFamily="34" charset="0"/>
              </a:defRPr>
            </a:lvl2pPr>
            <a:lvl3pPr marL="1143000" indent="-228600">
              <a:spcBef>
                <a:spcPts val="400"/>
              </a:spcBef>
              <a:defRPr sz="1100">
                <a:solidFill>
                  <a:schemeClr val="tx1"/>
                </a:solidFill>
                <a:latin typeface="Calibri" panose="020F0502020204030204" pitchFamily="34" charset="0"/>
              </a:defRPr>
            </a:lvl3pPr>
            <a:lvl4pPr marL="1600200" indent="-228600">
              <a:spcBef>
                <a:spcPts val="400"/>
              </a:spcBef>
              <a:defRPr sz="1100">
                <a:solidFill>
                  <a:schemeClr val="tx1"/>
                </a:solidFill>
                <a:latin typeface="Calibri" panose="020F0502020204030204" pitchFamily="34" charset="0"/>
              </a:defRPr>
            </a:lvl4pPr>
            <a:lvl5pPr marL="2057400" indent="-228600">
              <a:spcBef>
                <a:spcPts val="400"/>
              </a:spcBef>
              <a:defRPr sz="1100">
                <a:solidFill>
                  <a:schemeClr val="tx1"/>
                </a:solidFill>
                <a:latin typeface="Calibri" panose="020F0502020204030204" pitchFamily="34" charset="0"/>
              </a:defRPr>
            </a:lvl5pPr>
            <a:lvl6pPr marL="2514600" indent="-228600" eaLnBrk="0" fontAlgn="base" hangingPunct="0">
              <a:spcBef>
                <a:spcPts val="400"/>
              </a:spcBef>
              <a:spcAft>
                <a:spcPct val="0"/>
              </a:spcAft>
              <a:defRPr sz="1100">
                <a:solidFill>
                  <a:schemeClr val="tx1"/>
                </a:solidFill>
                <a:latin typeface="Calibri" panose="020F0502020204030204" pitchFamily="34" charset="0"/>
              </a:defRPr>
            </a:lvl6pPr>
            <a:lvl7pPr marL="2971800" indent="-228600" eaLnBrk="0" fontAlgn="base" hangingPunct="0">
              <a:spcBef>
                <a:spcPts val="400"/>
              </a:spcBef>
              <a:spcAft>
                <a:spcPct val="0"/>
              </a:spcAft>
              <a:defRPr sz="1100">
                <a:solidFill>
                  <a:schemeClr val="tx1"/>
                </a:solidFill>
                <a:latin typeface="Calibri" panose="020F0502020204030204" pitchFamily="34" charset="0"/>
              </a:defRPr>
            </a:lvl7pPr>
            <a:lvl8pPr marL="3429000" indent="-228600" eaLnBrk="0" fontAlgn="base" hangingPunct="0">
              <a:spcBef>
                <a:spcPts val="400"/>
              </a:spcBef>
              <a:spcAft>
                <a:spcPct val="0"/>
              </a:spcAft>
              <a:defRPr sz="1100">
                <a:solidFill>
                  <a:schemeClr val="tx1"/>
                </a:solidFill>
                <a:latin typeface="Calibri" panose="020F0502020204030204" pitchFamily="34" charset="0"/>
              </a:defRPr>
            </a:lvl8pPr>
            <a:lvl9pPr marL="3886200" indent="-228600" eaLnBrk="0" fontAlgn="base" hangingPunct="0">
              <a:spcBef>
                <a:spcPts val="400"/>
              </a:spcBef>
              <a:spcAft>
                <a:spcPct val="0"/>
              </a:spcAft>
              <a:defRPr sz="11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41E3C80-0B6D-47A7-B4C8-67BC5ADCF94C}" type="slidenum">
              <a:rPr kumimoji="0" lang="en-US" altLang="he-IL" sz="900" b="0" i="0" u="none" strike="noStrike" kern="1200" cap="none" spc="0" normalizeH="0" baseline="0" noProof="0" smtClean="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he-IL" sz="900" b="0" i="0" u="none" strike="noStrike" kern="1200" cap="none" spc="0" normalizeH="0" baseline="0" noProof="0" smtClean="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197" name="TextBox 4"/>
          <p:cNvSpPr txBox="1">
            <a:spLocks noChangeArrowheads="1"/>
          </p:cNvSpPr>
          <p:nvPr/>
        </p:nvSpPr>
        <p:spPr bwMode="auto">
          <a:xfrm>
            <a:off x="701675" y="8772525"/>
            <a:ext cx="56070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1125" indent="-111125">
              <a:spcBef>
                <a:spcPts val="400"/>
              </a:spcBef>
              <a:buFont typeface="Arial" panose="020B0604020202020204" pitchFamily="34" charset="0"/>
              <a:buChar char="•"/>
              <a:defRPr sz="1100">
                <a:solidFill>
                  <a:schemeClr val="tx1"/>
                </a:solidFill>
                <a:latin typeface="Calibri" panose="020F0502020204030204" pitchFamily="34" charset="0"/>
              </a:defRPr>
            </a:lvl1pPr>
            <a:lvl2pPr marL="742950" indent="-285750">
              <a:spcBef>
                <a:spcPts val="400"/>
              </a:spcBef>
              <a:buFont typeface="Arial" panose="020B0604020202020204" pitchFamily="34" charset="0"/>
              <a:buChar char="•"/>
              <a:defRPr sz="1100">
                <a:solidFill>
                  <a:schemeClr val="tx1"/>
                </a:solidFill>
                <a:latin typeface="Calibri" panose="020F0502020204030204" pitchFamily="34" charset="0"/>
              </a:defRPr>
            </a:lvl2pPr>
            <a:lvl3pPr marL="1143000" indent="-228600">
              <a:spcBef>
                <a:spcPts val="400"/>
              </a:spcBef>
              <a:defRPr sz="1100">
                <a:solidFill>
                  <a:schemeClr val="tx1"/>
                </a:solidFill>
                <a:latin typeface="Calibri" panose="020F0502020204030204" pitchFamily="34" charset="0"/>
              </a:defRPr>
            </a:lvl3pPr>
            <a:lvl4pPr marL="1600200" indent="-228600">
              <a:spcBef>
                <a:spcPts val="400"/>
              </a:spcBef>
              <a:defRPr sz="1100">
                <a:solidFill>
                  <a:schemeClr val="tx1"/>
                </a:solidFill>
                <a:latin typeface="Calibri" panose="020F0502020204030204" pitchFamily="34" charset="0"/>
              </a:defRPr>
            </a:lvl4pPr>
            <a:lvl5pPr marL="2057400" indent="-228600">
              <a:spcBef>
                <a:spcPts val="400"/>
              </a:spcBef>
              <a:defRPr sz="1100">
                <a:solidFill>
                  <a:schemeClr val="tx1"/>
                </a:solidFill>
                <a:latin typeface="Calibri" panose="020F0502020204030204" pitchFamily="34" charset="0"/>
              </a:defRPr>
            </a:lvl5pPr>
            <a:lvl6pPr marL="2514600" indent="-228600" eaLnBrk="0" fontAlgn="base" hangingPunct="0">
              <a:spcBef>
                <a:spcPts val="400"/>
              </a:spcBef>
              <a:spcAft>
                <a:spcPct val="0"/>
              </a:spcAft>
              <a:defRPr sz="1100">
                <a:solidFill>
                  <a:schemeClr val="tx1"/>
                </a:solidFill>
                <a:latin typeface="Calibri" panose="020F0502020204030204" pitchFamily="34" charset="0"/>
              </a:defRPr>
            </a:lvl6pPr>
            <a:lvl7pPr marL="2971800" indent="-228600" eaLnBrk="0" fontAlgn="base" hangingPunct="0">
              <a:spcBef>
                <a:spcPts val="400"/>
              </a:spcBef>
              <a:spcAft>
                <a:spcPct val="0"/>
              </a:spcAft>
              <a:defRPr sz="1100">
                <a:solidFill>
                  <a:schemeClr val="tx1"/>
                </a:solidFill>
                <a:latin typeface="Calibri" panose="020F0502020204030204" pitchFamily="34" charset="0"/>
              </a:defRPr>
            </a:lvl7pPr>
            <a:lvl8pPr marL="3429000" indent="-228600" eaLnBrk="0" fontAlgn="base" hangingPunct="0">
              <a:spcBef>
                <a:spcPts val="400"/>
              </a:spcBef>
              <a:spcAft>
                <a:spcPct val="0"/>
              </a:spcAft>
              <a:defRPr sz="1100">
                <a:solidFill>
                  <a:schemeClr val="tx1"/>
                </a:solidFill>
                <a:latin typeface="Calibri" panose="020F0502020204030204" pitchFamily="34" charset="0"/>
              </a:defRPr>
            </a:lvl8pPr>
            <a:lvl9pPr marL="3886200" indent="-228600" eaLnBrk="0" fontAlgn="base" hangingPunct="0">
              <a:spcBef>
                <a:spcPts val="400"/>
              </a:spcBef>
              <a:spcAft>
                <a:spcPct val="0"/>
              </a:spcAft>
              <a:defRPr sz="1100">
                <a:solidFill>
                  <a:schemeClr val="tx1"/>
                </a:solidFill>
                <a:latin typeface="Calibri" panose="020F0502020204030204" pitchFamily="34" charset="0"/>
              </a:defRPr>
            </a:lvl9pPr>
          </a:lstStyle>
          <a:p>
            <a:pPr marL="111125" marR="0" lvl="0" indent="-111125" algn="l" defTabSz="914400" rtl="0" eaLnBrk="1" fontAlgn="base" latinLnBrk="0" hangingPunct="1">
              <a:lnSpc>
                <a:spcPct val="100000"/>
              </a:lnSpc>
              <a:spcBef>
                <a:spcPts val="600"/>
              </a:spcBef>
              <a:spcAft>
                <a:spcPct val="0"/>
              </a:spcAft>
              <a:buClrTx/>
              <a:buSzTx/>
              <a:buFontTx/>
              <a:buNone/>
              <a:tabLst/>
              <a:defRPr/>
            </a:pPr>
            <a:r>
              <a:rPr kumimoji="0" lang="en-US" altLang="he-IL" sz="900" b="1" i="0" u="none" strike="noStrike" kern="1200" cap="none" spc="0" normalizeH="0" baseline="0" noProof="0" smtClean="0">
                <a:ln>
                  <a:noFill/>
                </a:ln>
                <a:solidFill>
                  <a:srgbClr val="000000"/>
                </a:solidFill>
                <a:effectLst/>
                <a:uLnTx/>
                <a:uFillTx/>
                <a:latin typeface="Calibri" panose="020F0502020204030204" pitchFamily="34" charset="0"/>
                <a:ea typeface="+mn-ea"/>
                <a:cs typeface="Arial" panose="020B0604020202020204" pitchFamily="34" charset="0"/>
              </a:rPr>
              <a:t>Reference</a:t>
            </a:r>
          </a:p>
          <a:p>
            <a:pPr marL="111125" marR="0" lvl="0" indent="-111125" algn="l" defTabSz="914400" rtl="0" eaLnBrk="1" fontAlgn="base" latinLnBrk="0" hangingPunct="1">
              <a:lnSpc>
                <a:spcPct val="100000"/>
              </a:lnSpc>
              <a:spcBef>
                <a:spcPct val="0"/>
              </a:spcBef>
              <a:spcAft>
                <a:spcPct val="0"/>
              </a:spcAft>
              <a:buClrTx/>
              <a:buSzTx/>
              <a:buFontTx/>
              <a:buNone/>
              <a:tabLst/>
              <a:defRPr/>
            </a:pPr>
            <a:r>
              <a:rPr kumimoji="0" lang="en-US" altLang="he-IL" sz="900" b="0" i="0" u="none" strike="noStrike" kern="1200" cap="none" spc="0" normalizeH="0" baseline="0" noProof="0" smtClean="0">
                <a:ln>
                  <a:noFill/>
                </a:ln>
                <a:solidFill>
                  <a:srgbClr val="000000"/>
                </a:solidFill>
                <a:effectLst/>
                <a:uLnTx/>
                <a:uFillTx/>
                <a:latin typeface="Calibri" panose="020F0502020204030204" pitchFamily="34" charset="0"/>
                <a:ea typeface="+mn-ea"/>
                <a:cs typeface="Arial" panose="020B0604020202020204" pitchFamily="34" charset="0"/>
              </a:rPr>
              <a:t>American Diabetes Association. Standards of medical care in diabetes—2014. Diabetes Care 2014;37(suppl 1):S1 </a:t>
            </a:r>
          </a:p>
        </p:txBody>
      </p:sp>
    </p:spTree>
    <p:extLst>
      <p:ext uri="{BB962C8B-B14F-4D97-AF65-F5344CB8AC3E}">
        <p14:creationId xmlns:p14="http://schemas.microsoft.com/office/powerpoint/2010/main" val="6806194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p:spPr>
        <p:txBody>
          <a:bodyPr/>
          <a:lstStyle/>
          <a:p>
            <a:pPr eaLnBrk="1" hangingPunct="1">
              <a:spcBef>
                <a:spcPct val="0"/>
              </a:spcBef>
              <a:buFont typeface="Arial" panose="020B0604020202020204" pitchFamily="34" charset="0"/>
              <a:buNone/>
            </a:pPr>
            <a:r>
              <a:rPr lang="en-US" altLang="he-IL" smtClean="0"/>
              <a:t>Either the Fasting Plasma Glucose (FPG) or the 2 hour Oral Glucose Tolerance Test may be used to screen for or diagnose diabetes. Diagnostic cutpoints are listed on this slide.  </a:t>
            </a:r>
          </a:p>
          <a:p>
            <a:pPr eaLnBrk="1" hangingPunct="1">
              <a:spcBef>
                <a:spcPct val="0"/>
              </a:spcBef>
              <a:buFont typeface="Arial" panose="020B0604020202020204" pitchFamily="34" charset="0"/>
              <a:buNone/>
            </a:pPr>
            <a:endParaRPr lang="en-US" altLang="he-IL" b="1" smtClean="0"/>
          </a:p>
          <a:p>
            <a:pPr eaLnBrk="1" hangingPunct="1">
              <a:spcBef>
                <a:spcPct val="0"/>
              </a:spcBef>
              <a:buFont typeface="Arial" panose="020B0604020202020204" pitchFamily="34" charset="0"/>
              <a:buNone/>
            </a:pPr>
            <a:r>
              <a:rPr lang="en-US" altLang="he-IL" smtClean="0"/>
              <a:t>It’s worth noting that the concordance between these two tests is imperfect, as is the concordance between A1C and either glucose-based test. Numerous studies have confirmed that, compared with FPG cut points and A1C, the 2-h PG value diagnoses more people with diabetes. </a:t>
            </a:r>
          </a:p>
          <a:p>
            <a:pPr eaLnBrk="1" hangingPunct="1">
              <a:spcBef>
                <a:spcPct val="0"/>
              </a:spcBef>
              <a:buFont typeface="Arial" panose="020B0604020202020204" pitchFamily="34" charset="0"/>
              <a:buNone/>
            </a:pPr>
            <a:endParaRPr lang="en-US" altLang="he-IL" smtClean="0"/>
          </a:p>
          <a:p>
            <a:pPr eaLnBrk="1" hangingPunct="1">
              <a:spcBef>
                <a:spcPct val="0"/>
              </a:spcBef>
              <a:buFont typeface="Arial" panose="020B0604020202020204" pitchFamily="34" charset="0"/>
              <a:buNone/>
            </a:pPr>
            <a:r>
              <a:rPr lang="en-US" altLang="he-IL" smtClean="0"/>
              <a:t>For the fasting plasma glucose, fasting is defined as no caloric intake for at least 8 hours prior.  This sometimes can be hard to achieve; patients don’t count the cup of coffee they had on the way to the lab, and forget about the two tablespoons of sugar that are in it. </a:t>
            </a:r>
          </a:p>
          <a:p>
            <a:pPr eaLnBrk="1" hangingPunct="1">
              <a:spcBef>
                <a:spcPct val="0"/>
              </a:spcBef>
              <a:buFont typeface="Arial" panose="020B0604020202020204" pitchFamily="34" charset="0"/>
              <a:buNone/>
            </a:pPr>
            <a:endParaRPr lang="en-US" altLang="he-IL" smtClean="0"/>
          </a:p>
          <a:p>
            <a:pPr eaLnBrk="1" hangingPunct="1">
              <a:spcBef>
                <a:spcPct val="0"/>
              </a:spcBef>
              <a:buFont typeface="Arial" panose="020B0604020202020204" pitchFamily="34" charset="0"/>
              <a:buNone/>
            </a:pPr>
            <a:r>
              <a:rPr lang="en-US" altLang="he-IL" smtClean="0"/>
              <a:t>The 2-hour oral glucose tolerance test is conducted after a 75g load.  This is slightly more achievable, but many patients object to sitting around the office, waiting. </a:t>
            </a:r>
          </a:p>
          <a:p>
            <a:pPr eaLnBrk="1" hangingPunct="1">
              <a:spcBef>
                <a:spcPct val="0"/>
              </a:spcBef>
              <a:buFont typeface="Arial" panose="020B0604020202020204" pitchFamily="34" charset="0"/>
              <a:buNone/>
            </a:pPr>
            <a:endParaRPr lang="en-US" altLang="he-IL" smtClean="0"/>
          </a:p>
          <a:p>
            <a:pPr eaLnBrk="1" hangingPunct="1">
              <a:spcBef>
                <a:spcPct val="0"/>
              </a:spcBef>
              <a:buFont typeface="Arial" panose="020B0604020202020204" pitchFamily="34" charset="0"/>
              <a:buNone/>
            </a:pPr>
            <a:r>
              <a:rPr lang="en-US" altLang="he-IL" b="1" smtClean="0"/>
              <a:t>[SLIDE]</a:t>
            </a:r>
          </a:p>
          <a:p>
            <a:pPr eaLnBrk="1" hangingPunct="1">
              <a:spcBef>
                <a:spcPct val="0"/>
              </a:spcBef>
              <a:buFont typeface="Arial" panose="020B0604020202020204" pitchFamily="34" charset="0"/>
              <a:buNone/>
            </a:pPr>
            <a:endParaRPr lang="en-US" altLang="he-IL" b="1" smtClean="0"/>
          </a:p>
          <a:p>
            <a:pPr eaLnBrk="1" hangingPunct="1">
              <a:spcBef>
                <a:spcPct val="0"/>
              </a:spcBef>
              <a:buFont typeface="Arial" panose="020B0604020202020204" pitchFamily="34" charset="0"/>
              <a:buNone/>
            </a:pPr>
            <a:endParaRPr lang="en-US" altLang="he-IL" b="1" smtClean="0"/>
          </a:p>
        </p:txBody>
      </p:sp>
      <p:sp>
        <p:nvSpPr>
          <p:cNvPr id="75780" name="Slide Number Placeholder 3"/>
          <p:cNvSpPr txBox="1">
            <a:spLocks noGrp="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ts val="400"/>
              </a:spcBef>
              <a:buFont typeface="Arial" panose="020B0604020202020204" pitchFamily="34" charset="0"/>
              <a:buChar char="•"/>
              <a:defRPr sz="1100">
                <a:solidFill>
                  <a:schemeClr val="tx1"/>
                </a:solidFill>
                <a:latin typeface="Calibri" panose="020F0502020204030204" pitchFamily="34" charset="0"/>
              </a:defRPr>
            </a:lvl1pPr>
            <a:lvl2pPr marL="742950" indent="-285750">
              <a:spcBef>
                <a:spcPts val="400"/>
              </a:spcBef>
              <a:buFont typeface="Arial" panose="020B0604020202020204" pitchFamily="34" charset="0"/>
              <a:buChar char="•"/>
              <a:defRPr sz="1100">
                <a:solidFill>
                  <a:schemeClr val="tx1"/>
                </a:solidFill>
                <a:latin typeface="Calibri" panose="020F0502020204030204" pitchFamily="34" charset="0"/>
              </a:defRPr>
            </a:lvl2pPr>
            <a:lvl3pPr marL="1143000" indent="-228600">
              <a:spcBef>
                <a:spcPts val="400"/>
              </a:spcBef>
              <a:defRPr sz="1100">
                <a:solidFill>
                  <a:schemeClr val="tx1"/>
                </a:solidFill>
                <a:latin typeface="Calibri" panose="020F0502020204030204" pitchFamily="34" charset="0"/>
              </a:defRPr>
            </a:lvl3pPr>
            <a:lvl4pPr marL="1600200" indent="-228600">
              <a:spcBef>
                <a:spcPts val="400"/>
              </a:spcBef>
              <a:defRPr sz="1100">
                <a:solidFill>
                  <a:schemeClr val="tx1"/>
                </a:solidFill>
                <a:latin typeface="Calibri" panose="020F0502020204030204" pitchFamily="34" charset="0"/>
              </a:defRPr>
            </a:lvl4pPr>
            <a:lvl5pPr marL="2057400" indent="-228600">
              <a:spcBef>
                <a:spcPts val="400"/>
              </a:spcBef>
              <a:defRPr sz="1100">
                <a:solidFill>
                  <a:schemeClr val="tx1"/>
                </a:solidFill>
                <a:latin typeface="Calibri" panose="020F0502020204030204" pitchFamily="34" charset="0"/>
              </a:defRPr>
            </a:lvl5pPr>
            <a:lvl6pPr marL="2514600" indent="-228600" eaLnBrk="0" fontAlgn="base" hangingPunct="0">
              <a:spcBef>
                <a:spcPts val="400"/>
              </a:spcBef>
              <a:spcAft>
                <a:spcPct val="0"/>
              </a:spcAft>
              <a:defRPr sz="1100">
                <a:solidFill>
                  <a:schemeClr val="tx1"/>
                </a:solidFill>
                <a:latin typeface="Calibri" panose="020F0502020204030204" pitchFamily="34" charset="0"/>
              </a:defRPr>
            </a:lvl6pPr>
            <a:lvl7pPr marL="2971800" indent="-228600" eaLnBrk="0" fontAlgn="base" hangingPunct="0">
              <a:spcBef>
                <a:spcPts val="400"/>
              </a:spcBef>
              <a:spcAft>
                <a:spcPct val="0"/>
              </a:spcAft>
              <a:defRPr sz="1100">
                <a:solidFill>
                  <a:schemeClr val="tx1"/>
                </a:solidFill>
                <a:latin typeface="Calibri" panose="020F0502020204030204" pitchFamily="34" charset="0"/>
              </a:defRPr>
            </a:lvl7pPr>
            <a:lvl8pPr marL="3429000" indent="-228600" eaLnBrk="0" fontAlgn="base" hangingPunct="0">
              <a:spcBef>
                <a:spcPts val="400"/>
              </a:spcBef>
              <a:spcAft>
                <a:spcPct val="0"/>
              </a:spcAft>
              <a:defRPr sz="1100">
                <a:solidFill>
                  <a:schemeClr val="tx1"/>
                </a:solidFill>
                <a:latin typeface="Calibri" panose="020F0502020204030204" pitchFamily="34" charset="0"/>
              </a:defRPr>
            </a:lvl8pPr>
            <a:lvl9pPr marL="3886200" indent="-228600" eaLnBrk="0" fontAlgn="base" hangingPunct="0">
              <a:spcBef>
                <a:spcPts val="400"/>
              </a:spcBef>
              <a:spcAft>
                <a:spcPct val="0"/>
              </a:spcAft>
              <a:defRPr sz="11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4F3D220-9104-4AB1-8B96-215A7E7D751E}" type="slidenum">
              <a:rPr kumimoji="0" lang="en-US" altLang="he-IL" sz="900" b="0" i="0" u="none" strike="noStrike" kern="1200" cap="none" spc="0" normalizeH="0" baseline="0" noProof="0" smtClean="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he-IL" sz="900" b="0" i="0" u="none" strike="noStrike" kern="1200" cap="none" spc="0" normalizeH="0" baseline="0" noProof="0" smtClean="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5781" name="TextBox 4"/>
          <p:cNvSpPr txBox="1">
            <a:spLocks noChangeArrowheads="1"/>
          </p:cNvSpPr>
          <p:nvPr/>
        </p:nvSpPr>
        <p:spPr bwMode="auto">
          <a:xfrm>
            <a:off x="701675" y="8086725"/>
            <a:ext cx="5607050" cy="106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1125" indent="-111125">
              <a:spcBef>
                <a:spcPts val="400"/>
              </a:spcBef>
              <a:buFont typeface="Arial" panose="020B0604020202020204" pitchFamily="34" charset="0"/>
              <a:buChar char="•"/>
              <a:defRPr sz="1100">
                <a:solidFill>
                  <a:schemeClr val="tx1"/>
                </a:solidFill>
                <a:latin typeface="Calibri" panose="020F0502020204030204" pitchFamily="34" charset="0"/>
              </a:defRPr>
            </a:lvl1pPr>
            <a:lvl2pPr marL="742950" indent="-285750">
              <a:spcBef>
                <a:spcPts val="400"/>
              </a:spcBef>
              <a:buFont typeface="Arial" panose="020B0604020202020204" pitchFamily="34" charset="0"/>
              <a:buChar char="•"/>
              <a:defRPr sz="1100">
                <a:solidFill>
                  <a:schemeClr val="tx1"/>
                </a:solidFill>
                <a:latin typeface="Calibri" panose="020F0502020204030204" pitchFamily="34" charset="0"/>
              </a:defRPr>
            </a:lvl2pPr>
            <a:lvl3pPr marL="1143000" indent="-228600">
              <a:spcBef>
                <a:spcPts val="400"/>
              </a:spcBef>
              <a:defRPr sz="1100">
                <a:solidFill>
                  <a:schemeClr val="tx1"/>
                </a:solidFill>
                <a:latin typeface="Calibri" panose="020F0502020204030204" pitchFamily="34" charset="0"/>
              </a:defRPr>
            </a:lvl3pPr>
            <a:lvl4pPr marL="1600200" indent="-228600">
              <a:spcBef>
                <a:spcPts val="400"/>
              </a:spcBef>
              <a:defRPr sz="1100">
                <a:solidFill>
                  <a:schemeClr val="tx1"/>
                </a:solidFill>
                <a:latin typeface="Calibri" panose="020F0502020204030204" pitchFamily="34" charset="0"/>
              </a:defRPr>
            </a:lvl4pPr>
            <a:lvl5pPr marL="2057400" indent="-228600">
              <a:spcBef>
                <a:spcPts val="400"/>
              </a:spcBef>
              <a:defRPr sz="1100">
                <a:solidFill>
                  <a:schemeClr val="tx1"/>
                </a:solidFill>
                <a:latin typeface="Calibri" panose="020F0502020204030204" pitchFamily="34" charset="0"/>
              </a:defRPr>
            </a:lvl5pPr>
            <a:lvl6pPr marL="2514600" indent="-228600" eaLnBrk="0" fontAlgn="base" hangingPunct="0">
              <a:spcBef>
                <a:spcPts val="400"/>
              </a:spcBef>
              <a:spcAft>
                <a:spcPct val="0"/>
              </a:spcAft>
              <a:defRPr sz="1100">
                <a:solidFill>
                  <a:schemeClr val="tx1"/>
                </a:solidFill>
                <a:latin typeface="Calibri" panose="020F0502020204030204" pitchFamily="34" charset="0"/>
              </a:defRPr>
            </a:lvl6pPr>
            <a:lvl7pPr marL="2971800" indent="-228600" eaLnBrk="0" fontAlgn="base" hangingPunct="0">
              <a:spcBef>
                <a:spcPts val="400"/>
              </a:spcBef>
              <a:spcAft>
                <a:spcPct val="0"/>
              </a:spcAft>
              <a:defRPr sz="1100">
                <a:solidFill>
                  <a:schemeClr val="tx1"/>
                </a:solidFill>
                <a:latin typeface="Calibri" panose="020F0502020204030204" pitchFamily="34" charset="0"/>
              </a:defRPr>
            </a:lvl7pPr>
            <a:lvl8pPr marL="3429000" indent="-228600" eaLnBrk="0" fontAlgn="base" hangingPunct="0">
              <a:spcBef>
                <a:spcPts val="400"/>
              </a:spcBef>
              <a:spcAft>
                <a:spcPct val="0"/>
              </a:spcAft>
              <a:defRPr sz="1100">
                <a:solidFill>
                  <a:schemeClr val="tx1"/>
                </a:solidFill>
                <a:latin typeface="Calibri" panose="020F0502020204030204" pitchFamily="34" charset="0"/>
              </a:defRPr>
            </a:lvl8pPr>
            <a:lvl9pPr marL="3886200" indent="-228600" eaLnBrk="0" fontAlgn="base" hangingPunct="0">
              <a:spcBef>
                <a:spcPts val="400"/>
              </a:spcBef>
              <a:spcAft>
                <a:spcPct val="0"/>
              </a:spcAft>
              <a:defRPr sz="1100">
                <a:solidFill>
                  <a:schemeClr val="tx1"/>
                </a:solidFill>
                <a:latin typeface="Calibri" panose="020F0502020204030204" pitchFamily="34" charset="0"/>
              </a:defRPr>
            </a:lvl9pPr>
          </a:lstStyle>
          <a:p>
            <a:pPr marL="111125" marR="0" lvl="0" indent="-111125" algn="l" defTabSz="914400" rtl="0" eaLnBrk="1" fontAlgn="base" latinLnBrk="0" hangingPunct="1">
              <a:lnSpc>
                <a:spcPct val="100000"/>
              </a:lnSpc>
              <a:spcBef>
                <a:spcPts val="600"/>
              </a:spcBef>
              <a:spcAft>
                <a:spcPct val="0"/>
              </a:spcAft>
              <a:buClrTx/>
              <a:buSzTx/>
              <a:buFontTx/>
              <a:buNone/>
              <a:tabLst/>
              <a:defRPr/>
            </a:pPr>
            <a:r>
              <a:rPr kumimoji="0" lang="en-US" altLang="he-IL" sz="900" b="1" i="0" u="none" strike="noStrike" kern="1200" cap="none" spc="0" normalizeH="0" baseline="0" noProof="0" smtClean="0">
                <a:ln>
                  <a:noFill/>
                </a:ln>
                <a:solidFill>
                  <a:srgbClr val="000000"/>
                </a:solidFill>
                <a:effectLst/>
                <a:uLnTx/>
                <a:uFillTx/>
                <a:latin typeface="Calibri" panose="020F0502020204030204" pitchFamily="34" charset="0"/>
                <a:ea typeface="+mn-ea"/>
                <a:cs typeface="Arial" panose="020B0604020202020204" pitchFamily="34" charset="0"/>
              </a:rPr>
              <a:t>References</a:t>
            </a:r>
          </a:p>
          <a:p>
            <a:pPr marL="111125" marR="0" lvl="0" indent="-111125" algn="l" defTabSz="914400" rtl="0" eaLnBrk="1" fontAlgn="base" latinLnBrk="0" hangingPunct="1">
              <a:lnSpc>
                <a:spcPct val="100000"/>
              </a:lnSpc>
              <a:spcBef>
                <a:spcPct val="0"/>
              </a:spcBef>
              <a:spcAft>
                <a:spcPct val="0"/>
              </a:spcAft>
              <a:buClrTx/>
              <a:buSzTx/>
              <a:buFontTx/>
              <a:buNone/>
              <a:tabLst/>
              <a:defRPr/>
            </a:pPr>
            <a:r>
              <a:rPr kumimoji="0" lang="en-US" altLang="he-IL" sz="900" b="0" i="0" u="none" strike="noStrike" kern="1200" cap="none" spc="0" normalizeH="0" baseline="0" noProof="0" smtClean="0">
                <a:ln>
                  <a:noFill/>
                </a:ln>
                <a:solidFill>
                  <a:srgbClr val="000000"/>
                </a:solidFill>
                <a:effectLst/>
                <a:uLnTx/>
                <a:uFillTx/>
                <a:latin typeface="Calibri" panose="020F0502020204030204" pitchFamily="34" charset="0"/>
                <a:ea typeface="+mn-ea"/>
                <a:cs typeface="Arial" panose="020B0604020202020204" pitchFamily="34" charset="0"/>
              </a:rPr>
              <a:t>American Diabetes Association. Standards of medical care in diabetes—2014. Diabetes Care 2014;37(suppl 1):S15; Table 2</a:t>
            </a:r>
          </a:p>
          <a:p>
            <a:pPr marL="111125" marR="0" lvl="0" indent="-111125" algn="l" defTabSz="914400" rtl="0" eaLnBrk="1" fontAlgn="base" latinLnBrk="0" hangingPunct="1">
              <a:lnSpc>
                <a:spcPct val="100000"/>
              </a:lnSpc>
              <a:spcBef>
                <a:spcPct val="0"/>
              </a:spcBef>
              <a:spcAft>
                <a:spcPct val="0"/>
              </a:spcAft>
              <a:buClrTx/>
              <a:buSzTx/>
              <a:buFontTx/>
              <a:buNone/>
              <a:tabLst/>
              <a:defRPr/>
            </a:pPr>
            <a:r>
              <a:rPr kumimoji="0" lang="en-US" altLang="he-IL" sz="900" b="0" i="0" u="none" strike="noStrike" kern="1200" cap="none" spc="0" normalizeH="0" baseline="0" noProof="0" smtClean="0">
                <a:ln>
                  <a:noFill/>
                </a:ln>
                <a:solidFill>
                  <a:srgbClr val="000000"/>
                </a:solidFill>
                <a:effectLst/>
                <a:uLnTx/>
                <a:uFillTx/>
                <a:latin typeface="Calibri" panose="020F0502020204030204" pitchFamily="34" charset="0"/>
                <a:ea typeface="+mn-ea"/>
                <a:cs typeface="Arial" panose="020B0604020202020204" pitchFamily="34" charset="0"/>
              </a:rPr>
              <a:t>Cowie CC, Rust KF, Byrd-Holt DD, et al. Prevalence of diabetes and high risk for diabetes using A1C criteria in the U.S. population in 1988-2006. Diabetes Care 2010;33:562–568</a:t>
            </a:r>
          </a:p>
          <a:p>
            <a:pPr marL="111125" marR="0" lvl="0" indent="-111125" algn="l" defTabSz="914400" rtl="0" eaLnBrk="1" fontAlgn="base" latinLnBrk="0" hangingPunct="1">
              <a:lnSpc>
                <a:spcPct val="100000"/>
              </a:lnSpc>
              <a:spcBef>
                <a:spcPct val="0"/>
              </a:spcBef>
              <a:spcAft>
                <a:spcPct val="0"/>
              </a:spcAft>
              <a:buClrTx/>
              <a:buSzTx/>
              <a:buFontTx/>
              <a:buNone/>
              <a:tabLst/>
              <a:defRPr/>
            </a:pPr>
            <a:r>
              <a:rPr kumimoji="0" lang="en-US" altLang="he-IL" sz="900" b="0" i="0" u="none" strike="noStrike" kern="1200" cap="none" spc="0" normalizeH="0" baseline="0" noProof="0" smtClean="0">
                <a:ln>
                  <a:noFill/>
                </a:ln>
                <a:solidFill>
                  <a:srgbClr val="000000"/>
                </a:solidFill>
                <a:effectLst/>
                <a:uLnTx/>
                <a:uFillTx/>
                <a:latin typeface="Calibri" panose="020F0502020204030204" pitchFamily="34" charset="0"/>
                <a:ea typeface="+mn-ea"/>
                <a:cs typeface="Arial" panose="020B0604020202020204" pitchFamily="34" charset="0"/>
              </a:rPr>
              <a:t>Picón MJ, Murri M, Muňoz A, Fernández-Garcia JC, Gomez-Huelgas R, Tinahones FJ. Hemoglobin A1c versus oral glucose tolerance test in postpartum diabetes screening. Diabetes Care 2012;35:1648–1653</a:t>
            </a:r>
          </a:p>
        </p:txBody>
      </p:sp>
    </p:spTree>
    <p:extLst>
      <p:ext uri="{BB962C8B-B14F-4D97-AF65-F5344CB8AC3E}">
        <p14:creationId xmlns:p14="http://schemas.microsoft.com/office/powerpoint/2010/main" val="21086800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p:spPr>
        <p:txBody>
          <a:bodyPr/>
          <a:lstStyle/>
          <a:p>
            <a:pPr marL="0" indent="0">
              <a:buFont typeface="Arial" panose="020B0604020202020204" pitchFamily="34" charset="0"/>
              <a:buNone/>
            </a:pPr>
            <a:r>
              <a:rPr lang="en-US" altLang="he-IL" smtClean="0"/>
              <a:t>Here are the diagnostic cutpoints for prediabetes across the three tests.  Note that risk is continuous, extending below the lower limit of a range and becoming disproportionately greater at higher ends of the range. </a:t>
            </a:r>
          </a:p>
          <a:p>
            <a:pPr marL="0" indent="0">
              <a:buFont typeface="Arial" panose="020B0604020202020204" pitchFamily="34" charset="0"/>
              <a:buNone/>
            </a:pPr>
            <a:endParaRPr lang="en-US" altLang="he-IL" smtClean="0"/>
          </a:p>
          <a:p>
            <a:pPr marL="0" indent="0">
              <a:buFont typeface="Arial" panose="020B0604020202020204" pitchFamily="34" charset="0"/>
              <a:buNone/>
            </a:pPr>
            <a:r>
              <a:rPr lang="en-US" altLang="he-IL" b="1" smtClean="0"/>
              <a:t>[SLIDE]</a:t>
            </a:r>
          </a:p>
          <a:p>
            <a:pPr marL="0" indent="0">
              <a:buFont typeface="Arial" panose="020B0604020202020204" pitchFamily="34" charset="0"/>
              <a:buNone/>
            </a:pPr>
            <a:endParaRPr lang="en-US" altLang="he-IL" b="1" smtClean="0"/>
          </a:p>
        </p:txBody>
      </p:sp>
      <p:sp>
        <p:nvSpPr>
          <p:cNvPr id="88068" name="Slide Number Placeholder 3"/>
          <p:cNvSpPr txBox="1">
            <a:spLocks noGrp="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ts val="400"/>
              </a:spcBef>
              <a:buFont typeface="Arial" panose="020B0604020202020204" pitchFamily="34" charset="0"/>
              <a:buChar char="•"/>
              <a:defRPr sz="1100">
                <a:solidFill>
                  <a:schemeClr val="tx1"/>
                </a:solidFill>
                <a:latin typeface="Calibri" panose="020F0502020204030204" pitchFamily="34" charset="0"/>
              </a:defRPr>
            </a:lvl1pPr>
            <a:lvl2pPr marL="742950" indent="-285750">
              <a:spcBef>
                <a:spcPts val="400"/>
              </a:spcBef>
              <a:buFont typeface="Arial" panose="020B0604020202020204" pitchFamily="34" charset="0"/>
              <a:buChar char="•"/>
              <a:defRPr sz="1100">
                <a:solidFill>
                  <a:schemeClr val="tx1"/>
                </a:solidFill>
                <a:latin typeface="Calibri" panose="020F0502020204030204" pitchFamily="34" charset="0"/>
              </a:defRPr>
            </a:lvl2pPr>
            <a:lvl3pPr marL="1143000" indent="-228600">
              <a:spcBef>
                <a:spcPts val="400"/>
              </a:spcBef>
              <a:defRPr sz="1100">
                <a:solidFill>
                  <a:schemeClr val="tx1"/>
                </a:solidFill>
                <a:latin typeface="Calibri" panose="020F0502020204030204" pitchFamily="34" charset="0"/>
              </a:defRPr>
            </a:lvl3pPr>
            <a:lvl4pPr marL="1600200" indent="-228600">
              <a:spcBef>
                <a:spcPts val="400"/>
              </a:spcBef>
              <a:defRPr sz="1100">
                <a:solidFill>
                  <a:schemeClr val="tx1"/>
                </a:solidFill>
                <a:latin typeface="Calibri" panose="020F0502020204030204" pitchFamily="34" charset="0"/>
              </a:defRPr>
            </a:lvl4pPr>
            <a:lvl5pPr marL="2057400" indent="-228600">
              <a:spcBef>
                <a:spcPts val="400"/>
              </a:spcBef>
              <a:defRPr sz="1100">
                <a:solidFill>
                  <a:schemeClr val="tx1"/>
                </a:solidFill>
                <a:latin typeface="Calibri" panose="020F0502020204030204" pitchFamily="34" charset="0"/>
              </a:defRPr>
            </a:lvl5pPr>
            <a:lvl6pPr marL="2514600" indent="-228600" eaLnBrk="0" fontAlgn="base" hangingPunct="0">
              <a:spcBef>
                <a:spcPts val="400"/>
              </a:spcBef>
              <a:spcAft>
                <a:spcPct val="0"/>
              </a:spcAft>
              <a:defRPr sz="1100">
                <a:solidFill>
                  <a:schemeClr val="tx1"/>
                </a:solidFill>
                <a:latin typeface="Calibri" panose="020F0502020204030204" pitchFamily="34" charset="0"/>
              </a:defRPr>
            </a:lvl6pPr>
            <a:lvl7pPr marL="2971800" indent="-228600" eaLnBrk="0" fontAlgn="base" hangingPunct="0">
              <a:spcBef>
                <a:spcPts val="400"/>
              </a:spcBef>
              <a:spcAft>
                <a:spcPct val="0"/>
              </a:spcAft>
              <a:defRPr sz="1100">
                <a:solidFill>
                  <a:schemeClr val="tx1"/>
                </a:solidFill>
                <a:latin typeface="Calibri" panose="020F0502020204030204" pitchFamily="34" charset="0"/>
              </a:defRPr>
            </a:lvl7pPr>
            <a:lvl8pPr marL="3429000" indent="-228600" eaLnBrk="0" fontAlgn="base" hangingPunct="0">
              <a:spcBef>
                <a:spcPts val="400"/>
              </a:spcBef>
              <a:spcAft>
                <a:spcPct val="0"/>
              </a:spcAft>
              <a:defRPr sz="1100">
                <a:solidFill>
                  <a:schemeClr val="tx1"/>
                </a:solidFill>
                <a:latin typeface="Calibri" panose="020F0502020204030204" pitchFamily="34" charset="0"/>
              </a:defRPr>
            </a:lvl8pPr>
            <a:lvl9pPr marL="3886200" indent="-228600" eaLnBrk="0" fontAlgn="base" hangingPunct="0">
              <a:spcBef>
                <a:spcPts val="400"/>
              </a:spcBef>
              <a:spcAft>
                <a:spcPct val="0"/>
              </a:spcAft>
              <a:defRPr sz="11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D1E1F3F-FD50-4D1D-9A55-F6A602F4B5AE}" type="slidenum">
              <a:rPr kumimoji="0" lang="en-US" altLang="he-IL" sz="900" b="0" i="0" u="none" strike="noStrike" kern="1200" cap="none" spc="0" normalizeH="0" baseline="0" noProof="0" smtClean="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he-IL" sz="900" b="0" i="0" u="none" strike="noStrike" kern="1200" cap="none" spc="0" normalizeH="0" baseline="0" noProof="0" smtClean="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8069" name="TextBox 4"/>
          <p:cNvSpPr txBox="1">
            <a:spLocks noChangeArrowheads="1"/>
          </p:cNvSpPr>
          <p:nvPr/>
        </p:nvSpPr>
        <p:spPr bwMode="auto">
          <a:xfrm>
            <a:off x="701675" y="8086725"/>
            <a:ext cx="5607050" cy="106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1125" indent="-111125">
              <a:spcBef>
                <a:spcPts val="400"/>
              </a:spcBef>
              <a:buFont typeface="Arial" panose="020B0604020202020204" pitchFamily="34" charset="0"/>
              <a:buChar char="•"/>
              <a:defRPr sz="1100">
                <a:solidFill>
                  <a:schemeClr val="tx1"/>
                </a:solidFill>
                <a:latin typeface="Calibri" panose="020F0502020204030204" pitchFamily="34" charset="0"/>
              </a:defRPr>
            </a:lvl1pPr>
            <a:lvl2pPr marL="742950" indent="-285750">
              <a:spcBef>
                <a:spcPts val="400"/>
              </a:spcBef>
              <a:buFont typeface="Arial" panose="020B0604020202020204" pitchFamily="34" charset="0"/>
              <a:buChar char="•"/>
              <a:defRPr sz="1100">
                <a:solidFill>
                  <a:schemeClr val="tx1"/>
                </a:solidFill>
                <a:latin typeface="Calibri" panose="020F0502020204030204" pitchFamily="34" charset="0"/>
              </a:defRPr>
            </a:lvl2pPr>
            <a:lvl3pPr marL="1143000" indent="-228600">
              <a:spcBef>
                <a:spcPts val="400"/>
              </a:spcBef>
              <a:defRPr sz="1100">
                <a:solidFill>
                  <a:schemeClr val="tx1"/>
                </a:solidFill>
                <a:latin typeface="Calibri" panose="020F0502020204030204" pitchFamily="34" charset="0"/>
              </a:defRPr>
            </a:lvl3pPr>
            <a:lvl4pPr marL="1600200" indent="-228600">
              <a:spcBef>
                <a:spcPts val="400"/>
              </a:spcBef>
              <a:defRPr sz="1100">
                <a:solidFill>
                  <a:schemeClr val="tx1"/>
                </a:solidFill>
                <a:latin typeface="Calibri" panose="020F0502020204030204" pitchFamily="34" charset="0"/>
              </a:defRPr>
            </a:lvl4pPr>
            <a:lvl5pPr marL="2057400" indent="-228600">
              <a:spcBef>
                <a:spcPts val="400"/>
              </a:spcBef>
              <a:defRPr sz="1100">
                <a:solidFill>
                  <a:schemeClr val="tx1"/>
                </a:solidFill>
                <a:latin typeface="Calibri" panose="020F0502020204030204" pitchFamily="34" charset="0"/>
              </a:defRPr>
            </a:lvl5pPr>
            <a:lvl6pPr marL="2514600" indent="-228600" eaLnBrk="0" fontAlgn="base" hangingPunct="0">
              <a:spcBef>
                <a:spcPts val="400"/>
              </a:spcBef>
              <a:spcAft>
                <a:spcPct val="0"/>
              </a:spcAft>
              <a:defRPr sz="1100">
                <a:solidFill>
                  <a:schemeClr val="tx1"/>
                </a:solidFill>
                <a:latin typeface="Calibri" panose="020F0502020204030204" pitchFamily="34" charset="0"/>
              </a:defRPr>
            </a:lvl6pPr>
            <a:lvl7pPr marL="2971800" indent="-228600" eaLnBrk="0" fontAlgn="base" hangingPunct="0">
              <a:spcBef>
                <a:spcPts val="400"/>
              </a:spcBef>
              <a:spcAft>
                <a:spcPct val="0"/>
              </a:spcAft>
              <a:defRPr sz="1100">
                <a:solidFill>
                  <a:schemeClr val="tx1"/>
                </a:solidFill>
                <a:latin typeface="Calibri" panose="020F0502020204030204" pitchFamily="34" charset="0"/>
              </a:defRPr>
            </a:lvl7pPr>
            <a:lvl8pPr marL="3429000" indent="-228600" eaLnBrk="0" fontAlgn="base" hangingPunct="0">
              <a:spcBef>
                <a:spcPts val="400"/>
              </a:spcBef>
              <a:spcAft>
                <a:spcPct val="0"/>
              </a:spcAft>
              <a:defRPr sz="1100">
                <a:solidFill>
                  <a:schemeClr val="tx1"/>
                </a:solidFill>
                <a:latin typeface="Calibri" panose="020F0502020204030204" pitchFamily="34" charset="0"/>
              </a:defRPr>
            </a:lvl8pPr>
            <a:lvl9pPr marL="3886200" indent="-228600" eaLnBrk="0" fontAlgn="base" hangingPunct="0">
              <a:spcBef>
                <a:spcPts val="400"/>
              </a:spcBef>
              <a:spcAft>
                <a:spcPct val="0"/>
              </a:spcAft>
              <a:defRPr sz="1100">
                <a:solidFill>
                  <a:schemeClr val="tx1"/>
                </a:solidFill>
                <a:latin typeface="Calibri" panose="020F0502020204030204" pitchFamily="34" charset="0"/>
              </a:defRPr>
            </a:lvl9pPr>
          </a:lstStyle>
          <a:p>
            <a:pPr marL="111125" marR="0" lvl="0" indent="-111125" algn="l" defTabSz="914400" rtl="0" eaLnBrk="1" fontAlgn="base" latinLnBrk="0" hangingPunct="1">
              <a:lnSpc>
                <a:spcPct val="100000"/>
              </a:lnSpc>
              <a:spcBef>
                <a:spcPts val="600"/>
              </a:spcBef>
              <a:spcAft>
                <a:spcPct val="0"/>
              </a:spcAft>
              <a:buClrTx/>
              <a:buSzTx/>
              <a:buFontTx/>
              <a:buNone/>
              <a:tabLst/>
              <a:defRPr/>
            </a:pPr>
            <a:r>
              <a:rPr kumimoji="0" lang="en-US" altLang="he-IL" sz="900" b="1" i="0" u="none" strike="noStrike" kern="1200" cap="none" spc="0" normalizeH="0" baseline="0" noProof="0" smtClean="0">
                <a:ln>
                  <a:noFill/>
                </a:ln>
                <a:solidFill>
                  <a:srgbClr val="000000"/>
                </a:solidFill>
                <a:effectLst/>
                <a:uLnTx/>
                <a:uFillTx/>
                <a:latin typeface="Calibri" panose="020F0502020204030204" pitchFamily="34" charset="0"/>
                <a:ea typeface="+mn-ea"/>
                <a:cs typeface="Arial" panose="020B0604020202020204" pitchFamily="34" charset="0"/>
              </a:rPr>
              <a:t>References</a:t>
            </a:r>
          </a:p>
          <a:p>
            <a:pPr marL="111125" marR="0" lvl="0" indent="-111125" algn="l" defTabSz="914400" rtl="0" eaLnBrk="1" fontAlgn="base" latinLnBrk="0" hangingPunct="1">
              <a:lnSpc>
                <a:spcPct val="100000"/>
              </a:lnSpc>
              <a:spcBef>
                <a:spcPct val="0"/>
              </a:spcBef>
              <a:spcAft>
                <a:spcPct val="0"/>
              </a:spcAft>
              <a:buClrTx/>
              <a:buSzTx/>
              <a:buFont typeface="Calibri" panose="020F0502020204030204" pitchFamily="34" charset="0"/>
              <a:buNone/>
              <a:tabLst/>
              <a:defRPr/>
            </a:pPr>
            <a:r>
              <a:rPr kumimoji="0" lang="en-US" altLang="he-IL" sz="900" b="0" i="0" u="none" strike="noStrike" kern="1200" cap="none" spc="0" normalizeH="0" baseline="0" noProof="0" smtClean="0">
                <a:ln>
                  <a:noFill/>
                </a:ln>
                <a:solidFill>
                  <a:srgbClr val="000000"/>
                </a:solidFill>
                <a:effectLst/>
                <a:uLnTx/>
                <a:uFillTx/>
                <a:latin typeface="Calibri" panose="020F0502020204030204" pitchFamily="34" charset="0"/>
                <a:ea typeface="+mn-ea"/>
                <a:cs typeface="Arial" panose="020B0604020202020204" pitchFamily="34" charset="0"/>
              </a:rPr>
              <a:t>Expert Committee on the Diagnosis and Classification of Diabetes Mellitus. Report of the Expert Committee on the Diagnosis and Classification of Diabetes Mellitus. Diabetes Care 1997;20:1183–1197 </a:t>
            </a:r>
          </a:p>
          <a:p>
            <a:pPr marL="111125" marR="0" lvl="0" indent="-111125" algn="l" defTabSz="914400" rtl="0" eaLnBrk="1" fontAlgn="base" latinLnBrk="0" hangingPunct="1">
              <a:lnSpc>
                <a:spcPct val="100000"/>
              </a:lnSpc>
              <a:spcBef>
                <a:spcPct val="0"/>
              </a:spcBef>
              <a:spcAft>
                <a:spcPct val="0"/>
              </a:spcAft>
              <a:buClrTx/>
              <a:buSzTx/>
              <a:buFont typeface="Calibri" panose="020F0502020204030204" pitchFamily="34" charset="0"/>
              <a:buNone/>
              <a:tabLst/>
              <a:defRPr/>
            </a:pPr>
            <a:r>
              <a:rPr kumimoji="0" lang="en-US" altLang="he-IL" sz="900" b="0" i="0" u="none" strike="noStrike" kern="1200" cap="none" spc="0" normalizeH="0" baseline="0" noProof="0" smtClean="0">
                <a:ln>
                  <a:noFill/>
                </a:ln>
                <a:solidFill>
                  <a:srgbClr val="000000"/>
                </a:solidFill>
                <a:effectLst/>
                <a:uLnTx/>
                <a:uFillTx/>
                <a:latin typeface="Calibri" panose="020F0502020204030204" pitchFamily="34" charset="0"/>
                <a:ea typeface="+mn-ea"/>
                <a:cs typeface="Arial" panose="020B0604020202020204" pitchFamily="34" charset="0"/>
              </a:rPr>
              <a:t>Genuth S, Alberti KG, Bennett P, et al., for the Expert Committee on the Diagnosis and Classification of Diabetes Mellitus. Follow-up report on the diagnosis of diabetes mellitus. Diabetes Care 2003;26:3160–3167</a:t>
            </a:r>
          </a:p>
          <a:p>
            <a:pPr marL="111125" marR="0" lvl="0" indent="-111125" algn="l" defTabSz="914400" rtl="0" eaLnBrk="1" fontAlgn="base" latinLnBrk="0" hangingPunct="1">
              <a:lnSpc>
                <a:spcPct val="100000"/>
              </a:lnSpc>
              <a:spcBef>
                <a:spcPct val="0"/>
              </a:spcBef>
              <a:spcAft>
                <a:spcPct val="0"/>
              </a:spcAft>
              <a:buClrTx/>
              <a:buSzTx/>
              <a:buFont typeface="Calibri" panose="020F0502020204030204" pitchFamily="34" charset="0"/>
              <a:buNone/>
              <a:tabLst/>
              <a:defRPr/>
            </a:pPr>
            <a:r>
              <a:rPr kumimoji="0" lang="en-US" altLang="he-IL" sz="900" b="0" i="0" u="none" strike="noStrike" kern="1200" cap="none" spc="0" normalizeH="0" baseline="0" noProof="0" smtClean="0">
                <a:ln>
                  <a:noFill/>
                </a:ln>
                <a:solidFill>
                  <a:srgbClr val="000000"/>
                </a:solidFill>
                <a:effectLst/>
                <a:uLnTx/>
                <a:uFillTx/>
                <a:latin typeface="Calibri" panose="020F0502020204030204" pitchFamily="34" charset="0"/>
                <a:ea typeface="+mn-ea"/>
                <a:cs typeface="Arial" panose="020B0604020202020204" pitchFamily="34" charset="0"/>
              </a:rPr>
              <a:t>American Diabetes Association. Standards of medical care in diabetes—2014. Diabetes Care 2014;37suppl 1):S16; Table 3</a:t>
            </a:r>
          </a:p>
        </p:txBody>
      </p:sp>
    </p:spTree>
    <p:extLst>
      <p:ext uri="{BB962C8B-B14F-4D97-AF65-F5344CB8AC3E}">
        <p14:creationId xmlns:p14="http://schemas.microsoft.com/office/powerpoint/2010/main" val="35856065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altLang="he-IL"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54D2473-10DE-47F1-9E16-5AEC67BBC7B0}" type="slidenum">
              <a:rPr lang="he-IL" altLang="he-IL">
                <a:latin typeface="Calibri" panose="020F0502020204030204" pitchFamily="34" charset="0"/>
              </a:rPr>
              <a:pPr eaLnBrk="1" hangingPunct="1"/>
              <a:t>11</a:t>
            </a:fld>
            <a:endParaRPr lang="he-IL" altLang="he-IL">
              <a:latin typeface="Calibri" panose="020F050202020403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he-IL" altLang="he-IL"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F6E8AC1-75CD-4801-91CD-65696DF59F7E}" type="slidenum">
              <a:rPr lang="he-IL" altLang="he-IL">
                <a:latin typeface="Calibri" panose="020F0502020204030204" pitchFamily="34" charset="0"/>
              </a:rPr>
              <a:pPr eaLnBrk="1" hangingPunct="1"/>
              <a:t>12</a:t>
            </a:fld>
            <a:endParaRPr lang="he-IL" altLang="he-IL">
              <a:latin typeface="Calibri" panose="020F050202020403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altLang="he-IL"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1A44E0B-1030-46BD-A807-E5B342ABD6D4}" type="slidenum">
              <a:rPr lang="he-IL" altLang="he-IL">
                <a:latin typeface="Calibri" panose="020F0502020204030204" pitchFamily="34" charset="0"/>
              </a:rPr>
              <a:pPr eaLnBrk="1" hangingPunct="1"/>
              <a:t>13</a:t>
            </a:fld>
            <a:endParaRPr lang="he-IL" altLang="he-IL">
              <a:latin typeface="Calibri" panose="020F0502020204030204" pitchFamily="34" charset="0"/>
            </a:endParaRPr>
          </a:p>
        </p:txBody>
      </p:sp>
    </p:spTree>
    <p:extLst>
      <p:ext uri="{BB962C8B-B14F-4D97-AF65-F5344CB8AC3E}">
        <p14:creationId xmlns:p14="http://schemas.microsoft.com/office/powerpoint/2010/main" val="40559492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he-IL" altLang="he-IL"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A3422C9-5A26-435E-B4B8-42CBE6B5A466}" type="slidenum">
              <a:rPr lang="he-IL" altLang="he-IL">
                <a:latin typeface="Calibri" panose="020F0502020204030204" pitchFamily="34" charset="0"/>
              </a:rPr>
              <a:pPr eaLnBrk="1" hangingPunct="1"/>
              <a:t>15</a:t>
            </a:fld>
            <a:endParaRPr lang="he-IL" altLang="he-IL">
              <a:latin typeface="Calibri" panose="020F0502020204030204" pitchFamily="34" charset="0"/>
            </a:endParaRPr>
          </a:p>
        </p:txBody>
      </p:sp>
    </p:spTree>
    <p:extLst>
      <p:ext uri="{BB962C8B-B14F-4D97-AF65-F5344CB8AC3E}">
        <p14:creationId xmlns:p14="http://schemas.microsoft.com/office/powerpoint/2010/main" val="23654563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he-IL" altLang="he-IL"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D4AE222-52D3-42B9-8B5B-62357016E49B}" type="slidenum">
              <a:rPr lang="he-IL" altLang="he-IL">
                <a:latin typeface="Calibri" panose="020F0502020204030204" pitchFamily="34" charset="0"/>
              </a:rPr>
              <a:pPr eaLnBrk="1" hangingPunct="1"/>
              <a:t>16</a:t>
            </a:fld>
            <a:endParaRPr lang="he-IL" altLang="he-IL">
              <a:latin typeface="Calibri" panose="020F0502020204030204" pitchFamily="34" charset="0"/>
            </a:endParaRPr>
          </a:p>
        </p:txBody>
      </p:sp>
    </p:spTree>
    <p:extLst>
      <p:ext uri="{BB962C8B-B14F-4D97-AF65-F5344CB8AC3E}">
        <p14:creationId xmlns:p14="http://schemas.microsoft.com/office/powerpoint/2010/main" val="2137927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he-IL" altLang="he-IL"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1" eaLnBrk="1" fontAlgn="base" latinLnBrk="0" hangingPunct="1">
              <a:lnSpc>
                <a:spcPct val="100000"/>
              </a:lnSpc>
              <a:spcBef>
                <a:spcPct val="0"/>
              </a:spcBef>
              <a:spcAft>
                <a:spcPct val="0"/>
              </a:spcAft>
              <a:buClrTx/>
              <a:buSzTx/>
              <a:buFontTx/>
              <a:buNone/>
              <a:tabLst/>
              <a:defRPr/>
            </a:pPr>
            <a:fld id="{092BC30C-3822-4506-9DD8-CE9D19E13C02}" type="slidenum">
              <a:rPr kumimoji="0" lang="he-IL" altLang="he-IL"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17</a:t>
            </a:fld>
            <a:endParaRPr kumimoji="0" lang="he-IL" altLang="he-IL"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441445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he-IL" altLang="he-IL"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1" eaLnBrk="1" fontAlgn="base" latinLnBrk="0" hangingPunct="1">
              <a:lnSpc>
                <a:spcPct val="100000"/>
              </a:lnSpc>
              <a:spcBef>
                <a:spcPct val="0"/>
              </a:spcBef>
              <a:spcAft>
                <a:spcPct val="0"/>
              </a:spcAft>
              <a:buClrTx/>
              <a:buSzTx/>
              <a:buFontTx/>
              <a:buNone/>
              <a:tabLst/>
              <a:defRPr/>
            </a:pPr>
            <a:fld id="{8374FD73-C236-4C45-A747-8285E5115831}" type="slidenum">
              <a:rPr kumimoji="0" lang="he-IL" altLang="he-IL"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18</a:t>
            </a:fld>
            <a:endParaRPr kumimoji="0" lang="he-IL" altLang="he-IL"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8771804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he-IL" altLang="he-IL"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1" eaLnBrk="1" fontAlgn="base" latinLnBrk="0" hangingPunct="1">
              <a:lnSpc>
                <a:spcPct val="100000"/>
              </a:lnSpc>
              <a:spcBef>
                <a:spcPct val="0"/>
              </a:spcBef>
              <a:spcAft>
                <a:spcPct val="0"/>
              </a:spcAft>
              <a:buClrTx/>
              <a:buSzTx/>
              <a:buFontTx/>
              <a:buNone/>
              <a:tabLst/>
              <a:defRPr/>
            </a:pPr>
            <a:fld id="{A852F6E2-FECB-4983-980E-17DAF4D64393}" type="slidenum">
              <a:rPr kumimoji="0" lang="he-IL" altLang="he-IL"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19</a:t>
            </a:fld>
            <a:endParaRPr kumimoji="0" lang="he-IL" altLang="he-IL"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579590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he-IL" altLang="he-IL"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1" eaLnBrk="1" fontAlgn="base" latinLnBrk="0" hangingPunct="1">
              <a:lnSpc>
                <a:spcPct val="100000"/>
              </a:lnSpc>
              <a:spcBef>
                <a:spcPct val="0"/>
              </a:spcBef>
              <a:spcAft>
                <a:spcPct val="0"/>
              </a:spcAft>
              <a:buClrTx/>
              <a:buSzTx/>
              <a:buFontTx/>
              <a:buNone/>
              <a:tabLst/>
              <a:defRPr/>
            </a:pPr>
            <a:fld id="{166253C0-0D57-40A8-A506-E42E89BB0A33}" type="slidenum">
              <a:rPr kumimoji="0" lang="he-IL" altLang="he-IL"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20</a:t>
            </a:fld>
            <a:endParaRPr kumimoji="0" lang="he-IL" altLang="he-IL"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0052782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he-IL" altLang="he-IL"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1" eaLnBrk="1" fontAlgn="base" latinLnBrk="0" hangingPunct="1">
              <a:lnSpc>
                <a:spcPct val="100000"/>
              </a:lnSpc>
              <a:spcBef>
                <a:spcPct val="0"/>
              </a:spcBef>
              <a:spcAft>
                <a:spcPct val="0"/>
              </a:spcAft>
              <a:buClrTx/>
              <a:buSzTx/>
              <a:buFontTx/>
              <a:buNone/>
              <a:tabLst/>
              <a:defRPr/>
            </a:pPr>
            <a:fld id="{B5CAF9E7-ACF8-42F4-A8E5-52F3B810B331}" type="slidenum">
              <a:rPr kumimoji="0" lang="he-IL" altLang="he-IL"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21</a:t>
            </a:fld>
            <a:endParaRPr kumimoji="0" lang="he-IL" altLang="he-IL"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5313041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he-IL" altLang="he-IL"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1" eaLnBrk="1" fontAlgn="base" latinLnBrk="0" hangingPunct="1">
              <a:lnSpc>
                <a:spcPct val="100000"/>
              </a:lnSpc>
              <a:spcBef>
                <a:spcPct val="0"/>
              </a:spcBef>
              <a:spcAft>
                <a:spcPct val="0"/>
              </a:spcAft>
              <a:buClrTx/>
              <a:buSzTx/>
              <a:buFontTx/>
              <a:buNone/>
              <a:tabLst/>
              <a:defRPr/>
            </a:pPr>
            <a:fld id="{DB1A765C-6D39-4AFF-85D2-7613F9A28FC3}" type="slidenum">
              <a:rPr kumimoji="0" lang="he-IL" altLang="he-IL"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22</a:t>
            </a:fld>
            <a:endParaRPr kumimoji="0" lang="he-IL" altLang="he-IL"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9925656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altLang="he-IL" smtClean="0"/>
          </a:p>
        </p:txBody>
      </p:sp>
      <p:sp>
        <p:nvSpPr>
          <p:cNvPr id="634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CA4C48C-6B43-4561-B870-C4310C3A3963}" type="slidenum">
              <a:rPr kumimoji="0" lang="en-US" altLang="he-IL"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he-IL"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2514582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he-IL"/>
          </a:p>
        </p:txBody>
      </p:sp>
      <p:sp>
        <p:nvSpPr>
          <p:cNvPr id="4" name="Slide Number Placeholder 3"/>
          <p:cNvSpPr>
            <a:spLocks noGrp="1"/>
          </p:cNvSpPr>
          <p:nvPr>
            <p:ph type="sldNum" sz="quarter" idx="10"/>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7E8DB500-33BA-41E8-98DA-BE8BB56F626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1"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592477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he-IL"/>
          </a:p>
        </p:txBody>
      </p:sp>
      <p:sp>
        <p:nvSpPr>
          <p:cNvPr id="4" name="Slide Number Placeholder 3"/>
          <p:cNvSpPr>
            <a:spLocks noGrp="1"/>
          </p:cNvSpPr>
          <p:nvPr>
            <p:ph type="sldNum" sz="quarter" idx="10"/>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7E8DB500-33BA-41E8-98DA-BE8BB56F626E}" type="slidenum">
              <a:rPr kumimoji="0" lang="en-US"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37029162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1" eaLnBrk="1" fontAlgn="base" latinLnBrk="0" hangingPunct="1">
              <a:lnSpc>
                <a:spcPct val="100000"/>
              </a:lnSpc>
              <a:spcBef>
                <a:spcPct val="0"/>
              </a:spcBef>
              <a:spcAft>
                <a:spcPct val="0"/>
              </a:spcAft>
              <a:buClrTx/>
              <a:buSzTx/>
              <a:buFontTx/>
              <a:buNone/>
              <a:tabLst/>
              <a:defRPr/>
            </a:pPr>
            <a:fld id="{C27885AB-7F26-45C7-B53C-DDC699269F48}" type="slidenum">
              <a:rPr kumimoji="0" lang="he-IL" altLang="he-IL"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28</a:t>
            </a:fld>
            <a:endParaRPr kumimoji="0" lang="en-US" altLang="he-IL"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41987" name="Rectangle 2"/>
          <p:cNvSpPr>
            <a:spLocks noRot="1" noChangeArrowheads="1" noTextEdit="1"/>
          </p:cNvSpPr>
          <p:nvPr>
            <p:ph type="sldImg"/>
          </p:nvPr>
        </p:nvSpPr>
        <p:spPr bwMode="auto">
          <a:xfrm>
            <a:off x="1146175" y="687388"/>
            <a:ext cx="4565650" cy="3424237"/>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8" name="Rectangle 3"/>
          <p:cNvSpPr>
            <a:spLocks noGrp="1" noChangeArrowheads="1"/>
          </p:cNvSpPr>
          <p:nvPr>
            <p:ph type="body" idx="1"/>
          </p:nvPr>
        </p:nvSpPr>
        <p:spPr bwMode="auto">
          <a:xfrm>
            <a:off x="915988" y="4343400"/>
            <a:ext cx="5026025"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eaLnBrk="1" hangingPunct="1"/>
            <a:r>
              <a:rPr lang="en-US" altLang="he-IL" smtClean="0"/>
              <a:t>While insulin resistance is fundamental to the development of type 2 diabetes, it is also central to the insulin resistance syndrome, often known as the metabolic syndrome or syndrome X. First described by Reaven in 1988, this comprises a cluster of metabolic disorders associated with insulin resistance, including coronary heart disease, central obesity, hypertension and dyslipidemia.</a:t>
            </a:r>
          </a:p>
        </p:txBody>
      </p:sp>
      <p:sp>
        <p:nvSpPr>
          <p:cNvPr id="41989" name="Rectangle 4"/>
          <p:cNvSpPr>
            <a:spLocks noChangeArrowheads="1"/>
          </p:cNvSpPr>
          <p:nvPr/>
        </p:nvSpPr>
        <p:spPr bwMode="auto">
          <a:xfrm>
            <a:off x="627063" y="284163"/>
            <a:ext cx="1098550"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en-US" altLang="he-IL" sz="1400" b="0" i="0" u="none" strike="noStrike" kern="1200" cap="none" spc="0" normalizeH="0" baseline="0" noProof="0" smtClean="0">
                <a:ln>
                  <a:noFill/>
                </a:ln>
                <a:solidFill>
                  <a:prstClr val="black"/>
                </a:solidFill>
                <a:effectLst/>
                <a:uLnTx/>
                <a:uFillTx/>
                <a:latin typeface="Arial" panose="020B0604020202020204" pitchFamily="34" charset="0"/>
                <a:ea typeface="+mn-ea"/>
                <a:cs typeface="Times New Roman" panose="02020603050405020304" pitchFamily="18" charset="0"/>
              </a:rPr>
              <a:t>   Slide 13</a:t>
            </a:r>
          </a:p>
        </p:txBody>
      </p:sp>
    </p:spTree>
    <p:extLst>
      <p:ext uri="{BB962C8B-B14F-4D97-AF65-F5344CB8AC3E}">
        <p14:creationId xmlns:p14="http://schemas.microsoft.com/office/powerpoint/2010/main" val="9637697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he-IL" altLang="he-IL"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1" eaLnBrk="1" fontAlgn="base" latinLnBrk="0" hangingPunct="1">
              <a:lnSpc>
                <a:spcPct val="100000"/>
              </a:lnSpc>
              <a:spcBef>
                <a:spcPct val="0"/>
              </a:spcBef>
              <a:spcAft>
                <a:spcPct val="0"/>
              </a:spcAft>
              <a:buClrTx/>
              <a:buSzTx/>
              <a:buFontTx/>
              <a:buNone/>
              <a:tabLst/>
              <a:defRPr/>
            </a:pPr>
            <a:fld id="{1F64709E-3703-4004-8731-D6D8D96F66E5}" type="slidenum">
              <a:rPr kumimoji="0" lang="he-IL" altLang="he-IL"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33</a:t>
            </a:fld>
            <a:endParaRPr kumimoji="0" lang="he-IL" altLang="he-IL"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619717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he-IL" altLang="he-IL" smtClean="0"/>
          </a:p>
        </p:txBody>
      </p:sp>
      <p:sp>
        <p:nvSpPr>
          <p:cNvPr id="450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6D1801E-9A20-4D6F-A15A-5FF10FB5827E}" type="slidenum">
              <a:rPr lang="he-IL" altLang="he-IL"/>
              <a:pPr eaLnBrk="1" hangingPunct="1"/>
              <a:t>34</a:t>
            </a:fld>
            <a:endParaRPr lang="he-IL" altLang="he-IL"/>
          </a:p>
        </p:txBody>
      </p:sp>
    </p:spTree>
    <p:extLst>
      <p:ext uri="{BB962C8B-B14F-4D97-AF65-F5344CB8AC3E}">
        <p14:creationId xmlns:p14="http://schemas.microsoft.com/office/powerpoint/2010/main" val="41874016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he-IL" altLang="he-IL" smtClean="0"/>
          </a:p>
        </p:txBody>
      </p:sp>
      <p:sp>
        <p:nvSpPr>
          <p:cNvPr id="460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4402B6A-D658-4FC7-B48A-8E04FB087C65}" type="slidenum">
              <a:rPr lang="he-IL" altLang="he-IL"/>
              <a:pPr eaLnBrk="1" hangingPunct="1"/>
              <a:t>35</a:t>
            </a:fld>
            <a:endParaRPr lang="he-IL" altLang="he-IL"/>
          </a:p>
        </p:txBody>
      </p:sp>
    </p:spTree>
    <p:extLst>
      <p:ext uri="{BB962C8B-B14F-4D97-AF65-F5344CB8AC3E}">
        <p14:creationId xmlns:p14="http://schemas.microsoft.com/office/powerpoint/2010/main" val="31706611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Slide Image Placeholder 1"/>
          <p:cNvSpPr>
            <a:spLocks noGrp="1" noRot="1" noChangeAspect="1" noTextEdit="1"/>
          </p:cNvSpPr>
          <p:nvPr>
            <p:ph type="sldImg"/>
          </p:nvPr>
        </p:nvSpPr>
        <p:spPr>
          <a:ln/>
        </p:spPr>
      </p:sp>
      <p:sp>
        <p:nvSpPr>
          <p:cNvPr id="178179" name="Notes Placeholder 2"/>
          <p:cNvSpPr>
            <a:spLocks noGrp="1"/>
          </p:cNvSpPr>
          <p:nvPr>
            <p:ph type="body" idx="1"/>
          </p:nvPr>
        </p:nvSpPr>
        <p:spPr>
          <a:noFill/>
        </p:spPr>
        <p:txBody>
          <a:bodyPr/>
          <a:lstStyle/>
          <a:p>
            <a:pPr>
              <a:buFont typeface="Arial" panose="020B0604020202020204" pitchFamily="34" charset="0"/>
              <a:buNone/>
            </a:pPr>
            <a:r>
              <a:rPr lang="en-US" altLang="he-IL" smtClean="0"/>
              <a:t>Now we are going to move on to section four, on the prevention or delay of type 2 diabetes. </a:t>
            </a:r>
          </a:p>
          <a:p>
            <a:pPr>
              <a:buFont typeface="Arial" panose="020B0604020202020204" pitchFamily="34" charset="0"/>
              <a:buNone/>
            </a:pPr>
            <a:endParaRPr lang="en-US" altLang="he-IL" smtClean="0"/>
          </a:p>
          <a:p>
            <a:pPr>
              <a:buFont typeface="Arial" panose="020B0604020202020204" pitchFamily="34" charset="0"/>
              <a:buNone/>
            </a:pPr>
            <a:r>
              <a:rPr lang="en-US" altLang="he-IL" b="1" smtClean="0"/>
              <a:t>[SLIDE]</a:t>
            </a:r>
          </a:p>
        </p:txBody>
      </p:sp>
      <p:sp>
        <p:nvSpPr>
          <p:cNvPr id="178180" name="Slide Number Placeholder 3"/>
          <p:cNvSpPr txBox="1">
            <a:spLocks noGrp="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ts val="400"/>
              </a:spcBef>
              <a:buFont typeface="Arial" panose="020B0604020202020204" pitchFamily="34" charset="0"/>
              <a:buChar char="•"/>
              <a:defRPr sz="1100">
                <a:solidFill>
                  <a:schemeClr val="tx1"/>
                </a:solidFill>
                <a:latin typeface="Calibri" panose="020F0502020204030204" pitchFamily="34" charset="0"/>
              </a:defRPr>
            </a:lvl1pPr>
            <a:lvl2pPr marL="742950" indent="-285750">
              <a:spcBef>
                <a:spcPts val="400"/>
              </a:spcBef>
              <a:buFont typeface="Arial" panose="020B0604020202020204" pitchFamily="34" charset="0"/>
              <a:buChar char="•"/>
              <a:defRPr sz="1100">
                <a:solidFill>
                  <a:schemeClr val="tx1"/>
                </a:solidFill>
                <a:latin typeface="Calibri" panose="020F0502020204030204" pitchFamily="34" charset="0"/>
              </a:defRPr>
            </a:lvl2pPr>
            <a:lvl3pPr marL="1143000" indent="-228600">
              <a:spcBef>
                <a:spcPts val="400"/>
              </a:spcBef>
              <a:defRPr sz="1100">
                <a:solidFill>
                  <a:schemeClr val="tx1"/>
                </a:solidFill>
                <a:latin typeface="Calibri" panose="020F0502020204030204" pitchFamily="34" charset="0"/>
              </a:defRPr>
            </a:lvl3pPr>
            <a:lvl4pPr marL="1600200" indent="-228600">
              <a:spcBef>
                <a:spcPts val="400"/>
              </a:spcBef>
              <a:defRPr sz="1100">
                <a:solidFill>
                  <a:schemeClr val="tx1"/>
                </a:solidFill>
                <a:latin typeface="Calibri" panose="020F0502020204030204" pitchFamily="34" charset="0"/>
              </a:defRPr>
            </a:lvl4pPr>
            <a:lvl5pPr marL="2057400" indent="-228600">
              <a:spcBef>
                <a:spcPts val="400"/>
              </a:spcBef>
              <a:defRPr sz="1100">
                <a:solidFill>
                  <a:schemeClr val="tx1"/>
                </a:solidFill>
                <a:latin typeface="Calibri" panose="020F0502020204030204" pitchFamily="34" charset="0"/>
              </a:defRPr>
            </a:lvl5pPr>
            <a:lvl6pPr marL="2514600" indent="-228600" eaLnBrk="0" fontAlgn="base" hangingPunct="0">
              <a:spcBef>
                <a:spcPts val="400"/>
              </a:spcBef>
              <a:spcAft>
                <a:spcPct val="0"/>
              </a:spcAft>
              <a:defRPr sz="1100">
                <a:solidFill>
                  <a:schemeClr val="tx1"/>
                </a:solidFill>
                <a:latin typeface="Calibri" panose="020F0502020204030204" pitchFamily="34" charset="0"/>
              </a:defRPr>
            </a:lvl6pPr>
            <a:lvl7pPr marL="2971800" indent="-228600" eaLnBrk="0" fontAlgn="base" hangingPunct="0">
              <a:spcBef>
                <a:spcPts val="400"/>
              </a:spcBef>
              <a:spcAft>
                <a:spcPct val="0"/>
              </a:spcAft>
              <a:defRPr sz="1100">
                <a:solidFill>
                  <a:schemeClr val="tx1"/>
                </a:solidFill>
                <a:latin typeface="Calibri" panose="020F0502020204030204" pitchFamily="34" charset="0"/>
              </a:defRPr>
            </a:lvl7pPr>
            <a:lvl8pPr marL="3429000" indent="-228600" eaLnBrk="0" fontAlgn="base" hangingPunct="0">
              <a:spcBef>
                <a:spcPts val="400"/>
              </a:spcBef>
              <a:spcAft>
                <a:spcPct val="0"/>
              </a:spcAft>
              <a:defRPr sz="1100">
                <a:solidFill>
                  <a:schemeClr val="tx1"/>
                </a:solidFill>
                <a:latin typeface="Calibri" panose="020F0502020204030204" pitchFamily="34" charset="0"/>
              </a:defRPr>
            </a:lvl8pPr>
            <a:lvl9pPr marL="3886200" indent="-228600" eaLnBrk="0" fontAlgn="base" hangingPunct="0">
              <a:spcBef>
                <a:spcPts val="400"/>
              </a:spcBef>
              <a:spcAft>
                <a:spcPct val="0"/>
              </a:spcAft>
              <a:defRPr sz="11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4A83763-D56D-482F-8611-65965D69B025}" type="slidenum">
              <a:rPr kumimoji="0" lang="en-US" altLang="he-IL" sz="9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41</a:t>
            </a:fld>
            <a:endParaRPr kumimoji="0" lang="en-US" altLang="he-IL" sz="9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9732921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p:spPr>
        <p:txBody>
          <a:bodyPr/>
          <a:lstStyle/>
          <a:p>
            <a:pPr marL="0" indent="0">
              <a:buFont typeface="Arial" panose="020B0604020202020204" pitchFamily="34" charset="0"/>
              <a:buNone/>
            </a:pPr>
            <a:r>
              <a:rPr lang="en-US" altLang="he-IL" smtClean="0"/>
              <a:t>This is new this year–  in order to clarify the relationship between age, BMI, and risk for type 2 diabetes and prediabetes, the Association revised the screening recommendations to now recommend testing </a:t>
            </a:r>
            <a:r>
              <a:rPr lang="en-US" altLang="he-IL" i="1" smtClean="0"/>
              <a:t>all </a:t>
            </a:r>
            <a:r>
              <a:rPr lang="en-US" altLang="he-IL" smtClean="0"/>
              <a:t>adults beginning at age 45 years, regardless of weight. </a:t>
            </a:r>
            <a:r>
              <a:rPr lang="en-US" altLang="he-IL" b="1" smtClean="0"/>
              <a:t>[CLICK]</a:t>
            </a:r>
          </a:p>
          <a:p>
            <a:pPr marL="0" indent="0">
              <a:buFont typeface="Arial" panose="020B0604020202020204" pitchFamily="34" charset="0"/>
              <a:buNone/>
            </a:pPr>
            <a:endParaRPr lang="en-US" altLang="he-IL" smtClean="0"/>
          </a:p>
          <a:p>
            <a:pPr marL="0" indent="0">
              <a:buFont typeface="Arial" panose="020B0604020202020204" pitchFamily="34" charset="0"/>
              <a:buNone/>
            </a:pPr>
            <a:r>
              <a:rPr lang="en-US" altLang="he-IL" smtClean="0"/>
              <a:t> Testing is also recommended for asymptomatic adults </a:t>
            </a:r>
            <a:r>
              <a:rPr lang="en-US" altLang="he-IL" i="1" smtClean="0"/>
              <a:t>of any age</a:t>
            </a:r>
            <a:r>
              <a:rPr lang="en-US" altLang="he-IL" smtClean="0"/>
              <a:t> who are overweight or obese and who have one or more additional risk factors for diabetes. </a:t>
            </a:r>
            <a:r>
              <a:rPr lang="en-US" altLang="he-IL" b="1" smtClean="0"/>
              <a:t>[CLICK]</a:t>
            </a:r>
            <a:r>
              <a:rPr lang="en-US" altLang="he-IL" smtClean="0"/>
              <a:t>  If tests are normal, the Association recommends repeat testing at least every 3 years. </a:t>
            </a:r>
          </a:p>
          <a:p>
            <a:pPr marL="0" indent="0">
              <a:buFont typeface="Arial" panose="020B0604020202020204" pitchFamily="34" charset="0"/>
              <a:buNone/>
            </a:pPr>
            <a:endParaRPr lang="en-US" altLang="he-IL" smtClean="0"/>
          </a:p>
          <a:p>
            <a:pPr marL="0" indent="0">
              <a:buFont typeface="Arial" panose="020B0604020202020204" pitchFamily="34" charset="0"/>
              <a:buNone/>
            </a:pPr>
            <a:endParaRPr lang="en-US" altLang="he-IL" smtClean="0"/>
          </a:p>
          <a:p>
            <a:pPr marL="0" indent="0">
              <a:buFont typeface="Arial" panose="020B0604020202020204" pitchFamily="34" charset="0"/>
              <a:buNone/>
            </a:pPr>
            <a:r>
              <a:rPr lang="en-US" altLang="he-IL" b="1" smtClean="0"/>
              <a:t>[SLIDE]</a:t>
            </a:r>
          </a:p>
          <a:p>
            <a:pPr marL="0" indent="0">
              <a:buFont typeface="Arial" panose="020B0604020202020204" pitchFamily="34" charset="0"/>
              <a:buNone/>
            </a:pPr>
            <a:endParaRPr lang="en-US" altLang="he-IL" b="1" smtClean="0"/>
          </a:p>
        </p:txBody>
      </p:sp>
      <p:sp>
        <p:nvSpPr>
          <p:cNvPr id="81924" name="Slide Number Placeholder 3"/>
          <p:cNvSpPr txBox="1">
            <a:spLocks noGrp="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ts val="400"/>
              </a:spcBef>
              <a:buFont typeface="Arial" panose="020B0604020202020204" pitchFamily="34" charset="0"/>
              <a:buChar char="•"/>
              <a:defRPr sz="1100">
                <a:solidFill>
                  <a:schemeClr val="tx1"/>
                </a:solidFill>
                <a:latin typeface="Calibri" panose="020F0502020204030204" pitchFamily="34" charset="0"/>
              </a:defRPr>
            </a:lvl1pPr>
            <a:lvl2pPr marL="742950" indent="-285750">
              <a:spcBef>
                <a:spcPts val="400"/>
              </a:spcBef>
              <a:buFont typeface="Arial" panose="020B0604020202020204" pitchFamily="34" charset="0"/>
              <a:buChar char="•"/>
              <a:defRPr sz="1100">
                <a:solidFill>
                  <a:schemeClr val="tx1"/>
                </a:solidFill>
                <a:latin typeface="Calibri" panose="020F0502020204030204" pitchFamily="34" charset="0"/>
              </a:defRPr>
            </a:lvl2pPr>
            <a:lvl3pPr marL="1143000" indent="-228600">
              <a:spcBef>
                <a:spcPts val="400"/>
              </a:spcBef>
              <a:defRPr sz="1100">
                <a:solidFill>
                  <a:schemeClr val="tx1"/>
                </a:solidFill>
                <a:latin typeface="Calibri" panose="020F0502020204030204" pitchFamily="34" charset="0"/>
              </a:defRPr>
            </a:lvl3pPr>
            <a:lvl4pPr marL="1600200" indent="-228600">
              <a:spcBef>
                <a:spcPts val="400"/>
              </a:spcBef>
              <a:defRPr sz="1100">
                <a:solidFill>
                  <a:schemeClr val="tx1"/>
                </a:solidFill>
                <a:latin typeface="Calibri" panose="020F0502020204030204" pitchFamily="34" charset="0"/>
              </a:defRPr>
            </a:lvl4pPr>
            <a:lvl5pPr marL="2057400" indent="-228600">
              <a:spcBef>
                <a:spcPts val="400"/>
              </a:spcBef>
              <a:defRPr sz="1100">
                <a:solidFill>
                  <a:schemeClr val="tx1"/>
                </a:solidFill>
                <a:latin typeface="Calibri" panose="020F0502020204030204" pitchFamily="34" charset="0"/>
              </a:defRPr>
            </a:lvl5pPr>
            <a:lvl6pPr marL="2514600" indent="-228600" eaLnBrk="0" fontAlgn="base" hangingPunct="0">
              <a:spcBef>
                <a:spcPts val="400"/>
              </a:spcBef>
              <a:spcAft>
                <a:spcPct val="0"/>
              </a:spcAft>
              <a:defRPr sz="1100">
                <a:solidFill>
                  <a:schemeClr val="tx1"/>
                </a:solidFill>
                <a:latin typeface="Calibri" panose="020F0502020204030204" pitchFamily="34" charset="0"/>
              </a:defRPr>
            </a:lvl6pPr>
            <a:lvl7pPr marL="2971800" indent="-228600" eaLnBrk="0" fontAlgn="base" hangingPunct="0">
              <a:spcBef>
                <a:spcPts val="400"/>
              </a:spcBef>
              <a:spcAft>
                <a:spcPct val="0"/>
              </a:spcAft>
              <a:defRPr sz="1100">
                <a:solidFill>
                  <a:schemeClr val="tx1"/>
                </a:solidFill>
                <a:latin typeface="Calibri" panose="020F0502020204030204" pitchFamily="34" charset="0"/>
              </a:defRPr>
            </a:lvl7pPr>
            <a:lvl8pPr marL="3429000" indent="-228600" eaLnBrk="0" fontAlgn="base" hangingPunct="0">
              <a:spcBef>
                <a:spcPts val="400"/>
              </a:spcBef>
              <a:spcAft>
                <a:spcPct val="0"/>
              </a:spcAft>
              <a:defRPr sz="1100">
                <a:solidFill>
                  <a:schemeClr val="tx1"/>
                </a:solidFill>
                <a:latin typeface="Calibri" panose="020F0502020204030204" pitchFamily="34" charset="0"/>
              </a:defRPr>
            </a:lvl8pPr>
            <a:lvl9pPr marL="3886200" indent="-228600" eaLnBrk="0" fontAlgn="base" hangingPunct="0">
              <a:spcBef>
                <a:spcPts val="400"/>
              </a:spcBef>
              <a:spcAft>
                <a:spcPct val="0"/>
              </a:spcAft>
              <a:defRPr sz="11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6CEFE9B-C5A4-4AAB-A024-75BE129E66F9}" type="slidenum">
              <a:rPr kumimoji="0" lang="en-US" altLang="he-IL" sz="900" b="0" i="0" u="none" strike="noStrike" kern="1200" cap="none" spc="0" normalizeH="0" baseline="0" noProof="0" smtClean="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42</a:t>
            </a:fld>
            <a:endParaRPr kumimoji="0" lang="en-US" altLang="he-IL" sz="900" b="0" i="0" u="none" strike="noStrike" kern="1200" cap="none" spc="0" normalizeH="0" baseline="0" noProof="0" smtClean="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1447303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altLang="he-IL" smtClean="0"/>
          </a:p>
        </p:txBody>
      </p:sp>
      <p:sp>
        <p:nvSpPr>
          <p:cNvPr id="655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36A5165-9C94-4747-8463-67B173617ABC}" type="slidenum">
              <a:rPr kumimoji="0" lang="en-US" altLang="he-IL"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43</a:t>
            </a:fld>
            <a:endParaRPr kumimoji="0" lang="en-US" altLang="he-IL"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1975446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altLang="he-IL"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1DE50EE-2E35-4753-85C4-52C686B3F5CA}" type="slidenum">
              <a:rPr lang="he-IL" altLang="he-IL">
                <a:latin typeface="Calibri" panose="020F0502020204030204" pitchFamily="34" charset="0"/>
              </a:rPr>
              <a:pPr eaLnBrk="1" hangingPunct="1"/>
              <a:t>44</a:t>
            </a:fld>
            <a:endParaRPr lang="he-IL" altLang="he-IL">
              <a:latin typeface="Calibri" panose="020F050202020403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he-IL" altLang="he-IL"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2A4E360-0452-4A75-9ECD-647B182E1936}" type="slidenum">
              <a:rPr lang="he-IL" altLang="he-IL">
                <a:latin typeface="Calibri" panose="020F0502020204030204" pitchFamily="34" charset="0"/>
              </a:rPr>
              <a:pPr eaLnBrk="1" hangingPunct="1"/>
              <a:t>45</a:t>
            </a:fld>
            <a:endParaRPr lang="he-IL" altLang="he-IL">
              <a:latin typeface="Calibri" panose="020F050202020403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2457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altLang="he-IL" smtClean="0"/>
          </a:p>
        </p:txBody>
      </p:sp>
      <p:sp>
        <p:nvSpPr>
          <p:cNvPr id="24580" name="Slide Number Placeholder 3"/>
          <p:cNvSpPr>
            <a:spLocks noGrp="1"/>
          </p:cNvSpPr>
          <p:nvPr>
            <p:ph type="sldNum" sz="quarter" idx="5"/>
          </p:nvPr>
        </p:nvSpPr>
        <p:spPr>
          <a:noFill/>
        </p:spPr>
        <p:txBody>
          <a:bodyPr/>
          <a:lstStyle>
            <a:lvl1pPr algn="r" rtl="1">
              <a:spcBef>
                <a:spcPct val="30000"/>
              </a:spcBef>
              <a:defRPr sz="1200">
                <a:solidFill>
                  <a:schemeClr val="tx1"/>
                </a:solidFill>
                <a:latin typeface="Arial" panose="020B0604020202020204" pitchFamily="34" charset="0"/>
                <a:cs typeface="Arial" panose="020B0604020202020204" pitchFamily="34" charset="0"/>
              </a:defRPr>
            </a:lvl1pPr>
            <a:lvl2pPr marL="742950" indent="-285750" algn="r" rtl="1">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lgn="r" rtl="1">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lgn="r" rtl="1">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lgn="r" rtl="1">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marL="0" marR="0" lvl="0" indent="0" algn="l" defTabSz="914400" rtl="1" eaLnBrk="1" fontAlgn="base" latinLnBrk="0" hangingPunct="1">
              <a:lnSpc>
                <a:spcPct val="100000"/>
              </a:lnSpc>
              <a:spcBef>
                <a:spcPct val="0"/>
              </a:spcBef>
              <a:spcAft>
                <a:spcPct val="0"/>
              </a:spcAft>
              <a:buClrTx/>
              <a:buSzTx/>
              <a:buFontTx/>
              <a:buNone/>
              <a:tabLst/>
              <a:defRPr/>
            </a:pPr>
            <a:fld id="{63A76F45-4BAA-4894-BB67-3AED4C3D9FF4}" type="slidenum">
              <a:rPr kumimoji="0" lang="he-IL" altLang="he-IL"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46</a:t>
            </a:fld>
            <a:endParaRPr kumimoji="0" lang="he-IL" altLang="he-IL"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711836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altLang="he-IL"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5D93A26-5C63-4164-820F-D21E89A89865}" type="slidenum">
              <a:rPr lang="he-IL" altLang="he-IL">
                <a:latin typeface="Calibri" panose="020F0502020204030204" pitchFamily="34" charset="0"/>
              </a:rPr>
              <a:pPr eaLnBrk="1" hangingPunct="1"/>
              <a:t>47</a:t>
            </a:fld>
            <a:endParaRPr lang="he-IL" altLang="he-IL">
              <a:latin typeface="Calibri" panose="020F0502020204030204"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altLang="he-IL"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4CAB2F8-C634-40D1-AE7F-2DCED2708A8B}" type="slidenum">
              <a:rPr lang="he-IL" altLang="he-IL">
                <a:latin typeface="Calibri" panose="020F0502020204030204" pitchFamily="34" charset="0"/>
              </a:rPr>
              <a:pPr eaLnBrk="1" hangingPunct="1"/>
              <a:t>48</a:t>
            </a:fld>
            <a:endParaRPr lang="he-IL" altLang="he-IL">
              <a:latin typeface="Calibri" panose="020F0502020204030204"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ln/>
        </p:spPr>
      </p:sp>
      <p:sp>
        <p:nvSpPr>
          <p:cNvPr id="2662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altLang="he-IL" smtClean="0"/>
          </a:p>
        </p:txBody>
      </p:sp>
      <p:sp>
        <p:nvSpPr>
          <p:cNvPr id="26628" name="Slide Number Placeholder 3"/>
          <p:cNvSpPr>
            <a:spLocks noGrp="1"/>
          </p:cNvSpPr>
          <p:nvPr>
            <p:ph type="sldNum" sz="quarter" idx="5"/>
          </p:nvPr>
        </p:nvSpPr>
        <p:spPr>
          <a:noFill/>
        </p:spPr>
        <p:txBody>
          <a:bodyPr/>
          <a:lstStyle>
            <a:lvl1pPr algn="r" rtl="1">
              <a:spcBef>
                <a:spcPct val="30000"/>
              </a:spcBef>
              <a:defRPr sz="1200">
                <a:solidFill>
                  <a:schemeClr val="tx1"/>
                </a:solidFill>
                <a:latin typeface="Arial" panose="020B0604020202020204" pitchFamily="34" charset="0"/>
                <a:cs typeface="Arial" panose="020B0604020202020204" pitchFamily="34" charset="0"/>
              </a:defRPr>
            </a:lvl1pPr>
            <a:lvl2pPr marL="742950" indent="-285750" algn="r" rtl="1">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lgn="r" rtl="1">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lgn="r" rtl="1">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lgn="r" rtl="1">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marL="0" marR="0" lvl="0" indent="0" algn="l" defTabSz="914400" rtl="1" eaLnBrk="1" fontAlgn="base" latinLnBrk="0" hangingPunct="1">
              <a:lnSpc>
                <a:spcPct val="100000"/>
              </a:lnSpc>
              <a:spcBef>
                <a:spcPct val="0"/>
              </a:spcBef>
              <a:spcAft>
                <a:spcPct val="0"/>
              </a:spcAft>
              <a:buClrTx/>
              <a:buSzTx/>
              <a:buFontTx/>
              <a:buNone/>
              <a:tabLst/>
              <a:defRPr/>
            </a:pPr>
            <a:fld id="{01B7B792-F3FA-4479-A2E8-E35A6C9313C5}" type="slidenum">
              <a:rPr kumimoji="0" lang="he-IL" altLang="he-IL"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49</a:t>
            </a:fld>
            <a:endParaRPr kumimoji="0" lang="he-IL" altLang="he-IL"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323385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altLang="he-IL"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AC1A95C-2F2D-479F-AC66-3A1315AE574B}" type="slidenum">
              <a:rPr lang="he-IL" altLang="he-IL">
                <a:latin typeface="Calibri" panose="020F0502020204030204" pitchFamily="34" charset="0"/>
              </a:rPr>
              <a:pPr eaLnBrk="1" hangingPunct="1"/>
              <a:t>50</a:t>
            </a:fld>
            <a:endParaRPr lang="he-IL" altLang="he-IL">
              <a:latin typeface="Calibri" panose="020F0502020204030204"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e-IL" altLang="he-IL"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AF1B8CC-CC13-4BAE-88B7-91F9C93804C7}" type="slidenum">
              <a:rPr lang="he-IL" altLang="he-IL">
                <a:latin typeface="Calibri" panose="020F0502020204030204" pitchFamily="34" charset="0"/>
              </a:rPr>
              <a:pPr eaLnBrk="1" hangingPunct="1"/>
              <a:t>52</a:t>
            </a:fld>
            <a:endParaRPr lang="he-IL" altLang="he-IL">
              <a:latin typeface="Calibri" panose="020F050202020403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he-IL" altLang="he-IL" smtClean="0"/>
          </a:p>
        </p:txBody>
      </p:sp>
      <p:sp>
        <p:nvSpPr>
          <p:cNvPr id="4" name="Slide Number Placeholder 3"/>
          <p:cNvSpPr txBox="1">
            <a:spLocks noGrp="1"/>
          </p:cNvSpPr>
          <p:nvPr/>
        </p:nvSpPr>
        <p:spPr>
          <a:xfrm>
            <a:off x="1588" y="8685213"/>
            <a:ext cx="2971800" cy="457200"/>
          </a:xfrm>
          <a:prstGeom prst="rect">
            <a:avLst/>
          </a:prstGeom>
          <a:noFill/>
        </p:spPr>
        <p:txBody>
          <a:bodyPr anchor="b"/>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eaLnBrk="1" hangingPunct="1"/>
            <a:fld id="{DFE592EC-1F24-4F00-B188-DBE40A49D1FC}" type="slidenum">
              <a:rPr lang="he-IL" altLang="he-IL" sz="1200">
                <a:latin typeface="Calibri" panose="020F0502020204030204" pitchFamily="34" charset="0"/>
              </a:rPr>
              <a:pPr algn="l" eaLnBrk="1" hangingPunct="1"/>
              <a:t>54</a:t>
            </a:fld>
            <a:endParaRPr lang="he-IL" altLang="he-IL" sz="1200">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he-IL"/>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he-IL"/>
          </a:p>
        </p:txBody>
      </p:sp>
      <p:sp>
        <p:nvSpPr>
          <p:cNvPr id="4" name="Date Placeholder 3"/>
          <p:cNvSpPr>
            <a:spLocks noGrp="1"/>
          </p:cNvSpPr>
          <p:nvPr>
            <p:ph type="dt" sz="half" idx="10"/>
          </p:nvPr>
        </p:nvSpPr>
        <p:spPr/>
        <p:txBody>
          <a:bodyPr/>
          <a:lstStyle>
            <a:lvl1pPr>
              <a:defRPr/>
            </a:lvl1pPr>
          </a:lstStyle>
          <a:p>
            <a:pPr>
              <a:defRPr/>
            </a:pPr>
            <a:fld id="{579BA6FC-ED32-40C9-B7EE-2A0650414668}" type="datetimeFigureOut">
              <a:rPr lang="he-IL"/>
              <a:pPr>
                <a:defRPr/>
              </a:pPr>
              <a:t>כ"ה/אייר/תשע"ו</a:t>
            </a:fld>
            <a:endParaRPr lang="he-IL"/>
          </a:p>
        </p:txBody>
      </p:sp>
      <p:sp>
        <p:nvSpPr>
          <p:cNvPr id="5" name="Footer Placeholder 4"/>
          <p:cNvSpPr>
            <a:spLocks noGrp="1"/>
          </p:cNvSpPr>
          <p:nvPr>
            <p:ph type="ftr" sz="quarter" idx="11"/>
          </p:nvPr>
        </p:nvSpPr>
        <p:spPr/>
        <p:txBody>
          <a:bodyPr/>
          <a:lstStyle>
            <a:lvl1pPr>
              <a:defRPr/>
            </a:lvl1pPr>
          </a:lstStyle>
          <a:p>
            <a:pPr>
              <a:defRPr/>
            </a:pPr>
            <a:endParaRPr lang="he-IL"/>
          </a:p>
        </p:txBody>
      </p:sp>
      <p:sp>
        <p:nvSpPr>
          <p:cNvPr id="6" name="Slide Number Placeholder 5"/>
          <p:cNvSpPr>
            <a:spLocks noGrp="1"/>
          </p:cNvSpPr>
          <p:nvPr>
            <p:ph type="sldNum" sz="quarter" idx="12"/>
          </p:nvPr>
        </p:nvSpPr>
        <p:spPr/>
        <p:txBody>
          <a:bodyPr/>
          <a:lstStyle>
            <a:lvl1pPr>
              <a:defRPr/>
            </a:lvl1pPr>
          </a:lstStyle>
          <a:p>
            <a:fld id="{12A3ED69-7E1C-42E7-894C-856E496823F0}" type="slidenum">
              <a:rPr lang="he-IL" altLang="he-IL"/>
              <a:pPr/>
              <a:t>‹#›</a:t>
            </a:fld>
            <a:endParaRPr lang="he-IL" altLang="he-IL"/>
          </a:p>
        </p:txBody>
      </p:sp>
    </p:spTree>
    <p:extLst>
      <p:ext uri="{BB962C8B-B14F-4D97-AF65-F5344CB8AC3E}">
        <p14:creationId xmlns:p14="http://schemas.microsoft.com/office/powerpoint/2010/main" val="2854436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Date Placeholder 3"/>
          <p:cNvSpPr>
            <a:spLocks noGrp="1"/>
          </p:cNvSpPr>
          <p:nvPr>
            <p:ph type="dt" sz="half" idx="10"/>
          </p:nvPr>
        </p:nvSpPr>
        <p:spPr/>
        <p:txBody>
          <a:bodyPr/>
          <a:lstStyle>
            <a:lvl1pPr>
              <a:defRPr/>
            </a:lvl1pPr>
          </a:lstStyle>
          <a:p>
            <a:pPr>
              <a:defRPr/>
            </a:pPr>
            <a:fld id="{5B1321DC-C7EE-4E48-B0C5-58957D9F097F}" type="datetimeFigureOut">
              <a:rPr lang="he-IL"/>
              <a:pPr>
                <a:defRPr/>
              </a:pPr>
              <a:t>כ"ה/אייר/תשע"ו</a:t>
            </a:fld>
            <a:endParaRPr lang="he-IL"/>
          </a:p>
        </p:txBody>
      </p:sp>
      <p:sp>
        <p:nvSpPr>
          <p:cNvPr id="5" name="Footer Placeholder 4"/>
          <p:cNvSpPr>
            <a:spLocks noGrp="1"/>
          </p:cNvSpPr>
          <p:nvPr>
            <p:ph type="ftr" sz="quarter" idx="11"/>
          </p:nvPr>
        </p:nvSpPr>
        <p:spPr/>
        <p:txBody>
          <a:bodyPr/>
          <a:lstStyle>
            <a:lvl1pPr>
              <a:defRPr/>
            </a:lvl1pPr>
          </a:lstStyle>
          <a:p>
            <a:pPr>
              <a:defRPr/>
            </a:pPr>
            <a:endParaRPr lang="he-IL"/>
          </a:p>
        </p:txBody>
      </p:sp>
      <p:sp>
        <p:nvSpPr>
          <p:cNvPr id="6" name="Slide Number Placeholder 5"/>
          <p:cNvSpPr>
            <a:spLocks noGrp="1"/>
          </p:cNvSpPr>
          <p:nvPr>
            <p:ph type="sldNum" sz="quarter" idx="12"/>
          </p:nvPr>
        </p:nvSpPr>
        <p:spPr/>
        <p:txBody>
          <a:bodyPr/>
          <a:lstStyle>
            <a:lvl1pPr>
              <a:defRPr/>
            </a:lvl1pPr>
          </a:lstStyle>
          <a:p>
            <a:fld id="{F68E8FED-450C-44B9-8AEB-0BD1779B7BD2}" type="slidenum">
              <a:rPr lang="he-IL" altLang="he-IL"/>
              <a:pPr/>
              <a:t>‹#›</a:t>
            </a:fld>
            <a:endParaRPr lang="he-IL" altLang="he-IL"/>
          </a:p>
        </p:txBody>
      </p:sp>
    </p:spTree>
    <p:extLst>
      <p:ext uri="{BB962C8B-B14F-4D97-AF65-F5344CB8AC3E}">
        <p14:creationId xmlns:p14="http://schemas.microsoft.com/office/powerpoint/2010/main" val="3871544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he-IL"/>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EC2F2D69-E172-417F-8F42-6CF87A2F2801}" type="datetimeFigureOut">
              <a:rPr lang="he-IL"/>
              <a:pPr>
                <a:defRPr/>
              </a:pPr>
              <a:t>כ"ה/אייר/תשע"ו</a:t>
            </a:fld>
            <a:endParaRPr lang="he-IL"/>
          </a:p>
        </p:txBody>
      </p:sp>
      <p:sp>
        <p:nvSpPr>
          <p:cNvPr id="5" name="Footer Placeholder 4"/>
          <p:cNvSpPr>
            <a:spLocks noGrp="1"/>
          </p:cNvSpPr>
          <p:nvPr>
            <p:ph type="ftr" sz="quarter" idx="11"/>
          </p:nvPr>
        </p:nvSpPr>
        <p:spPr/>
        <p:txBody>
          <a:bodyPr/>
          <a:lstStyle>
            <a:lvl1pPr>
              <a:defRPr/>
            </a:lvl1pPr>
          </a:lstStyle>
          <a:p>
            <a:pPr>
              <a:defRPr/>
            </a:pPr>
            <a:endParaRPr lang="he-IL"/>
          </a:p>
        </p:txBody>
      </p:sp>
      <p:sp>
        <p:nvSpPr>
          <p:cNvPr id="6" name="Slide Number Placeholder 5"/>
          <p:cNvSpPr>
            <a:spLocks noGrp="1"/>
          </p:cNvSpPr>
          <p:nvPr>
            <p:ph type="sldNum" sz="quarter" idx="12"/>
          </p:nvPr>
        </p:nvSpPr>
        <p:spPr/>
        <p:txBody>
          <a:bodyPr/>
          <a:lstStyle>
            <a:lvl1pPr>
              <a:defRPr/>
            </a:lvl1pPr>
          </a:lstStyle>
          <a:p>
            <a:fld id="{BE8820E3-3756-4C24-B7CF-6DB23E72FEAD}" type="slidenum">
              <a:rPr lang="he-IL" altLang="he-IL"/>
              <a:pPr/>
              <a:t>‹#›</a:t>
            </a:fld>
            <a:endParaRPr lang="he-IL" altLang="he-IL"/>
          </a:p>
        </p:txBody>
      </p:sp>
    </p:spTree>
    <p:extLst>
      <p:ext uri="{BB962C8B-B14F-4D97-AF65-F5344CB8AC3E}">
        <p14:creationId xmlns:p14="http://schemas.microsoft.com/office/powerpoint/2010/main" val="42329570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5" name="Date Placeholder 3"/>
          <p:cNvSpPr>
            <a:spLocks noGrp="1"/>
          </p:cNvSpPr>
          <p:nvPr>
            <p:ph type="dt" sz="half" idx="10"/>
          </p:nvPr>
        </p:nvSpPr>
        <p:spPr/>
        <p:txBody>
          <a:bodyPr/>
          <a:lstStyle>
            <a:lvl1pPr>
              <a:defRPr/>
            </a:lvl1pPr>
          </a:lstStyle>
          <a:p>
            <a:pPr>
              <a:defRPr/>
            </a:pPr>
            <a:fld id="{18221030-7F0F-4AE8-8F2B-EC243403FFE0}" type="datetimeFigureOut">
              <a:rPr lang="he-IL"/>
              <a:pPr>
                <a:defRPr/>
              </a:pPr>
              <a:t>כ"ה/אייר/תשע"ו</a:t>
            </a:fld>
            <a:endParaRPr lang="he-IL"/>
          </a:p>
        </p:txBody>
      </p:sp>
      <p:sp>
        <p:nvSpPr>
          <p:cNvPr id="6" name="Footer Placeholder 4"/>
          <p:cNvSpPr>
            <a:spLocks noGrp="1"/>
          </p:cNvSpPr>
          <p:nvPr>
            <p:ph type="ftr" sz="quarter" idx="11"/>
          </p:nvPr>
        </p:nvSpPr>
        <p:spPr/>
        <p:txBody>
          <a:bodyPr/>
          <a:lstStyle>
            <a:lvl1pPr>
              <a:defRPr/>
            </a:lvl1pPr>
          </a:lstStyle>
          <a:p>
            <a:pPr>
              <a:defRPr/>
            </a:pPr>
            <a:endParaRPr lang="he-IL"/>
          </a:p>
        </p:txBody>
      </p:sp>
      <p:sp>
        <p:nvSpPr>
          <p:cNvPr id="7" name="Slide Number Placeholder 5"/>
          <p:cNvSpPr>
            <a:spLocks noGrp="1"/>
          </p:cNvSpPr>
          <p:nvPr>
            <p:ph type="sldNum" sz="quarter" idx="12"/>
          </p:nvPr>
        </p:nvSpPr>
        <p:spPr/>
        <p:txBody>
          <a:bodyPr/>
          <a:lstStyle>
            <a:lvl1pPr>
              <a:defRPr/>
            </a:lvl1pPr>
          </a:lstStyle>
          <a:p>
            <a:fld id="{A0B1F1F6-21DA-4207-93E7-8A4598AD8238}" type="slidenum">
              <a:rPr lang="he-IL" altLang="he-IL"/>
              <a:pPr/>
              <a:t>‹#›</a:t>
            </a:fld>
            <a:endParaRPr lang="he-IL" altLang="he-IL"/>
          </a:p>
        </p:txBody>
      </p:sp>
    </p:spTree>
    <p:extLst>
      <p:ext uri="{BB962C8B-B14F-4D97-AF65-F5344CB8AC3E}">
        <p14:creationId xmlns:p14="http://schemas.microsoft.com/office/powerpoint/2010/main" val="38716185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he-IL"/>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7" name="Date Placeholder 3"/>
          <p:cNvSpPr>
            <a:spLocks noGrp="1"/>
          </p:cNvSpPr>
          <p:nvPr>
            <p:ph type="dt" sz="half" idx="10"/>
          </p:nvPr>
        </p:nvSpPr>
        <p:spPr/>
        <p:txBody>
          <a:bodyPr/>
          <a:lstStyle>
            <a:lvl1pPr>
              <a:defRPr/>
            </a:lvl1pPr>
          </a:lstStyle>
          <a:p>
            <a:pPr>
              <a:defRPr/>
            </a:pPr>
            <a:fld id="{9DF1EEFD-5CE5-4F30-9703-C401BF8728A8}" type="datetimeFigureOut">
              <a:rPr lang="he-IL"/>
              <a:pPr>
                <a:defRPr/>
              </a:pPr>
              <a:t>כ"ה/אייר/תשע"ו</a:t>
            </a:fld>
            <a:endParaRPr lang="he-IL"/>
          </a:p>
        </p:txBody>
      </p:sp>
      <p:sp>
        <p:nvSpPr>
          <p:cNvPr id="8" name="Footer Placeholder 4"/>
          <p:cNvSpPr>
            <a:spLocks noGrp="1"/>
          </p:cNvSpPr>
          <p:nvPr>
            <p:ph type="ftr" sz="quarter" idx="11"/>
          </p:nvPr>
        </p:nvSpPr>
        <p:spPr/>
        <p:txBody>
          <a:bodyPr/>
          <a:lstStyle>
            <a:lvl1pPr>
              <a:defRPr/>
            </a:lvl1pPr>
          </a:lstStyle>
          <a:p>
            <a:pPr>
              <a:defRPr/>
            </a:pPr>
            <a:endParaRPr lang="he-IL"/>
          </a:p>
        </p:txBody>
      </p:sp>
      <p:sp>
        <p:nvSpPr>
          <p:cNvPr id="9" name="Slide Number Placeholder 5"/>
          <p:cNvSpPr>
            <a:spLocks noGrp="1"/>
          </p:cNvSpPr>
          <p:nvPr>
            <p:ph type="sldNum" sz="quarter" idx="12"/>
          </p:nvPr>
        </p:nvSpPr>
        <p:spPr/>
        <p:txBody>
          <a:bodyPr/>
          <a:lstStyle>
            <a:lvl1pPr>
              <a:defRPr/>
            </a:lvl1pPr>
          </a:lstStyle>
          <a:p>
            <a:fld id="{BC02F023-902D-4389-A14E-B72069789E8A}" type="slidenum">
              <a:rPr lang="he-IL" altLang="he-IL"/>
              <a:pPr/>
              <a:t>‹#›</a:t>
            </a:fld>
            <a:endParaRPr lang="he-IL" altLang="he-IL"/>
          </a:p>
        </p:txBody>
      </p:sp>
    </p:spTree>
    <p:extLst>
      <p:ext uri="{BB962C8B-B14F-4D97-AF65-F5344CB8AC3E}">
        <p14:creationId xmlns:p14="http://schemas.microsoft.com/office/powerpoint/2010/main" val="346383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Date Placeholder 3"/>
          <p:cNvSpPr>
            <a:spLocks noGrp="1"/>
          </p:cNvSpPr>
          <p:nvPr>
            <p:ph type="dt" sz="half" idx="10"/>
          </p:nvPr>
        </p:nvSpPr>
        <p:spPr/>
        <p:txBody>
          <a:bodyPr/>
          <a:lstStyle>
            <a:lvl1pPr>
              <a:defRPr/>
            </a:lvl1pPr>
          </a:lstStyle>
          <a:p>
            <a:pPr>
              <a:defRPr/>
            </a:pPr>
            <a:fld id="{503B1BA3-678E-4044-B845-B522910EB63C}" type="datetimeFigureOut">
              <a:rPr lang="he-IL"/>
              <a:pPr>
                <a:defRPr/>
              </a:pPr>
              <a:t>כ"ה/אייר/תשע"ו</a:t>
            </a:fld>
            <a:endParaRPr lang="he-IL"/>
          </a:p>
        </p:txBody>
      </p:sp>
      <p:sp>
        <p:nvSpPr>
          <p:cNvPr id="4" name="Footer Placeholder 4"/>
          <p:cNvSpPr>
            <a:spLocks noGrp="1"/>
          </p:cNvSpPr>
          <p:nvPr>
            <p:ph type="ftr" sz="quarter" idx="11"/>
          </p:nvPr>
        </p:nvSpPr>
        <p:spPr/>
        <p:txBody>
          <a:bodyPr/>
          <a:lstStyle>
            <a:lvl1pPr>
              <a:defRPr/>
            </a:lvl1pPr>
          </a:lstStyle>
          <a:p>
            <a:pPr>
              <a:defRPr/>
            </a:pPr>
            <a:endParaRPr lang="he-IL"/>
          </a:p>
        </p:txBody>
      </p:sp>
      <p:sp>
        <p:nvSpPr>
          <p:cNvPr id="5" name="Slide Number Placeholder 5"/>
          <p:cNvSpPr>
            <a:spLocks noGrp="1"/>
          </p:cNvSpPr>
          <p:nvPr>
            <p:ph type="sldNum" sz="quarter" idx="12"/>
          </p:nvPr>
        </p:nvSpPr>
        <p:spPr/>
        <p:txBody>
          <a:bodyPr/>
          <a:lstStyle>
            <a:lvl1pPr>
              <a:defRPr/>
            </a:lvl1pPr>
          </a:lstStyle>
          <a:p>
            <a:fld id="{8586C6AB-E848-41B3-94DE-AFB3069ABE40}" type="slidenum">
              <a:rPr lang="he-IL" altLang="he-IL"/>
              <a:pPr/>
              <a:t>‹#›</a:t>
            </a:fld>
            <a:endParaRPr lang="he-IL" altLang="he-IL"/>
          </a:p>
        </p:txBody>
      </p:sp>
    </p:spTree>
    <p:extLst>
      <p:ext uri="{BB962C8B-B14F-4D97-AF65-F5344CB8AC3E}">
        <p14:creationId xmlns:p14="http://schemas.microsoft.com/office/powerpoint/2010/main" val="239660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90E8B4F-117D-4DB4-B736-6F2DD47CE635}" type="datetimeFigureOut">
              <a:rPr lang="he-IL"/>
              <a:pPr>
                <a:defRPr/>
              </a:pPr>
              <a:t>כ"ה/אייר/תשע"ו</a:t>
            </a:fld>
            <a:endParaRPr lang="he-IL"/>
          </a:p>
        </p:txBody>
      </p:sp>
      <p:sp>
        <p:nvSpPr>
          <p:cNvPr id="3" name="Footer Placeholder 4"/>
          <p:cNvSpPr>
            <a:spLocks noGrp="1"/>
          </p:cNvSpPr>
          <p:nvPr>
            <p:ph type="ftr" sz="quarter" idx="11"/>
          </p:nvPr>
        </p:nvSpPr>
        <p:spPr/>
        <p:txBody>
          <a:bodyPr/>
          <a:lstStyle>
            <a:lvl1pPr>
              <a:defRPr/>
            </a:lvl1pPr>
          </a:lstStyle>
          <a:p>
            <a:pPr>
              <a:defRPr/>
            </a:pPr>
            <a:endParaRPr lang="he-IL"/>
          </a:p>
        </p:txBody>
      </p:sp>
      <p:sp>
        <p:nvSpPr>
          <p:cNvPr id="4" name="Slide Number Placeholder 5"/>
          <p:cNvSpPr>
            <a:spLocks noGrp="1"/>
          </p:cNvSpPr>
          <p:nvPr>
            <p:ph type="sldNum" sz="quarter" idx="12"/>
          </p:nvPr>
        </p:nvSpPr>
        <p:spPr/>
        <p:txBody>
          <a:bodyPr/>
          <a:lstStyle>
            <a:lvl1pPr>
              <a:defRPr/>
            </a:lvl1pPr>
          </a:lstStyle>
          <a:p>
            <a:fld id="{C77A0D30-0D7C-46C5-90EE-4CAE2A567603}" type="slidenum">
              <a:rPr lang="he-IL" altLang="he-IL"/>
              <a:pPr/>
              <a:t>‹#›</a:t>
            </a:fld>
            <a:endParaRPr lang="he-IL" altLang="he-IL"/>
          </a:p>
        </p:txBody>
      </p:sp>
    </p:spTree>
    <p:extLst>
      <p:ext uri="{BB962C8B-B14F-4D97-AF65-F5344CB8AC3E}">
        <p14:creationId xmlns:p14="http://schemas.microsoft.com/office/powerpoint/2010/main" val="15193976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he-IL"/>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220FBFC-8DE0-4D1C-8BCC-F3105F3B181B}" type="datetimeFigureOut">
              <a:rPr lang="he-IL"/>
              <a:pPr>
                <a:defRPr/>
              </a:pPr>
              <a:t>כ"ה/אייר/תשע"ו</a:t>
            </a:fld>
            <a:endParaRPr lang="he-IL"/>
          </a:p>
        </p:txBody>
      </p:sp>
      <p:sp>
        <p:nvSpPr>
          <p:cNvPr id="6" name="Footer Placeholder 4"/>
          <p:cNvSpPr>
            <a:spLocks noGrp="1"/>
          </p:cNvSpPr>
          <p:nvPr>
            <p:ph type="ftr" sz="quarter" idx="11"/>
          </p:nvPr>
        </p:nvSpPr>
        <p:spPr/>
        <p:txBody>
          <a:bodyPr/>
          <a:lstStyle>
            <a:lvl1pPr>
              <a:defRPr/>
            </a:lvl1pPr>
          </a:lstStyle>
          <a:p>
            <a:pPr>
              <a:defRPr/>
            </a:pPr>
            <a:endParaRPr lang="he-IL"/>
          </a:p>
        </p:txBody>
      </p:sp>
      <p:sp>
        <p:nvSpPr>
          <p:cNvPr id="7" name="Slide Number Placeholder 5"/>
          <p:cNvSpPr>
            <a:spLocks noGrp="1"/>
          </p:cNvSpPr>
          <p:nvPr>
            <p:ph type="sldNum" sz="quarter" idx="12"/>
          </p:nvPr>
        </p:nvSpPr>
        <p:spPr/>
        <p:txBody>
          <a:bodyPr/>
          <a:lstStyle>
            <a:lvl1pPr>
              <a:defRPr/>
            </a:lvl1pPr>
          </a:lstStyle>
          <a:p>
            <a:fld id="{0E10931E-C639-476E-B8C5-50EACC839191}" type="slidenum">
              <a:rPr lang="he-IL" altLang="he-IL"/>
              <a:pPr/>
              <a:t>‹#›</a:t>
            </a:fld>
            <a:endParaRPr lang="he-IL" altLang="he-IL"/>
          </a:p>
        </p:txBody>
      </p:sp>
    </p:spTree>
    <p:extLst>
      <p:ext uri="{BB962C8B-B14F-4D97-AF65-F5344CB8AC3E}">
        <p14:creationId xmlns:p14="http://schemas.microsoft.com/office/powerpoint/2010/main" val="24503240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he-IL"/>
          </a:p>
        </p:txBody>
      </p:sp>
      <p:sp>
        <p:nvSpPr>
          <p:cNvPr id="3" name="Picture Placeholder 2"/>
          <p:cNvSpPr>
            <a:spLocks noGrp="1"/>
          </p:cNvSpPr>
          <p:nvPr>
            <p:ph type="pic" idx="1"/>
          </p:nvPr>
        </p:nvSpPr>
        <p:spPr>
          <a:xfrm>
            <a:off x="1792288" y="612775"/>
            <a:ext cx="5486400" cy="4114800"/>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he-IL"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68E87FE-05C4-4D7F-A315-237BFE37D0AC}" type="datetimeFigureOut">
              <a:rPr lang="he-IL"/>
              <a:pPr>
                <a:defRPr/>
              </a:pPr>
              <a:t>כ"ה/אייר/תשע"ו</a:t>
            </a:fld>
            <a:endParaRPr lang="he-IL"/>
          </a:p>
        </p:txBody>
      </p:sp>
      <p:sp>
        <p:nvSpPr>
          <p:cNvPr id="6" name="Footer Placeholder 4"/>
          <p:cNvSpPr>
            <a:spLocks noGrp="1"/>
          </p:cNvSpPr>
          <p:nvPr>
            <p:ph type="ftr" sz="quarter" idx="11"/>
          </p:nvPr>
        </p:nvSpPr>
        <p:spPr/>
        <p:txBody>
          <a:bodyPr/>
          <a:lstStyle>
            <a:lvl1pPr>
              <a:defRPr/>
            </a:lvl1pPr>
          </a:lstStyle>
          <a:p>
            <a:pPr>
              <a:defRPr/>
            </a:pPr>
            <a:endParaRPr lang="he-IL"/>
          </a:p>
        </p:txBody>
      </p:sp>
      <p:sp>
        <p:nvSpPr>
          <p:cNvPr id="7" name="Slide Number Placeholder 5"/>
          <p:cNvSpPr>
            <a:spLocks noGrp="1"/>
          </p:cNvSpPr>
          <p:nvPr>
            <p:ph type="sldNum" sz="quarter" idx="12"/>
          </p:nvPr>
        </p:nvSpPr>
        <p:spPr/>
        <p:txBody>
          <a:bodyPr/>
          <a:lstStyle>
            <a:lvl1pPr>
              <a:defRPr/>
            </a:lvl1pPr>
          </a:lstStyle>
          <a:p>
            <a:fld id="{5AFD3E09-6685-46EA-B8EE-31231086A0FD}" type="slidenum">
              <a:rPr lang="he-IL" altLang="he-IL"/>
              <a:pPr/>
              <a:t>‹#›</a:t>
            </a:fld>
            <a:endParaRPr lang="he-IL" altLang="he-IL"/>
          </a:p>
        </p:txBody>
      </p:sp>
    </p:spTree>
    <p:extLst>
      <p:ext uri="{BB962C8B-B14F-4D97-AF65-F5344CB8AC3E}">
        <p14:creationId xmlns:p14="http://schemas.microsoft.com/office/powerpoint/2010/main" val="29791552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Date Placeholder 3"/>
          <p:cNvSpPr>
            <a:spLocks noGrp="1"/>
          </p:cNvSpPr>
          <p:nvPr>
            <p:ph type="dt" sz="half" idx="10"/>
          </p:nvPr>
        </p:nvSpPr>
        <p:spPr/>
        <p:txBody>
          <a:bodyPr/>
          <a:lstStyle>
            <a:lvl1pPr>
              <a:defRPr/>
            </a:lvl1pPr>
          </a:lstStyle>
          <a:p>
            <a:pPr>
              <a:defRPr/>
            </a:pPr>
            <a:fld id="{C101C214-F13C-4099-B1BE-1E143826CB1D}" type="datetimeFigureOut">
              <a:rPr lang="he-IL"/>
              <a:pPr>
                <a:defRPr/>
              </a:pPr>
              <a:t>כ"ה/אייר/תשע"ו</a:t>
            </a:fld>
            <a:endParaRPr lang="he-IL"/>
          </a:p>
        </p:txBody>
      </p:sp>
      <p:sp>
        <p:nvSpPr>
          <p:cNvPr id="5" name="Footer Placeholder 4"/>
          <p:cNvSpPr>
            <a:spLocks noGrp="1"/>
          </p:cNvSpPr>
          <p:nvPr>
            <p:ph type="ftr" sz="quarter" idx="11"/>
          </p:nvPr>
        </p:nvSpPr>
        <p:spPr/>
        <p:txBody>
          <a:bodyPr/>
          <a:lstStyle>
            <a:lvl1pPr>
              <a:defRPr/>
            </a:lvl1pPr>
          </a:lstStyle>
          <a:p>
            <a:pPr>
              <a:defRPr/>
            </a:pPr>
            <a:endParaRPr lang="he-IL"/>
          </a:p>
        </p:txBody>
      </p:sp>
      <p:sp>
        <p:nvSpPr>
          <p:cNvPr id="6" name="Slide Number Placeholder 5"/>
          <p:cNvSpPr>
            <a:spLocks noGrp="1"/>
          </p:cNvSpPr>
          <p:nvPr>
            <p:ph type="sldNum" sz="quarter" idx="12"/>
          </p:nvPr>
        </p:nvSpPr>
        <p:spPr/>
        <p:txBody>
          <a:bodyPr/>
          <a:lstStyle>
            <a:lvl1pPr>
              <a:defRPr/>
            </a:lvl1pPr>
          </a:lstStyle>
          <a:p>
            <a:fld id="{34DA461F-649E-4B64-833E-E87AC7815071}" type="slidenum">
              <a:rPr lang="he-IL" altLang="he-IL"/>
              <a:pPr/>
              <a:t>‹#›</a:t>
            </a:fld>
            <a:endParaRPr lang="he-IL" altLang="he-IL"/>
          </a:p>
        </p:txBody>
      </p:sp>
    </p:spTree>
    <p:extLst>
      <p:ext uri="{BB962C8B-B14F-4D97-AF65-F5344CB8AC3E}">
        <p14:creationId xmlns:p14="http://schemas.microsoft.com/office/powerpoint/2010/main" val="3978290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he-IL"/>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Date Placeholder 3"/>
          <p:cNvSpPr>
            <a:spLocks noGrp="1"/>
          </p:cNvSpPr>
          <p:nvPr>
            <p:ph type="dt" sz="half" idx="10"/>
          </p:nvPr>
        </p:nvSpPr>
        <p:spPr/>
        <p:txBody>
          <a:bodyPr/>
          <a:lstStyle>
            <a:lvl1pPr>
              <a:defRPr/>
            </a:lvl1pPr>
          </a:lstStyle>
          <a:p>
            <a:pPr>
              <a:defRPr/>
            </a:pPr>
            <a:fld id="{CB4AD481-1F6A-49F0-94A8-35C3065DB737}" type="datetimeFigureOut">
              <a:rPr lang="he-IL"/>
              <a:pPr>
                <a:defRPr/>
              </a:pPr>
              <a:t>כ"ה/אייר/תשע"ו</a:t>
            </a:fld>
            <a:endParaRPr lang="he-IL"/>
          </a:p>
        </p:txBody>
      </p:sp>
      <p:sp>
        <p:nvSpPr>
          <p:cNvPr id="5" name="Footer Placeholder 4"/>
          <p:cNvSpPr>
            <a:spLocks noGrp="1"/>
          </p:cNvSpPr>
          <p:nvPr>
            <p:ph type="ftr" sz="quarter" idx="11"/>
          </p:nvPr>
        </p:nvSpPr>
        <p:spPr/>
        <p:txBody>
          <a:bodyPr/>
          <a:lstStyle>
            <a:lvl1pPr>
              <a:defRPr/>
            </a:lvl1pPr>
          </a:lstStyle>
          <a:p>
            <a:pPr>
              <a:defRPr/>
            </a:pPr>
            <a:endParaRPr lang="he-IL"/>
          </a:p>
        </p:txBody>
      </p:sp>
      <p:sp>
        <p:nvSpPr>
          <p:cNvPr id="6" name="Slide Number Placeholder 5"/>
          <p:cNvSpPr>
            <a:spLocks noGrp="1"/>
          </p:cNvSpPr>
          <p:nvPr>
            <p:ph type="sldNum" sz="quarter" idx="12"/>
          </p:nvPr>
        </p:nvSpPr>
        <p:spPr/>
        <p:txBody>
          <a:bodyPr/>
          <a:lstStyle>
            <a:lvl1pPr>
              <a:defRPr/>
            </a:lvl1pPr>
          </a:lstStyle>
          <a:p>
            <a:fld id="{E8483755-14B9-4546-B48D-41460D66DBF0}" type="slidenum">
              <a:rPr lang="he-IL" altLang="he-IL"/>
              <a:pPr/>
              <a:t>‹#›</a:t>
            </a:fld>
            <a:endParaRPr lang="he-IL" altLang="he-IL"/>
          </a:p>
        </p:txBody>
      </p:sp>
    </p:spTree>
    <p:extLst>
      <p:ext uri="{BB962C8B-B14F-4D97-AF65-F5344CB8AC3E}">
        <p14:creationId xmlns:p14="http://schemas.microsoft.com/office/powerpoint/2010/main" val="34418839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he-IL"/>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he-IL"/>
          </a:p>
        </p:txBody>
      </p:sp>
    </p:spTree>
    <p:extLst>
      <p:ext uri="{BB962C8B-B14F-4D97-AF65-F5344CB8AC3E}">
        <p14:creationId xmlns:p14="http://schemas.microsoft.com/office/powerpoint/2010/main" val="38087894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Tree>
    <p:extLst>
      <p:ext uri="{BB962C8B-B14F-4D97-AF65-F5344CB8AC3E}">
        <p14:creationId xmlns:p14="http://schemas.microsoft.com/office/powerpoint/2010/main" val="24410298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he-IL"/>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Edit Master text styles</a:t>
            </a:r>
          </a:p>
        </p:txBody>
      </p:sp>
    </p:spTree>
    <p:extLst>
      <p:ext uri="{BB962C8B-B14F-4D97-AF65-F5344CB8AC3E}">
        <p14:creationId xmlns:p14="http://schemas.microsoft.com/office/powerpoint/2010/main" val="754947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sz="half" idx="1"/>
          </p:nvPr>
        </p:nvSpPr>
        <p:spPr>
          <a:xfrm>
            <a:off x="457200" y="1143000"/>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Content Placeholder 3"/>
          <p:cNvSpPr>
            <a:spLocks noGrp="1"/>
          </p:cNvSpPr>
          <p:nvPr>
            <p:ph sz="half" idx="2"/>
          </p:nvPr>
        </p:nvSpPr>
        <p:spPr>
          <a:xfrm>
            <a:off x="4648200" y="1143000"/>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Tree>
    <p:extLst>
      <p:ext uri="{BB962C8B-B14F-4D97-AF65-F5344CB8AC3E}">
        <p14:creationId xmlns:p14="http://schemas.microsoft.com/office/powerpoint/2010/main" val="17653663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he-IL"/>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Tree>
    <p:extLst>
      <p:ext uri="{BB962C8B-B14F-4D97-AF65-F5344CB8AC3E}">
        <p14:creationId xmlns:p14="http://schemas.microsoft.com/office/powerpoint/2010/main" val="27711857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Tree>
    <p:extLst>
      <p:ext uri="{BB962C8B-B14F-4D97-AF65-F5344CB8AC3E}">
        <p14:creationId xmlns:p14="http://schemas.microsoft.com/office/powerpoint/2010/main" val="17589724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76207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he-IL"/>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Tree>
    <p:extLst>
      <p:ext uri="{BB962C8B-B14F-4D97-AF65-F5344CB8AC3E}">
        <p14:creationId xmlns:p14="http://schemas.microsoft.com/office/powerpoint/2010/main" val="25794708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he-IL"/>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he-IL" noProof="0" smtClean="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Tree>
    <p:extLst>
      <p:ext uri="{BB962C8B-B14F-4D97-AF65-F5344CB8AC3E}">
        <p14:creationId xmlns:p14="http://schemas.microsoft.com/office/powerpoint/2010/main" val="15912443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Tree>
    <p:extLst>
      <p:ext uri="{BB962C8B-B14F-4D97-AF65-F5344CB8AC3E}">
        <p14:creationId xmlns:p14="http://schemas.microsoft.com/office/powerpoint/2010/main" val="42587669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152400"/>
            <a:ext cx="2286000" cy="5516563"/>
          </a:xfrm>
        </p:spPr>
        <p:txBody>
          <a:bodyPr vert="eaVert"/>
          <a:lstStyle/>
          <a:p>
            <a:r>
              <a:rPr lang="en-US" smtClean="0"/>
              <a:t>Click to edit Master title style</a:t>
            </a:r>
            <a:endParaRPr lang="he-IL"/>
          </a:p>
        </p:txBody>
      </p:sp>
      <p:sp>
        <p:nvSpPr>
          <p:cNvPr id="3" name="Vertical Text Placeholder 2"/>
          <p:cNvSpPr>
            <a:spLocks noGrp="1"/>
          </p:cNvSpPr>
          <p:nvPr>
            <p:ph type="body" orient="vert" idx="1"/>
          </p:nvPr>
        </p:nvSpPr>
        <p:spPr>
          <a:xfrm>
            <a:off x="0" y="152400"/>
            <a:ext cx="6705600" cy="5516563"/>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Tree>
    <p:extLst>
      <p:ext uri="{BB962C8B-B14F-4D97-AF65-F5344CB8AC3E}">
        <p14:creationId xmlns:p14="http://schemas.microsoft.com/office/powerpoint/2010/main" val="29087634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he-IL"/>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he-IL"/>
          </a:p>
        </p:txBody>
      </p:sp>
      <p:sp>
        <p:nvSpPr>
          <p:cNvPr id="4" name="Footer Placeholder 5"/>
          <p:cNvSpPr>
            <a:spLocks noGrp="1"/>
          </p:cNvSpPr>
          <p:nvPr>
            <p:ph type="ftr" sz="quarter" idx="10"/>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he-IL"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Reference</a:t>
            </a:r>
          </a:p>
        </p:txBody>
      </p:sp>
    </p:spTree>
    <p:extLst>
      <p:ext uri="{BB962C8B-B14F-4D97-AF65-F5344CB8AC3E}">
        <p14:creationId xmlns:p14="http://schemas.microsoft.com/office/powerpoint/2010/main" val="25447281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Footer Placeholder 5"/>
          <p:cNvSpPr>
            <a:spLocks noGrp="1"/>
          </p:cNvSpPr>
          <p:nvPr>
            <p:ph type="ftr" sz="quarter" idx="10"/>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he-IL"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Reference</a:t>
            </a:r>
          </a:p>
        </p:txBody>
      </p:sp>
    </p:spTree>
    <p:extLst>
      <p:ext uri="{BB962C8B-B14F-4D97-AF65-F5344CB8AC3E}">
        <p14:creationId xmlns:p14="http://schemas.microsoft.com/office/powerpoint/2010/main" val="259364292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he-IL"/>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Edit Master text styles</a:t>
            </a:r>
          </a:p>
        </p:txBody>
      </p:sp>
      <p:sp>
        <p:nvSpPr>
          <p:cNvPr id="4" name="Footer Placeholder 5"/>
          <p:cNvSpPr>
            <a:spLocks noGrp="1"/>
          </p:cNvSpPr>
          <p:nvPr>
            <p:ph type="ftr" sz="quarter" idx="10"/>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he-IL"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Reference</a:t>
            </a:r>
          </a:p>
        </p:txBody>
      </p:sp>
    </p:spTree>
    <p:extLst>
      <p:ext uri="{BB962C8B-B14F-4D97-AF65-F5344CB8AC3E}">
        <p14:creationId xmlns:p14="http://schemas.microsoft.com/office/powerpoint/2010/main" val="17315470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sz="half" idx="1"/>
          </p:nvPr>
        </p:nvSpPr>
        <p:spPr>
          <a:xfrm>
            <a:off x="457200" y="1143000"/>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Content Placeholder 3"/>
          <p:cNvSpPr>
            <a:spLocks noGrp="1"/>
          </p:cNvSpPr>
          <p:nvPr>
            <p:ph sz="half" idx="2"/>
          </p:nvPr>
        </p:nvSpPr>
        <p:spPr>
          <a:xfrm>
            <a:off x="4648200" y="1143000"/>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5" name="Footer Placeholder 5"/>
          <p:cNvSpPr>
            <a:spLocks noGrp="1"/>
          </p:cNvSpPr>
          <p:nvPr>
            <p:ph type="ftr" sz="quarter" idx="10"/>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he-IL"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Reference</a:t>
            </a:r>
          </a:p>
        </p:txBody>
      </p:sp>
    </p:spTree>
    <p:extLst>
      <p:ext uri="{BB962C8B-B14F-4D97-AF65-F5344CB8AC3E}">
        <p14:creationId xmlns:p14="http://schemas.microsoft.com/office/powerpoint/2010/main" val="404165986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he-IL"/>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7" name="Footer Placeholder 5"/>
          <p:cNvSpPr>
            <a:spLocks noGrp="1"/>
          </p:cNvSpPr>
          <p:nvPr>
            <p:ph type="ftr" sz="quarter" idx="10"/>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he-IL"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Reference</a:t>
            </a:r>
          </a:p>
        </p:txBody>
      </p:sp>
    </p:spTree>
    <p:extLst>
      <p:ext uri="{BB962C8B-B14F-4D97-AF65-F5344CB8AC3E}">
        <p14:creationId xmlns:p14="http://schemas.microsoft.com/office/powerpoint/2010/main" val="109042315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Footer Placeholder 5"/>
          <p:cNvSpPr>
            <a:spLocks noGrp="1"/>
          </p:cNvSpPr>
          <p:nvPr>
            <p:ph type="ftr" sz="quarter" idx="10"/>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he-IL"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Reference</a:t>
            </a:r>
          </a:p>
        </p:txBody>
      </p:sp>
    </p:spTree>
    <p:extLst>
      <p:ext uri="{BB962C8B-B14F-4D97-AF65-F5344CB8AC3E}">
        <p14:creationId xmlns:p14="http://schemas.microsoft.com/office/powerpoint/2010/main" val="14019735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5"/>
          <p:cNvSpPr>
            <a:spLocks noGrp="1"/>
          </p:cNvSpPr>
          <p:nvPr>
            <p:ph type="ftr" sz="quarter" idx="10"/>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he-IL"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Reference</a:t>
            </a:r>
          </a:p>
        </p:txBody>
      </p:sp>
    </p:spTree>
    <p:extLst>
      <p:ext uri="{BB962C8B-B14F-4D97-AF65-F5344CB8AC3E}">
        <p14:creationId xmlns:p14="http://schemas.microsoft.com/office/powerpoint/2010/main" val="41174628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he-IL"/>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Footer Placeholder 5"/>
          <p:cNvSpPr>
            <a:spLocks noGrp="1"/>
          </p:cNvSpPr>
          <p:nvPr>
            <p:ph type="ftr" sz="quarter" idx="10"/>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he-IL"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Reference</a:t>
            </a:r>
          </a:p>
        </p:txBody>
      </p:sp>
    </p:spTree>
    <p:extLst>
      <p:ext uri="{BB962C8B-B14F-4D97-AF65-F5344CB8AC3E}">
        <p14:creationId xmlns:p14="http://schemas.microsoft.com/office/powerpoint/2010/main" val="135465965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he-IL"/>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he-IL" noProof="0" smtClean="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Footer Placeholder 5"/>
          <p:cNvSpPr>
            <a:spLocks noGrp="1"/>
          </p:cNvSpPr>
          <p:nvPr>
            <p:ph type="ftr" sz="quarter" idx="10"/>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he-IL"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Reference</a:t>
            </a:r>
          </a:p>
        </p:txBody>
      </p:sp>
    </p:spTree>
    <p:extLst>
      <p:ext uri="{BB962C8B-B14F-4D97-AF65-F5344CB8AC3E}">
        <p14:creationId xmlns:p14="http://schemas.microsoft.com/office/powerpoint/2010/main" val="155417746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Footer Placeholder 5"/>
          <p:cNvSpPr>
            <a:spLocks noGrp="1"/>
          </p:cNvSpPr>
          <p:nvPr>
            <p:ph type="ftr" sz="quarter" idx="10"/>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he-IL"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Reference</a:t>
            </a:r>
          </a:p>
        </p:txBody>
      </p:sp>
    </p:spTree>
    <p:extLst>
      <p:ext uri="{BB962C8B-B14F-4D97-AF65-F5344CB8AC3E}">
        <p14:creationId xmlns:p14="http://schemas.microsoft.com/office/powerpoint/2010/main" val="246504502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152400"/>
            <a:ext cx="2286000" cy="5516563"/>
          </a:xfrm>
        </p:spPr>
        <p:txBody>
          <a:bodyPr vert="eaVert"/>
          <a:lstStyle/>
          <a:p>
            <a:r>
              <a:rPr lang="en-US" smtClean="0"/>
              <a:t>Click to edit Master title style</a:t>
            </a:r>
            <a:endParaRPr lang="he-IL"/>
          </a:p>
        </p:txBody>
      </p:sp>
      <p:sp>
        <p:nvSpPr>
          <p:cNvPr id="3" name="Vertical Text Placeholder 2"/>
          <p:cNvSpPr>
            <a:spLocks noGrp="1"/>
          </p:cNvSpPr>
          <p:nvPr>
            <p:ph type="body" orient="vert" idx="1"/>
          </p:nvPr>
        </p:nvSpPr>
        <p:spPr>
          <a:xfrm>
            <a:off x="0" y="152400"/>
            <a:ext cx="6705600" cy="5516563"/>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Footer Placeholder 5"/>
          <p:cNvSpPr>
            <a:spLocks noGrp="1"/>
          </p:cNvSpPr>
          <p:nvPr>
            <p:ph type="ftr" sz="quarter" idx="10"/>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he-IL"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Reference</a:t>
            </a:r>
          </a:p>
        </p:txBody>
      </p:sp>
    </p:spTree>
    <p:extLst>
      <p:ext uri="{BB962C8B-B14F-4D97-AF65-F5344CB8AC3E}">
        <p14:creationId xmlns:p14="http://schemas.microsoft.com/office/powerpoint/2010/main" val="276429632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he-IL"/>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he-IL"/>
          </a:p>
        </p:txBody>
      </p:sp>
      <p:sp>
        <p:nvSpPr>
          <p:cNvPr id="4" name="Date Placeholder 3"/>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CF4116D7-628E-4ED2-AA77-6A5D8660C479}" type="datetimeFigureOut">
              <a:rPr kumimoji="0" lang="he-IL"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כ"ה/אייר/תשע"ו</a:t>
            </a:fld>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27ECF629-2BA0-4A66-A435-5A6784EDC248}" type="slidenum">
              <a:rPr kumimoji="0" lang="he-IL"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162388823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Date Placeholder 3"/>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CF4116D7-628E-4ED2-AA77-6A5D8660C479}" type="datetimeFigureOut">
              <a:rPr kumimoji="0" lang="he-IL"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כ"ה/אייר/תשע"ו</a:t>
            </a:fld>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27ECF629-2BA0-4A66-A435-5A6784EDC248}" type="slidenum">
              <a:rPr kumimoji="0" lang="he-IL"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346898017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he-IL"/>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CF4116D7-628E-4ED2-AA77-6A5D8660C479}" type="datetimeFigureOut">
              <a:rPr kumimoji="0" lang="he-IL"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כ"ה/אייר/תשע"ו</a:t>
            </a:fld>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27ECF629-2BA0-4A66-A435-5A6784EDC248}" type="slidenum">
              <a:rPr kumimoji="0" lang="he-IL"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428238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5" name="Date Placeholder 4"/>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CF4116D7-628E-4ED2-AA77-6A5D8660C479}" type="datetimeFigureOut">
              <a:rPr kumimoji="0" lang="he-IL"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כ"ה/אייר/תשע"ו</a:t>
            </a:fld>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Footer Placeholder 5"/>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7" name="Slide Number Placeholder 6"/>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27ECF629-2BA0-4A66-A435-5A6784EDC248}" type="slidenum">
              <a:rPr kumimoji="0" lang="he-IL"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97968727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he-IL"/>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7" name="Date Placeholder 6"/>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CF4116D7-628E-4ED2-AA77-6A5D8660C479}" type="datetimeFigureOut">
              <a:rPr kumimoji="0" lang="he-IL"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כ"ה/אייר/תשע"ו</a:t>
            </a:fld>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8" name="Footer Placeholder 7"/>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9" name="Slide Number Placeholder 8"/>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27ECF629-2BA0-4A66-A435-5A6784EDC248}" type="slidenum">
              <a:rPr kumimoji="0" lang="he-IL"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90656801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Date Placeholder 2"/>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CF4116D7-628E-4ED2-AA77-6A5D8660C479}" type="datetimeFigureOut">
              <a:rPr kumimoji="0" lang="he-IL"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כ"ה/אייר/תשע"ו</a:t>
            </a:fld>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4" name="Footer Placeholder 3"/>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Slide Number Placeholder 4"/>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27ECF629-2BA0-4A66-A435-5A6784EDC248}" type="slidenum">
              <a:rPr kumimoji="0" lang="he-IL"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93552584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CF4116D7-628E-4ED2-AA77-6A5D8660C479}" type="datetimeFigureOut">
              <a:rPr kumimoji="0" lang="he-IL"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כ"ה/אייר/תשע"ו</a:t>
            </a:fld>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3" name="Footer Placeholder 2"/>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4" name="Slide Number Placeholder 3"/>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27ECF629-2BA0-4A66-A435-5A6784EDC248}" type="slidenum">
              <a:rPr kumimoji="0" lang="he-IL"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313500409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he-IL"/>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CF4116D7-628E-4ED2-AA77-6A5D8660C479}" type="datetimeFigureOut">
              <a:rPr kumimoji="0" lang="he-IL"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כ"ה/אייר/תשע"ו</a:t>
            </a:fld>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Footer Placeholder 5"/>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7" name="Slide Number Placeholder 6"/>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27ECF629-2BA0-4A66-A435-5A6784EDC248}" type="slidenum">
              <a:rPr kumimoji="0" lang="he-IL"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128509907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he-IL"/>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CF4116D7-628E-4ED2-AA77-6A5D8660C479}" type="datetimeFigureOut">
              <a:rPr kumimoji="0" lang="he-IL"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כ"ה/אייר/תשע"ו</a:t>
            </a:fld>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Footer Placeholder 5"/>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7" name="Slide Number Placeholder 6"/>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27ECF629-2BA0-4A66-A435-5A6784EDC248}" type="slidenum">
              <a:rPr kumimoji="0" lang="he-IL"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91473695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Date Placeholder 3"/>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CF4116D7-628E-4ED2-AA77-6A5D8660C479}" type="datetimeFigureOut">
              <a:rPr kumimoji="0" lang="he-IL"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כ"ה/אייר/תשע"ו</a:t>
            </a:fld>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27ECF629-2BA0-4A66-A435-5A6784EDC248}" type="slidenum">
              <a:rPr kumimoji="0" lang="he-IL"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31825064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he-IL"/>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Date Placeholder 3"/>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CF4116D7-628E-4ED2-AA77-6A5D8660C479}" type="datetimeFigureOut">
              <a:rPr kumimoji="0" lang="he-IL"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כ"ה/אייר/תשע"ו</a:t>
            </a:fld>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27ECF629-2BA0-4A66-A435-5A6784EDC248}" type="slidenum">
              <a:rPr kumimoji="0" lang="he-IL"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30901492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he-IL"/>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he-IL"/>
          </a:p>
        </p:txBody>
      </p:sp>
      <p:sp>
        <p:nvSpPr>
          <p:cNvPr id="4" name="Date Placeholder 3"/>
          <p:cNvSpPr>
            <a:spLocks noGrp="1"/>
          </p:cNvSpPr>
          <p:nvPr>
            <p:ph type="dt" sz="half" idx="10"/>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prstClr val="white">
                  <a:tint val="75000"/>
                </a:prstClr>
              </a:solidFill>
              <a:effectLst/>
              <a:uLnTx/>
              <a:uFillTx/>
              <a:latin typeface="Times New Roman" panose="02020603050405020304" pitchFamily="18" charset="0"/>
              <a:ea typeface="+mn-ea"/>
              <a:cs typeface="Times New Roman" panose="02020603050405020304" pitchFamily="18" charset="0"/>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prstClr val="white">
                  <a:tint val="75000"/>
                </a:prstClr>
              </a:solidFill>
              <a:effectLst/>
              <a:uLnTx/>
              <a:uFillTx/>
              <a:latin typeface="Times New Roman" panose="02020603050405020304" pitchFamily="18" charset="0"/>
              <a:ea typeface="+mn-ea"/>
              <a:cs typeface="Times New Roman" panose="02020603050405020304" pitchFamily="18" charset="0"/>
            </a:endParaRPr>
          </a:p>
        </p:txBody>
      </p:sp>
      <p:sp>
        <p:nvSpPr>
          <p:cNvPr id="6" name="Slide Number Placeholder 5"/>
          <p:cNvSpPr>
            <a:spLocks noGrp="1"/>
          </p:cNvSpPr>
          <p:nvPr>
            <p:ph type="sldNum" sz="quarter" idx="12"/>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2925EA7E-B798-43A3-81C6-5FDB1F39B36C}" type="slidenum">
              <a:rPr kumimoji="0" lang="en-US" altLang="he-IL" sz="1200" b="0" i="0" u="none" strike="noStrike" kern="1200" cap="none" spc="0" normalizeH="0" baseline="0" noProof="0" smtClean="0">
                <a:ln>
                  <a:noFill/>
                </a:ln>
                <a:solidFill>
                  <a:srgbClr val="FFFFFF"/>
                </a:solidFill>
                <a:effectLst/>
                <a:uLnTx/>
                <a:uFillTx/>
                <a:latin typeface="Times New Roman" panose="02020603050405020304" pitchFamily="18" charset="0"/>
                <a:ea typeface="+mn-ea"/>
                <a:cs typeface="Times New Roman" panose="02020603050405020304" pitchFamily="18" charset="0"/>
              </a:rPr>
              <a:pPr marL="0" marR="0" lvl="0" indent="0" algn="l" defTabSz="914400" rtl="0" eaLnBrk="1" fontAlgn="base" latinLnBrk="0" hangingPunct="1">
                <a:lnSpc>
                  <a:spcPct val="100000"/>
                </a:lnSpc>
                <a:spcBef>
                  <a:spcPct val="0"/>
                </a:spcBef>
                <a:spcAft>
                  <a:spcPct val="0"/>
                </a:spcAft>
                <a:buClrTx/>
                <a:buSzTx/>
                <a:buFontTx/>
                <a:buNone/>
                <a:tabLst/>
                <a:defRPr/>
              </a:pPr>
              <a:t>‹#›</a:t>
            </a:fld>
            <a:endParaRPr kumimoji="0" lang="en-US" altLang="he-IL" sz="1200" b="0" i="0" u="none" strike="noStrike" kern="1200" cap="none" spc="0" normalizeH="0" baseline="0" noProof="0" smtClean="0">
              <a:ln>
                <a:noFill/>
              </a:ln>
              <a:solidFill>
                <a:srgbClr val="FFFFFF"/>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85884574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Date Placeholder 3"/>
          <p:cNvSpPr>
            <a:spLocks noGrp="1"/>
          </p:cNvSpPr>
          <p:nvPr>
            <p:ph type="dt" sz="half" idx="10"/>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prstClr val="white">
                  <a:tint val="75000"/>
                </a:prstClr>
              </a:solidFill>
              <a:effectLst/>
              <a:uLnTx/>
              <a:uFillTx/>
              <a:latin typeface="Times New Roman" panose="02020603050405020304" pitchFamily="18" charset="0"/>
              <a:ea typeface="+mn-ea"/>
              <a:cs typeface="Times New Roman" panose="02020603050405020304" pitchFamily="18" charset="0"/>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prstClr val="white">
                  <a:tint val="75000"/>
                </a:prstClr>
              </a:solidFill>
              <a:effectLst/>
              <a:uLnTx/>
              <a:uFillTx/>
              <a:latin typeface="Times New Roman" panose="02020603050405020304" pitchFamily="18" charset="0"/>
              <a:ea typeface="+mn-ea"/>
              <a:cs typeface="Times New Roman" panose="02020603050405020304" pitchFamily="18" charset="0"/>
            </a:endParaRPr>
          </a:p>
        </p:txBody>
      </p:sp>
      <p:sp>
        <p:nvSpPr>
          <p:cNvPr id="6" name="Slide Number Placeholder 5"/>
          <p:cNvSpPr>
            <a:spLocks noGrp="1"/>
          </p:cNvSpPr>
          <p:nvPr>
            <p:ph type="sldNum" sz="quarter" idx="12"/>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57DA5CAC-6E59-49E2-A921-4E2D4C42FAEE}" type="slidenum">
              <a:rPr kumimoji="0" lang="en-US" altLang="he-IL" sz="1200" b="0" i="0" u="none" strike="noStrike" kern="1200" cap="none" spc="0" normalizeH="0" baseline="0" noProof="0" smtClean="0">
                <a:ln>
                  <a:noFill/>
                </a:ln>
                <a:solidFill>
                  <a:srgbClr val="FFFFFF"/>
                </a:solidFill>
                <a:effectLst/>
                <a:uLnTx/>
                <a:uFillTx/>
                <a:latin typeface="Times New Roman" panose="02020603050405020304" pitchFamily="18" charset="0"/>
                <a:ea typeface="+mn-ea"/>
                <a:cs typeface="Times New Roman" panose="02020603050405020304" pitchFamily="18" charset="0"/>
              </a:rPr>
              <a:pPr marL="0" marR="0" lvl="0" indent="0" algn="l" defTabSz="914400" rtl="0" eaLnBrk="1" fontAlgn="base" latinLnBrk="0" hangingPunct="1">
                <a:lnSpc>
                  <a:spcPct val="100000"/>
                </a:lnSpc>
                <a:spcBef>
                  <a:spcPct val="0"/>
                </a:spcBef>
                <a:spcAft>
                  <a:spcPct val="0"/>
                </a:spcAft>
                <a:buClrTx/>
                <a:buSzTx/>
                <a:buFontTx/>
                <a:buNone/>
                <a:tabLst/>
                <a:defRPr/>
              </a:pPr>
              <a:t>‹#›</a:t>
            </a:fld>
            <a:endParaRPr kumimoji="0" lang="en-US" altLang="he-IL" sz="1200" b="0" i="0" u="none" strike="noStrike" kern="1200" cap="none" spc="0" normalizeH="0" baseline="0" noProof="0" smtClean="0">
              <a:ln>
                <a:noFill/>
              </a:ln>
              <a:solidFill>
                <a:srgbClr val="FFFFFF"/>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7667614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he-IL"/>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prstClr val="white">
                  <a:tint val="75000"/>
                </a:prstClr>
              </a:solidFill>
              <a:effectLst/>
              <a:uLnTx/>
              <a:uFillTx/>
              <a:latin typeface="Times New Roman" panose="02020603050405020304" pitchFamily="18" charset="0"/>
              <a:ea typeface="+mn-ea"/>
              <a:cs typeface="Times New Roman" panose="02020603050405020304" pitchFamily="18" charset="0"/>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prstClr val="white">
                  <a:tint val="75000"/>
                </a:prstClr>
              </a:solidFill>
              <a:effectLst/>
              <a:uLnTx/>
              <a:uFillTx/>
              <a:latin typeface="Times New Roman" panose="02020603050405020304" pitchFamily="18" charset="0"/>
              <a:ea typeface="+mn-ea"/>
              <a:cs typeface="Times New Roman" panose="02020603050405020304" pitchFamily="18" charset="0"/>
            </a:endParaRPr>
          </a:p>
        </p:txBody>
      </p:sp>
      <p:sp>
        <p:nvSpPr>
          <p:cNvPr id="6" name="Slide Number Placeholder 5"/>
          <p:cNvSpPr>
            <a:spLocks noGrp="1"/>
          </p:cNvSpPr>
          <p:nvPr>
            <p:ph type="sldNum" sz="quarter" idx="12"/>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5345FBB3-180B-414C-A922-F53C42F010DE}" type="slidenum">
              <a:rPr kumimoji="0" lang="en-US" altLang="he-IL" sz="1200" b="0" i="0" u="none" strike="noStrike" kern="1200" cap="none" spc="0" normalizeH="0" baseline="0" noProof="0" smtClean="0">
                <a:ln>
                  <a:noFill/>
                </a:ln>
                <a:solidFill>
                  <a:srgbClr val="FFFFFF"/>
                </a:solidFill>
                <a:effectLst/>
                <a:uLnTx/>
                <a:uFillTx/>
                <a:latin typeface="Times New Roman" panose="02020603050405020304" pitchFamily="18" charset="0"/>
                <a:ea typeface="+mn-ea"/>
                <a:cs typeface="Times New Roman" panose="02020603050405020304" pitchFamily="18" charset="0"/>
              </a:rPr>
              <a:pPr marL="0" marR="0" lvl="0" indent="0" algn="l" defTabSz="914400" rtl="0" eaLnBrk="1" fontAlgn="base" latinLnBrk="0" hangingPunct="1">
                <a:lnSpc>
                  <a:spcPct val="100000"/>
                </a:lnSpc>
                <a:spcBef>
                  <a:spcPct val="0"/>
                </a:spcBef>
                <a:spcAft>
                  <a:spcPct val="0"/>
                </a:spcAft>
                <a:buClrTx/>
                <a:buSzTx/>
                <a:buFontTx/>
                <a:buNone/>
                <a:tabLst/>
                <a:defRPr/>
              </a:pPr>
              <a:t>‹#›</a:t>
            </a:fld>
            <a:endParaRPr kumimoji="0" lang="en-US" altLang="he-IL" sz="1200" b="0" i="0" u="none" strike="noStrike" kern="1200" cap="none" spc="0" normalizeH="0" baseline="0" noProof="0" smtClean="0">
              <a:ln>
                <a:noFill/>
              </a:ln>
              <a:solidFill>
                <a:srgbClr val="FFFFFF"/>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08316405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5" name="Date Placeholder 3"/>
          <p:cNvSpPr>
            <a:spLocks noGrp="1"/>
          </p:cNvSpPr>
          <p:nvPr>
            <p:ph type="dt" sz="half" idx="10"/>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prstClr val="white">
                  <a:tint val="75000"/>
                </a:prstClr>
              </a:solidFill>
              <a:effectLst/>
              <a:uLnTx/>
              <a:uFillTx/>
              <a:latin typeface="Times New Roman" panose="02020603050405020304" pitchFamily="18" charset="0"/>
              <a:ea typeface="+mn-ea"/>
              <a:cs typeface="Times New Roman" panose="02020603050405020304" pitchFamily="18" charset="0"/>
            </a:endParaRPr>
          </a:p>
        </p:txBody>
      </p:sp>
      <p:sp>
        <p:nvSpPr>
          <p:cNvPr id="6" name="Footer Placeholder 4"/>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prstClr val="white">
                  <a:tint val="75000"/>
                </a:prstClr>
              </a:solidFill>
              <a:effectLst/>
              <a:uLnTx/>
              <a:uFillTx/>
              <a:latin typeface="Times New Roman" panose="02020603050405020304" pitchFamily="18" charset="0"/>
              <a:ea typeface="+mn-ea"/>
              <a:cs typeface="Times New Roman" panose="02020603050405020304" pitchFamily="18" charset="0"/>
            </a:endParaRPr>
          </a:p>
        </p:txBody>
      </p:sp>
      <p:sp>
        <p:nvSpPr>
          <p:cNvPr id="7" name="Slide Number Placeholder 5"/>
          <p:cNvSpPr>
            <a:spLocks noGrp="1"/>
          </p:cNvSpPr>
          <p:nvPr>
            <p:ph type="sldNum" sz="quarter" idx="12"/>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3FD3338B-CF54-48A4-BCB2-E1A251F8A9D8}" type="slidenum">
              <a:rPr kumimoji="0" lang="en-US" altLang="he-IL" sz="1200" b="0" i="0" u="none" strike="noStrike" kern="1200" cap="none" spc="0" normalizeH="0" baseline="0" noProof="0" smtClean="0">
                <a:ln>
                  <a:noFill/>
                </a:ln>
                <a:solidFill>
                  <a:srgbClr val="FFFFFF"/>
                </a:solidFill>
                <a:effectLst/>
                <a:uLnTx/>
                <a:uFillTx/>
                <a:latin typeface="Times New Roman" panose="02020603050405020304" pitchFamily="18" charset="0"/>
                <a:ea typeface="+mn-ea"/>
                <a:cs typeface="Times New Roman" panose="02020603050405020304" pitchFamily="18" charset="0"/>
              </a:rPr>
              <a:pPr marL="0" marR="0" lvl="0" indent="0" algn="l" defTabSz="914400" rtl="0" eaLnBrk="1" fontAlgn="base" latinLnBrk="0" hangingPunct="1">
                <a:lnSpc>
                  <a:spcPct val="100000"/>
                </a:lnSpc>
                <a:spcBef>
                  <a:spcPct val="0"/>
                </a:spcBef>
                <a:spcAft>
                  <a:spcPct val="0"/>
                </a:spcAft>
                <a:buClrTx/>
                <a:buSzTx/>
                <a:buFontTx/>
                <a:buNone/>
                <a:tabLst/>
                <a:defRPr/>
              </a:pPr>
              <a:t>‹#›</a:t>
            </a:fld>
            <a:endParaRPr kumimoji="0" lang="en-US" altLang="he-IL" sz="1200" b="0" i="0" u="none" strike="noStrike" kern="1200" cap="none" spc="0" normalizeH="0" baseline="0" noProof="0" smtClean="0">
              <a:ln>
                <a:noFill/>
              </a:ln>
              <a:solidFill>
                <a:srgbClr val="FFFFFF"/>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81001040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he-IL"/>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7" name="Date Placeholder 3"/>
          <p:cNvSpPr>
            <a:spLocks noGrp="1"/>
          </p:cNvSpPr>
          <p:nvPr>
            <p:ph type="dt" sz="half" idx="10"/>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prstClr val="white">
                  <a:tint val="75000"/>
                </a:prstClr>
              </a:solidFill>
              <a:effectLst/>
              <a:uLnTx/>
              <a:uFillTx/>
              <a:latin typeface="Times New Roman" panose="02020603050405020304" pitchFamily="18" charset="0"/>
              <a:ea typeface="+mn-ea"/>
              <a:cs typeface="Times New Roman" panose="02020603050405020304" pitchFamily="18" charset="0"/>
            </a:endParaRPr>
          </a:p>
        </p:txBody>
      </p:sp>
      <p:sp>
        <p:nvSpPr>
          <p:cNvPr id="8" name="Footer Placeholder 4"/>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prstClr val="white">
                  <a:tint val="75000"/>
                </a:prstClr>
              </a:solidFill>
              <a:effectLst/>
              <a:uLnTx/>
              <a:uFillTx/>
              <a:latin typeface="Times New Roman" panose="02020603050405020304" pitchFamily="18" charset="0"/>
              <a:ea typeface="+mn-ea"/>
              <a:cs typeface="Times New Roman" panose="02020603050405020304" pitchFamily="18" charset="0"/>
            </a:endParaRPr>
          </a:p>
        </p:txBody>
      </p:sp>
      <p:sp>
        <p:nvSpPr>
          <p:cNvPr id="9" name="Slide Number Placeholder 5"/>
          <p:cNvSpPr>
            <a:spLocks noGrp="1"/>
          </p:cNvSpPr>
          <p:nvPr>
            <p:ph type="sldNum" sz="quarter" idx="12"/>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E9378AD8-5B94-4E52-90EF-25C6A4D04AA3}" type="slidenum">
              <a:rPr kumimoji="0" lang="en-US" altLang="he-IL" sz="1200" b="0" i="0" u="none" strike="noStrike" kern="1200" cap="none" spc="0" normalizeH="0" baseline="0" noProof="0" smtClean="0">
                <a:ln>
                  <a:noFill/>
                </a:ln>
                <a:solidFill>
                  <a:srgbClr val="FFFFFF"/>
                </a:solidFill>
                <a:effectLst/>
                <a:uLnTx/>
                <a:uFillTx/>
                <a:latin typeface="Times New Roman" panose="02020603050405020304" pitchFamily="18" charset="0"/>
                <a:ea typeface="+mn-ea"/>
                <a:cs typeface="Times New Roman" panose="02020603050405020304" pitchFamily="18" charset="0"/>
              </a:rPr>
              <a:pPr marL="0" marR="0" lvl="0" indent="0" algn="l" defTabSz="914400" rtl="0" eaLnBrk="1" fontAlgn="base" latinLnBrk="0" hangingPunct="1">
                <a:lnSpc>
                  <a:spcPct val="100000"/>
                </a:lnSpc>
                <a:spcBef>
                  <a:spcPct val="0"/>
                </a:spcBef>
                <a:spcAft>
                  <a:spcPct val="0"/>
                </a:spcAft>
                <a:buClrTx/>
                <a:buSzTx/>
                <a:buFontTx/>
                <a:buNone/>
                <a:tabLst/>
                <a:defRPr/>
              </a:pPr>
              <a:t>‹#›</a:t>
            </a:fld>
            <a:endParaRPr kumimoji="0" lang="en-US" altLang="he-IL" sz="1200" b="0" i="0" u="none" strike="noStrike" kern="1200" cap="none" spc="0" normalizeH="0" baseline="0" noProof="0" smtClean="0">
              <a:ln>
                <a:noFill/>
              </a:ln>
              <a:solidFill>
                <a:srgbClr val="FFFFFF"/>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64156252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Date Placeholder 3"/>
          <p:cNvSpPr>
            <a:spLocks noGrp="1"/>
          </p:cNvSpPr>
          <p:nvPr>
            <p:ph type="dt" sz="half" idx="10"/>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prstClr val="white">
                  <a:tint val="75000"/>
                </a:prstClr>
              </a:solidFill>
              <a:effectLst/>
              <a:uLnTx/>
              <a:uFillTx/>
              <a:latin typeface="Times New Roman" panose="02020603050405020304" pitchFamily="18" charset="0"/>
              <a:ea typeface="+mn-ea"/>
              <a:cs typeface="Times New Roman" panose="02020603050405020304" pitchFamily="18" charset="0"/>
            </a:endParaRPr>
          </a:p>
        </p:txBody>
      </p:sp>
      <p:sp>
        <p:nvSpPr>
          <p:cNvPr id="4" name="Footer Placeholder 4"/>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prstClr val="white">
                  <a:tint val="75000"/>
                </a:prstClr>
              </a:solidFill>
              <a:effectLst/>
              <a:uLnTx/>
              <a:uFillTx/>
              <a:latin typeface="Times New Roman" panose="02020603050405020304" pitchFamily="18" charset="0"/>
              <a:ea typeface="+mn-ea"/>
              <a:cs typeface="Times New Roman" panose="02020603050405020304" pitchFamily="18" charset="0"/>
            </a:endParaRPr>
          </a:p>
        </p:txBody>
      </p:sp>
      <p:sp>
        <p:nvSpPr>
          <p:cNvPr id="5" name="Slide Number Placeholder 5"/>
          <p:cNvSpPr>
            <a:spLocks noGrp="1"/>
          </p:cNvSpPr>
          <p:nvPr>
            <p:ph type="sldNum" sz="quarter" idx="12"/>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E1EEBB81-6689-4193-B160-658EF565CB9C}" type="slidenum">
              <a:rPr kumimoji="0" lang="en-US" altLang="he-IL" sz="1200" b="0" i="0" u="none" strike="noStrike" kern="1200" cap="none" spc="0" normalizeH="0" baseline="0" noProof="0" smtClean="0">
                <a:ln>
                  <a:noFill/>
                </a:ln>
                <a:solidFill>
                  <a:srgbClr val="FFFFFF"/>
                </a:solidFill>
                <a:effectLst/>
                <a:uLnTx/>
                <a:uFillTx/>
                <a:latin typeface="Times New Roman" panose="02020603050405020304" pitchFamily="18" charset="0"/>
                <a:ea typeface="+mn-ea"/>
                <a:cs typeface="Times New Roman" panose="02020603050405020304" pitchFamily="18" charset="0"/>
              </a:rPr>
              <a:pPr marL="0" marR="0" lvl="0" indent="0" algn="l" defTabSz="914400" rtl="0" eaLnBrk="1" fontAlgn="base" latinLnBrk="0" hangingPunct="1">
                <a:lnSpc>
                  <a:spcPct val="100000"/>
                </a:lnSpc>
                <a:spcBef>
                  <a:spcPct val="0"/>
                </a:spcBef>
                <a:spcAft>
                  <a:spcPct val="0"/>
                </a:spcAft>
                <a:buClrTx/>
                <a:buSzTx/>
                <a:buFontTx/>
                <a:buNone/>
                <a:tabLst/>
                <a:defRPr/>
              </a:pPr>
              <a:t>‹#›</a:t>
            </a:fld>
            <a:endParaRPr kumimoji="0" lang="en-US" altLang="he-IL" sz="1200" b="0" i="0" u="none" strike="noStrike" kern="1200" cap="none" spc="0" normalizeH="0" baseline="0" noProof="0" smtClean="0">
              <a:ln>
                <a:noFill/>
              </a:ln>
              <a:solidFill>
                <a:srgbClr val="FFFFFF"/>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19737286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prstClr val="white">
                  <a:tint val="75000"/>
                </a:prstClr>
              </a:solidFill>
              <a:effectLst/>
              <a:uLnTx/>
              <a:uFillTx/>
              <a:latin typeface="Times New Roman" panose="02020603050405020304" pitchFamily="18" charset="0"/>
              <a:ea typeface="+mn-ea"/>
              <a:cs typeface="Times New Roman" panose="02020603050405020304" pitchFamily="18" charset="0"/>
            </a:endParaRPr>
          </a:p>
        </p:txBody>
      </p:sp>
      <p:sp>
        <p:nvSpPr>
          <p:cNvPr id="3" name="Footer Placeholder 4"/>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prstClr val="white">
                  <a:tint val="75000"/>
                </a:prstClr>
              </a:solidFill>
              <a:effectLst/>
              <a:uLnTx/>
              <a:uFillTx/>
              <a:latin typeface="Times New Roman" panose="02020603050405020304" pitchFamily="18" charset="0"/>
              <a:ea typeface="+mn-ea"/>
              <a:cs typeface="Times New Roman" panose="02020603050405020304" pitchFamily="18" charset="0"/>
            </a:endParaRPr>
          </a:p>
        </p:txBody>
      </p:sp>
      <p:sp>
        <p:nvSpPr>
          <p:cNvPr id="4" name="Slide Number Placeholder 5"/>
          <p:cNvSpPr>
            <a:spLocks noGrp="1"/>
          </p:cNvSpPr>
          <p:nvPr>
            <p:ph type="sldNum" sz="quarter" idx="12"/>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90E6C1A7-B506-4287-92D4-CF84C731A6D2}" type="slidenum">
              <a:rPr kumimoji="0" lang="en-US" altLang="he-IL" sz="1200" b="0" i="0" u="none" strike="noStrike" kern="1200" cap="none" spc="0" normalizeH="0" baseline="0" noProof="0" smtClean="0">
                <a:ln>
                  <a:noFill/>
                </a:ln>
                <a:solidFill>
                  <a:srgbClr val="FFFFFF"/>
                </a:solidFill>
                <a:effectLst/>
                <a:uLnTx/>
                <a:uFillTx/>
                <a:latin typeface="Times New Roman" panose="02020603050405020304" pitchFamily="18" charset="0"/>
                <a:ea typeface="+mn-ea"/>
                <a:cs typeface="Times New Roman" panose="02020603050405020304" pitchFamily="18" charset="0"/>
              </a:rPr>
              <a:pPr marL="0" marR="0" lvl="0" indent="0" algn="l" defTabSz="914400" rtl="0" eaLnBrk="1" fontAlgn="base" latinLnBrk="0" hangingPunct="1">
                <a:lnSpc>
                  <a:spcPct val="100000"/>
                </a:lnSpc>
                <a:spcBef>
                  <a:spcPct val="0"/>
                </a:spcBef>
                <a:spcAft>
                  <a:spcPct val="0"/>
                </a:spcAft>
                <a:buClrTx/>
                <a:buSzTx/>
                <a:buFontTx/>
                <a:buNone/>
                <a:tabLst/>
                <a:defRPr/>
              </a:pPr>
              <a:t>‹#›</a:t>
            </a:fld>
            <a:endParaRPr kumimoji="0" lang="en-US" altLang="he-IL" sz="1200" b="0" i="0" u="none" strike="noStrike" kern="1200" cap="none" spc="0" normalizeH="0" baseline="0" noProof="0" smtClean="0">
              <a:ln>
                <a:noFill/>
              </a:ln>
              <a:solidFill>
                <a:srgbClr val="FFFFFF"/>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23397541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he-IL"/>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prstClr val="white">
                  <a:tint val="75000"/>
                </a:prstClr>
              </a:solidFill>
              <a:effectLst/>
              <a:uLnTx/>
              <a:uFillTx/>
              <a:latin typeface="Times New Roman" panose="02020603050405020304" pitchFamily="18" charset="0"/>
              <a:ea typeface="+mn-ea"/>
              <a:cs typeface="Times New Roman" panose="02020603050405020304" pitchFamily="18" charset="0"/>
            </a:endParaRPr>
          </a:p>
        </p:txBody>
      </p:sp>
      <p:sp>
        <p:nvSpPr>
          <p:cNvPr id="6" name="Footer Placeholder 4"/>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prstClr val="white">
                  <a:tint val="75000"/>
                </a:prstClr>
              </a:solidFill>
              <a:effectLst/>
              <a:uLnTx/>
              <a:uFillTx/>
              <a:latin typeface="Times New Roman" panose="02020603050405020304" pitchFamily="18" charset="0"/>
              <a:ea typeface="+mn-ea"/>
              <a:cs typeface="Times New Roman" panose="02020603050405020304" pitchFamily="18" charset="0"/>
            </a:endParaRPr>
          </a:p>
        </p:txBody>
      </p:sp>
      <p:sp>
        <p:nvSpPr>
          <p:cNvPr id="7" name="Slide Number Placeholder 5"/>
          <p:cNvSpPr>
            <a:spLocks noGrp="1"/>
          </p:cNvSpPr>
          <p:nvPr>
            <p:ph type="sldNum" sz="quarter" idx="12"/>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FD327C78-ECA0-461C-84F5-9077777BB6D6}" type="slidenum">
              <a:rPr kumimoji="0" lang="en-US" altLang="he-IL" sz="1200" b="0" i="0" u="none" strike="noStrike" kern="1200" cap="none" spc="0" normalizeH="0" baseline="0" noProof="0" smtClean="0">
                <a:ln>
                  <a:noFill/>
                </a:ln>
                <a:solidFill>
                  <a:srgbClr val="FFFFFF"/>
                </a:solidFill>
                <a:effectLst/>
                <a:uLnTx/>
                <a:uFillTx/>
                <a:latin typeface="Times New Roman" panose="02020603050405020304" pitchFamily="18" charset="0"/>
                <a:ea typeface="+mn-ea"/>
                <a:cs typeface="Times New Roman" panose="02020603050405020304" pitchFamily="18" charset="0"/>
              </a:rPr>
              <a:pPr marL="0" marR="0" lvl="0" indent="0" algn="l" defTabSz="914400" rtl="0" eaLnBrk="1" fontAlgn="base" latinLnBrk="0" hangingPunct="1">
                <a:lnSpc>
                  <a:spcPct val="100000"/>
                </a:lnSpc>
                <a:spcBef>
                  <a:spcPct val="0"/>
                </a:spcBef>
                <a:spcAft>
                  <a:spcPct val="0"/>
                </a:spcAft>
                <a:buClrTx/>
                <a:buSzTx/>
                <a:buFontTx/>
                <a:buNone/>
                <a:tabLst/>
                <a:defRPr/>
              </a:pPr>
              <a:t>‹#›</a:t>
            </a:fld>
            <a:endParaRPr kumimoji="0" lang="en-US" altLang="he-IL" sz="1200" b="0" i="0" u="none" strike="noStrike" kern="1200" cap="none" spc="0" normalizeH="0" baseline="0" noProof="0" smtClean="0">
              <a:ln>
                <a:noFill/>
              </a:ln>
              <a:solidFill>
                <a:srgbClr val="FFFFFF"/>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89583605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he-IL"/>
          </a:p>
        </p:txBody>
      </p:sp>
      <p:sp>
        <p:nvSpPr>
          <p:cNvPr id="3" name="Picture Placeholder 2"/>
          <p:cNvSpPr>
            <a:spLocks noGrp="1"/>
          </p:cNvSpPr>
          <p:nvPr>
            <p:ph type="pic" idx="1"/>
          </p:nvPr>
        </p:nvSpPr>
        <p:spPr>
          <a:xfrm>
            <a:off x="1792288" y="612775"/>
            <a:ext cx="5486400" cy="4114800"/>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he-IL"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prstClr val="white">
                  <a:tint val="75000"/>
                </a:prstClr>
              </a:solidFill>
              <a:effectLst/>
              <a:uLnTx/>
              <a:uFillTx/>
              <a:latin typeface="Times New Roman" panose="02020603050405020304" pitchFamily="18" charset="0"/>
              <a:ea typeface="+mn-ea"/>
              <a:cs typeface="Times New Roman" panose="02020603050405020304" pitchFamily="18" charset="0"/>
            </a:endParaRPr>
          </a:p>
        </p:txBody>
      </p:sp>
      <p:sp>
        <p:nvSpPr>
          <p:cNvPr id="6" name="Footer Placeholder 4"/>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prstClr val="white">
                  <a:tint val="75000"/>
                </a:prstClr>
              </a:solidFill>
              <a:effectLst/>
              <a:uLnTx/>
              <a:uFillTx/>
              <a:latin typeface="Times New Roman" panose="02020603050405020304" pitchFamily="18" charset="0"/>
              <a:ea typeface="+mn-ea"/>
              <a:cs typeface="Times New Roman" panose="02020603050405020304" pitchFamily="18" charset="0"/>
            </a:endParaRPr>
          </a:p>
        </p:txBody>
      </p:sp>
      <p:sp>
        <p:nvSpPr>
          <p:cNvPr id="7" name="Slide Number Placeholder 5"/>
          <p:cNvSpPr>
            <a:spLocks noGrp="1"/>
          </p:cNvSpPr>
          <p:nvPr>
            <p:ph type="sldNum" sz="quarter" idx="12"/>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E2C0FBF4-835B-467E-AB18-F3F3A2EBD1F2}" type="slidenum">
              <a:rPr kumimoji="0" lang="en-US" altLang="he-IL" sz="1200" b="0" i="0" u="none" strike="noStrike" kern="1200" cap="none" spc="0" normalizeH="0" baseline="0" noProof="0" smtClean="0">
                <a:ln>
                  <a:noFill/>
                </a:ln>
                <a:solidFill>
                  <a:srgbClr val="FFFFFF"/>
                </a:solidFill>
                <a:effectLst/>
                <a:uLnTx/>
                <a:uFillTx/>
                <a:latin typeface="Times New Roman" panose="02020603050405020304" pitchFamily="18" charset="0"/>
                <a:ea typeface="+mn-ea"/>
                <a:cs typeface="Times New Roman" panose="02020603050405020304" pitchFamily="18" charset="0"/>
              </a:rPr>
              <a:pPr marL="0" marR="0" lvl="0" indent="0" algn="l" defTabSz="914400" rtl="0" eaLnBrk="1" fontAlgn="base" latinLnBrk="0" hangingPunct="1">
                <a:lnSpc>
                  <a:spcPct val="100000"/>
                </a:lnSpc>
                <a:spcBef>
                  <a:spcPct val="0"/>
                </a:spcBef>
                <a:spcAft>
                  <a:spcPct val="0"/>
                </a:spcAft>
                <a:buClrTx/>
                <a:buSzTx/>
                <a:buFontTx/>
                <a:buNone/>
                <a:tabLst/>
                <a:defRPr/>
              </a:pPr>
              <a:t>‹#›</a:t>
            </a:fld>
            <a:endParaRPr kumimoji="0" lang="en-US" altLang="he-IL" sz="1200" b="0" i="0" u="none" strike="noStrike" kern="1200" cap="none" spc="0" normalizeH="0" baseline="0" noProof="0" smtClean="0">
              <a:ln>
                <a:noFill/>
              </a:ln>
              <a:solidFill>
                <a:srgbClr val="FFFFFF"/>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04748948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Date Placeholder 3"/>
          <p:cNvSpPr>
            <a:spLocks noGrp="1"/>
          </p:cNvSpPr>
          <p:nvPr>
            <p:ph type="dt" sz="half" idx="10"/>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prstClr val="white">
                  <a:tint val="75000"/>
                </a:prstClr>
              </a:solidFill>
              <a:effectLst/>
              <a:uLnTx/>
              <a:uFillTx/>
              <a:latin typeface="Times New Roman" panose="02020603050405020304" pitchFamily="18" charset="0"/>
              <a:ea typeface="+mn-ea"/>
              <a:cs typeface="Times New Roman" panose="02020603050405020304" pitchFamily="18" charset="0"/>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prstClr val="white">
                  <a:tint val="75000"/>
                </a:prstClr>
              </a:solidFill>
              <a:effectLst/>
              <a:uLnTx/>
              <a:uFillTx/>
              <a:latin typeface="Times New Roman" panose="02020603050405020304" pitchFamily="18" charset="0"/>
              <a:ea typeface="+mn-ea"/>
              <a:cs typeface="Times New Roman" panose="02020603050405020304" pitchFamily="18" charset="0"/>
            </a:endParaRPr>
          </a:p>
        </p:txBody>
      </p:sp>
      <p:sp>
        <p:nvSpPr>
          <p:cNvPr id="6" name="Slide Number Placeholder 5"/>
          <p:cNvSpPr>
            <a:spLocks noGrp="1"/>
          </p:cNvSpPr>
          <p:nvPr>
            <p:ph type="sldNum" sz="quarter" idx="12"/>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C3B87447-2D93-4276-972A-DD682845B1BD}" type="slidenum">
              <a:rPr kumimoji="0" lang="en-US" altLang="he-IL" sz="1200" b="0" i="0" u="none" strike="noStrike" kern="1200" cap="none" spc="0" normalizeH="0" baseline="0" noProof="0" smtClean="0">
                <a:ln>
                  <a:noFill/>
                </a:ln>
                <a:solidFill>
                  <a:srgbClr val="FFFFFF"/>
                </a:solidFill>
                <a:effectLst/>
                <a:uLnTx/>
                <a:uFillTx/>
                <a:latin typeface="Times New Roman" panose="02020603050405020304" pitchFamily="18" charset="0"/>
                <a:ea typeface="+mn-ea"/>
                <a:cs typeface="Times New Roman" panose="02020603050405020304" pitchFamily="18" charset="0"/>
              </a:rPr>
              <a:pPr marL="0" marR="0" lvl="0" indent="0" algn="l" defTabSz="914400" rtl="0" eaLnBrk="1" fontAlgn="base" latinLnBrk="0" hangingPunct="1">
                <a:lnSpc>
                  <a:spcPct val="100000"/>
                </a:lnSpc>
                <a:spcBef>
                  <a:spcPct val="0"/>
                </a:spcBef>
                <a:spcAft>
                  <a:spcPct val="0"/>
                </a:spcAft>
                <a:buClrTx/>
                <a:buSzTx/>
                <a:buFontTx/>
                <a:buNone/>
                <a:tabLst/>
                <a:defRPr/>
              </a:pPr>
              <a:t>‹#›</a:t>
            </a:fld>
            <a:endParaRPr kumimoji="0" lang="en-US" altLang="he-IL" sz="1200" b="0" i="0" u="none" strike="noStrike" kern="1200" cap="none" spc="0" normalizeH="0" baseline="0" noProof="0" smtClean="0">
              <a:ln>
                <a:noFill/>
              </a:ln>
              <a:solidFill>
                <a:srgbClr val="FFFFFF"/>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03401774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he-IL"/>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Date Placeholder 3"/>
          <p:cNvSpPr>
            <a:spLocks noGrp="1"/>
          </p:cNvSpPr>
          <p:nvPr>
            <p:ph type="dt" sz="half" idx="10"/>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prstClr val="white">
                  <a:tint val="75000"/>
                </a:prstClr>
              </a:solidFill>
              <a:effectLst/>
              <a:uLnTx/>
              <a:uFillTx/>
              <a:latin typeface="Times New Roman" panose="02020603050405020304" pitchFamily="18" charset="0"/>
              <a:ea typeface="+mn-ea"/>
              <a:cs typeface="Times New Roman" panose="02020603050405020304" pitchFamily="18" charset="0"/>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prstClr val="white">
                  <a:tint val="75000"/>
                </a:prstClr>
              </a:solidFill>
              <a:effectLst/>
              <a:uLnTx/>
              <a:uFillTx/>
              <a:latin typeface="Times New Roman" panose="02020603050405020304" pitchFamily="18" charset="0"/>
              <a:ea typeface="+mn-ea"/>
              <a:cs typeface="Times New Roman" panose="02020603050405020304" pitchFamily="18" charset="0"/>
            </a:endParaRPr>
          </a:p>
        </p:txBody>
      </p:sp>
      <p:sp>
        <p:nvSpPr>
          <p:cNvPr id="6" name="Slide Number Placeholder 5"/>
          <p:cNvSpPr>
            <a:spLocks noGrp="1"/>
          </p:cNvSpPr>
          <p:nvPr>
            <p:ph type="sldNum" sz="quarter" idx="12"/>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3B39526B-A1D2-49EC-BECF-2B542EF23BE1}" type="slidenum">
              <a:rPr kumimoji="0" lang="en-US" altLang="he-IL" sz="1200" b="0" i="0" u="none" strike="noStrike" kern="1200" cap="none" spc="0" normalizeH="0" baseline="0" noProof="0" smtClean="0">
                <a:ln>
                  <a:noFill/>
                </a:ln>
                <a:solidFill>
                  <a:srgbClr val="FFFFFF"/>
                </a:solidFill>
                <a:effectLst/>
                <a:uLnTx/>
                <a:uFillTx/>
                <a:latin typeface="Times New Roman" panose="02020603050405020304" pitchFamily="18" charset="0"/>
                <a:ea typeface="+mn-ea"/>
                <a:cs typeface="Times New Roman" panose="02020603050405020304" pitchFamily="18" charset="0"/>
              </a:rPr>
              <a:pPr marL="0" marR="0" lvl="0" indent="0" algn="l" defTabSz="914400" rtl="0" eaLnBrk="1" fontAlgn="base" latinLnBrk="0" hangingPunct="1">
                <a:lnSpc>
                  <a:spcPct val="100000"/>
                </a:lnSpc>
                <a:spcBef>
                  <a:spcPct val="0"/>
                </a:spcBef>
                <a:spcAft>
                  <a:spcPct val="0"/>
                </a:spcAft>
                <a:buClrTx/>
                <a:buSzTx/>
                <a:buFontTx/>
                <a:buNone/>
                <a:tabLst/>
                <a:defRPr/>
              </a:pPr>
              <a:t>‹#›</a:t>
            </a:fld>
            <a:endParaRPr kumimoji="0" lang="en-US" altLang="he-IL" sz="1200" b="0" i="0" u="none" strike="noStrike" kern="1200" cap="none" spc="0" normalizeH="0" baseline="0" noProof="0" smtClean="0">
              <a:ln>
                <a:noFill/>
              </a:ln>
              <a:solidFill>
                <a:srgbClr val="FFFFFF"/>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62417642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he-IL"/>
          </a:p>
        </p:txBody>
      </p:sp>
      <p:sp>
        <p:nvSpPr>
          <p:cNvPr id="3" name="Chart Placeholder 2"/>
          <p:cNvSpPr>
            <a:spLocks noGrp="1"/>
          </p:cNvSpPr>
          <p:nvPr>
            <p:ph type="chart" idx="1"/>
          </p:nvPr>
        </p:nvSpPr>
        <p:spPr>
          <a:xfrm>
            <a:off x="685800" y="1981200"/>
            <a:ext cx="7772400" cy="4114800"/>
          </a:xfrm>
        </p:spPr>
        <p:txBody>
          <a:bodyPr rtlCol="1">
            <a:normAutofit/>
          </a:bodyPr>
          <a:lstStyle/>
          <a:p>
            <a:pPr lvl="0"/>
            <a:endParaRPr lang="he-IL" noProof="0" smtClean="0"/>
          </a:p>
        </p:txBody>
      </p:sp>
      <p:sp>
        <p:nvSpPr>
          <p:cNvPr id="4" name="Date Placeholder 3"/>
          <p:cNvSpPr>
            <a:spLocks noGrp="1"/>
          </p:cNvSpPr>
          <p:nvPr>
            <p:ph type="dt" sz="half" idx="10"/>
          </p:nvPr>
        </p:nvSpPr>
        <p:spPr>
          <a:xfrm>
            <a:off x="685800" y="6248400"/>
            <a:ext cx="1905000" cy="457200"/>
          </a:xfrm>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prstClr val="white">
                  <a:tint val="75000"/>
                </a:prstClr>
              </a:solidFill>
              <a:effectLst/>
              <a:uLnTx/>
              <a:uFillTx/>
              <a:latin typeface="Times New Roman" panose="02020603050405020304" pitchFamily="18" charset="0"/>
              <a:ea typeface="+mn-ea"/>
              <a:cs typeface="Times New Roman" panose="02020603050405020304" pitchFamily="18" charset="0"/>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prstClr val="white">
                  <a:tint val="75000"/>
                </a:prstClr>
              </a:solidFill>
              <a:effectLst/>
              <a:uLnTx/>
              <a:uFillTx/>
              <a:latin typeface="Times New Roman" panose="02020603050405020304" pitchFamily="18" charset="0"/>
              <a:ea typeface="+mn-ea"/>
              <a:cs typeface="Times New Roman" panose="02020603050405020304" pitchFamily="18" charset="0"/>
            </a:endParaRPr>
          </a:p>
        </p:txBody>
      </p:sp>
      <p:sp>
        <p:nvSpPr>
          <p:cNvPr id="6" name="Slide Number Placeholder 5"/>
          <p:cNvSpPr>
            <a:spLocks noGrp="1"/>
          </p:cNvSpPr>
          <p:nvPr>
            <p:ph type="sldNum" sz="quarter" idx="12"/>
          </p:nvPr>
        </p:nvSpPr>
        <p:spPr>
          <a:xfrm>
            <a:off x="6553200" y="6248400"/>
            <a:ext cx="1905000" cy="457200"/>
          </a:xfrm>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BEC96AA8-7690-4ED9-87F1-5C53FA6F6B70}" type="slidenum">
              <a:rPr kumimoji="0" lang="en-US" altLang="he-IL" sz="1200" b="0" i="0" u="none" strike="noStrike" kern="1200" cap="none" spc="0" normalizeH="0" baseline="0" noProof="0" smtClean="0">
                <a:ln>
                  <a:noFill/>
                </a:ln>
                <a:solidFill>
                  <a:srgbClr val="FFFFFF"/>
                </a:solidFill>
                <a:effectLst/>
                <a:uLnTx/>
                <a:uFillTx/>
                <a:latin typeface="Times New Roman" panose="02020603050405020304" pitchFamily="18" charset="0"/>
                <a:ea typeface="+mn-ea"/>
                <a:cs typeface="Times New Roman" panose="02020603050405020304" pitchFamily="18" charset="0"/>
              </a:rPr>
              <a:pPr marL="0" marR="0" lvl="0" indent="0" algn="l" defTabSz="914400" rtl="0" eaLnBrk="1" fontAlgn="base" latinLnBrk="0" hangingPunct="1">
                <a:lnSpc>
                  <a:spcPct val="100000"/>
                </a:lnSpc>
                <a:spcBef>
                  <a:spcPct val="0"/>
                </a:spcBef>
                <a:spcAft>
                  <a:spcPct val="0"/>
                </a:spcAft>
                <a:buClrTx/>
                <a:buSzTx/>
                <a:buFontTx/>
                <a:buNone/>
                <a:tabLst/>
                <a:defRPr/>
              </a:pPr>
              <a:t>‹#›</a:t>
            </a:fld>
            <a:endParaRPr kumimoji="0" lang="en-US" altLang="he-IL" sz="1200" b="0" i="0" u="none" strike="noStrike" kern="1200" cap="none" spc="0" normalizeH="0" baseline="0" noProof="0" smtClean="0">
              <a:ln>
                <a:noFill/>
              </a:ln>
              <a:solidFill>
                <a:srgbClr val="FFFFFF"/>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62402764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he-IL"/>
          </a:p>
        </p:txBody>
      </p:sp>
      <p:sp>
        <p:nvSpPr>
          <p:cNvPr id="3" name="Table Placeholder 2"/>
          <p:cNvSpPr>
            <a:spLocks noGrp="1"/>
          </p:cNvSpPr>
          <p:nvPr>
            <p:ph type="tbl" idx="1"/>
          </p:nvPr>
        </p:nvSpPr>
        <p:spPr>
          <a:xfrm>
            <a:off x="685800" y="1981200"/>
            <a:ext cx="7772400" cy="4114800"/>
          </a:xfrm>
        </p:spPr>
        <p:txBody>
          <a:bodyPr rtlCol="1">
            <a:normAutofit/>
          </a:bodyPr>
          <a:lstStyle/>
          <a:p>
            <a:pPr lvl="0"/>
            <a:endParaRPr lang="he-IL" noProof="0" smtClean="0"/>
          </a:p>
        </p:txBody>
      </p:sp>
      <p:sp>
        <p:nvSpPr>
          <p:cNvPr id="4" name="Date Placeholder 3"/>
          <p:cNvSpPr>
            <a:spLocks noGrp="1"/>
          </p:cNvSpPr>
          <p:nvPr>
            <p:ph type="dt" sz="half" idx="10"/>
          </p:nvPr>
        </p:nvSpPr>
        <p:spPr>
          <a:xfrm>
            <a:off x="685800" y="6248400"/>
            <a:ext cx="1905000" cy="457200"/>
          </a:xfrm>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prstClr val="white">
                  <a:tint val="75000"/>
                </a:prstClr>
              </a:solidFill>
              <a:effectLst/>
              <a:uLnTx/>
              <a:uFillTx/>
              <a:latin typeface="Times New Roman" panose="02020603050405020304" pitchFamily="18" charset="0"/>
              <a:ea typeface="+mn-ea"/>
              <a:cs typeface="Times New Roman" panose="02020603050405020304" pitchFamily="18" charset="0"/>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prstClr val="white">
                  <a:tint val="75000"/>
                </a:prstClr>
              </a:solidFill>
              <a:effectLst/>
              <a:uLnTx/>
              <a:uFillTx/>
              <a:latin typeface="Times New Roman" panose="02020603050405020304" pitchFamily="18" charset="0"/>
              <a:ea typeface="+mn-ea"/>
              <a:cs typeface="Times New Roman" panose="02020603050405020304" pitchFamily="18" charset="0"/>
            </a:endParaRPr>
          </a:p>
        </p:txBody>
      </p:sp>
      <p:sp>
        <p:nvSpPr>
          <p:cNvPr id="6" name="Slide Number Placeholder 5"/>
          <p:cNvSpPr>
            <a:spLocks noGrp="1"/>
          </p:cNvSpPr>
          <p:nvPr>
            <p:ph type="sldNum" sz="quarter" idx="12"/>
          </p:nvPr>
        </p:nvSpPr>
        <p:spPr>
          <a:xfrm>
            <a:off x="6553200" y="6248400"/>
            <a:ext cx="1905000" cy="457200"/>
          </a:xfrm>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A200BD11-34DC-4F58-92CF-3C5F9F760BB5}" type="slidenum">
              <a:rPr kumimoji="0" lang="he-IL" altLang="he-IL" sz="1200" b="0" i="0" u="none" strike="noStrike" kern="1200" cap="none" spc="0" normalizeH="0" baseline="0" noProof="0" smtClean="0">
                <a:ln>
                  <a:noFill/>
                </a:ln>
                <a:solidFill>
                  <a:srgbClr val="FFFFFF"/>
                </a:solidFill>
                <a:effectLst/>
                <a:uLnTx/>
                <a:uFillTx/>
                <a:latin typeface="Times New Roman" panose="02020603050405020304" pitchFamily="18" charset="0"/>
                <a:ea typeface="+mn-ea"/>
                <a:cs typeface="Times New Roman" panose="02020603050405020304" pitchFamily="18" charset="0"/>
              </a:rPr>
              <a:pPr marL="0" marR="0" lvl="0" indent="0" algn="l" defTabSz="914400" rtl="0" eaLnBrk="1" fontAlgn="base" latinLnBrk="0" hangingPunct="1">
                <a:lnSpc>
                  <a:spcPct val="100000"/>
                </a:lnSpc>
                <a:spcBef>
                  <a:spcPct val="0"/>
                </a:spcBef>
                <a:spcAft>
                  <a:spcPct val="0"/>
                </a:spcAft>
                <a:buClrTx/>
                <a:buSzTx/>
                <a:buFontTx/>
                <a:buNone/>
                <a:tabLst/>
                <a:defRPr/>
              </a:pPr>
              <a:t>‹#›</a:t>
            </a:fld>
            <a:endParaRPr kumimoji="0" lang="en-US" altLang="he-IL" sz="1200" b="0" i="0" u="none" strike="noStrike" kern="1200" cap="none" spc="0" normalizeH="0" baseline="0" noProof="0" smtClean="0">
              <a:ln>
                <a:noFill/>
              </a:ln>
              <a:solidFill>
                <a:srgbClr val="FFFFFF"/>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71771081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he-IL"/>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he-IL"/>
          </a:p>
        </p:txBody>
      </p:sp>
      <p:sp>
        <p:nvSpPr>
          <p:cNvPr id="4" name="Date Placeholder 3"/>
          <p:cNvSpPr>
            <a:spLocks noGrp="1"/>
          </p:cNvSpPr>
          <p:nvPr>
            <p:ph type="dt" sz="half" idx="10"/>
          </p:nvPr>
        </p:nvSpPr>
        <p:spPr/>
        <p:txBody>
          <a:bodyPr/>
          <a:lstStyle>
            <a:lvl1pPr>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fld id="{75332D1A-7173-4827-AE9B-F02BFE2C8126}" type="datetimeFigureOut">
              <a:rPr kumimoji="0" lang="he-IL" sz="1200" b="0" i="0" u="none" strike="noStrike" kern="1200" cap="none" spc="0" normalizeH="0" baseline="0" noProof="0">
                <a:ln>
                  <a:noFill/>
                </a:ln>
                <a:solidFill>
                  <a:prstClr val="white">
                    <a:tint val="75000"/>
                  </a:prstClr>
                </a:solidFill>
                <a:effectLst/>
                <a:uLnTx/>
                <a:uFillTx/>
                <a:latin typeface="Calibri"/>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כ"ה/אייר/תשע"ו</a:t>
            </a:fld>
            <a:endParaRPr kumimoji="0" lang="he-IL" sz="1200" b="0" i="0" u="none" strike="noStrike" kern="1200" cap="none" spc="0" normalizeH="0" baseline="0" noProof="0">
              <a:ln>
                <a:noFill/>
              </a:ln>
              <a:solidFill>
                <a:prstClr val="white">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white">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396F4E60-255A-40F8-8D7D-7B7A70CE9397}" type="slidenum">
              <a:rPr kumimoji="0" lang="he-IL" altLang="he-IL"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he-IL" altLang="he-IL"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401334524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Date Placeholder 3"/>
          <p:cNvSpPr>
            <a:spLocks noGrp="1"/>
          </p:cNvSpPr>
          <p:nvPr>
            <p:ph type="dt" sz="half" idx="10"/>
          </p:nvPr>
        </p:nvSpPr>
        <p:spPr/>
        <p:txBody>
          <a:bodyPr/>
          <a:lstStyle>
            <a:lvl1pPr>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fld id="{75E7780D-C6B8-485E-AF2F-9DC30E663AC3}" type="datetimeFigureOut">
              <a:rPr kumimoji="0" lang="he-IL" sz="1200" b="0" i="0" u="none" strike="noStrike" kern="1200" cap="none" spc="0" normalizeH="0" baseline="0" noProof="0">
                <a:ln>
                  <a:noFill/>
                </a:ln>
                <a:solidFill>
                  <a:prstClr val="white">
                    <a:tint val="75000"/>
                  </a:prstClr>
                </a:solidFill>
                <a:effectLst/>
                <a:uLnTx/>
                <a:uFillTx/>
                <a:latin typeface="Calibri"/>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כ"ה/אייר/תשע"ו</a:t>
            </a:fld>
            <a:endParaRPr kumimoji="0" lang="he-IL" sz="1200" b="0" i="0" u="none" strike="noStrike" kern="1200" cap="none" spc="0" normalizeH="0" baseline="0" noProof="0">
              <a:ln>
                <a:noFill/>
              </a:ln>
              <a:solidFill>
                <a:prstClr val="white">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white">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BA23BC04-2372-49A9-ACF8-8DA337F3CB9A}" type="slidenum">
              <a:rPr kumimoji="0" lang="he-IL" altLang="he-IL"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he-IL" altLang="he-IL"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95246866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he-IL"/>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fld id="{D3450B85-DE8C-4730-B408-C1EE48941E59}" type="datetimeFigureOut">
              <a:rPr kumimoji="0" lang="he-IL" sz="1200" b="0" i="0" u="none" strike="noStrike" kern="1200" cap="none" spc="0" normalizeH="0" baseline="0" noProof="0">
                <a:ln>
                  <a:noFill/>
                </a:ln>
                <a:solidFill>
                  <a:prstClr val="white">
                    <a:tint val="75000"/>
                  </a:prstClr>
                </a:solidFill>
                <a:effectLst/>
                <a:uLnTx/>
                <a:uFillTx/>
                <a:latin typeface="Calibri"/>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כ"ה/אייר/תשע"ו</a:t>
            </a:fld>
            <a:endParaRPr kumimoji="0" lang="he-IL" sz="1200" b="0" i="0" u="none" strike="noStrike" kern="1200" cap="none" spc="0" normalizeH="0" baseline="0" noProof="0">
              <a:ln>
                <a:noFill/>
              </a:ln>
              <a:solidFill>
                <a:prstClr val="white">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white">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C6C0D1D7-6B7D-4780-9E6C-60705107A6FF}" type="slidenum">
              <a:rPr kumimoji="0" lang="he-IL" altLang="he-IL"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he-IL" altLang="he-IL"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03991920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5" name="Date Placeholder 3"/>
          <p:cNvSpPr>
            <a:spLocks noGrp="1"/>
          </p:cNvSpPr>
          <p:nvPr>
            <p:ph type="dt" sz="half" idx="10"/>
          </p:nvPr>
        </p:nvSpPr>
        <p:spPr/>
        <p:txBody>
          <a:bodyPr/>
          <a:lstStyle>
            <a:lvl1pPr>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fld id="{573AA485-8982-49AC-B4FF-129591A05E54}" type="datetimeFigureOut">
              <a:rPr kumimoji="0" lang="he-IL" sz="1200" b="0" i="0" u="none" strike="noStrike" kern="1200" cap="none" spc="0" normalizeH="0" baseline="0" noProof="0">
                <a:ln>
                  <a:noFill/>
                </a:ln>
                <a:solidFill>
                  <a:prstClr val="white">
                    <a:tint val="75000"/>
                  </a:prstClr>
                </a:solidFill>
                <a:effectLst/>
                <a:uLnTx/>
                <a:uFillTx/>
                <a:latin typeface="Calibri"/>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כ"ה/אייר/תשע"ו</a:t>
            </a:fld>
            <a:endParaRPr kumimoji="0" lang="he-IL" sz="1200" b="0" i="0" u="none" strike="noStrike" kern="1200" cap="none" spc="0" normalizeH="0" baseline="0" noProof="0">
              <a:ln>
                <a:noFill/>
              </a:ln>
              <a:solidFill>
                <a:prstClr val="white">
                  <a:tint val="75000"/>
                </a:prstClr>
              </a:solidFill>
              <a:effectLst/>
              <a:uLnTx/>
              <a:uFillTx/>
              <a:latin typeface="Calibri"/>
              <a:ea typeface="+mn-ea"/>
              <a:cs typeface="Arial" panose="020B0604020202020204" pitchFamily="34" charset="0"/>
            </a:endParaRPr>
          </a:p>
        </p:txBody>
      </p:sp>
      <p:sp>
        <p:nvSpPr>
          <p:cNvPr id="6" name="Footer Placeholder 4"/>
          <p:cNvSpPr>
            <a:spLocks noGrp="1"/>
          </p:cNvSpPr>
          <p:nvPr>
            <p:ph type="ftr" sz="quarter" idx="11"/>
          </p:nvPr>
        </p:nvSpPr>
        <p:spPr/>
        <p:txBody>
          <a:bodyPr/>
          <a:lstStyle>
            <a:lvl1pPr>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white">
                  <a:tint val="75000"/>
                </a:prstClr>
              </a:solidFill>
              <a:effectLst/>
              <a:uLnTx/>
              <a:uFillTx/>
              <a:latin typeface="Calibri"/>
              <a:ea typeface="+mn-ea"/>
              <a:cs typeface="Arial" panose="020B0604020202020204" pitchFamily="34" charset="0"/>
            </a:endParaRPr>
          </a:p>
        </p:txBody>
      </p:sp>
      <p:sp>
        <p:nvSpPr>
          <p:cNvPr id="7" name="Slide Number Placeholder 5"/>
          <p:cNvSpPr>
            <a:spLocks noGrp="1"/>
          </p:cNvSpPr>
          <p:nvPr>
            <p:ph type="sldNum" sz="quarter" idx="12"/>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7EE4543C-D7EB-4E65-B131-1863DCB2E725}" type="slidenum">
              <a:rPr kumimoji="0" lang="he-IL" altLang="he-IL"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he-IL" altLang="he-IL"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417742961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he-IL"/>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7" name="Date Placeholder 3"/>
          <p:cNvSpPr>
            <a:spLocks noGrp="1"/>
          </p:cNvSpPr>
          <p:nvPr>
            <p:ph type="dt" sz="half" idx="10"/>
          </p:nvPr>
        </p:nvSpPr>
        <p:spPr/>
        <p:txBody>
          <a:bodyPr/>
          <a:lstStyle>
            <a:lvl1pPr>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fld id="{55F025C1-4C4D-459D-B091-CF4E51A93E1E}" type="datetimeFigureOut">
              <a:rPr kumimoji="0" lang="he-IL" sz="1200" b="0" i="0" u="none" strike="noStrike" kern="1200" cap="none" spc="0" normalizeH="0" baseline="0" noProof="0">
                <a:ln>
                  <a:noFill/>
                </a:ln>
                <a:solidFill>
                  <a:prstClr val="white">
                    <a:tint val="75000"/>
                  </a:prstClr>
                </a:solidFill>
                <a:effectLst/>
                <a:uLnTx/>
                <a:uFillTx/>
                <a:latin typeface="Calibri"/>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כ"ה/אייר/תשע"ו</a:t>
            </a:fld>
            <a:endParaRPr kumimoji="0" lang="he-IL" sz="1200" b="0" i="0" u="none" strike="noStrike" kern="1200" cap="none" spc="0" normalizeH="0" baseline="0" noProof="0">
              <a:ln>
                <a:noFill/>
              </a:ln>
              <a:solidFill>
                <a:prstClr val="white">
                  <a:tint val="75000"/>
                </a:prstClr>
              </a:solidFill>
              <a:effectLst/>
              <a:uLnTx/>
              <a:uFillTx/>
              <a:latin typeface="Calibri"/>
              <a:ea typeface="+mn-ea"/>
              <a:cs typeface="Arial" panose="020B0604020202020204" pitchFamily="34" charset="0"/>
            </a:endParaRPr>
          </a:p>
        </p:txBody>
      </p:sp>
      <p:sp>
        <p:nvSpPr>
          <p:cNvPr id="8" name="Footer Placeholder 4"/>
          <p:cNvSpPr>
            <a:spLocks noGrp="1"/>
          </p:cNvSpPr>
          <p:nvPr>
            <p:ph type="ftr" sz="quarter" idx="11"/>
          </p:nvPr>
        </p:nvSpPr>
        <p:spPr/>
        <p:txBody>
          <a:bodyPr/>
          <a:lstStyle>
            <a:lvl1pPr>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white">
                  <a:tint val="75000"/>
                </a:prstClr>
              </a:solidFill>
              <a:effectLst/>
              <a:uLnTx/>
              <a:uFillTx/>
              <a:latin typeface="Calibri"/>
              <a:ea typeface="+mn-ea"/>
              <a:cs typeface="Arial" panose="020B0604020202020204" pitchFamily="34" charset="0"/>
            </a:endParaRPr>
          </a:p>
        </p:txBody>
      </p:sp>
      <p:sp>
        <p:nvSpPr>
          <p:cNvPr id="9" name="Slide Number Placeholder 5"/>
          <p:cNvSpPr>
            <a:spLocks noGrp="1"/>
          </p:cNvSpPr>
          <p:nvPr>
            <p:ph type="sldNum" sz="quarter" idx="12"/>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E1892396-66CA-474B-96B3-06528FB14DFF}" type="slidenum">
              <a:rPr kumimoji="0" lang="he-IL" altLang="he-IL"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he-IL" altLang="he-IL"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68598634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Date Placeholder 3"/>
          <p:cNvSpPr>
            <a:spLocks noGrp="1"/>
          </p:cNvSpPr>
          <p:nvPr>
            <p:ph type="dt" sz="half" idx="10"/>
          </p:nvPr>
        </p:nvSpPr>
        <p:spPr/>
        <p:txBody>
          <a:bodyPr/>
          <a:lstStyle>
            <a:lvl1pPr>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fld id="{D2BA8184-7CD9-4D8C-AE90-DB7C87D4A31F}" type="datetimeFigureOut">
              <a:rPr kumimoji="0" lang="he-IL" sz="1200" b="0" i="0" u="none" strike="noStrike" kern="1200" cap="none" spc="0" normalizeH="0" baseline="0" noProof="0">
                <a:ln>
                  <a:noFill/>
                </a:ln>
                <a:solidFill>
                  <a:prstClr val="white">
                    <a:tint val="75000"/>
                  </a:prstClr>
                </a:solidFill>
                <a:effectLst/>
                <a:uLnTx/>
                <a:uFillTx/>
                <a:latin typeface="Calibri"/>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כ"ה/אייר/תשע"ו</a:t>
            </a:fld>
            <a:endParaRPr kumimoji="0" lang="he-IL" sz="1200" b="0" i="0" u="none" strike="noStrike" kern="1200" cap="none" spc="0" normalizeH="0" baseline="0" noProof="0">
              <a:ln>
                <a:noFill/>
              </a:ln>
              <a:solidFill>
                <a:prstClr val="white">
                  <a:tint val="75000"/>
                </a:prstClr>
              </a:solidFill>
              <a:effectLst/>
              <a:uLnTx/>
              <a:uFillTx/>
              <a:latin typeface="Calibri"/>
              <a:ea typeface="+mn-ea"/>
              <a:cs typeface="Arial" panose="020B0604020202020204" pitchFamily="34" charset="0"/>
            </a:endParaRPr>
          </a:p>
        </p:txBody>
      </p:sp>
      <p:sp>
        <p:nvSpPr>
          <p:cNvPr id="4" name="Footer Placeholder 4"/>
          <p:cNvSpPr>
            <a:spLocks noGrp="1"/>
          </p:cNvSpPr>
          <p:nvPr>
            <p:ph type="ftr" sz="quarter" idx="11"/>
          </p:nvPr>
        </p:nvSpPr>
        <p:spPr/>
        <p:txBody>
          <a:bodyPr/>
          <a:lstStyle>
            <a:lvl1pPr>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white">
                  <a:tint val="75000"/>
                </a:prstClr>
              </a:solidFill>
              <a:effectLst/>
              <a:uLnTx/>
              <a:uFillTx/>
              <a:latin typeface="Calibri"/>
              <a:ea typeface="+mn-ea"/>
              <a:cs typeface="Arial" panose="020B0604020202020204" pitchFamily="34" charset="0"/>
            </a:endParaRPr>
          </a:p>
        </p:txBody>
      </p:sp>
      <p:sp>
        <p:nvSpPr>
          <p:cNvPr id="5" name="Slide Number Placeholder 5"/>
          <p:cNvSpPr>
            <a:spLocks noGrp="1"/>
          </p:cNvSpPr>
          <p:nvPr>
            <p:ph type="sldNum" sz="quarter" idx="12"/>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5C76BC4B-1DD9-4094-8C8E-A530D22D587B}" type="slidenum">
              <a:rPr kumimoji="0" lang="he-IL" altLang="he-IL"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he-IL" altLang="he-IL"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97564473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fld id="{087DA8E0-3164-468E-B352-61731C073181}" type="datetimeFigureOut">
              <a:rPr kumimoji="0" lang="he-IL" sz="1200" b="0" i="0" u="none" strike="noStrike" kern="1200" cap="none" spc="0" normalizeH="0" baseline="0" noProof="0">
                <a:ln>
                  <a:noFill/>
                </a:ln>
                <a:solidFill>
                  <a:prstClr val="white">
                    <a:tint val="75000"/>
                  </a:prstClr>
                </a:solidFill>
                <a:effectLst/>
                <a:uLnTx/>
                <a:uFillTx/>
                <a:latin typeface="Calibri"/>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כ"ה/אייר/תשע"ו</a:t>
            </a:fld>
            <a:endParaRPr kumimoji="0" lang="he-IL" sz="1200" b="0" i="0" u="none" strike="noStrike" kern="1200" cap="none" spc="0" normalizeH="0" baseline="0" noProof="0">
              <a:ln>
                <a:noFill/>
              </a:ln>
              <a:solidFill>
                <a:prstClr val="white">
                  <a:tint val="75000"/>
                </a:prstClr>
              </a:solidFill>
              <a:effectLst/>
              <a:uLnTx/>
              <a:uFillTx/>
              <a:latin typeface="Calibri"/>
              <a:ea typeface="+mn-ea"/>
              <a:cs typeface="Arial" panose="020B0604020202020204" pitchFamily="34" charset="0"/>
            </a:endParaRPr>
          </a:p>
        </p:txBody>
      </p:sp>
      <p:sp>
        <p:nvSpPr>
          <p:cNvPr id="3" name="Footer Placeholder 4"/>
          <p:cNvSpPr>
            <a:spLocks noGrp="1"/>
          </p:cNvSpPr>
          <p:nvPr>
            <p:ph type="ftr" sz="quarter" idx="11"/>
          </p:nvPr>
        </p:nvSpPr>
        <p:spPr/>
        <p:txBody>
          <a:bodyPr/>
          <a:lstStyle>
            <a:lvl1pPr>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white">
                  <a:tint val="75000"/>
                </a:prstClr>
              </a:solidFill>
              <a:effectLst/>
              <a:uLnTx/>
              <a:uFillTx/>
              <a:latin typeface="Calibri"/>
              <a:ea typeface="+mn-ea"/>
              <a:cs typeface="Arial" panose="020B0604020202020204" pitchFamily="34" charset="0"/>
            </a:endParaRPr>
          </a:p>
        </p:txBody>
      </p:sp>
      <p:sp>
        <p:nvSpPr>
          <p:cNvPr id="4" name="Slide Number Placeholder 5"/>
          <p:cNvSpPr>
            <a:spLocks noGrp="1"/>
          </p:cNvSpPr>
          <p:nvPr>
            <p:ph type="sldNum" sz="quarter" idx="12"/>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85557638-008F-4BBE-943F-E26305D24681}" type="slidenum">
              <a:rPr kumimoji="0" lang="he-IL" altLang="he-IL"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he-IL" altLang="he-IL"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45488010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he-IL"/>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fld id="{BE332898-96CA-4BB9-BD25-5E7FABA2D534}" type="datetimeFigureOut">
              <a:rPr kumimoji="0" lang="he-IL" sz="1200" b="0" i="0" u="none" strike="noStrike" kern="1200" cap="none" spc="0" normalizeH="0" baseline="0" noProof="0">
                <a:ln>
                  <a:noFill/>
                </a:ln>
                <a:solidFill>
                  <a:prstClr val="white">
                    <a:tint val="75000"/>
                  </a:prstClr>
                </a:solidFill>
                <a:effectLst/>
                <a:uLnTx/>
                <a:uFillTx/>
                <a:latin typeface="Calibri"/>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כ"ה/אייר/תשע"ו</a:t>
            </a:fld>
            <a:endParaRPr kumimoji="0" lang="he-IL" sz="1200" b="0" i="0" u="none" strike="noStrike" kern="1200" cap="none" spc="0" normalizeH="0" baseline="0" noProof="0">
              <a:ln>
                <a:noFill/>
              </a:ln>
              <a:solidFill>
                <a:prstClr val="white">
                  <a:tint val="75000"/>
                </a:prstClr>
              </a:solidFill>
              <a:effectLst/>
              <a:uLnTx/>
              <a:uFillTx/>
              <a:latin typeface="Calibri"/>
              <a:ea typeface="+mn-ea"/>
              <a:cs typeface="Arial" panose="020B0604020202020204" pitchFamily="34" charset="0"/>
            </a:endParaRPr>
          </a:p>
        </p:txBody>
      </p:sp>
      <p:sp>
        <p:nvSpPr>
          <p:cNvPr id="6" name="Footer Placeholder 4"/>
          <p:cNvSpPr>
            <a:spLocks noGrp="1"/>
          </p:cNvSpPr>
          <p:nvPr>
            <p:ph type="ftr" sz="quarter" idx="11"/>
          </p:nvPr>
        </p:nvSpPr>
        <p:spPr/>
        <p:txBody>
          <a:bodyPr/>
          <a:lstStyle>
            <a:lvl1pPr>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white">
                  <a:tint val="75000"/>
                </a:prstClr>
              </a:solidFill>
              <a:effectLst/>
              <a:uLnTx/>
              <a:uFillTx/>
              <a:latin typeface="Calibri"/>
              <a:ea typeface="+mn-ea"/>
              <a:cs typeface="Arial" panose="020B0604020202020204" pitchFamily="34" charset="0"/>
            </a:endParaRPr>
          </a:p>
        </p:txBody>
      </p:sp>
      <p:sp>
        <p:nvSpPr>
          <p:cNvPr id="7" name="Slide Number Placeholder 5"/>
          <p:cNvSpPr>
            <a:spLocks noGrp="1"/>
          </p:cNvSpPr>
          <p:nvPr>
            <p:ph type="sldNum" sz="quarter" idx="12"/>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A5354E3E-9E20-45E1-9545-C69846078057}" type="slidenum">
              <a:rPr kumimoji="0" lang="he-IL" altLang="he-IL"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he-IL" altLang="he-IL"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07099644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he-IL"/>
          </a:p>
        </p:txBody>
      </p:sp>
      <p:sp>
        <p:nvSpPr>
          <p:cNvPr id="3" name="Picture Placeholder 2"/>
          <p:cNvSpPr>
            <a:spLocks noGrp="1"/>
          </p:cNvSpPr>
          <p:nvPr>
            <p:ph type="pic" idx="1"/>
          </p:nvPr>
        </p:nvSpPr>
        <p:spPr>
          <a:xfrm>
            <a:off x="1792288" y="612775"/>
            <a:ext cx="5486400" cy="4114800"/>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he-IL"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fld id="{C3390E38-39F4-4BC0-A1DC-BFCB3BDD6440}" type="datetimeFigureOut">
              <a:rPr kumimoji="0" lang="he-IL" sz="1200" b="0" i="0" u="none" strike="noStrike" kern="1200" cap="none" spc="0" normalizeH="0" baseline="0" noProof="0">
                <a:ln>
                  <a:noFill/>
                </a:ln>
                <a:solidFill>
                  <a:prstClr val="white">
                    <a:tint val="75000"/>
                  </a:prstClr>
                </a:solidFill>
                <a:effectLst/>
                <a:uLnTx/>
                <a:uFillTx/>
                <a:latin typeface="Calibri"/>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כ"ה/אייר/תשע"ו</a:t>
            </a:fld>
            <a:endParaRPr kumimoji="0" lang="he-IL" sz="1200" b="0" i="0" u="none" strike="noStrike" kern="1200" cap="none" spc="0" normalizeH="0" baseline="0" noProof="0">
              <a:ln>
                <a:noFill/>
              </a:ln>
              <a:solidFill>
                <a:prstClr val="white">
                  <a:tint val="75000"/>
                </a:prstClr>
              </a:solidFill>
              <a:effectLst/>
              <a:uLnTx/>
              <a:uFillTx/>
              <a:latin typeface="Calibri"/>
              <a:ea typeface="+mn-ea"/>
              <a:cs typeface="Arial" panose="020B0604020202020204" pitchFamily="34" charset="0"/>
            </a:endParaRPr>
          </a:p>
        </p:txBody>
      </p:sp>
      <p:sp>
        <p:nvSpPr>
          <p:cNvPr id="6" name="Footer Placeholder 4"/>
          <p:cNvSpPr>
            <a:spLocks noGrp="1"/>
          </p:cNvSpPr>
          <p:nvPr>
            <p:ph type="ftr" sz="quarter" idx="11"/>
          </p:nvPr>
        </p:nvSpPr>
        <p:spPr/>
        <p:txBody>
          <a:bodyPr/>
          <a:lstStyle>
            <a:lvl1pPr>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white">
                  <a:tint val="75000"/>
                </a:prstClr>
              </a:solidFill>
              <a:effectLst/>
              <a:uLnTx/>
              <a:uFillTx/>
              <a:latin typeface="Calibri"/>
              <a:ea typeface="+mn-ea"/>
              <a:cs typeface="Arial" panose="020B0604020202020204" pitchFamily="34" charset="0"/>
            </a:endParaRPr>
          </a:p>
        </p:txBody>
      </p:sp>
      <p:sp>
        <p:nvSpPr>
          <p:cNvPr id="7" name="Slide Number Placeholder 5"/>
          <p:cNvSpPr>
            <a:spLocks noGrp="1"/>
          </p:cNvSpPr>
          <p:nvPr>
            <p:ph type="sldNum" sz="quarter" idx="12"/>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E84478FC-82A0-4AE9-9B6E-D2898D5B7493}" type="slidenum">
              <a:rPr kumimoji="0" lang="he-IL" altLang="he-IL"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he-IL" altLang="he-IL"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8217479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Date Placeholder 3"/>
          <p:cNvSpPr>
            <a:spLocks noGrp="1"/>
          </p:cNvSpPr>
          <p:nvPr>
            <p:ph type="dt" sz="half" idx="10"/>
          </p:nvPr>
        </p:nvSpPr>
        <p:spPr/>
        <p:txBody>
          <a:bodyPr/>
          <a:lstStyle>
            <a:lvl1pPr>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fld id="{FDDE4F8D-55B0-4DAD-80B4-25B08D7B624E}" type="datetimeFigureOut">
              <a:rPr kumimoji="0" lang="he-IL" sz="1200" b="0" i="0" u="none" strike="noStrike" kern="1200" cap="none" spc="0" normalizeH="0" baseline="0" noProof="0">
                <a:ln>
                  <a:noFill/>
                </a:ln>
                <a:solidFill>
                  <a:prstClr val="white">
                    <a:tint val="75000"/>
                  </a:prstClr>
                </a:solidFill>
                <a:effectLst/>
                <a:uLnTx/>
                <a:uFillTx/>
                <a:latin typeface="Calibri"/>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כ"ה/אייר/תשע"ו</a:t>
            </a:fld>
            <a:endParaRPr kumimoji="0" lang="he-IL" sz="1200" b="0" i="0" u="none" strike="noStrike" kern="1200" cap="none" spc="0" normalizeH="0" baseline="0" noProof="0">
              <a:ln>
                <a:noFill/>
              </a:ln>
              <a:solidFill>
                <a:prstClr val="white">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white">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2712A8B9-94D6-4EFA-9734-865067181B53}" type="slidenum">
              <a:rPr kumimoji="0" lang="he-IL" altLang="he-IL"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he-IL" altLang="he-IL"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1883690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he-IL"/>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Date Placeholder 3"/>
          <p:cNvSpPr>
            <a:spLocks noGrp="1"/>
          </p:cNvSpPr>
          <p:nvPr>
            <p:ph type="dt" sz="half" idx="10"/>
          </p:nvPr>
        </p:nvSpPr>
        <p:spPr/>
        <p:txBody>
          <a:bodyPr/>
          <a:lstStyle>
            <a:lvl1pPr>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fld id="{DDF6F5A7-4D39-4FA4-B34B-02519C1444EE}" type="datetimeFigureOut">
              <a:rPr kumimoji="0" lang="he-IL" sz="1200" b="0" i="0" u="none" strike="noStrike" kern="1200" cap="none" spc="0" normalizeH="0" baseline="0" noProof="0">
                <a:ln>
                  <a:noFill/>
                </a:ln>
                <a:solidFill>
                  <a:prstClr val="white">
                    <a:tint val="75000"/>
                  </a:prstClr>
                </a:solidFill>
                <a:effectLst/>
                <a:uLnTx/>
                <a:uFillTx/>
                <a:latin typeface="Calibri"/>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כ"ה/אייר/תשע"ו</a:t>
            </a:fld>
            <a:endParaRPr kumimoji="0" lang="he-IL" sz="1200" b="0" i="0" u="none" strike="noStrike" kern="1200" cap="none" spc="0" normalizeH="0" baseline="0" noProof="0">
              <a:ln>
                <a:noFill/>
              </a:ln>
              <a:solidFill>
                <a:prstClr val="white">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white">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B94CBE7C-BFA4-40C7-A5A9-3C52AEDC0455}" type="slidenum">
              <a:rPr kumimoji="0" lang="he-IL" altLang="he-IL"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he-IL" altLang="he-IL"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37180293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he-IL"/>
          </a:p>
        </p:txBody>
      </p:sp>
      <p:sp>
        <p:nvSpPr>
          <p:cNvPr id="3" name="Table Placeholder 2"/>
          <p:cNvSpPr>
            <a:spLocks noGrp="1"/>
          </p:cNvSpPr>
          <p:nvPr>
            <p:ph type="tbl" idx="1"/>
          </p:nvPr>
        </p:nvSpPr>
        <p:spPr>
          <a:xfrm>
            <a:off x="457200" y="1600200"/>
            <a:ext cx="8229600" cy="4525963"/>
          </a:xfrm>
        </p:spPr>
        <p:txBody>
          <a:bodyPr/>
          <a:lstStyle/>
          <a:p>
            <a:pPr lvl="0"/>
            <a:endParaRPr lang="he-IL" noProof="0" smtClean="0"/>
          </a:p>
        </p:txBody>
      </p:sp>
      <p:sp>
        <p:nvSpPr>
          <p:cNvPr id="4" name="Rectangle 4"/>
          <p:cNvSpPr>
            <a:spLocks noGrp="1" noChangeArrowheads="1"/>
          </p:cNvSpPr>
          <p:nvPr>
            <p:ph type="dt" sz="half" idx="10"/>
          </p:nvPr>
        </p:nvSpPr>
        <p:spPr/>
        <p:txBody>
          <a:bodyPr/>
          <a:lstStyle>
            <a:lvl1pPr>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tint val="75000"/>
                </a:prstClr>
              </a:solidFill>
              <a:effectLst/>
              <a:uLnTx/>
              <a:uFillTx/>
              <a:latin typeface="Calibri"/>
              <a:ea typeface="+mn-ea"/>
              <a:cs typeface="+mn-cs"/>
            </a:endParaRPr>
          </a:p>
        </p:txBody>
      </p:sp>
      <p:sp>
        <p:nvSpPr>
          <p:cNvPr id="5" name="Rectangle 5"/>
          <p:cNvSpPr>
            <a:spLocks noGrp="1" noChangeArrowheads="1"/>
          </p:cNvSpPr>
          <p:nvPr>
            <p:ph type="ftr" sz="quarter" idx="11"/>
          </p:nvPr>
        </p:nvSpPr>
        <p:spPr/>
        <p:txBody>
          <a:bodyPr/>
          <a:lstStyle>
            <a:lvl1pPr>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tint val="75000"/>
                </a:prstClr>
              </a:solidFill>
              <a:effectLst/>
              <a:uLnTx/>
              <a:uFillTx/>
              <a:latin typeface="Calibri"/>
              <a:ea typeface="+mn-ea"/>
              <a:cs typeface="+mn-cs"/>
            </a:endParaRPr>
          </a:p>
        </p:txBody>
      </p:sp>
      <p:sp>
        <p:nvSpPr>
          <p:cNvPr id="6" name="Rectangle 6"/>
          <p:cNvSpPr>
            <a:spLocks noGrp="1" noChangeArrowheads="1"/>
          </p:cNvSpPr>
          <p:nvPr>
            <p:ph type="sldNum" sz="quarter" idx="12"/>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93F3D631-E37D-4A23-B345-AC2E7B3E68EB}" type="slidenum">
              <a:rPr kumimoji="0" lang="he-IL" altLang="he-IL"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en-US" altLang="he-IL"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62173384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9DBF17F9-723C-4F08-9148-BC8AF22177A8}" type="datetimeFigureOut">
              <a:rPr kumimoji="0" lang="he-IL" sz="1200" b="0"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כ"ה/אייר/תשע"ו</a:t>
            </a:fld>
            <a:endParaRPr kumimoji="0" lang="he-IL"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F85B906-F293-43B9-B3AC-0D10FDDCDBA8}" type="slidenum">
              <a:rPr kumimoji="0" lang="he-IL" sz="1400" b="1"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400" b="1"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448787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9DBF17F9-723C-4F08-9148-BC8AF22177A8}" type="datetimeFigureOut">
              <a:rPr kumimoji="0" lang="he-IL" sz="1200" b="0"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כ"ה/אייר/תשע"ו</a:t>
            </a:fld>
            <a:endParaRPr kumimoji="0" lang="he-IL"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F85B906-F293-43B9-B3AC-0D10FDDCDBA8}" type="slidenum">
              <a:rPr kumimoji="0" lang="he-IL" sz="1400" b="1"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400" b="1"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Tree>
    <p:extLst>
      <p:ext uri="{BB962C8B-B14F-4D97-AF65-F5344CB8AC3E}">
        <p14:creationId xmlns:p14="http://schemas.microsoft.com/office/powerpoint/2010/main" val="147348599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9DBF17F9-723C-4F08-9148-BC8AF22177A8}" type="datetimeFigureOut">
              <a:rPr kumimoji="0" lang="he-IL" sz="1200" b="0"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כ"ה/אייר/תשע"ו</a:t>
            </a:fld>
            <a:endParaRPr kumimoji="0" lang="he-IL"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F85B906-F293-43B9-B3AC-0D10FDDCDBA8}" type="slidenum">
              <a:rPr kumimoji="0" lang="he-IL" sz="1400" b="1"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400" b="1"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952590"/>
      </p:ext>
    </p:extLst>
  </p:cSld>
  <p:clrMapOvr>
    <a:overrideClrMapping bg1="dk1" tx1="lt1" bg2="dk2" tx2="lt2" accent1="accent1" accent2="accent2" accent3="accent3" accent4="accent4" accent5="accent5" accent6="accent6" hlink="hlink" folHlink="folHlink"/>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9DBF17F9-723C-4F08-9148-BC8AF22177A8}" type="datetimeFigureOut">
              <a:rPr kumimoji="0" lang="he-IL" sz="1200" b="0"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כ"ה/אייר/תשע"ו</a:t>
            </a:fld>
            <a:endParaRPr kumimoji="0" lang="he-IL"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6" name="Footer Placeholder 5"/>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7" name="Slide Number Placeholder 6"/>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F85B906-F293-43B9-B3AC-0D10FDDCDBA8}" type="slidenum">
              <a:rPr kumimoji="0" lang="he-IL" sz="1400" b="1"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400" b="1"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Tree>
    <p:extLst>
      <p:ext uri="{BB962C8B-B14F-4D97-AF65-F5344CB8AC3E}">
        <p14:creationId xmlns:p14="http://schemas.microsoft.com/office/powerpoint/2010/main" val="315437658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9DBF17F9-723C-4F08-9148-BC8AF22177A8}" type="datetimeFigureOut">
              <a:rPr kumimoji="0" lang="he-IL" sz="1200" b="0"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כ"ה/אייר/תשע"ו</a:t>
            </a:fld>
            <a:endParaRPr kumimoji="0" lang="he-IL"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8" name="Footer Placeholder 7"/>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9" name="Slide Number Placeholder 8"/>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F85B906-F293-43B9-B3AC-0D10FDDCDBA8}" type="slidenum">
              <a:rPr kumimoji="0" lang="he-IL" sz="1400" b="1"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400" b="1"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521999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9DBF17F9-723C-4F08-9148-BC8AF22177A8}" type="datetimeFigureOut">
              <a:rPr kumimoji="0" lang="he-IL" sz="1200" b="0"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כ"ה/אייר/תשע"ו</a:t>
            </a:fld>
            <a:endParaRPr kumimoji="0" lang="he-IL"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4" name="Footer Placeholder 3"/>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5" name="Slide Number Placeholder 4"/>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F85B906-F293-43B9-B3AC-0D10FDDCDBA8}" type="slidenum">
              <a:rPr kumimoji="0" lang="he-IL" sz="1400" b="1"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400" b="1"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Tree>
    <p:extLst>
      <p:ext uri="{BB962C8B-B14F-4D97-AF65-F5344CB8AC3E}">
        <p14:creationId xmlns:p14="http://schemas.microsoft.com/office/powerpoint/2010/main" val="421857754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9DBF17F9-723C-4F08-9148-BC8AF22177A8}" type="datetimeFigureOut">
              <a:rPr kumimoji="0" lang="he-IL" sz="1200" b="0"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כ"ה/אייר/תשע"ו</a:t>
            </a:fld>
            <a:endParaRPr kumimoji="0" lang="he-IL"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3" name="Footer Placeholder 2"/>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4" name="Slide Number Placeholder 3"/>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F85B906-F293-43B9-B3AC-0D10FDDCDBA8}" type="slidenum">
              <a:rPr kumimoji="0" lang="he-IL" sz="1400" b="1"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400" b="1"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Tree>
    <p:extLst>
      <p:ext uri="{BB962C8B-B14F-4D97-AF65-F5344CB8AC3E}">
        <p14:creationId xmlns:p14="http://schemas.microsoft.com/office/powerpoint/2010/main" val="139085916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9DBF17F9-723C-4F08-9148-BC8AF22177A8}" type="datetimeFigureOut">
              <a:rPr kumimoji="0" lang="he-IL" sz="1200" b="0"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כ"ה/אייר/תשע"ו</a:t>
            </a:fld>
            <a:endParaRPr kumimoji="0" lang="he-IL"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6" name="Footer Placeholder 5"/>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7" name="Slide Number Placeholder 6"/>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F85B906-F293-43B9-B3AC-0D10FDDCDBA8}" type="slidenum">
              <a:rPr kumimoji="0" lang="he-IL" sz="1400" b="1"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400" b="1"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712208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9DBF17F9-723C-4F08-9148-BC8AF22177A8}" type="datetimeFigureOut">
              <a:rPr kumimoji="0" lang="he-IL" sz="1200" b="0"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כ"ה/אייר/תשע"ו</a:t>
            </a:fld>
            <a:endParaRPr kumimoji="0" lang="he-IL"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6" name="Footer Placeholder 5"/>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7" name="Slide Number Placeholder 6"/>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F85B906-F293-43B9-B3AC-0D10FDDCDBA8}" type="slidenum">
              <a:rPr kumimoji="0" lang="he-IL" sz="1400" b="1"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400" b="1"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Tree>
    <p:extLst>
      <p:ext uri="{BB962C8B-B14F-4D97-AF65-F5344CB8AC3E}">
        <p14:creationId xmlns:p14="http://schemas.microsoft.com/office/powerpoint/2010/main" val="186132737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9DBF17F9-723C-4F08-9148-BC8AF22177A8}" type="datetimeFigureOut">
              <a:rPr kumimoji="0" lang="he-IL" sz="1200" b="0"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כ"ה/אייר/תשע"ו</a:t>
            </a:fld>
            <a:endParaRPr kumimoji="0" lang="he-IL"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F85B906-F293-43B9-B3AC-0D10FDDCDBA8}" type="slidenum">
              <a:rPr kumimoji="0" lang="he-IL" sz="1400" b="1"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400" b="1"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Tree>
    <p:extLst>
      <p:ext uri="{BB962C8B-B14F-4D97-AF65-F5344CB8AC3E}">
        <p14:creationId xmlns:p14="http://schemas.microsoft.com/office/powerpoint/2010/main" val="6191189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9DBF17F9-723C-4F08-9148-BC8AF22177A8}" type="datetimeFigureOut">
              <a:rPr kumimoji="0" lang="he-IL" sz="1200" b="0"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כ"ה/אייר/תשע"ו</a:t>
            </a:fld>
            <a:endParaRPr kumimoji="0" lang="he-IL"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F85B906-F293-43B9-B3AC-0D10FDDCDBA8}" type="slidenum">
              <a:rPr kumimoji="0" lang="he-IL" sz="1400" b="1"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400" b="1"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Tree>
    <p:extLst>
      <p:ext uri="{BB962C8B-B14F-4D97-AF65-F5344CB8AC3E}">
        <p14:creationId xmlns:p14="http://schemas.microsoft.com/office/powerpoint/2010/main" val="172090320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lstStyle>
            <a:lvl1pPr>
              <a:lnSpc>
                <a:spcPct val="100000"/>
              </a:lnSpc>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5" name="Footer Placeholder 4"/>
          <p:cNvSpPr>
            <a:spLocks noGrp="1"/>
          </p:cNvSpPr>
          <p:nvPr>
            <p:ph type="ftr" sz="quarter" idx="11"/>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6E5692AC-BDA5-46F3-94F7-89E921D44BAB}" type="slidenum">
              <a:rPr kumimoji="0" lang="he-IL"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en-US"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7273026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5" name="Footer Placeholder 4"/>
          <p:cNvSpPr>
            <a:spLocks noGrp="1"/>
          </p:cNvSpPr>
          <p:nvPr>
            <p:ph type="ftr" sz="quarter" idx="11"/>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C2435E82-F1BA-46DA-9243-E52E8B57853B}" type="slidenum">
              <a:rPr kumimoji="0" lang="he-IL"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en-US"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3783601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Oval 3"/>
          <p:cNvSpPr/>
          <p:nvPr/>
        </p:nvSpPr>
        <p:spPr>
          <a:xfrm>
            <a:off x="4495800" y="3924300"/>
            <a:ext cx="84138"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1"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5" name="Oval 4"/>
          <p:cNvSpPr/>
          <p:nvPr/>
        </p:nvSpPr>
        <p:spPr>
          <a:xfrm>
            <a:off x="4695825" y="3924300"/>
            <a:ext cx="84138"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1"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6" name="Oval 5"/>
          <p:cNvSpPr/>
          <p:nvPr/>
        </p:nvSpPr>
        <p:spPr>
          <a:xfrm>
            <a:off x="4297363" y="3924300"/>
            <a:ext cx="84137"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1"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2" name="Title 1"/>
          <p:cNvSpPr>
            <a:spLocks noGrp="1"/>
          </p:cNvSpPr>
          <p:nvPr>
            <p:ph type="title"/>
          </p:nvPr>
        </p:nvSpPr>
        <p:spPr>
          <a:xfrm>
            <a:off x="722313" y="1371600"/>
            <a:ext cx="7772400" cy="2505075"/>
          </a:xfrm>
        </p:spPr>
        <p:txBody>
          <a:bodyPr/>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Date Placeholder 3"/>
          <p:cNvSpPr>
            <a:spLocks noGrp="1"/>
          </p:cNvSpPr>
          <p:nvPr>
            <p:ph type="dt" sz="half" idx="10"/>
          </p:nvPr>
        </p:nvSpPr>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8" name="Footer Placeholder 4"/>
          <p:cNvSpPr>
            <a:spLocks noGrp="1"/>
          </p:cNvSpPr>
          <p:nvPr>
            <p:ph type="ftr" sz="quarter" idx="11"/>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9" name="Slide Number Placeholder 5"/>
          <p:cNvSpPr>
            <a:spLocks noGrp="1"/>
          </p:cNvSpPr>
          <p:nvPr>
            <p:ph type="sldNum" sz="quarter" idx="12"/>
          </p:nvPr>
        </p:nvSpPr>
        <p:spPr/>
        <p:txBody>
          <a:bodyPr/>
          <a:lstStyle>
            <a:lvl1pPr>
              <a:defRPr smtClean="0"/>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DEB2186D-8E29-4126-B72A-E7615A49E5DD}" type="slidenum">
              <a:rPr kumimoji="0" lang="he-IL"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en-US"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3743841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4"/>
          </p:nvPr>
        </p:nvSpPr>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6" name="Footer Placeholder 4"/>
          <p:cNvSpPr>
            <a:spLocks noGrp="1"/>
          </p:cNvSpPr>
          <p:nvPr>
            <p:ph type="ftr" sz="quarter" idx="15"/>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7" name="Slide Number Placeholder 5"/>
          <p:cNvSpPr>
            <a:spLocks noGrp="1"/>
          </p:cNvSpPr>
          <p:nvPr>
            <p:ph type="sldNum" sz="quarter" idx="16"/>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E1102F44-7620-4EF3-9710-9086F6E54243}" type="slidenum">
              <a:rPr kumimoji="0" lang="he-IL"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en-US"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1431589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5"/>
          </p:nvPr>
        </p:nvSpPr>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8" name="Footer Placeholder 4"/>
          <p:cNvSpPr>
            <a:spLocks noGrp="1"/>
          </p:cNvSpPr>
          <p:nvPr>
            <p:ph type="ftr" sz="quarter" idx="16"/>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9" name="Slide Number Placeholder 5"/>
          <p:cNvSpPr>
            <a:spLocks noGrp="1"/>
          </p:cNvSpPr>
          <p:nvPr>
            <p:ph type="sldNum" sz="quarter" idx="17"/>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511CFE0A-FAFA-4AC6-AA5D-6D5B04652E1C}" type="slidenum">
              <a:rPr kumimoji="0" lang="he-IL"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en-US"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endParaRPr>
          </a:p>
        </p:txBody>
      </p:sp>
    </p:spTree>
    <p:extLst>
      <p:ext uri="{BB962C8B-B14F-4D97-AF65-F5344CB8AC3E}">
        <p14:creationId xmlns:p14="http://schemas.microsoft.com/office/powerpoint/2010/main" val="6762017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4" name="Footer Placeholder 4"/>
          <p:cNvSpPr>
            <a:spLocks noGrp="1"/>
          </p:cNvSpPr>
          <p:nvPr>
            <p:ph type="ftr" sz="quarter" idx="11"/>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5" name="Slide Number Placeholder 5"/>
          <p:cNvSpPr>
            <a:spLocks noGrp="1"/>
          </p:cNvSpPr>
          <p:nvPr>
            <p:ph type="sldNum" sz="quarter" idx="12"/>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7D8C4001-0D2E-4BBB-9220-1DE78F50C244}" type="slidenum">
              <a:rPr kumimoji="0" lang="he-IL"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en-US"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09147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3" name="Footer Placeholder 4"/>
          <p:cNvSpPr>
            <a:spLocks noGrp="1"/>
          </p:cNvSpPr>
          <p:nvPr>
            <p:ph type="ftr" sz="quarter" idx="11"/>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4" name="Slide Number Placeholder 5"/>
          <p:cNvSpPr>
            <a:spLocks noGrp="1"/>
          </p:cNvSpPr>
          <p:nvPr>
            <p:ph type="sldNum" sz="quarter" idx="12"/>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A000D56C-3620-44FD-8C8A-E94160283E41}" type="slidenum">
              <a:rPr kumimoji="0" lang="he-IL"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en-US"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1780044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6" name="Footer Placeholder 4"/>
          <p:cNvSpPr>
            <a:spLocks noGrp="1"/>
          </p:cNvSpPr>
          <p:nvPr>
            <p:ph type="ftr" sz="quarter" idx="11"/>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7" name="Slide Number Placeholder 5"/>
          <p:cNvSpPr>
            <a:spLocks noGrp="1"/>
          </p:cNvSpPr>
          <p:nvPr>
            <p:ph type="sldNum" sz="quarter" idx="12"/>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3765414C-8CB1-4023-BD09-5B28CAF6B577}" type="slidenum">
              <a:rPr kumimoji="0" lang="he-IL"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en-US"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endParaRPr>
          </a:p>
        </p:txBody>
      </p:sp>
    </p:spTree>
    <p:extLst>
      <p:ext uri="{BB962C8B-B14F-4D97-AF65-F5344CB8AC3E}">
        <p14:creationId xmlns:p14="http://schemas.microsoft.com/office/powerpoint/2010/main" val="77048218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rtlCol="0">
            <a:norm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6" name="Footer Placeholder 4"/>
          <p:cNvSpPr>
            <a:spLocks noGrp="1"/>
          </p:cNvSpPr>
          <p:nvPr>
            <p:ph type="ftr" sz="quarter" idx="11"/>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7" name="Slide Number Placeholder 5"/>
          <p:cNvSpPr>
            <a:spLocks noGrp="1"/>
          </p:cNvSpPr>
          <p:nvPr>
            <p:ph type="sldNum" sz="quarter" idx="12"/>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B09A4E13-3737-45D8-98D9-7C4FD125A505}" type="slidenum">
              <a:rPr kumimoji="0" lang="he-IL"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en-US"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0142242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5" name="Footer Placeholder 4"/>
          <p:cNvSpPr>
            <a:spLocks noGrp="1"/>
          </p:cNvSpPr>
          <p:nvPr>
            <p:ph type="ftr" sz="quarter" idx="11"/>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1C8289A4-262C-4C66-B81F-C01E27959900}" type="slidenum">
              <a:rPr kumimoji="0" lang="he-IL"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en-US"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8419149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5" name="Footer Placeholder 4"/>
          <p:cNvSpPr>
            <a:spLocks noGrp="1"/>
          </p:cNvSpPr>
          <p:nvPr>
            <p:ph type="ftr" sz="quarter" idx="11"/>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744AFFC6-1E92-4443-A3F6-488FEBF0309D}" type="slidenum">
              <a:rPr kumimoji="0" lang="he-IL"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en-US"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3950989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lstStyle>
            <a:lvl1pPr>
              <a:lnSpc>
                <a:spcPct val="100000"/>
              </a:lnSpc>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5" name="Footer Placeholder 4"/>
          <p:cNvSpPr>
            <a:spLocks noGrp="1"/>
          </p:cNvSpPr>
          <p:nvPr>
            <p:ph type="ftr" sz="quarter" idx="11"/>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6E5692AC-BDA5-46F3-94F7-89E921D44BAB}" type="slidenum">
              <a:rPr kumimoji="0" lang="he-IL"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en-US"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45183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5" name="Footer Placeholder 4"/>
          <p:cNvSpPr>
            <a:spLocks noGrp="1"/>
          </p:cNvSpPr>
          <p:nvPr>
            <p:ph type="ftr" sz="quarter" idx="11"/>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C2435E82-F1BA-46DA-9243-E52E8B57853B}" type="slidenum">
              <a:rPr kumimoji="0" lang="he-IL"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en-US"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1656423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Oval 3"/>
          <p:cNvSpPr/>
          <p:nvPr/>
        </p:nvSpPr>
        <p:spPr>
          <a:xfrm>
            <a:off x="4495800" y="3924300"/>
            <a:ext cx="84138"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1"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5" name="Oval 4"/>
          <p:cNvSpPr/>
          <p:nvPr/>
        </p:nvSpPr>
        <p:spPr>
          <a:xfrm>
            <a:off x="4695825" y="3924300"/>
            <a:ext cx="84138"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1"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6" name="Oval 5"/>
          <p:cNvSpPr/>
          <p:nvPr/>
        </p:nvSpPr>
        <p:spPr>
          <a:xfrm>
            <a:off x="4297363" y="3924300"/>
            <a:ext cx="84137"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1"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2" name="Title 1"/>
          <p:cNvSpPr>
            <a:spLocks noGrp="1"/>
          </p:cNvSpPr>
          <p:nvPr>
            <p:ph type="title"/>
          </p:nvPr>
        </p:nvSpPr>
        <p:spPr>
          <a:xfrm>
            <a:off x="722313" y="1371600"/>
            <a:ext cx="7772400" cy="2505075"/>
          </a:xfrm>
        </p:spPr>
        <p:txBody>
          <a:bodyPr/>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Date Placeholder 3"/>
          <p:cNvSpPr>
            <a:spLocks noGrp="1"/>
          </p:cNvSpPr>
          <p:nvPr>
            <p:ph type="dt" sz="half" idx="10"/>
          </p:nvPr>
        </p:nvSpPr>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8" name="Footer Placeholder 4"/>
          <p:cNvSpPr>
            <a:spLocks noGrp="1"/>
          </p:cNvSpPr>
          <p:nvPr>
            <p:ph type="ftr" sz="quarter" idx="11"/>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9" name="Slide Number Placeholder 5"/>
          <p:cNvSpPr>
            <a:spLocks noGrp="1"/>
          </p:cNvSpPr>
          <p:nvPr>
            <p:ph type="sldNum" sz="quarter" idx="12"/>
          </p:nvPr>
        </p:nvSpPr>
        <p:spPr/>
        <p:txBody>
          <a:bodyPr/>
          <a:lstStyle>
            <a:lvl1pPr>
              <a:defRPr smtClean="0"/>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DEB2186D-8E29-4126-B72A-E7615A49E5DD}" type="slidenum">
              <a:rPr kumimoji="0" lang="he-IL"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en-US"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8472610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4"/>
          </p:nvPr>
        </p:nvSpPr>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6" name="Footer Placeholder 4"/>
          <p:cNvSpPr>
            <a:spLocks noGrp="1"/>
          </p:cNvSpPr>
          <p:nvPr>
            <p:ph type="ftr" sz="quarter" idx="15"/>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7" name="Slide Number Placeholder 5"/>
          <p:cNvSpPr>
            <a:spLocks noGrp="1"/>
          </p:cNvSpPr>
          <p:nvPr>
            <p:ph type="sldNum" sz="quarter" idx="16"/>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E1102F44-7620-4EF3-9710-9086F6E54243}" type="slidenum">
              <a:rPr kumimoji="0" lang="he-IL"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en-US"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endParaRPr>
          </a:p>
        </p:txBody>
      </p:sp>
    </p:spTree>
    <p:extLst>
      <p:ext uri="{BB962C8B-B14F-4D97-AF65-F5344CB8AC3E}">
        <p14:creationId xmlns:p14="http://schemas.microsoft.com/office/powerpoint/2010/main" val="7196425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5"/>
          </p:nvPr>
        </p:nvSpPr>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8" name="Footer Placeholder 4"/>
          <p:cNvSpPr>
            <a:spLocks noGrp="1"/>
          </p:cNvSpPr>
          <p:nvPr>
            <p:ph type="ftr" sz="quarter" idx="16"/>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9" name="Slide Number Placeholder 5"/>
          <p:cNvSpPr>
            <a:spLocks noGrp="1"/>
          </p:cNvSpPr>
          <p:nvPr>
            <p:ph type="sldNum" sz="quarter" idx="17"/>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511CFE0A-FAFA-4AC6-AA5D-6D5B04652E1C}" type="slidenum">
              <a:rPr kumimoji="0" lang="he-IL"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en-US"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3930113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4" name="Footer Placeholder 4"/>
          <p:cNvSpPr>
            <a:spLocks noGrp="1"/>
          </p:cNvSpPr>
          <p:nvPr>
            <p:ph type="ftr" sz="quarter" idx="11"/>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5" name="Slide Number Placeholder 5"/>
          <p:cNvSpPr>
            <a:spLocks noGrp="1"/>
          </p:cNvSpPr>
          <p:nvPr>
            <p:ph type="sldNum" sz="quarter" idx="12"/>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7D8C4001-0D2E-4BBB-9220-1DE78F50C244}" type="slidenum">
              <a:rPr kumimoji="0" lang="he-IL"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en-US"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831055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3" name="Footer Placeholder 4"/>
          <p:cNvSpPr>
            <a:spLocks noGrp="1"/>
          </p:cNvSpPr>
          <p:nvPr>
            <p:ph type="ftr" sz="quarter" idx="11"/>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4" name="Slide Number Placeholder 5"/>
          <p:cNvSpPr>
            <a:spLocks noGrp="1"/>
          </p:cNvSpPr>
          <p:nvPr>
            <p:ph type="sldNum" sz="quarter" idx="12"/>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A000D56C-3620-44FD-8C8A-E94160283E41}" type="slidenum">
              <a:rPr kumimoji="0" lang="he-IL"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en-US"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0917561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6" name="Footer Placeholder 4"/>
          <p:cNvSpPr>
            <a:spLocks noGrp="1"/>
          </p:cNvSpPr>
          <p:nvPr>
            <p:ph type="ftr" sz="quarter" idx="11"/>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7" name="Slide Number Placeholder 5"/>
          <p:cNvSpPr>
            <a:spLocks noGrp="1"/>
          </p:cNvSpPr>
          <p:nvPr>
            <p:ph type="sldNum" sz="quarter" idx="12"/>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3765414C-8CB1-4023-BD09-5B28CAF6B577}" type="slidenum">
              <a:rPr kumimoji="0" lang="he-IL"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en-US"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endParaRPr>
          </a:p>
        </p:txBody>
      </p:sp>
    </p:spTree>
    <p:extLst>
      <p:ext uri="{BB962C8B-B14F-4D97-AF65-F5344CB8AC3E}">
        <p14:creationId xmlns:p14="http://schemas.microsoft.com/office/powerpoint/2010/main" val="82064045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rtlCol="0">
            <a:norm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6" name="Footer Placeholder 4"/>
          <p:cNvSpPr>
            <a:spLocks noGrp="1"/>
          </p:cNvSpPr>
          <p:nvPr>
            <p:ph type="ftr" sz="quarter" idx="11"/>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7" name="Slide Number Placeholder 5"/>
          <p:cNvSpPr>
            <a:spLocks noGrp="1"/>
          </p:cNvSpPr>
          <p:nvPr>
            <p:ph type="sldNum" sz="quarter" idx="12"/>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B09A4E13-3737-45D8-98D9-7C4FD125A505}" type="slidenum">
              <a:rPr kumimoji="0" lang="he-IL"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en-US"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5181097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5" name="Footer Placeholder 4"/>
          <p:cNvSpPr>
            <a:spLocks noGrp="1"/>
          </p:cNvSpPr>
          <p:nvPr>
            <p:ph type="ftr" sz="quarter" idx="11"/>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1C8289A4-262C-4C66-B81F-C01E27959900}" type="slidenum">
              <a:rPr kumimoji="0" lang="he-IL"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en-US"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0525429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5" name="Footer Placeholder 4"/>
          <p:cNvSpPr>
            <a:spLocks noGrp="1"/>
          </p:cNvSpPr>
          <p:nvPr>
            <p:ph type="ftr" sz="quarter" idx="11"/>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744AFFC6-1E92-4443-A3F6-488FEBF0309D}" type="slidenum">
              <a:rPr kumimoji="0" lang="he-IL"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en-US"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3672430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lstStyle>
            <a:lvl1pPr>
              <a:lnSpc>
                <a:spcPct val="100000"/>
              </a:lnSpc>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5" name="Footer Placeholder 4"/>
          <p:cNvSpPr>
            <a:spLocks noGrp="1"/>
          </p:cNvSpPr>
          <p:nvPr>
            <p:ph type="ftr" sz="quarter" idx="11"/>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6E5692AC-BDA5-46F3-94F7-89E921D44BAB}" type="slidenum">
              <a:rPr kumimoji="0" lang="he-IL"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en-US"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3528600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5" name="Footer Placeholder 4"/>
          <p:cNvSpPr>
            <a:spLocks noGrp="1"/>
          </p:cNvSpPr>
          <p:nvPr>
            <p:ph type="ftr" sz="quarter" idx="11"/>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C2435E82-F1BA-46DA-9243-E52E8B57853B}" type="slidenum">
              <a:rPr kumimoji="0" lang="he-IL"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en-US"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endParaRPr>
          </a:p>
        </p:txBody>
      </p:sp>
    </p:spTree>
    <p:extLst>
      <p:ext uri="{BB962C8B-B14F-4D97-AF65-F5344CB8AC3E}">
        <p14:creationId xmlns:p14="http://schemas.microsoft.com/office/powerpoint/2010/main" val="63257912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Oval 3"/>
          <p:cNvSpPr/>
          <p:nvPr/>
        </p:nvSpPr>
        <p:spPr>
          <a:xfrm>
            <a:off x="4495800" y="3924300"/>
            <a:ext cx="84138"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1"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5" name="Oval 4"/>
          <p:cNvSpPr/>
          <p:nvPr/>
        </p:nvSpPr>
        <p:spPr>
          <a:xfrm>
            <a:off x="4695825" y="3924300"/>
            <a:ext cx="84138"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1"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6" name="Oval 5"/>
          <p:cNvSpPr/>
          <p:nvPr/>
        </p:nvSpPr>
        <p:spPr>
          <a:xfrm>
            <a:off x="4297363" y="3924300"/>
            <a:ext cx="84137"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1"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2" name="Title 1"/>
          <p:cNvSpPr>
            <a:spLocks noGrp="1"/>
          </p:cNvSpPr>
          <p:nvPr>
            <p:ph type="title"/>
          </p:nvPr>
        </p:nvSpPr>
        <p:spPr>
          <a:xfrm>
            <a:off x="722313" y="1371600"/>
            <a:ext cx="7772400" cy="2505075"/>
          </a:xfrm>
        </p:spPr>
        <p:txBody>
          <a:bodyPr/>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Date Placeholder 3"/>
          <p:cNvSpPr>
            <a:spLocks noGrp="1"/>
          </p:cNvSpPr>
          <p:nvPr>
            <p:ph type="dt" sz="half" idx="10"/>
          </p:nvPr>
        </p:nvSpPr>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8" name="Footer Placeholder 4"/>
          <p:cNvSpPr>
            <a:spLocks noGrp="1"/>
          </p:cNvSpPr>
          <p:nvPr>
            <p:ph type="ftr" sz="quarter" idx="11"/>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9" name="Slide Number Placeholder 5"/>
          <p:cNvSpPr>
            <a:spLocks noGrp="1"/>
          </p:cNvSpPr>
          <p:nvPr>
            <p:ph type="sldNum" sz="quarter" idx="12"/>
          </p:nvPr>
        </p:nvSpPr>
        <p:spPr/>
        <p:txBody>
          <a:bodyPr/>
          <a:lstStyle>
            <a:lvl1pPr>
              <a:defRPr smtClean="0"/>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DEB2186D-8E29-4126-B72A-E7615A49E5DD}" type="slidenum">
              <a:rPr kumimoji="0" lang="he-IL"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en-US"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9362657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4"/>
          </p:nvPr>
        </p:nvSpPr>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6" name="Footer Placeholder 4"/>
          <p:cNvSpPr>
            <a:spLocks noGrp="1"/>
          </p:cNvSpPr>
          <p:nvPr>
            <p:ph type="ftr" sz="quarter" idx="15"/>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7" name="Slide Number Placeholder 5"/>
          <p:cNvSpPr>
            <a:spLocks noGrp="1"/>
          </p:cNvSpPr>
          <p:nvPr>
            <p:ph type="sldNum" sz="quarter" idx="16"/>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E1102F44-7620-4EF3-9710-9086F6E54243}" type="slidenum">
              <a:rPr kumimoji="0" lang="he-IL"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en-US"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5472808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5"/>
          </p:nvPr>
        </p:nvSpPr>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8" name="Footer Placeholder 4"/>
          <p:cNvSpPr>
            <a:spLocks noGrp="1"/>
          </p:cNvSpPr>
          <p:nvPr>
            <p:ph type="ftr" sz="quarter" idx="16"/>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9" name="Slide Number Placeholder 5"/>
          <p:cNvSpPr>
            <a:spLocks noGrp="1"/>
          </p:cNvSpPr>
          <p:nvPr>
            <p:ph type="sldNum" sz="quarter" idx="17"/>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511CFE0A-FAFA-4AC6-AA5D-6D5B04652E1C}" type="slidenum">
              <a:rPr kumimoji="0" lang="he-IL"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en-US"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4614819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4" name="Footer Placeholder 4"/>
          <p:cNvSpPr>
            <a:spLocks noGrp="1"/>
          </p:cNvSpPr>
          <p:nvPr>
            <p:ph type="ftr" sz="quarter" idx="11"/>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5" name="Slide Number Placeholder 5"/>
          <p:cNvSpPr>
            <a:spLocks noGrp="1"/>
          </p:cNvSpPr>
          <p:nvPr>
            <p:ph type="sldNum" sz="quarter" idx="12"/>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7D8C4001-0D2E-4BBB-9220-1DE78F50C244}" type="slidenum">
              <a:rPr kumimoji="0" lang="he-IL"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en-US"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3020601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3" name="Footer Placeholder 4"/>
          <p:cNvSpPr>
            <a:spLocks noGrp="1"/>
          </p:cNvSpPr>
          <p:nvPr>
            <p:ph type="ftr" sz="quarter" idx="11"/>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4" name="Slide Number Placeholder 5"/>
          <p:cNvSpPr>
            <a:spLocks noGrp="1"/>
          </p:cNvSpPr>
          <p:nvPr>
            <p:ph type="sldNum" sz="quarter" idx="12"/>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A000D56C-3620-44FD-8C8A-E94160283E41}" type="slidenum">
              <a:rPr kumimoji="0" lang="he-IL"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en-US"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0458741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6" name="Footer Placeholder 4"/>
          <p:cNvSpPr>
            <a:spLocks noGrp="1"/>
          </p:cNvSpPr>
          <p:nvPr>
            <p:ph type="ftr" sz="quarter" idx="11"/>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7" name="Slide Number Placeholder 5"/>
          <p:cNvSpPr>
            <a:spLocks noGrp="1"/>
          </p:cNvSpPr>
          <p:nvPr>
            <p:ph type="sldNum" sz="quarter" idx="12"/>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3765414C-8CB1-4023-BD09-5B28CAF6B577}" type="slidenum">
              <a:rPr kumimoji="0" lang="he-IL"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en-US"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endParaRPr>
          </a:p>
        </p:txBody>
      </p:sp>
    </p:spTree>
    <p:extLst>
      <p:ext uri="{BB962C8B-B14F-4D97-AF65-F5344CB8AC3E}">
        <p14:creationId xmlns:p14="http://schemas.microsoft.com/office/powerpoint/2010/main" val="65528828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rtlCol="0">
            <a:norm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6" name="Footer Placeholder 4"/>
          <p:cNvSpPr>
            <a:spLocks noGrp="1"/>
          </p:cNvSpPr>
          <p:nvPr>
            <p:ph type="ftr" sz="quarter" idx="11"/>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7" name="Slide Number Placeholder 5"/>
          <p:cNvSpPr>
            <a:spLocks noGrp="1"/>
          </p:cNvSpPr>
          <p:nvPr>
            <p:ph type="sldNum" sz="quarter" idx="12"/>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B09A4E13-3737-45D8-98D9-7C4FD125A505}" type="slidenum">
              <a:rPr kumimoji="0" lang="he-IL"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en-US"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42253261"/>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5" name="Footer Placeholder 4"/>
          <p:cNvSpPr>
            <a:spLocks noGrp="1"/>
          </p:cNvSpPr>
          <p:nvPr>
            <p:ph type="ftr" sz="quarter" idx="11"/>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1C8289A4-262C-4C66-B81F-C01E27959900}" type="slidenum">
              <a:rPr kumimoji="0" lang="he-IL"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en-US"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endParaRPr>
          </a:p>
        </p:txBody>
      </p:sp>
    </p:spTree>
    <p:extLst>
      <p:ext uri="{BB962C8B-B14F-4D97-AF65-F5344CB8AC3E}">
        <p14:creationId xmlns:p14="http://schemas.microsoft.com/office/powerpoint/2010/main" val="61208831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5" name="Footer Placeholder 4"/>
          <p:cNvSpPr>
            <a:spLocks noGrp="1"/>
          </p:cNvSpPr>
          <p:nvPr>
            <p:ph type="ftr" sz="quarter" idx="11"/>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744AFFC6-1E92-4443-A3F6-488FEBF0309D}" type="slidenum">
              <a:rPr kumimoji="0" lang="he-IL"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en-US"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547580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image" Target="../media/image2.jpeg"/><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theme" Target="../theme/theme6.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image" Target="../media/image3.jpe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7.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7.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image" Target="../media/image6.jpeg"/><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theme" Target="../theme/theme8.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image" Target="../media/image6.jpeg"/><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9.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image" Target="../media/image6.jpeg"/><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theme" Target="../theme/theme10.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he-IL" smtClean="0"/>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he-IL" smtClean="0"/>
              <a:t>Click to edit Master text styles</a:t>
            </a:r>
          </a:p>
          <a:p>
            <a:pPr lvl="1"/>
            <a:r>
              <a:rPr lang="en-US" altLang="he-IL" smtClean="0"/>
              <a:t>Second level</a:t>
            </a:r>
          </a:p>
          <a:p>
            <a:pPr lvl="2"/>
            <a:r>
              <a:rPr lang="en-US" altLang="he-IL" smtClean="0"/>
              <a:t>Third level</a:t>
            </a:r>
          </a:p>
          <a:p>
            <a:pPr lvl="3"/>
            <a:r>
              <a:rPr lang="en-US" altLang="he-IL" smtClean="0"/>
              <a:t>Fourth level</a:t>
            </a:r>
          </a:p>
          <a:p>
            <a:pPr lvl="4"/>
            <a:r>
              <a:rPr lang="en-US" altLang="he-IL" smtClean="0"/>
              <a:t>Fifth level</a:t>
            </a:r>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0DAA2A5-4F4E-4B12-B485-3E0D22045693}" type="datetimeFigureOut">
              <a:rPr lang="he-IL"/>
              <a:pPr>
                <a:defRPr/>
              </a:pPr>
              <a:t>כ"ה/אייר/תשע"ו</a:t>
            </a:fld>
            <a:endParaRPr lang="he-IL"/>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he-IL"/>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l">
              <a:defRPr sz="1200">
                <a:solidFill>
                  <a:srgbClr val="898989"/>
                </a:solidFill>
                <a:latin typeface="Calibri" panose="020F0502020204030204" pitchFamily="34" charset="0"/>
              </a:defRPr>
            </a:lvl1pPr>
          </a:lstStyle>
          <a:p>
            <a:fld id="{9F7615E8-373A-49D9-8A29-081C1723F994}" type="slidenum">
              <a:rPr lang="he-IL" altLang="he-IL"/>
              <a:pPr/>
              <a:t>‹#›</a:t>
            </a:fld>
            <a:endParaRPr lang="he-IL" altLang="he-I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1" eaLnBrk="0" fontAlgn="base" hangingPunct="0">
        <a:spcBef>
          <a:spcPct val="0"/>
        </a:spcBef>
        <a:spcAft>
          <a:spcPct val="0"/>
        </a:spcAft>
        <a:defRPr sz="4400" kern="1200">
          <a:solidFill>
            <a:schemeClr val="tx1"/>
          </a:solidFill>
          <a:latin typeface="+mj-lt"/>
          <a:ea typeface="+mj-ea"/>
          <a:cs typeface="+mj-cs"/>
        </a:defRPr>
      </a:lvl1pPr>
      <a:lvl2pPr algn="ctr" rtl="1" eaLnBrk="0" fontAlgn="base" hangingPunct="0">
        <a:spcBef>
          <a:spcPct val="0"/>
        </a:spcBef>
        <a:spcAft>
          <a:spcPct val="0"/>
        </a:spcAft>
        <a:defRPr sz="4400">
          <a:solidFill>
            <a:schemeClr val="tx1"/>
          </a:solidFill>
          <a:latin typeface="Calibri" pitchFamily="34" charset="0"/>
          <a:cs typeface="Times New Roman" pitchFamily="18" charset="0"/>
        </a:defRPr>
      </a:lvl2pPr>
      <a:lvl3pPr algn="ctr" rtl="1" eaLnBrk="0" fontAlgn="base" hangingPunct="0">
        <a:spcBef>
          <a:spcPct val="0"/>
        </a:spcBef>
        <a:spcAft>
          <a:spcPct val="0"/>
        </a:spcAft>
        <a:defRPr sz="4400">
          <a:solidFill>
            <a:schemeClr val="tx1"/>
          </a:solidFill>
          <a:latin typeface="Calibri" pitchFamily="34" charset="0"/>
          <a:cs typeface="Times New Roman" pitchFamily="18" charset="0"/>
        </a:defRPr>
      </a:lvl3pPr>
      <a:lvl4pPr algn="ctr" rtl="1" eaLnBrk="0" fontAlgn="base" hangingPunct="0">
        <a:spcBef>
          <a:spcPct val="0"/>
        </a:spcBef>
        <a:spcAft>
          <a:spcPct val="0"/>
        </a:spcAft>
        <a:defRPr sz="4400">
          <a:solidFill>
            <a:schemeClr val="tx1"/>
          </a:solidFill>
          <a:latin typeface="Calibri" pitchFamily="34" charset="0"/>
          <a:cs typeface="Times New Roman" pitchFamily="18" charset="0"/>
        </a:defRPr>
      </a:lvl4pPr>
      <a:lvl5pPr algn="ctr" rtl="1" eaLnBrk="0" fontAlgn="base" hangingPunct="0">
        <a:spcBef>
          <a:spcPct val="0"/>
        </a:spcBef>
        <a:spcAft>
          <a:spcPct val="0"/>
        </a:spcAft>
        <a:defRPr sz="4400">
          <a:solidFill>
            <a:schemeClr val="tx1"/>
          </a:solidFill>
          <a:latin typeface="Calibri" pitchFamily="34" charset="0"/>
          <a:cs typeface="Times New Roman" pitchFamily="18" charset="0"/>
        </a:defRPr>
      </a:lvl5pPr>
      <a:lvl6pPr marL="457200" algn="ctr" rtl="1" fontAlgn="base">
        <a:spcBef>
          <a:spcPct val="0"/>
        </a:spcBef>
        <a:spcAft>
          <a:spcPct val="0"/>
        </a:spcAft>
        <a:defRPr sz="4400">
          <a:solidFill>
            <a:schemeClr val="tx1"/>
          </a:solidFill>
          <a:latin typeface="Calibri" pitchFamily="34" charset="0"/>
          <a:cs typeface="Times New Roman" pitchFamily="18" charset="0"/>
        </a:defRPr>
      </a:lvl6pPr>
      <a:lvl7pPr marL="914400" algn="ctr" rtl="1" fontAlgn="base">
        <a:spcBef>
          <a:spcPct val="0"/>
        </a:spcBef>
        <a:spcAft>
          <a:spcPct val="0"/>
        </a:spcAft>
        <a:defRPr sz="4400">
          <a:solidFill>
            <a:schemeClr val="tx1"/>
          </a:solidFill>
          <a:latin typeface="Calibri" pitchFamily="34" charset="0"/>
          <a:cs typeface="Times New Roman" pitchFamily="18" charset="0"/>
        </a:defRPr>
      </a:lvl7pPr>
      <a:lvl8pPr marL="1371600" algn="ctr" rtl="1" fontAlgn="base">
        <a:spcBef>
          <a:spcPct val="0"/>
        </a:spcBef>
        <a:spcAft>
          <a:spcPct val="0"/>
        </a:spcAft>
        <a:defRPr sz="4400">
          <a:solidFill>
            <a:schemeClr val="tx1"/>
          </a:solidFill>
          <a:latin typeface="Calibri" pitchFamily="34" charset="0"/>
          <a:cs typeface="Times New Roman" pitchFamily="18" charset="0"/>
        </a:defRPr>
      </a:lvl8pPr>
      <a:lvl9pPr marL="1828800" algn="ctr" rtl="1" fontAlgn="base">
        <a:spcBef>
          <a:spcPct val="0"/>
        </a:spcBef>
        <a:spcAft>
          <a:spcPct val="0"/>
        </a:spcAft>
        <a:defRPr sz="4400">
          <a:solidFill>
            <a:schemeClr val="tx1"/>
          </a:solidFill>
          <a:latin typeface="Calibri" pitchFamily="34" charset="0"/>
          <a:cs typeface="Times New Roman" pitchFamily="18" charset="0"/>
        </a:defRPr>
      </a:lvl9pPr>
    </p:titleStyle>
    <p:bodyStyle>
      <a:lvl1pPr marL="342900" indent="-342900" algn="r" rtl="1"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r" rtl="1"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r" rtl="1"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23567"/>
        </a:solidFill>
        <a:effectLst/>
      </p:bgPr>
    </p:bg>
    <p:spTree>
      <p:nvGrpSpPr>
        <p:cNvPr id="1" name=""/>
        <p:cNvGrpSpPr/>
        <p:nvPr/>
      </p:nvGrpSpPr>
      <p:grpSpPr>
        <a:xfrm>
          <a:off x="0" y="0"/>
          <a:ext cx="0" cy="0"/>
          <a:chOff x="0" y="0"/>
          <a:chExt cx="0" cy="0"/>
        </a:xfrm>
      </p:grpSpPr>
      <p:pic>
        <p:nvPicPr>
          <p:cNvPr id="2050" name="Picture 10"/>
          <p:cNvPicPr>
            <a:picLocks noChangeAspect="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19063" y="6324600"/>
            <a:ext cx="1524000"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6"/>
          <p:cNvSpPr>
            <a:spLocks noChangeArrowheads="1"/>
          </p:cNvSpPr>
          <p:nvPr/>
        </p:nvSpPr>
        <p:spPr bwMode="auto">
          <a:xfrm>
            <a:off x="0" y="0"/>
            <a:ext cx="9144000" cy="990600"/>
          </a:xfrm>
          <a:prstGeom prst="rect">
            <a:avLst/>
          </a:prstGeom>
          <a:solidFill>
            <a:schemeClr val="bg1"/>
          </a:solidFill>
          <a:ln w="25400" algn="ctr">
            <a:solidFill>
              <a:schemeClr val="bg1"/>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
                <a:srgbClr val="FFFFFF"/>
              </a:buClr>
              <a:buSzTx/>
              <a:buFont typeface="Verdana" panose="020B0604030504040204" pitchFamily="34" charset="0"/>
              <a:buNone/>
              <a:tabLst/>
              <a:defRPr/>
            </a:pPr>
            <a:endParaRPr kumimoji="0" lang="he-IL" altLang="he-IL" sz="2400" b="1" i="0" u="none" strike="noStrike" kern="1200" cap="none" spc="0" normalizeH="0" baseline="0" noProof="0" smtClean="0">
              <a:ln>
                <a:noFill/>
              </a:ln>
              <a:solidFill>
                <a:srgbClr val="FFFFFF"/>
              </a:solidFill>
              <a:effectLst/>
              <a:uLnTx/>
              <a:uFillTx/>
              <a:latin typeface="Verdana" panose="020B0604030504040204" pitchFamily="34" charset="0"/>
              <a:ea typeface="+mn-ea"/>
              <a:cs typeface="Arial" panose="020B0604020202020204" pitchFamily="34" charset="0"/>
              <a:sym typeface="Verdana" panose="020B0604030504040204" pitchFamily="34" charset="0"/>
            </a:endParaRPr>
          </a:p>
        </p:txBody>
      </p:sp>
      <p:sp>
        <p:nvSpPr>
          <p:cNvPr id="2052" name="Slide Number Placeholder 5"/>
          <p:cNvSpPr txBox="1">
            <a:spLocks/>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
                <a:srgbClr val="898989"/>
              </a:buClr>
              <a:buSzTx/>
              <a:buFont typeface="Verdana" panose="020B0604030504040204" pitchFamily="34" charset="0"/>
              <a:buNone/>
              <a:tabLst/>
              <a:defRPr/>
            </a:pPr>
            <a:endParaRPr kumimoji="0" lang="he-IL" altLang="he-IL" sz="1200" b="1" i="0" u="none" strike="noStrike" kern="1200" cap="none" spc="0" normalizeH="0" baseline="0" noProof="0" smtClean="0">
              <a:ln>
                <a:noFill/>
              </a:ln>
              <a:solidFill>
                <a:srgbClr val="898989"/>
              </a:solidFill>
              <a:effectLst/>
              <a:uLnTx/>
              <a:uFillTx/>
              <a:latin typeface="Verdana" panose="020B0604030504040204" pitchFamily="34" charset="0"/>
              <a:ea typeface="+mn-ea"/>
              <a:cs typeface="Arial" panose="020B0604020202020204" pitchFamily="34" charset="0"/>
              <a:sym typeface="Verdana" panose="020B0604030504040204" pitchFamily="34" charset="0"/>
            </a:endParaRPr>
          </a:p>
        </p:txBody>
      </p:sp>
      <p:cxnSp>
        <p:nvCxnSpPr>
          <p:cNvPr id="2053" name="Straight Connector 11"/>
          <p:cNvCxnSpPr>
            <a:cxnSpLocks noChangeShapeType="1"/>
          </p:cNvCxnSpPr>
          <p:nvPr/>
        </p:nvCxnSpPr>
        <p:spPr bwMode="auto">
          <a:xfrm>
            <a:off x="0" y="6172200"/>
            <a:ext cx="9144000" cy="0"/>
          </a:xfrm>
          <a:prstGeom prst="line">
            <a:avLst/>
          </a:prstGeom>
          <a:noFill/>
          <a:ln w="9525" algn="ctr">
            <a:solidFill>
              <a:schemeClr val="bg1"/>
            </a:solidFill>
            <a:round/>
            <a:headEnd/>
            <a:tailEnd/>
          </a:ln>
          <a:extLst>
            <a:ext uri="{909E8E84-426E-40DD-AFC4-6F175D3DCCD1}">
              <a14:hiddenFill xmlns:a14="http://schemas.microsoft.com/office/drawing/2010/main">
                <a:noFill/>
              </a14:hiddenFill>
            </a:ext>
          </a:extLst>
        </p:spPr>
      </p:cxnSp>
      <p:cxnSp>
        <p:nvCxnSpPr>
          <p:cNvPr id="2054" name="Straight Connector 12"/>
          <p:cNvCxnSpPr>
            <a:cxnSpLocks noChangeShapeType="1"/>
          </p:cNvCxnSpPr>
          <p:nvPr/>
        </p:nvCxnSpPr>
        <p:spPr bwMode="auto">
          <a:xfrm>
            <a:off x="-34925" y="1016000"/>
            <a:ext cx="9220200" cy="0"/>
          </a:xfrm>
          <a:prstGeom prst="line">
            <a:avLst/>
          </a:prstGeom>
          <a:noFill/>
          <a:ln w="19050" algn="ctr">
            <a:solidFill>
              <a:srgbClr val="F8C206"/>
            </a:solidFill>
            <a:round/>
            <a:headEnd/>
            <a:tailEnd/>
          </a:ln>
          <a:extLst>
            <a:ext uri="{909E8E84-426E-40DD-AFC4-6F175D3DCCD1}">
              <a14:hiddenFill xmlns:a14="http://schemas.microsoft.com/office/drawing/2010/main">
                <a:noFill/>
              </a14:hiddenFill>
            </a:ext>
          </a:extLst>
        </p:spPr>
      </p:cxnSp>
      <p:sp>
        <p:nvSpPr>
          <p:cNvPr id="2055" name="Title Placeholder 1"/>
          <p:cNvSpPr>
            <a:spLocks noGrp="1"/>
          </p:cNvSpPr>
          <p:nvPr>
            <p:ph type="title"/>
          </p:nvPr>
        </p:nvSpPr>
        <p:spPr bwMode="auto">
          <a:xfrm>
            <a:off x="0" y="152400"/>
            <a:ext cx="9144000" cy="74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he-IL" smtClean="0"/>
              <a:t>Click to edit Master title style</a:t>
            </a:r>
          </a:p>
        </p:txBody>
      </p:sp>
      <p:sp>
        <p:nvSpPr>
          <p:cNvPr id="2056" name="Text Placeholder 2"/>
          <p:cNvSpPr>
            <a:spLocks noGrp="1"/>
          </p:cNvSpPr>
          <p:nvPr>
            <p:ph type="body" idx="1"/>
          </p:nvPr>
        </p:nvSpPr>
        <p:spPr bwMode="auto">
          <a:xfrm>
            <a:off x="457200" y="11430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he-IL" smtClean="0"/>
              <a:t>Click to edit Master text styles</a:t>
            </a:r>
          </a:p>
          <a:p>
            <a:pPr lvl="1"/>
            <a:r>
              <a:rPr lang="en-US" altLang="he-IL" smtClean="0"/>
              <a:t>Second level</a:t>
            </a:r>
          </a:p>
          <a:p>
            <a:pPr lvl="2"/>
            <a:r>
              <a:rPr lang="en-US" altLang="he-IL" smtClean="0"/>
              <a:t>Third level</a:t>
            </a:r>
          </a:p>
          <a:p>
            <a:pPr lvl="3"/>
            <a:r>
              <a:rPr lang="en-US" altLang="he-IL" smtClean="0"/>
              <a:t>Fourth level</a:t>
            </a:r>
          </a:p>
          <a:p>
            <a:pPr lvl="4"/>
            <a:r>
              <a:rPr lang="en-US" altLang="he-IL" smtClean="0"/>
              <a:t>Fifth level</a:t>
            </a:r>
          </a:p>
        </p:txBody>
      </p:sp>
    </p:spTree>
    <p:extLst>
      <p:ext uri="{BB962C8B-B14F-4D97-AF65-F5344CB8AC3E}">
        <p14:creationId xmlns:p14="http://schemas.microsoft.com/office/powerpoint/2010/main" val="31204633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ctr" rtl="0" eaLnBrk="0" fontAlgn="base" hangingPunct="0">
        <a:spcBef>
          <a:spcPct val="0"/>
        </a:spcBef>
        <a:spcAft>
          <a:spcPct val="0"/>
        </a:spcAft>
        <a:defRPr sz="3600" b="1" kern="1200">
          <a:solidFill>
            <a:srgbClr val="023567"/>
          </a:solidFill>
          <a:latin typeface="+mj-lt"/>
          <a:ea typeface="+mj-ea"/>
          <a:cs typeface="+mj-cs"/>
        </a:defRPr>
      </a:lvl1pPr>
      <a:lvl2pPr algn="ctr" rtl="0" eaLnBrk="0" fontAlgn="base" hangingPunct="0">
        <a:spcBef>
          <a:spcPct val="0"/>
        </a:spcBef>
        <a:spcAft>
          <a:spcPct val="0"/>
        </a:spcAft>
        <a:defRPr sz="3600" b="1">
          <a:solidFill>
            <a:srgbClr val="023567"/>
          </a:solidFill>
          <a:latin typeface="Verdana" panose="020B0604030504040204" pitchFamily="34" charset="0"/>
        </a:defRPr>
      </a:lvl2pPr>
      <a:lvl3pPr algn="ctr" rtl="0" eaLnBrk="0" fontAlgn="base" hangingPunct="0">
        <a:spcBef>
          <a:spcPct val="0"/>
        </a:spcBef>
        <a:spcAft>
          <a:spcPct val="0"/>
        </a:spcAft>
        <a:defRPr sz="3600" b="1">
          <a:solidFill>
            <a:srgbClr val="023567"/>
          </a:solidFill>
          <a:latin typeface="Verdana" panose="020B0604030504040204" pitchFamily="34" charset="0"/>
        </a:defRPr>
      </a:lvl3pPr>
      <a:lvl4pPr algn="ctr" rtl="0" eaLnBrk="0" fontAlgn="base" hangingPunct="0">
        <a:spcBef>
          <a:spcPct val="0"/>
        </a:spcBef>
        <a:spcAft>
          <a:spcPct val="0"/>
        </a:spcAft>
        <a:defRPr sz="3600" b="1">
          <a:solidFill>
            <a:srgbClr val="023567"/>
          </a:solidFill>
          <a:latin typeface="Verdana" panose="020B0604030504040204" pitchFamily="34" charset="0"/>
        </a:defRPr>
      </a:lvl4pPr>
      <a:lvl5pPr algn="ctr" rtl="0" eaLnBrk="0" fontAlgn="base" hangingPunct="0">
        <a:spcBef>
          <a:spcPct val="0"/>
        </a:spcBef>
        <a:spcAft>
          <a:spcPct val="0"/>
        </a:spcAft>
        <a:defRPr sz="3600" b="1">
          <a:solidFill>
            <a:srgbClr val="023567"/>
          </a:solidFill>
          <a:latin typeface="Verdana" panose="020B0604030504040204" pitchFamily="34" charset="0"/>
        </a:defRPr>
      </a:lvl5pPr>
      <a:lvl6pPr marL="457200" algn="ctr" rtl="0" eaLnBrk="0" fontAlgn="base" hangingPunct="0">
        <a:spcBef>
          <a:spcPct val="0"/>
        </a:spcBef>
        <a:spcAft>
          <a:spcPct val="0"/>
        </a:spcAft>
        <a:defRPr sz="3600" b="1">
          <a:solidFill>
            <a:srgbClr val="023567"/>
          </a:solidFill>
          <a:latin typeface="Verdana" panose="020B0604030504040204" pitchFamily="34" charset="0"/>
        </a:defRPr>
      </a:lvl6pPr>
      <a:lvl7pPr marL="914400" algn="ctr" rtl="0" eaLnBrk="0" fontAlgn="base" hangingPunct="0">
        <a:spcBef>
          <a:spcPct val="0"/>
        </a:spcBef>
        <a:spcAft>
          <a:spcPct val="0"/>
        </a:spcAft>
        <a:defRPr sz="3600" b="1">
          <a:solidFill>
            <a:srgbClr val="023567"/>
          </a:solidFill>
          <a:latin typeface="Verdana" panose="020B0604030504040204" pitchFamily="34" charset="0"/>
        </a:defRPr>
      </a:lvl7pPr>
      <a:lvl8pPr marL="1371600" algn="ctr" rtl="0" eaLnBrk="0" fontAlgn="base" hangingPunct="0">
        <a:spcBef>
          <a:spcPct val="0"/>
        </a:spcBef>
        <a:spcAft>
          <a:spcPct val="0"/>
        </a:spcAft>
        <a:defRPr sz="3600" b="1">
          <a:solidFill>
            <a:srgbClr val="023567"/>
          </a:solidFill>
          <a:latin typeface="Verdana" panose="020B0604030504040204" pitchFamily="34" charset="0"/>
        </a:defRPr>
      </a:lvl8pPr>
      <a:lvl9pPr marL="1828800" algn="ctr" rtl="0" eaLnBrk="0" fontAlgn="base" hangingPunct="0">
        <a:spcBef>
          <a:spcPct val="0"/>
        </a:spcBef>
        <a:spcAft>
          <a:spcPct val="0"/>
        </a:spcAft>
        <a:defRPr sz="3600" b="1">
          <a:solidFill>
            <a:srgbClr val="023567"/>
          </a:solidFill>
          <a:latin typeface="Verdana" panose="020B0604030504040204" pitchFamily="34" charset="0"/>
        </a:defRPr>
      </a:lvl9pPr>
    </p:titleStyle>
    <p:bodyStyle>
      <a:lvl1pPr marL="342900" indent="-342900" algn="l" rtl="0" eaLnBrk="0" fontAlgn="base" hangingPunct="0">
        <a:spcBef>
          <a:spcPct val="20000"/>
        </a:spcBef>
        <a:spcAft>
          <a:spcPct val="0"/>
        </a:spcAft>
        <a:buClr>
          <a:srgbClr val="FBE905"/>
        </a:buClr>
        <a:buSzPct val="100000"/>
        <a:buFont typeface="Verdana" panose="020B0604030504040204" pitchFamily="34" charset="0"/>
        <a:buChar char="●"/>
        <a:defRPr sz="2800" b="1" kern="1200">
          <a:solidFill>
            <a:schemeClr val="bg1"/>
          </a:solidFill>
          <a:latin typeface="+mn-lt"/>
          <a:ea typeface="+mn-ea"/>
          <a:cs typeface="+mn-cs"/>
        </a:defRPr>
      </a:lvl1pPr>
      <a:lvl2pPr marL="742950" indent="-285750" algn="l" rtl="0" eaLnBrk="0" fontAlgn="base" hangingPunct="0">
        <a:spcBef>
          <a:spcPct val="20000"/>
        </a:spcBef>
        <a:spcAft>
          <a:spcPct val="0"/>
        </a:spcAft>
        <a:buClr>
          <a:srgbClr val="FBE905"/>
        </a:buClr>
        <a:buSzPct val="80000"/>
        <a:buFont typeface="Courier New" panose="02070309020205020404" pitchFamily="49" charset="0"/>
        <a:buChar char="o"/>
        <a:defRPr sz="2400" b="1" kern="1200">
          <a:solidFill>
            <a:schemeClr val="bg1"/>
          </a:solidFill>
          <a:latin typeface="+mn-lt"/>
          <a:ea typeface="+mn-ea"/>
          <a:cs typeface="+mn-cs"/>
        </a:defRPr>
      </a:lvl2pPr>
      <a:lvl3pPr marL="1143000" indent="-228600" algn="l" rtl="0" eaLnBrk="0" fontAlgn="base" hangingPunct="0">
        <a:spcBef>
          <a:spcPct val="20000"/>
        </a:spcBef>
        <a:spcAft>
          <a:spcPct val="0"/>
        </a:spcAft>
        <a:buClr>
          <a:srgbClr val="FBE905"/>
        </a:buClr>
        <a:buSzPct val="80000"/>
        <a:buFont typeface="Verdana" panose="020B0604030504040204" pitchFamily="34" charset="0"/>
        <a:buChar char="‒"/>
        <a:defRPr sz="2000" b="1" kern="1200">
          <a:solidFill>
            <a:schemeClr val="bg1"/>
          </a:solidFill>
          <a:latin typeface="+mn-lt"/>
          <a:ea typeface="+mn-ea"/>
          <a:cs typeface="+mn-cs"/>
        </a:defRPr>
      </a:lvl3pPr>
      <a:lvl4pPr marL="1600200" indent="-228600" algn="l" rtl="0" eaLnBrk="0" fontAlgn="base" hangingPunct="0">
        <a:spcBef>
          <a:spcPct val="20000"/>
        </a:spcBef>
        <a:spcAft>
          <a:spcPct val="0"/>
        </a:spcAft>
        <a:buClr>
          <a:srgbClr val="FBE905"/>
        </a:buClr>
        <a:buSzPct val="80000"/>
        <a:buFont typeface="Wingdings" panose="05000000000000000000" pitchFamily="2" charset="2"/>
        <a:buChar char="v"/>
        <a:defRPr b="1" kern="1200">
          <a:solidFill>
            <a:schemeClr val="bg1"/>
          </a:solidFill>
          <a:latin typeface="+mn-lt"/>
          <a:ea typeface="+mn-ea"/>
          <a:cs typeface="+mn-cs"/>
        </a:defRPr>
      </a:lvl4pPr>
      <a:lvl5pPr marL="2057400" indent="-228600" algn="l" rtl="0" eaLnBrk="0" fontAlgn="base" hangingPunct="0">
        <a:spcBef>
          <a:spcPct val="20000"/>
        </a:spcBef>
        <a:spcAft>
          <a:spcPct val="0"/>
        </a:spcAft>
        <a:buClr>
          <a:srgbClr val="FBE905"/>
        </a:buClr>
        <a:buSzPct val="80000"/>
        <a:buFont typeface="Arial" panose="020B0604020202020204" pitchFamily="34" charset="0"/>
        <a:buChar char="•"/>
        <a:defRPr b="1"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23567"/>
        </a:solidFill>
        <a:effectLst/>
      </p:bgPr>
    </p:bg>
    <p:spTree>
      <p:nvGrpSpPr>
        <p:cNvPr id="1" name=""/>
        <p:cNvGrpSpPr/>
        <p:nvPr/>
      </p:nvGrpSpPr>
      <p:grpSpPr>
        <a:xfrm>
          <a:off x="0" y="0"/>
          <a:ext cx="0" cy="0"/>
          <a:chOff x="0" y="0"/>
          <a:chExt cx="0" cy="0"/>
        </a:xfrm>
      </p:grpSpPr>
      <p:pic>
        <p:nvPicPr>
          <p:cNvPr id="1026" name="Picture 10"/>
          <p:cNvPicPr>
            <a:picLocks noChangeAspect="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19063" y="6324600"/>
            <a:ext cx="1524000"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6"/>
          <p:cNvSpPr>
            <a:spLocks noChangeArrowheads="1"/>
          </p:cNvSpPr>
          <p:nvPr/>
        </p:nvSpPr>
        <p:spPr bwMode="auto">
          <a:xfrm>
            <a:off x="0" y="0"/>
            <a:ext cx="9144000" cy="990600"/>
          </a:xfrm>
          <a:prstGeom prst="rect">
            <a:avLst/>
          </a:prstGeom>
          <a:solidFill>
            <a:schemeClr val="bg1"/>
          </a:solidFill>
          <a:ln w="25400" algn="ctr">
            <a:solidFill>
              <a:schemeClr val="bg1"/>
            </a:solidFill>
            <a:miter lim="800000"/>
            <a:headEnd/>
            <a:tailEnd/>
          </a:ln>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
                <a:srgbClr val="FFFFFF"/>
              </a:buClr>
              <a:buSzTx/>
              <a:buFont typeface="Verdana" panose="020B0604030504040204" pitchFamily="34" charset="0"/>
              <a:buNone/>
              <a:tabLst/>
              <a:defRPr/>
            </a:pPr>
            <a:endParaRPr kumimoji="0" lang="he-IL" altLang="he-IL" sz="2400" b="1" i="0" u="none" strike="noStrike" kern="1200" cap="none" spc="0" normalizeH="0" baseline="0" noProof="0" smtClean="0">
              <a:ln>
                <a:noFill/>
              </a:ln>
              <a:solidFill>
                <a:srgbClr val="FFFFFF"/>
              </a:solidFill>
              <a:effectLst/>
              <a:uLnTx/>
              <a:uFillTx/>
              <a:latin typeface="Verdana" panose="020B0604030504040204" pitchFamily="34" charset="0"/>
              <a:ea typeface="+mn-ea"/>
              <a:cs typeface="Arial" panose="020B0604020202020204" pitchFamily="34" charset="0"/>
              <a:sym typeface="Verdana" panose="020B0604030504040204" pitchFamily="34" charset="0"/>
            </a:endParaRPr>
          </a:p>
        </p:txBody>
      </p:sp>
      <p:sp>
        <p:nvSpPr>
          <p:cNvPr id="1028" name="Slide Number Placeholder 5"/>
          <p:cNvSpPr txBox="1">
            <a:spLocks/>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
                <a:srgbClr val="898989"/>
              </a:buClr>
              <a:buSzTx/>
              <a:buFont typeface="Verdana" panose="020B0604030504040204" pitchFamily="34" charset="0"/>
              <a:buNone/>
              <a:tabLst/>
              <a:defRPr/>
            </a:pPr>
            <a:endParaRPr kumimoji="0" lang="he-IL" altLang="he-IL" sz="1200" b="1" i="0" u="none" strike="noStrike" kern="1200" cap="none" spc="0" normalizeH="0" baseline="0" noProof="0" smtClean="0">
              <a:ln>
                <a:noFill/>
              </a:ln>
              <a:solidFill>
                <a:srgbClr val="898989"/>
              </a:solidFill>
              <a:effectLst/>
              <a:uLnTx/>
              <a:uFillTx/>
              <a:latin typeface="Verdana" panose="020B0604030504040204" pitchFamily="34" charset="0"/>
              <a:ea typeface="+mn-ea"/>
              <a:cs typeface="Arial" panose="020B0604020202020204" pitchFamily="34" charset="0"/>
              <a:sym typeface="Verdana" panose="020B0604030504040204" pitchFamily="34" charset="0"/>
            </a:endParaRPr>
          </a:p>
        </p:txBody>
      </p:sp>
      <p:cxnSp>
        <p:nvCxnSpPr>
          <p:cNvPr id="1029" name="Straight Connector 11"/>
          <p:cNvCxnSpPr>
            <a:cxnSpLocks noChangeShapeType="1"/>
          </p:cNvCxnSpPr>
          <p:nvPr/>
        </p:nvCxnSpPr>
        <p:spPr bwMode="auto">
          <a:xfrm>
            <a:off x="0" y="6172200"/>
            <a:ext cx="9144000" cy="0"/>
          </a:xfrm>
          <a:prstGeom prst="line">
            <a:avLst/>
          </a:prstGeom>
          <a:noFill/>
          <a:ln w="9525" algn="ctr">
            <a:solidFill>
              <a:schemeClr val="bg1"/>
            </a:solidFill>
            <a:round/>
            <a:headEnd/>
            <a:tailEnd/>
          </a:ln>
          <a:extLst>
            <a:ext uri="{909E8E84-426E-40DD-AFC4-6F175D3DCCD1}">
              <a14:hiddenFill xmlns:a14="http://schemas.microsoft.com/office/drawing/2010/main">
                <a:noFill/>
              </a14:hiddenFill>
            </a:ext>
          </a:extLst>
        </p:spPr>
      </p:cxnSp>
      <p:cxnSp>
        <p:nvCxnSpPr>
          <p:cNvPr id="1030" name="Straight Connector 12"/>
          <p:cNvCxnSpPr>
            <a:cxnSpLocks noChangeShapeType="1"/>
          </p:cNvCxnSpPr>
          <p:nvPr/>
        </p:nvCxnSpPr>
        <p:spPr bwMode="auto">
          <a:xfrm>
            <a:off x="-34925" y="1016000"/>
            <a:ext cx="9220200" cy="0"/>
          </a:xfrm>
          <a:prstGeom prst="line">
            <a:avLst/>
          </a:prstGeom>
          <a:noFill/>
          <a:ln w="19050" algn="ctr">
            <a:solidFill>
              <a:srgbClr val="F8C206"/>
            </a:solidFill>
            <a:round/>
            <a:headEnd/>
            <a:tailEnd/>
          </a:ln>
          <a:extLst>
            <a:ext uri="{909E8E84-426E-40DD-AFC4-6F175D3DCCD1}">
              <a14:hiddenFill xmlns:a14="http://schemas.microsoft.com/office/drawing/2010/main">
                <a:noFill/>
              </a14:hiddenFill>
            </a:ext>
          </a:extLst>
        </p:spPr>
      </p:cxnSp>
      <p:sp>
        <p:nvSpPr>
          <p:cNvPr id="1031" name="Title Placeholder 1"/>
          <p:cNvSpPr>
            <a:spLocks noGrp="1"/>
          </p:cNvSpPr>
          <p:nvPr>
            <p:ph type="title"/>
          </p:nvPr>
        </p:nvSpPr>
        <p:spPr bwMode="auto">
          <a:xfrm>
            <a:off x="0" y="152400"/>
            <a:ext cx="9144000" cy="74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he-IL" smtClean="0"/>
              <a:t>Click to edit Master title style</a:t>
            </a:r>
          </a:p>
        </p:txBody>
      </p:sp>
      <p:sp>
        <p:nvSpPr>
          <p:cNvPr id="1032" name="Text Placeholder 2"/>
          <p:cNvSpPr>
            <a:spLocks noGrp="1"/>
          </p:cNvSpPr>
          <p:nvPr>
            <p:ph type="body" idx="1"/>
          </p:nvPr>
        </p:nvSpPr>
        <p:spPr bwMode="auto">
          <a:xfrm>
            <a:off x="457200" y="11430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he-IL" smtClean="0"/>
              <a:t>Click to edit Master text styles</a:t>
            </a:r>
          </a:p>
          <a:p>
            <a:pPr lvl="1"/>
            <a:r>
              <a:rPr lang="en-US" altLang="he-IL" smtClean="0"/>
              <a:t>Second level</a:t>
            </a:r>
          </a:p>
          <a:p>
            <a:pPr lvl="2"/>
            <a:r>
              <a:rPr lang="en-US" altLang="he-IL" smtClean="0"/>
              <a:t>Third level</a:t>
            </a:r>
          </a:p>
          <a:p>
            <a:pPr lvl="3"/>
            <a:r>
              <a:rPr lang="en-US" altLang="he-IL" smtClean="0"/>
              <a:t>Fourth level</a:t>
            </a:r>
          </a:p>
          <a:p>
            <a:pPr lvl="4"/>
            <a:r>
              <a:rPr lang="en-US" altLang="he-IL" smtClean="0"/>
              <a:t>Fifth level</a:t>
            </a:r>
          </a:p>
        </p:txBody>
      </p:sp>
      <p:sp>
        <p:nvSpPr>
          <p:cNvPr id="1033" name="Footer Placeholder 5"/>
          <p:cNvSpPr>
            <a:spLocks noGrp="1"/>
          </p:cNvSpPr>
          <p:nvPr>
            <p:ph type="ftr" sz="quarter" idx="3"/>
          </p:nvPr>
        </p:nvSpPr>
        <p:spPr bwMode="auto">
          <a:xfrm>
            <a:off x="4343400" y="6416675"/>
            <a:ext cx="47244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eaLnBrk="1" hangingPunct="1">
              <a:defRPr sz="1400" smtClean="0">
                <a:solidFill>
                  <a:srgbClr val="FFFFFF"/>
                </a:solidFill>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he-IL"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Reference</a:t>
            </a:r>
          </a:p>
        </p:txBody>
      </p:sp>
    </p:spTree>
    <p:extLst>
      <p:ext uri="{BB962C8B-B14F-4D97-AF65-F5344CB8AC3E}">
        <p14:creationId xmlns:p14="http://schemas.microsoft.com/office/powerpoint/2010/main" val="375035582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txStyles>
    <p:titleStyle>
      <a:lvl1pPr algn="ctr" rtl="0" eaLnBrk="0" fontAlgn="base" hangingPunct="0">
        <a:spcBef>
          <a:spcPct val="0"/>
        </a:spcBef>
        <a:spcAft>
          <a:spcPct val="0"/>
        </a:spcAft>
        <a:defRPr sz="3600" b="1" kern="1200">
          <a:solidFill>
            <a:srgbClr val="023567"/>
          </a:solidFill>
          <a:latin typeface="+mj-lt"/>
          <a:ea typeface="+mj-ea"/>
          <a:cs typeface="+mj-cs"/>
        </a:defRPr>
      </a:lvl1pPr>
      <a:lvl2pPr algn="ctr" rtl="0" eaLnBrk="0" fontAlgn="base" hangingPunct="0">
        <a:spcBef>
          <a:spcPct val="0"/>
        </a:spcBef>
        <a:spcAft>
          <a:spcPct val="0"/>
        </a:spcAft>
        <a:defRPr sz="3600" b="1">
          <a:solidFill>
            <a:srgbClr val="023567"/>
          </a:solidFill>
          <a:latin typeface="Verdana" panose="020B0604030504040204" pitchFamily="34" charset="0"/>
        </a:defRPr>
      </a:lvl2pPr>
      <a:lvl3pPr algn="ctr" rtl="0" eaLnBrk="0" fontAlgn="base" hangingPunct="0">
        <a:spcBef>
          <a:spcPct val="0"/>
        </a:spcBef>
        <a:spcAft>
          <a:spcPct val="0"/>
        </a:spcAft>
        <a:defRPr sz="3600" b="1">
          <a:solidFill>
            <a:srgbClr val="023567"/>
          </a:solidFill>
          <a:latin typeface="Verdana" panose="020B0604030504040204" pitchFamily="34" charset="0"/>
        </a:defRPr>
      </a:lvl3pPr>
      <a:lvl4pPr algn="ctr" rtl="0" eaLnBrk="0" fontAlgn="base" hangingPunct="0">
        <a:spcBef>
          <a:spcPct val="0"/>
        </a:spcBef>
        <a:spcAft>
          <a:spcPct val="0"/>
        </a:spcAft>
        <a:defRPr sz="3600" b="1">
          <a:solidFill>
            <a:srgbClr val="023567"/>
          </a:solidFill>
          <a:latin typeface="Verdana" panose="020B0604030504040204" pitchFamily="34" charset="0"/>
        </a:defRPr>
      </a:lvl4pPr>
      <a:lvl5pPr algn="ctr" rtl="0" eaLnBrk="0" fontAlgn="base" hangingPunct="0">
        <a:spcBef>
          <a:spcPct val="0"/>
        </a:spcBef>
        <a:spcAft>
          <a:spcPct val="0"/>
        </a:spcAft>
        <a:defRPr sz="3600" b="1">
          <a:solidFill>
            <a:srgbClr val="023567"/>
          </a:solidFill>
          <a:latin typeface="Verdana" panose="020B0604030504040204" pitchFamily="34" charset="0"/>
        </a:defRPr>
      </a:lvl5pPr>
      <a:lvl6pPr marL="457200" algn="ctr" rtl="0" eaLnBrk="0" fontAlgn="base" hangingPunct="0">
        <a:spcBef>
          <a:spcPct val="0"/>
        </a:spcBef>
        <a:spcAft>
          <a:spcPct val="0"/>
        </a:spcAft>
        <a:defRPr sz="3600" b="1">
          <a:solidFill>
            <a:srgbClr val="023567"/>
          </a:solidFill>
          <a:latin typeface="Verdana" panose="020B0604030504040204" pitchFamily="34" charset="0"/>
        </a:defRPr>
      </a:lvl6pPr>
      <a:lvl7pPr marL="914400" algn="ctr" rtl="0" eaLnBrk="0" fontAlgn="base" hangingPunct="0">
        <a:spcBef>
          <a:spcPct val="0"/>
        </a:spcBef>
        <a:spcAft>
          <a:spcPct val="0"/>
        </a:spcAft>
        <a:defRPr sz="3600" b="1">
          <a:solidFill>
            <a:srgbClr val="023567"/>
          </a:solidFill>
          <a:latin typeface="Verdana" panose="020B0604030504040204" pitchFamily="34" charset="0"/>
        </a:defRPr>
      </a:lvl7pPr>
      <a:lvl8pPr marL="1371600" algn="ctr" rtl="0" eaLnBrk="0" fontAlgn="base" hangingPunct="0">
        <a:spcBef>
          <a:spcPct val="0"/>
        </a:spcBef>
        <a:spcAft>
          <a:spcPct val="0"/>
        </a:spcAft>
        <a:defRPr sz="3600" b="1">
          <a:solidFill>
            <a:srgbClr val="023567"/>
          </a:solidFill>
          <a:latin typeface="Verdana" panose="020B0604030504040204" pitchFamily="34" charset="0"/>
        </a:defRPr>
      </a:lvl8pPr>
      <a:lvl9pPr marL="1828800" algn="ctr" rtl="0" eaLnBrk="0" fontAlgn="base" hangingPunct="0">
        <a:spcBef>
          <a:spcPct val="0"/>
        </a:spcBef>
        <a:spcAft>
          <a:spcPct val="0"/>
        </a:spcAft>
        <a:defRPr sz="3600" b="1">
          <a:solidFill>
            <a:srgbClr val="023567"/>
          </a:solidFill>
          <a:latin typeface="Verdana" panose="020B0604030504040204" pitchFamily="34" charset="0"/>
        </a:defRPr>
      </a:lvl9pPr>
    </p:titleStyle>
    <p:bodyStyle>
      <a:lvl1pPr marL="342900" indent="-342900" algn="l" rtl="0" eaLnBrk="0" fontAlgn="base" hangingPunct="0">
        <a:spcBef>
          <a:spcPct val="20000"/>
        </a:spcBef>
        <a:spcAft>
          <a:spcPct val="0"/>
        </a:spcAft>
        <a:buClr>
          <a:srgbClr val="FBE905"/>
        </a:buClr>
        <a:buSzPct val="100000"/>
        <a:buFont typeface="Verdana" panose="020B0604030504040204" pitchFamily="34" charset="0"/>
        <a:buChar char="●"/>
        <a:defRPr sz="2800" b="1" kern="1200">
          <a:solidFill>
            <a:schemeClr val="bg1"/>
          </a:solidFill>
          <a:latin typeface="+mn-lt"/>
          <a:ea typeface="+mn-ea"/>
          <a:cs typeface="+mn-cs"/>
        </a:defRPr>
      </a:lvl1pPr>
      <a:lvl2pPr marL="742950" indent="-285750" algn="l" rtl="0" eaLnBrk="0" fontAlgn="base" hangingPunct="0">
        <a:spcBef>
          <a:spcPct val="20000"/>
        </a:spcBef>
        <a:spcAft>
          <a:spcPct val="0"/>
        </a:spcAft>
        <a:buClr>
          <a:srgbClr val="FBE905"/>
        </a:buClr>
        <a:buSzPct val="80000"/>
        <a:buFont typeface="Courier New" panose="02070309020205020404" pitchFamily="49" charset="0"/>
        <a:buChar char="o"/>
        <a:defRPr sz="2400" b="1" kern="1200">
          <a:solidFill>
            <a:schemeClr val="bg1"/>
          </a:solidFill>
          <a:latin typeface="+mn-lt"/>
          <a:ea typeface="+mn-ea"/>
          <a:cs typeface="+mn-cs"/>
        </a:defRPr>
      </a:lvl2pPr>
      <a:lvl3pPr marL="1143000" indent="-228600" algn="l" rtl="0" eaLnBrk="0" fontAlgn="base" hangingPunct="0">
        <a:spcBef>
          <a:spcPct val="20000"/>
        </a:spcBef>
        <a:spcAft>
          <a:spcPct val="0"/>
        </a:spcAft>
        <a:buClr>
          <a:srgbClr val="FBE905"/>
        </a:buClr>
        <a:buSzPct val="80000"/>
        <a:buFont typeface="Verdana" panose="020B0604030504040204" pitchFamily="34" charset="0"/>
        <a:buChar char="‒"/>
        <a:defRPr sz="2000" b="1" kern="1200">
          <a:solidFill>
            <a:schemeClr val="bg1"/>
          </a:solidFill>
          <a:latin typeface="+mn-lt"/>
          <a:ea typeface="+mn-ea"/>
          <a:cs typeface="+mn-cs"/>
        </a:defRPr>
      </a:lvl3pPr>
      <a:lvl4pPr marL="1600200" indent="-228600" algn="l" rtl="0" eaLnBrk="0" fontAlgn="base" hangingPunct="0">
        <a:spcBef>
          <a:spcPct val="20000"/>
        </a:spcBef>
        <a:spcAft>
          <a:spcPct val="0"/>
        </a:spcAft>
        <a:buClr>
          <a:srgbClr val="FBE905"/>
        </a:buClr>
        <a:buSzPct val="80000"/>
        <a:buFont typeface="Wingdings" panose="05000000000000000000" pitchFamily="2" charset="2"/>
        <a:buChar char="v"/>
        <a:defRPr b="1" kern="1200">
          <a:solidFill>
            <a:schemeClr val="bg1"/>
          </a:solidFill>
          <a:latin typeface="+mn-lt"/>
          <a:ea typeface="+mn-ea"/>
          <a:cs typeface="+mn-cs"/>
        </a:defRPr>
      </a:lvl4pPr>
      <a:lvl5pPr marL="2057400" indent="-228600" algn="l" rtl="0" eaLnBrk="0" fontAlgn="base" hangingPunct="0">
        <a:spcBef>
          <a:spcPct val="20000"/>
        </a:spcBef>
        <a:spcAft>
          <a:spcPct val="0"/>
        </a:spcAft>
        <a:buClr>
          <a:srgbClr val="FBE905"/>
        </a:buClr>
        <a:buSzPct val="80000"/>
        <a:buFont typeface="Arial" panose="020B0604020202020204" pitchFamily="34" charset="0"/>
        <a:buChar char="•"/>
        <a:defRPr b="1"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he-IL"/>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fld id="{CF4116D7-628E-4ED2-AA77-6A5D8660C479}" type="datetimeFigureOut">
              <a:rPr kumimoji="0" lang="he-IL"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כ"ה/אייר/תשע"ו</a:t>
            </a:fld>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pPr marL="0" marR="0" lvl="0" indent="0" algn="l" defTabSz="914400" rtl="1" eaLnBrk="1" fontAlgn="auto" latinLnBrk="0" hangingPunct="1">
              <a:lnSpc>
                <a:spcPct val="100000"/>
              </a:lnSpc>
              <a:spcBef>
                <a:spcPts val="0"/>
              </a:spcBef>
              <a:spcAft>
                <a:spcPts val="0"/>
              </a:spcAft>
              <a:buClrTx/>
              <a:buSzTx/>
              <a:buFontTx/>
              <a:buNone/>
              <a:tabLst/>
              <a:defRPr/>
            </a:pPr>
            <a:fld id="{27ECF629-2BA0-4A66-A435-5A6784EDC248}" type="slidenum">
              <a:rPr kumimoji="0" lang="he-IL"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21735417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8194"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he-IL" smtClean="0"/>
              <a:t>Click to edit Master title style</a:t>
            </a:r>
          </a:p>
        </p:txBody>
      </p:sp>
      <p:sp>
        <p:nvSpPr>
          <p:cNvPr id="8195"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he-IL" smtClean="0"/>
              <a:t>Click to edit Master text styles</a:t>
            </a:r>
          </a:p>
          <a:p>
            <a:pPr lvl="1"/>
            <a:r>
              <a:rPr lang="en-US" altLang="he-IL" smtClean="0"/>
              <a:t>Second level</a:t>
            </a:r>
          </a:p>
          <a:p>
            <a:pPr lvl="2"/>
            <a:r>
              <a:rPr lang="en-US" altLang="he-IL" smtClean="0"/>
              <a:t>Third level</a:t>
            </a:r>
          </a:p>
          <a:p>
            <a:pPr lvl="3"/>
            <a:r>
              <a:rPr lang="en-US" altLang="he-IL" smtClean="0"/>
              <a:t>Fourth level</a:t>
            </a:r>
          </a:p>
          <a:p>
            <a:pPr lvl="4"/>
            <a:r>
              <a:rPr lang="en-US" altLang="he-IL" smtClean="0"/>
              <a:t>Fifth level</a:t>
            </a:r>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prstClr val="white">
                  <a:tint val="75000"/>
                </a:prstClr>
              </a:solidFill>
              <a:effectLst/>
              <a:uLnTx/>
              <a:uFillTx/>
              <a:latin typeface="Times New Roman" panose="02020603050405020304" pitchFamily="18" charset="0"/>
              <a:ea typeface="+mn-ea"/>
              <a:cs typeface="Times New Roman" panose="02020603050405020304" pitchFamily="18"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prstClr val="white">
                  <a:tint val="75000"/>
                </a:prstClr>
              </a:solidFill>
              <a:effectLst/>
              <a:uLnTx/>
              <a:uFillTx/>
              <a:latin typeface="Times New Roman" panose="02020603050405020304" pitchFamily="18" charset="0"/>
              <a:ea typeface="+mn-ea"/>
              <a:cs typeface="Times New Roman" panose="02020603050405020304" pitchFamily="18" charset="0"/>
            </a:endParaRPr>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FFFFFF"/>
                </a:solidFill>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6800D5FB-2554-42FA-A8BE-5AD56432580F}" type="slidenum">
              <a:rPr kumimoji="0" lang="en-US" altLang="he-IL" sz="1200" b="0" i="0" u="none" strike="noStrike" kern="1200" cap="none" spc="0" normalizeH="0" baseline="0" noProof="0" smtClean="0">
                <a:ln>
                  <a:noFill/>
                </a:ln>
                <a:solidFill>
                  <a:srgbClr val="FFFFFF"/>
                </a:solidFill>
                <a:effectLst/>
                <a:uLnTx/>
                <a:uFillTx/>
                <a:latin typeface="Times New Roman" panose="02020603050405020304" pitchFamily="18" charset="0"/>
                <a:ea typeface="+mn-ea"/>
                <a:cs typeface="Times New Roman" panose="02020603050405020304" pitchFamily="18" charset="0"/>
              </a:rPr>
              <a:pPr marL="0" marR="0" lvl="0" indent="0" algn="l" defTabSz="914400" rtl="0" eaLnBrk="1" fontAlgn="base" latinLnBrk="0" hangingPunct="1">
                <a:lnSpc>
                  <a:spcPct val="100000"/>
                </a:lnSpc>
                <a:spcBef>
                  <a:spcPct val="0"/>
                </a:spcBef>
                <a:spcAft>
                  <a:spcPct val="0"/>
                </a:spcAft>
                <a:buClrTx/>
                <a:buSzTx/>
                <a:buFontTx/>
                <a:buNone/>
                <a:tabLst/>
                <a:defRPr/>
              </a:pPr>
              <a:t>‹#›</a:t>
            </a:fld>
            <a:endParaRPr kumimoji="0" lang="en-US" altLang="he-IL" sz="1200" b="0" i="0" u="none" strike="noStrike" kern="1200" cap="none" spc="0" normalizeH="0" baseline="0" noProof="0" smtClean="0">
              <a:ln>
                <a:noFill/>
              </a:ln>
              <a:solidFill>
                <a:srgbClr val="FFFFFF"/>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4019621788"/>
      </p:ext>
    </p:extLst>
  </p:cSld>
  <p:clrMap bg1="dk1" tx1="lt1" bg2="dk2" tx2="lt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 id="2147483723" r:id="rId13"/>
  </p:sldLayoutIdLst>
  <p:txStyles>
    <p:titleStyle>
      <a:lvl1pPr algn="ctr" rtl="1" eaLnBrk="0" fontAlgn="base" hangingPunct="0">
        <a:spcBef>
          <a:spcPct val="0"/>
        </a:spcBef>
        <a:spcAft>
          <a:spcPct val="0"/>
        </a:spcAft>
        <a:defRPr sz="4400" kern="1200">
          <a:solidFill>
            <a:schemeClr val="tx1"/>
          </a:solidFill>
          <a:latin typeface="+mj-lt"/>
          <a:ea typeface="+mj-ea"/>
          <a:cs typeface="+mj-cs"/>
        </a:defRPr>
      </a:lvl1pPr>
      <a:lvl2pPr algn="ctr" rtl="1" eaLnBrk="0" fontAlgn="base" hangingPunct="0">
        <a:spcBef>
          <a:spcPct val="0"/>
        </a:spcBef>
        <a:spcAft>
          <a:spcPct val="0"/>
        </a:spcAft>
        <a:defRPr sz="4400">
          <a:solidFill>
            <a:schemeClr val="tx1"/>
          </a:solidFill>
          <a:latin typeface="Calibri" pitchFamily="34" charset="0"/>
        </a:defRPr>
      </a:lvl2pPr>
      <a:lvl3pPr algn="ctr" rtl="1" eaLnBrk="0" fontAlgn="base" hangingPunct="0">
        <a:spcBef>
          <a:spcPct val="0"/>
        </a:spcBef>
        <a:spcAft>
          <a:spcPct val="0"/>
        </a:spcAft>
        <a:defRPr sz="4400">
          <a:solidFill>
            <a:schemeClr val="tx1"/>
          </a:solidFill>
          <a:latin typeface="Calibri" pitchFamily="34" charset="0"/>
        </a:defRPr>
      </a:lvl3pPr>
      <a:lvl4pPr algn="ctr" rtl="1" eaLnBrk="0" fontAlgn="base" hangingPunct="0">
        <a:spcBef>
          <a:spcPct val="0"/>
        </a:spcBef>
        <a:spcAft>
          <a:spcPct val="0"/>
        </a:spcAft>
        <a:defRPr sz="4400">
          <a:solidFill>
            <a:schemeClr val="tx1"/>
          </a:solidFill>
          <a:latin typeface="Calibri" pitchFamily="34" charset="0"/>
        </a:defRPr>
      </a:lvl4pPr>
      <a:lvl5pPr algn="ctr" rtl="1" eaLnBrk="0" fontAlgn="base" hangingPunct="0">
        <a:spcBef>
          <a:spcPct val="0"/>
        </a:spcBef>
        <a:spcAft>
          <a:spcPct val="0"/>
        </a:spcAft>
        <a:defRPr sz="4400">
          <a:solidFill>
            <a:schemeClr val="tx1"/>
          </a:solidFill>
          <a:latin typeface="Calibri" pitchFamily="34" charset="0"/>
        </a:defRPr>
      </a:lvl5pPr>
      <a:lvl6pPr marL="457200" algn="ctr" rtl="1" fontAlgn="base">
        <a:spcBef>
          <a:spcPct val="0"/>
        </a:spcBef>
        <a:spcAft>
          <a:spcPct val="0"/>
        </a:spcAft>
        <a:defRPr sz="4400">
          <a:solidFill>
            <a:schemeClr val="tx1"/>
          </a:solidFill>
          <a:latin typeface="Calibri" pitchFamily="34" charset="0"/>
        </a:defRPr>
      </a:lvl6pPr>
      <a:lvl7pPr marL="914400" algn="ctr" rtl="1" fontAlgn="base">
        <a:spcBef>
          <a:spcPct val="0"/>
        </a:spcBef>
        <a:spcAft>
          <a:spcPct val="0"/>
        </a:spcAft>
        <a:defRPr sz="4400">
          <a:solidFill>
            <a:schemeClr val="tx1"/>
          </a:solidFill>
          <a:latin typeface="Calibri" pitchFamily="34" charset="0"/>
        </a:defRPr>
      </a:lvl7pPr>
      <a:lvl8pPr marL="1371600" algn="ctr" rtl="1" fontAlgn="base">
        <a:spcBef>
          <a:spcPct val="0"/>
        </a:spcBef>
        <a:spcAft>
          <a:spcPct val="0"/>
        </a:spcAft>
        <a:defRPr sz="4400">
          <a:solidFill>
            <a:schemeClr val="tx1"/>
          </a:solidFill>
          <a:latin typeface="Calibri" pitchFamily="34" charset="0"/>
        </a:defRPr>
      </a:lvl8pPr>
      <a:lvl9pPr marL="1828800" algn="ctr" rtl="1" fontAlgn="base">
        <a:spcBef>
          <a:spcPct val="0"/>
        </a:spcBef>
        <a:spcAft>
          <a:spcPct val="0"/>
        </a:spcAft>
        <a:defRPr sz="4400">
          <a:solidFill>
            <a:schemeClr val="tx1"/>
          </a:solidFill>
          <a:latin typeface="Calibri" pitchFamily="34" charset="0"/>
        </a:defRPr>
      </a:lvl9pPr>
    </p:titleStyle>
    <p:bodyStyle>
      <a:lvl1pPr marL="342900" indent="-342900" algn="r" rtl="1"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r" rtl="1"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r" rtl="1"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he-IL" smtClean="0"/>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he-IL" smtClean="0"/>
              <a:t>Click to edit Master text styles</a:t>
            </a:r>
          </a:p>
          <a:p>
            <a:pPr lvl="1"/>
            <a:r>
              <a:rPr lang="en-US" altLang="he-IL" smtClean="0"/>
              <a:t>Second level</a:t>
            </a:r>
          </a:p>
          <a:p>
            <a:pPr lvl="2"/>
            <a:r>
              <a:rPr lang="en-US" altLang="he-IL" smtClean="0"/>
              <a:t>Third level</a:t>
            </a:r>
          </a:p>
          <a:p>
            <a:pPr lvl="3"/>
            <a:r>
              <a:rPr lang="en-US" altLang="he-IL" smtClean="0"/>
              <a:t>Fourth level</a:t>
            </a:r>
          </a:p>
          <a:p>
            <a:pPr lvl="4"/>
            <a:r>
              <a:rPr lang="en-US" altLang="he-IL" smtClean="0"/>
              <a:t>Fifth level</a:t>
            </a:r>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fontAlgn="auto">
              <a:spcBef>
                <a:spcPts val="0"/>
              </a:spcBef>
              <a:spcAft>
                <a:spcPts val="0"/>
              </a:spcAft>
              <a:defRPr sz="1200">
                <a:solidFill>
                  <a:schemeClr val="tx1">
                    <a:tint val="75000"/>
                  </a:schemeClr>
                </a:solidFill>
                <a:latin typeface="+mn-lt"/>
                <a:cs typeface="+mn-cs"/>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fld id="{68CD4428-2857-4FF6-A0B4-A9C6DE4C4816}" type="datetimeFigureOut">
              <a:rPr kumimoji="0" lang="he-IL" sz="1200" b="0" i="0" u="none" strike="noStrike" kern="1200" cap="none" spc="0" normalizeH="0" baseline="0" noProof="0">
                <a:ln>
                  <a:noFill/>
                </a:ln>
                <a:solidFill>
                  <a:prstClr val="white">
                    <a:tint val="75000"/>
                  </a:prstClr>
                </a:solidFill>
                <a:effectLst/>
                <a:uLnTx/>
                <a:uFillTx/>
                <a:latin typeface="Calibri"/>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כ"ה/אייר/תשע"ו</a:t>
            </a:fld>
            <a:endParaRPr kumimoji="0" lang="he-IL" sz="1200" b="0" i="0" u="none" strike="noStrike" kern="1200" cap="none" spc="0" normalizeH="0" baseline="0" noProof="0">
              <a:ln>
                <a:noFill/>
              </a:ln>
              <a:solidFill>
                <a:prstClr val="white">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fontAlgn="auto">
              <a:spcBef>
                <a:spcPts val="0"/>
              </a:spcBef>
              <a:spcAft>
                <a:spcPts val="0"/>
              </a:spcAft>
              <a:defRPr sz="1200">
                <a:solidFill>
                  <a:schemeClr val="tx1">
                    <a:tint val="75000"/>
                  </a:schemeClr>
                </a:solidFill>
                <a:latin typeface="+mn-lt"/>
                <a:cs typeface="+mn-cs"/>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white">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l">
              <a:defRPr sz="1200">
                <a:solidFill>
                  <a:srgbClr val="FFFFFF"/>
                </a:solidFill>
                <a:latin typeface="Calibri" panose="020F0502020204030204" pitchFamily="34" charset="0"/>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B4AE5E3B-03C1-47B7-BAD0-ECC33B331D96}" type="slidenum">
              <a:rPr kumimoji="0" lang="he-IL" altLang="he-IL"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he-IL" altLang="he-IL"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681693470"/>
      </p:ext>
    </p:extLst>
  </p:cSld>
  <p:clrMap bg1="dk1" tx1="lt1" bg2="dk2" tx2="lt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Lst>
  <p:txStyles>
    <p:titleStyle>
      <a:lvl1pPr algn="ctr" rtl="1" eaLnBrk="0" fontAlgn="base" hangingPunct="0">
        <a:spcBef>
          <a:spcPct val="0"/>
        </a:spcBef>
        <a:spcAft>
          <a:spcPct val="0"/>
        </a:spcAft>
        <a:defRPr sz="4400" kern="1200">
          <a:solidFill>
            <a:schemeClr val="tx1"/>
          </a:solidFill>
          <a:latin typeface="+mj-lt"/>
          <a:ea typeface="+mj-ea"/>
          <a:cs typeface="+mj-cs"/>
        </a:defRPr>
      </a:lvl1pPr>
      <a:lvl2pPr algn="ctr" rtl="1" eaLnBrk="0" fontAlgn="base" hangingPunct="0">
        <a:spcBef>
          <a:spcPct val="0"/>
        </a:spcBef>
        <a:spcAft>
          <a:spcPct val="0"/>
        </a:spcAft>
        <a:defRPr sz="4400">
          <a:solidFill>
            <a:schemeClr val="tx1"/>
          </a:solidFill>
          <a:latin typeface="Calibri" pitchFamily="34" charset="0"/>
          <a:cs typeface="Times New Roman" pitchFamily="18" charset="0"/>
        </a:defRPr>
      </a:lvl2pPr>
      <a:lvl3pPr algn="ctr" rtl="1" eaLnBrk="0" fontAlgn="base" hangingPunct="0">
        <a:spcBef>
          <a:spcPct val="0"/>
        </a:spcBef>
        <a:spcAft>
          <a:spcPct val="0"/>
        </a:spcAft>
        <a:defRPr sz="4400">
          <a:solidFill>
            <a:schemeClr val="tx1"/>
          </a:solidFill>
          <a:latin typeface="Calibri" pitchFamily="34" charset="0"/>
          <a:cs typeface="Times New Roman" pitchFamily="18" charset="0"/>
        </a:defRPr>
      </a:lvl3pPr>
      <a:lvl4pPr algn="ctr" rtl="1" eaLnBrk="0" fontAlgn="base" hangingPunct="0">
        <a:spcBef>
          <a:spcPct val="0"/>
        </a:spcBef>
        <a:spcAft>
          <a:spcPct val="0"/>
        </a:spcAft>
        <a:defRPr sz="4400">
          <a:solidFill>
            <a:schemeClr val="tx1"/>
          </a:solidFill>
          <a:latin typeface="Calibri" pitchFamily="34" charset="0"/>
          <a:cs typeface="Times New Roman" pitchFamily="18" charset="0"/>
        </a:defRPr>
      </a:lvl4pPr>
      <a:lvl5pPr algn="ctr" rtl="1" eaLnBrk="0" fontAlgn="base" hangingPunct="0">
        <a:spcBef>
          <a:spcPct val="0"/>
        </a:spcBef>
        <a:spcAft>
          <a:spcPct val="0"/>
        </a:spcAft>
        <a:defRPr sz="4400">
          <a:solidFill>
            <a:schemeClr val="tx1"/>
          </a:solidFill>
          <a:latin typeface="Calibri" pitchFamily="34" charset="0"/>
          <a:cs typeface="Times New Roman" pitchFamily="18" charset="0"/>
        </a:defRPr>
      </a:lvl5pPr>
      <a:lvl6pPr marL="457200" algn="ctr" rtl="1" fontAlgn="base">
        <a:spcBef>
          <a:spcPct val="0"/>
        </a:spcBef>
        <a:spcAft>
          <a:spcPct val="0"/>
        </a:spcAft>
        <a:defRPr sz="4400">
          <a:solidFill>
            <a:schemeClr val="tx1"/>
          </a:solidFill>
          <a:latin typeface="Calibri" pitchFamily="34" charset="0"/>
          <a:cs typeface="Times New Roman" pitchFamily="18" charset="0"/>
        </a:defRPr>
      </a:lvl6pPr>
      <a:lvl7pPr marL="914400" algn="ctr" rtl="1" fontAlgn="base">
        <a:spcBef>
          <a:spcPct val="0"/>
        </a:spcBef>
        <a:spcAft>
          <a:spcPct val="0"/>
        </a:spcAft>
        <a:defRPr sz="4400">
          <a:solidFill>
            <a:schemeClr val="tx1"/>
          </a:solidFill>
          <a:latin typeface="Calibri" pitchFamily="34" charset="0"/>
          <a:cs typeface="Times New Roman" pitchFamily="18" charset="0"/>
        </a:defRPr>
      </a:lvl7pPr>
      <a:lvl8pPr marL="1371600" algn="ctr" rtl="1" fontAlgn="base">
        <a:spcBef>
          <a:spcPct val="0"/>
        </a:spcBef>
        <a:spcAft>
          <a:spcPct val="0"/>
        </a:spcAft>
        <a:defRPr sz="4400">
          <a:solidFill>
            <a:schemeClr val="tx1"/>
          </a:solidFill>
          <a:latin typeface="Calibri" pitchFamily="34" charset="0"/>
          <a:cs typeface="Times New Roman" pitchFamily="18" charset="0"/>
        </a:defRPr>
      </a:lvl8pPr>
      <a:lvl9pPr marL="1828800" algn="ctr" rtl="1" fontAlgn="base">
        <a:spcBef>
          <a:spcPct val="0"/>
        </a:spcBef>
        <a:spcAft>
          <a:spcPct val="0"/>
        </a:spcAft>
        <a:defRPr sz="4400">
          <a:solidFill>
            <a:schemeClr val="tx1"/>
          </a:solidFill>
          <a:latin typeface="Calibri" pitchFamily="34" charset="0"/>
          <a:cs typeface="Times New Roman" pitchFamily="18" charset="0"/>
        </a:defRPr>
      </a:lvl9pPr>
    </p:titleStyle>
    <p:bodyStyle>
      <a:lvl1pPr marL="342900" indent="-342900" algn="r" rtl="1"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r" rtl="1"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r" rtl="1"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pPr marL="0" marR="0" lvl="0" indent="0" algn="l" defTabSz="914400" rtl="1" eaLnBrk="1" fontAlgn="auto" latinLnBrk="0" hangingPunct="1">
              <a:lnSpc>
                <a:spcPct val="100000"/>
              </a:lnSpc>
              <a:spcBef>
                <a:spcPts val="0"/>
              </a:spcBef>
              <a:spcAft>
                <a:spcPts val="0"/>
              </a:spcAft>
              <a:buClrTx/>
              <a:buSzTx/>
              <a:buFontTx/>
              <a:buNone/>
              <a:tabLst/>
              <a:defRPr/>
            </a:pPr>
            <a:fld id="{9DBF17F9-723C-4F08-9148-BC8AF22177A8}" type="datetimeFigureOut">
              <a:rPr kumimoji="0" lang="he-IL" sz="1200" b="0"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כ"ה/אייר/תשע"ו</a:t>
            </a:fld>
            <a:endParaRPr kumimoji="0" lang="he-IL"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pPr marL="0" marR="0" lvl="0" indent="0" algn="l" defTabSz="914400" rtl="1" eaLnBrk="1" fontAlgn="auto" latinLnBrk="0" hangingPunct="1">
              <a:lnSpc>
                <a:spcPct val="100000"/>
              </a:lnSpc>
              <a:spcBef>
                <a:spcPts val="0"/>
              </a:spcBef>
              <a:spcAft>
                <a:spcPts val="0"/>
              </a:spcAft>
              <a:buClrTx/>
              <a:buSzTx/>
              <a:buFontTx/>
              <a:buNone/>
              <a:tabLst/>
              <a:defRPr/>
            </a:pPr>
            <a:fld id="{0F85B906-F293-43B9-B3AC-0D10FDDCDBA8}" type="slidenum">
              <a:rPr kumimoji="0" lang="he-IL" sz="1400" b="1" i="0" u="none" strike="noStrike" kern="1200" cap="none" spc="0" normalizeH="0" baseline="0" noProof="0" smtClean="0">
                <a:ln>
                  <a:noFill/>
                </a:ln>
                <a:solidFill>
                  <a:srgbClr val="FFFFFF"/>
                </a:solidFill>
                <a:effectLst/>
                <a:uLnTx/>
                <a:uFillTx/>
                <a:latin typeface="Arial"/>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400" b="1"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Tree>
    <p:extLst>
      <p:ext uri="{BB962C8B-B14F-4D97-AF65-F5344CB8AC3E}">
        <p14:creationId xmlns:p14="http://schemas.microsoft.com/office/powerpoint/2010/main" val="3433346281"/>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Lst>
  <p:txStyles>
    <p:titleStyle>
      <a:lvl1pPr algn="l" defTabSz="914400" rtl="1"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r" defTabSz="914400" rtl="1"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r" defTabSz="914400" rtl="1"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r" defTabSz="914400" rtl="1"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r" defTabSz="914400" rtl="1"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r" defTabSz="914400" rtl="1"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r" defTabSz="914400" rtl="1"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r" defTabSz="914400" rtl="1"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r" defTabSz="914400" rtl="1"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r" defTabSz="914400" rtl="1"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he-IL" smtClean="0"/>
              <a:t>Click to edit Master text styles</a:t>
            </a:r>
          </a:p>
          <a:p>
            <a:pPr lvl="1"/>
            <a:r>
              <a:rPr lang="en-US" altLang="he-IL" smtClean="0"/>
              <a:t>Second level</a:t>
            </a:r>
          </a:p>
          <a:p>
            <a:pPr lvl="2"/>
            <a:r>
              <a:rPr lang="en-US" altLang="he-IL" smtClean="0"/>
              <a:t>Third level</a:t>
            </a:r>
          </a:p>
          <a:p>
            <a:pPr lvl="3"/>
            <a:r>
              <a:rPr lang="en-US" altLang="he-IL" smtClean="0"/>
              <a:t>Fourth level</a:t>
            </a:r>
          </a:p>
          <a:p>
            <a:pPr lvl="4"/>
            <a:r>
              <a:rPr lang="en-US" altLang="he-IL" smtClean="0"/>
              <a:t>Fifth level</a:t>
            </a:r>
          </a:p>
        </p:txBody>
      </p:sp>
      <p:sp>
        <p:nvSpPr>
          <p:cNvPr id="4" name="Date Placeholder 3"/>
          <p:cNvSpPr>
            <a:spLocks noGrp="1"/>
          </p:cNvSpPr>
          <p:nvPr>
            <p:ph type="dt" sz="half" idx="2"/>
          </p:nvPr>
        </p:nvSpPr>
        <p:spPr>
          <a:xfrm>
            <a:off x="6362700" y="6356350"/>
            <a:ext cx="2085975" cy="365125"/>
          </a:xfrm>
          <a:prstGeom prst="rect">
            <a:avLst/>
          </a:prstGeom>
        </p:spPr>
        <p:txBody>
          <a:bodyPr vert="horz" lIns="91440" tIns="45720" rIns="45720" bIns="45720" rtlCol="0" anchor="ctr"/>
          <a:lstStyle>
            <a:lvl1pPr algn="r" rtl="1" eaLnBrk="1" hangingPunct="1">
              <a:defRPr sz="1200">
                <a:solidFill>
                  <a:schemeClr val="tx1">
                    <a:lumMod val="65000"/>
                    <a:lumOff val="35000"/>
                  </a:schemeClr>
                </a:solidFill>
                <a:latin typeface="Century Gothic" pitchFamily="34" charset="0"/>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5" name="Footer Placeholder 4"/>
          <p:cNvSpPr>
            <a:spLocks noGrp="1"/>
          </p:cNvSpPr>
          <p:nvPr>
            <p:ph type="ftr" sz="quarter" idx="3"/>
          </p:nvPr>
        </p:nvSpPr>
        <p:spPr>
          <a:xfrm>
            <a:off x="658813" y="6356350"/>
            <a:ext cx="2847975" cy="365125"/>
          </a:xfrm>
          <a:prstGeom prst="rect">
            <a:avLst/>
          </a:prstGeom>
        </p:spPr>
        <p:txBody>
          <a:bodyPr vert="horz" lIns="45720" tIns="45720" rIns="91440" bIns="45720" rtlCol="0" anchor="ctr"/>
          <a:lstStyle>
            <a:lvl1pPr algn="l" rtl="1" eaLnBrk="1" hangingPunct="1">
              <a:defRPr sz="1200">
                <a:solidFill>
                  <a:schemeClr val="tx1">
                    <a:lumMod val="65000"/>
                    <a:lumOff val="35000"/>
                  </a:schemeClr>
                </a:solidFill>
                <a:latin typeface="Century Gothic" pitchFamily="34" charset="0"/>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6" name="Slide Number Placeholder 5"/>
          <p:cNvSpPr>
            <a:spLocks noGrp="1"/>
          </p:cNvSpPr>
          <p:nvPr>
            <p:ph type="sldNum" sz="quarter" idx="4"/>
          </p:nvPr>
        </p:nvSpPr>
        <p:spPr>
          <a:xfrm>
            <a:off x="8543925" y="6356350"/>
            <a:ext cx="561975" cy="365125"/>
          </a:xfrm>
          <a:prstGeom prst="rect">
            <a:avLst/>
          </a:prstGeom>
        </p:spPr>
        <p:txBody>
          <a:bodyPr vert="horz" wrap="square" lIns="27432" tIns="45720" rIns="45720" bIns="45720" numCol="1" anchor="ctr" anchorCtr="0" compatLnSpc="1">
            <a:prstTxWarp prst="textNoShape">
              <a:avLst/>
            </a:prstTxWarp>
          </a:bodyPr>
          <a:lstStyle>
            <a:lvl1pPr algn="l" rtl="1" eaLnBrk="1" hangingPunct="1">
              <a:defRPr sz="1200" smtClean="0">
                <a:solidFill>
                  <a:srgbClr val="595959"/>
                </a:solidFill>
                <a:latin typeface="Century Gothic" panose="020B0502020202020204" pitchFamily="34" charset="0"/>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0235965F-D2D9-44D2-9BE2-6D06F5BBD4E1}" type="slidenum">
              <a:rPr kumimoji="0" lang="he-IL"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en-US"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endParaRPr>
          </a:p>
        </p:txBody>
      </p:sp>
      <p:sp>
        <p:nvSpPr>
          <p:cNvPr id="7" name="Oval 6"/>
          <p:cNvSpPr/>
          <p:nvPr/>
        </p:nvSpPr>
        <p:spPr>
          <a:xfrm>
            <a:off x="8458200" y="6499225"/>
            <a:ext cx="84138"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8" name="Oval 7"/>
          <p:cNvSpPr/>
          <p:nvPr/>
        </p:nvSpPr>
        <p:spPr>
          <a:xfrm>
            <a:off x="569913" y="6499225"/>
            <a:ext cx="84137"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1"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Tree>
    <p:extLst>
      <p:ext uri="{BB962C8B-B14F-4D97-AF65-F5344CB8AC3E}">
        <p14:creationId xmlns:p14="http://schemas.microsoft.com/office/powerpoint/2010/main" val="129042718"/>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p:txStyles>
    <p:titleStyle>
      <a:lvl1pPr algn="ctr" rtl="1" eaLnBrk="0" fontAlgn="base" hangingPunct="0">
        <a:lnSpc>
          <a:spcPts val="5800"/>
        </a:lnSpc>
        <a:spcBef>
          <a:spcPct val="0"/>
        </a:spcBef>
        <a:spcAft>
          <a:spcPct val="0"/>
        </a:spcAft>
        <a:defRPr sz="5400" kern="1200">
          <a:solidFill>
            <a:schemeClr val="tx2"/>
          </a:solidFill>
          <a:effectLst>
            <a:outerShdw blurRad="63500" dist="38100" dir="5400000" algn="t" rotWithShape="0">
              <a:prstClr val="black">
                <a:alpha val="25000"/>
              </a:prstClr>
            </a:outerShdw>
          </a:effectLst>
          <a:latin typeface="+mn-lt"/>
          <a:ea typeface="+mj-ea"/>
          <a:cs typeface="+mj-cs"/>
        </a:defRPr>
      </a:lvl1pPr>
      <a:lvl2pPr algn="ctr" rtl="1" eaLnBrk="0" fontAlgn="base" hangingPunct="0">
        <a:lnSpc>
          <a:spcPts val="5800"/>
        </a:lnSpc>
        <a:spcBef>
          <a:spcPct val="0"/>
        </a:spcBef>
        <a:spcAft>
          <a:spcPct val="0"/>
        </a:spcAft>
        <a:defRPr sz="5400">
          <a:solidFill>
            <a:schemeClr val="tx2"/>
          </a:solidFill>
          <a:latin typeface="Palatino Linotype" pitchFamily="18" charset="0"/>
          <a:cs typeface="Gisha" pitchFamily="34" charset="-79"/>
        </a:defRPr>
      </a:lvl2pPr>
      <a:lvl3pPr algn="ctr" rtl="1" eaLnBrk="0" fontAlgn="base" hangingPunct="0">
        <a:lnSpc>
          <a:spcPts val="5800"/>
        </a:lnSpc>
        <a:spcBef>
          <a:spcPct val="0"/>
        </a:spcBef>
        <a:spcAft>
          <a:spcPct val="0"/>
        </a:spcAft>
        <a:defRPr sz="5400">
          <a:solidFill>
            <a:schemeClr val="tx2"/>
          </a:solidFill>
          <a:latin typeface="Palatino Linotype" pitchFamily="18" charset="0"/>
          <a:cs typeface="Gisha" pitchFamily="34" charset="-79"/>
        </a:defRPr>
      </a:lvl3pPr>
      <a:lvl4pPr algn="ctr" rtl="1" eaLnBrk="0" fontAlgn="base" hangingPunct="0">
        <a:lnSpc>
          <a:spcPts val="5800"/>
        </a:lnSpc>
        <a:spcBef>
          <a:spcPct val="0"/>
        </a:spcBef>
        <a:spcAft>
          <a:spcPct val="0"/>
        </a:spcAft>
        <a:defRPr sz="5400">
          <a:solidFill>
            <a:schemeClr val="tx2"/>
          </a:solidFill>
          <a:latin typeface="Palatino Linotype" pitchFamily="18" charset="0"/>
          <a:cs typeface="Gisha" pitchFamily="34" charset="-79"/>
        </a:defRPr>
      </a:lvl4pPr>
      <a:lvl5pPr algn="ctr" rtl="1" eaLnBrk="0" fontAlgn="base" hangingPunct="0">
        <a:lnSpc>
          <a:spcPts val="5800"/>
        </a:lnSpc>
        <a:spcBef>
          <a:spcPct val="0"/>
        </a:spcBef>
        <a:spcAft>
          <a:spcPct val="0"/>
        </a:spcAft>
        <a:defRPr sz="5400">
          <a:solidFill>
            <a:schemeClr val="tx2"/>
          </a:solidFill>
          <a:latin typeface="Palatino Linotype" pitchFamily="18" charset="0"/>
          <a:cs typeface="Gisha" pitchFamily="34" charset="-79"/>
        </a:defRPr>
      </a:lvl5pPr>
      <a:lvl6pPr marL="457200" algn="ctr" rtl="1" fontAlgn="base">
        <a:lnSpc>
          <a:spcPts val="5800"/>
        </a:lnSpc>
        <a:spcBef>
          <a:spcPct val="0"/>
        </a:spcBef>
        <a:spcAft>
          <a:spcPct val="0"/>
        </a:spcAft>
        <a:defRPr sz="5400">
          <a:solidFill>
            <a:schemeClr val="tx2"/>
          </a:solidFill>
          <a:latin typeface="Palatino Linotype" pitchFamily="18" charset="0"/>
          <a:cs typeface="Gisha" pitchFamily="34" charset="-79"/>
        </a:defRPr>
      </a:lvl6pPr>
      <a:lvl7pPr marL="914400" algn="ctr" rtl="1" fontAlgn="base">
        <a:lnSpc>
          <a:spcPts val="5800"/>
        </a:lnSpc>
        <a:spcBef>
          <a:spcPct val="0"/>
        </a:spcBef>
        <a:spcAft>
          <a:spcPct val="0"/>
        </a:spcAft>
        <a:defRPr sz="5400">
          <a:solidFill>
            <a:schemeClr val="tx2"/>
          </a:solidFill>
          <a:latin typeface="Palatino Linotype" pitchFamily="18" charset="0"/>
          <a:cs typeface="Gisha" pitchFamily="34" charset="-79"/>
        </a:defRPr>
      </a:lvl7pPr>
      <a:lvl8pPr marL="1371600" algn="ctr" rtl="1" fontAlgn="base">
        <a:lnSpc>
          <a:spcPts val="5800"/>
        </a:lnSpc>
        <a:spcBef>
          <a:spcPct val="0"/>
        </a:spcBef>
        <a:spcAft>
          <a:spcPct val="0"/>
        </a:spcAft>
        <a:defRPr sz="5400">
          <a:solidFill>
            <a:schemeClr val="tx2"/>
          </a:solidFill>
          <a:latin typeface="Palatino Linotype" pitchFamily="18" charset="0"/>
          <a:cs typeface="Gisha" pitchFamily="34" charset="-79"/>
        </a:defRPr>
      </a:lvl8pPr>
      <a:lvl9pPr marL="1828800" algn="ctr" rtl="1" fontAlgn="base">
        <a:lnSpc>
          <a:spcPts val="5800"/>
        </a:lnSpc>
        <a:spcBef>
          <a:spcPct val="0"/>
        </a:spcBef>
        <a:spcAft>
          <a:spcPct val="0"/>
        </a:spcAft>
        <a:defRPr sz="5400">
          <a:solidFill>
            <a:schemeClr val="tx2"/>
          </a:solidFill>
          <a:latin typeface="Palatino Linotype" pitchFamily="18" charset="0"/>
          <a:cs typeface="Gisha" pitchFamily="34" charset="-79"/>
        </a:defRPr>
      </a:lvl9pPr>
    </p:titleStyle>
    <p:bodyStyle>
      <a:lvl1pPr marL="342900" indent="-342900" algn="r" rtl="1" eaLnBrk="0" fontAlgn="base" hangingPunct="0">
        <a:spcBef>
          <a:spcPct val="20000"/>
        </a:spcBef>
        <a:spcAft>
          <a:spcPct val="0"/>
        </a:spcAft>
        <a:buFont typeface="Arial" panose="020B0604020202020204" pitchFamily="34" charset="0"/>
        <a:buChar char="•"/>
        <a:defRPr sz="2400" kern="1200">
          <a:solidFill>
            <a:srgbClr val="7F7F7F"/>
          </a:solidFill>
          <a:latin typeface="+mj-lt"/>
          <a:ea typeface="+mn-ea"/>
          <a:cs typeface="+mn-cs"/>
        </a:defRPr>
      </a:lvl1pPr>
      <a:lvl2pPr marL="742950" indent="-285750" algn="r" rtl="1" eaLnBrk="0" fontAlgn="base" hangingPunct="0">
        <a:spcBef>
          <a:spcPct val="20000"/>
        </a:spcBef>
        <a:spcAft>
          <a:spcPct val="0"/>
        </a:spcAft>
        <a:buFont typeface="Courier New" panose="02070309020205020404" pitchFamily="49" charset="0"/>
        <a:buChar char="o"/>
        <a:defRPr sz="1600" kern="1200">
          <a:solidFill>
            <a:srgbClr val="7F7F7F"/>
          </a:solidFill>
          <a:latin typeface="+mj-lt"/>
          <a:ea typeface="+mn-ea"/>
          <a:cs typeface="+mn-cs"/>
        </a:defRPr>
      </a:lvl2pPr>
      <a:lvl3pPr marL="1143000" indent="-228600" algn="r" rtl="1" eaLnBrk="0" fontAlgn="base" hangingPunct="0">
        <a:spcBef>
          <a:spcPct val="20000"/>
        </a:spcBef>
        <a:spcAft>
          <a:spcPct val="0"/>
        </a:spcAft>
        <a:buFont typeface="Arial" panose="020B0604020202020204" pitchFamily="34" charset="0"/>
        <a:buChar char="•"/>
        <a:defRPr sz="1600" kern="1200">
          <a:solidFill>
            <a:srgbClr val="7F7F7F"/>
          </a:solidFill>
          <a:latin typeface="+mj-lt"/>
          <a:ea typeface="+mn-ea"/>
          <a:cs typeface="+mn-cs"/>
        </a:defRPr>
      </a:lvl3pPr>
      <a:lvl4pPr marL="1600200" indent="-228600" algn="r" rtl="1" eaLnBrk="0" fontAlgn="base" hangingPunct="0">
        <a:spcBef>
          <a:spcPct val="20000"/>
        </a:spcBef>
        <a:spcAft>
          <a:spcPct val="0"/>
        </a:spcAft>
        <a:buFont typeface="Courier New" panose="02070309020205020404" pitchFamily="49" charset="0"/>
        <a:buChar char="o"/>
        <a:defRPr sz="1600" kern="1200">
          <a:solidFill>
            <a:srgbClr val="7F7F7F"/>
          </a:solidFill>
          <a:latin typeface="+mj-lt"/>
          <a:ea typeface="+mn-ea"/>
          <a:cs typeface="+mn-cs"/>
        </a:defRPr>
      </a:lvl4pPr>
      <a:lvl5pPr marL="2057400" indent="-228600" algn="r" rtl="1" eaLnBrk="0" fontAlgn="base" hangingPunct="0">
        <a:spcBef>
          <a:spcPct val="20000"/>
        </a:spcBef>
        <a:spcAft>
          <a:spcPct val="0"/>
        </a:spcAft>
        <a:buFont typeface="Arial" panose="020B0604020202020204" pitchFamily="34" charset="0"/>
        <a:buChar char="•"/>
        <a:defRPr sz="1600" kern="1200">
          <a:solidFill>
            <a:srgbClr val="7F7F7F"/>
          </a:solidFill>
          <a:latin typeface="+mj-lt"/>
          <a:ea typeface="+mn-ea"/>
          <a:cs typeface="+mn-cs"/>
        </a:defRPr>
      </a:lvl5pPr>
      <a:lvl6pPr marL="2514600" indent="-228600" algn="r" defTabSz="914400" rtl="1"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r" defTabSz="914400" rtl="1"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r" defTabSz="914400" rtl="1"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r" defTabSz="914400" rtl="1"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he-IL" smtClean="0"/>
              <a:t>Click to edit Master text styles</a:t>
            </a:r>
          </a:p>
          <a:p>
            <a:pPr lvl="1"/>
            <a:r>
              <a:rPr lang="en-US" altLang="he-IL" smtClean="0"/>
              <a:t>Second level</a:t>
            </a:r>
          </a:p>
          <a:p>
            <a:pPr lvl="2"/>
            <a:r>
              <a:rPr lang="en-US" altLang="he-IL" smtClean="0"/>
              <a:t>Third level</a:t>
            </a:r>
          </a:p>
          <a:p>
            <a:pPr lvl="3"/>
            <a:r>
              <a:rPr lang="en-US" altLang="he-IL" smtClean="0"/>
              <a:t>Fourth level</a:t>
            </a:r>
          </a:p>
          <a:p>
            <a:pPr lvl="4"/>
            <a:r>
              <a:rPr lang="en-US" altLang="he-IL" smtClean="0"/>
              <a:t>Fifth level</a:t>
            </a:r>
          </a:p>
        </p:txBody>
      </p:sp>
      <p:sp>
        <p:nvSpPr>
          <p:cNvPr id="4" name="Date Placeholder 3"/>
          <p:cNvSpPr>
            <a:spLocks noGrp="1"/>
          </p:cNvSpPr>
          <p:nvPr>
            <p:ph type="dt" sz="half" idx="2"/>
          </p:nvPr>
        </p:nvSpPr>
        <p:spPr>
          <a:xfrm>
            <a:off x="6362700" y="6356350"/>
            <a:ext cx="2085975" cy="365125"/>
          </a:xfrm>
          <a:prstGeom prst="rect">
            <a:avLst/>
          </a:prstGeom>
        </p:spPr>
        <p:txBody>
          <a:bodyPr vert="horz" lIns="91440" tIns="45720" rIns="45720" bIns="45720" rtlCol="0" anchor="ctr"/>
          <a:lstStyle>
            <a:lvl1pPr algn="r" rtl="1" eaLnBrk="1" hangingPunct="1">
              <a:defRPr sz="1200">
                <a:solidFill>
                  <a:schemeClr val="tx1">
                    <a:lumMod val="65000"/>
                    <a:lumOff val="35000"/>
                  </a:schemeClr>
                </a:solidFill>
                <a:latin typeface="Century Gothic" pitchFamily="34" charset="0"/>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5" name="Footer Placeholder 4"/>
          <p:cNvSpPr>
            <a:spLocks noGrp="1"/>
          </p:cNvSpPr>
          <p:nvPr>
            <p:ph type="ftr" sz="quarter" idx="3"/>
          </p:nvPr>
        </p:nvSpPr>
        <p:spPr>
          <a:xfrm>
            <a:off x="658813" y="6356350"/>
            <a:ext cx="2847975" cy="365125"/>
          </a:xfrm>
          <a:prstGeom prst="rect">
            <a:avLst/>
          </a:prstGeom>
        </p:spPr>
        <p:txBody>
          <a:bodyPr vert="horz" lIns="45720" tIns="45720" rIns="91440" bIns="45720" rtlCol="0" anchor="ctr"/>
          <a:lstStyle>
            <a:lvl1pPr algn="l" rtl="1" eaLnBrk="1" hangingPunct="1">
              <a:defRPr sz="1200">
                <a:solidFill>
                  <a:schemeClr val="tx1">
                    <a:lumMod val="65000"/>
                    <a:lumOff val="35000"/>
                  </a:schemeClr>
                </a:solidFill>
                <a:latin typeface="Century Gothic" pitchFamily="34" charset="0"/>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6" name="Slide Number Placeholder 5"/>
          <p:cNvSpPr>
            <a:spLocks noGrp="1"/>
          </p:cNvSpPr>
          <p:nvPr>
            <p:ph type="sldNum" sz="quarter" idx="4"/>
          </p:nvPr>
        </p:nvSpPr>
        <p:spPr>
          <a:xfrm>
            <a:off x="8543925" y="6356350"/>
            <a:ext cx="561975" cy="365125"/>
          </a:xfrm>
          <a:prstGeom prst="rect">
            <a:avLst/>
          </a:prstGeom>
        </p:spPr>
        <p:txBody>
          <a:bodyPr vert="horz" wrap="square" lIns="27432" tIns="45720" rIns="45720" bIns="45720" numCol="1" anchor="ctr" anchorCtr="0" compatLnSpc="1">
            <a:prstTxWarp prst="textNoShape">
              <a:avLst/>
            </a:prstTxWarp>
          </a:bodyPr>
          <a:lstStyle>
            <a:lvl1pPr algn="l" rtl="1" eaLnBrk="1" hangingPunct="1">
              <a:defRPr sz="1200" smtClean="0">
                <a:solidFill>
                  <a:srgbClr val="595959"/>
                </a:solidFill>
                <a:latin typeface="Century Gothic" panose="020B0502020202020204" pitchFamily="34" charset="0"/>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0235965F-D2D9-44D2-9BE2-6D06F5BBD4E1}" type="slidenum">
              <a:rPr kumimoji="0" lang="he-IL"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en-US"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endParaRPr>
          </a:p>
        </p:txBody>
      </p:sp>
      <p:sp>
        <p:nvSpPr>
          <p:cNvPr id="7" name="Oval 6"/>
          <p:cNvSpPr/>
          <p:nvPr/>
        </p:nvSpPr>
        <p:spPr>
          <a:xfrm>
            <a:off x="8458200" y="6499225"/>
            <a:ext cx="84138"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8" name="Oval 7"/>
          <p:cNvSpPr/>
          <p:nvPr/>
        </p:nvSpPr>
        <p:spPr>
          <a:xfrm>
            <a:off x="569913" y="6499225"/>
            <a:ext cx="84137"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1"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Tree>
    <p:extLst>
      <p:ext uri="{BB962C8B-B14F-4D97-AF65-F5344CB8AC3E}">
        <p14:creationId xmlns:p14="http://schemas.microsoft.com/office/powerpoint/2010/main" val="2385299723"/>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Lst>
  <p:txStyles>
    <p:titleStyle>
      <a:lvl1pPr algn="ctr" rtl="1" eaLnBrk="0" fontAlgn="base" hangingPunct="0">
        <a:lnSpc>
          <a:spcPts val="5800"/>
        </a:lnSpc>
        <a:spcBef>
          <a:spcPct val="0"/>
        </a:spcBef>
        <a:spcAft>
          <a:spcPct val="0"/>
        </a:spcAft>
        <a:defRPr sz="5400" kern="1200">
          <a:solidFill>
            <a:schemeClr val="tx2"/>
          </a:solidFill>
          <a:effectLst>
            <a:outerShdw blurRad="63500" dist="38100" dir="5400000" algn="t" rotWithShape="0">
              <a:prstClr val="black">
                <a:alpha val="25000"/>
              </a:prstClr>
            </a:outerShdw>
          </a:effectLst>
          <a:latin typeface="+mn-lt"/>
          <a:ea typeface="+mj-ea"/>
          <a:cs typeface="+mj-cs"/>
        </a:defRPr>
      </a:lvl1pPr>
      <a:lvl2pPr algn="ctr" rtl="1" eaLnBrk="0" fontAlgn="base" hangingPunct="0">
        <a:lnSpc>
          <a:spcPts val="5800"/>
        </a:lnSpc>
        <a:spcBef>
          <a:spcPct val="0"/>
        </a:spcBef>
        <a:spcAft>
          <a:spcPct val="0"/>
        </a:spcAft>
        <a:defRPr sz="5400">
          <a:solidFill>
            <a:schemeClr val="tx2"/>
          </a:solidFill>
          <a:latin typeface="Palatino Linotype" pitchFamily="18" charset="0"/>
          <a:cs typeface="Gisha" pitchFamily="34" charset="-79"/>
        </a:defRPr>
      </a:lvl2pPr>
      <a:lvl3pPr algn="ctr" rtl="1" eaLnBrk="0" fontAlgn="base" hangingPunct="0">
        <a:lnSpc>
          <a:spcPts val="5800"/>
        </a:lnSpc>
        <a:spcBef>
          <a:spcPct val="0"/>
        </a:spcBef>
        <a:spcAft>
          <a:spcPct val="0"/>
        </a:spcAft>
        <a:defRPr sz="5400">
          <a:solidFill>
            <a:schemeClr val="tx2"/>
          </a:solidFill>
          <a:latin typeface="Palatino Linotype" pitchFamily="18" charset="0"/>
          <a:cs typeface="Gisha" pitchFamily="34" charset="-79"/>
        </a:defRPr>
      </a:lvl3pPr>
      <a:lvl4pPr algn="ctr" rtl="1" eaLnBrk="0" fontAlgn="base" hangingPunct="0">
        <a:lnSpc>
          <a:spcPts val="5800"/>
        </a:lnSpc>
        <a:spcBef>
          <a:spcPct val="0"/>
        </a:spcBef>
        <a:spcAft>
          <a:spcPct val="0"/>
        </a:spcAft>
        <a:defRPr sz="5400">
          <a:solidFill>
            <a:schemeClr val="tx2"/>
          </a:solidFill>
          <a:latin typeface="Palatino Linotype" pitchFamily="18" charset="0"/>
          <a:cs typeface="Gisha" pitchFamily="34" charset="-79"/>
        </a:defRPr>
      </a:lvl4pPr>
      <a:lvl5pPr algn="ctr" rtl="1" eaLnBrk="0" fontAlgn="base" hangingPunct="0">
        <a:lnSpc>
          <a:spcPts val="5800"/>
        </a:lnSpc>
        <a:spcBef>
          <a:spcPct val="0"/>
        </a:spcBef>
        <a:spcAft>
          <a:spcPct val="0"/>
        </a:spcAft>
        <a:defRPr sz="5400">
          <a:solidFill>
            <a:schemeClr val="tx2"/>
          </a:solidFill>
          <a:latin typeface="Palatino Linotype" pitchFamily="18" charset="0"/>
          <a:cs typeface="Gisha" pitchFamily="34" charset="-79"/>
        </a:defRPr>
      </a:lvl5pPr>
      <a:lvl6pPr marL="457200" algn="ctr" rtl="1" fontAlgn="base">
        <a:lnSpc>
          <a:spcPts val="5800"/>
        </a:lnSpc>
        <a:spcBef>
          <a:spcPct val="0"/>
        </a:spcBef>
        <a:spcAft>
          <a:spcPct val="0"/>
        </a:spcAft>
        <a:defRPr sz="5400">
          <a:solidFill>
            <a:schemeClr val="tx2"/>
          </a:solidFill>
          <a:latin typeface="Palatino Linotype" pitchFamily="18" charset="0"/>
          <a:cs typeface="Gisha" pitchFamily="34" charset="-79"/>
        </a:defRPr>
      </a:lvl6pPr>
      <a:lvl7pPr marL="914400" algn="ctr" rtl="1" fontAlgn="base">
        <a:lnSpc>
          <a:spcPts val="5800"/>
        </a:lnSpc>
        <a:spcBef>
          <a:spcPct val="0"/>
        </a:spcBef>
        <a:spcAft>
          <a:spcPct val="0"/>
        </a:spcAft>
        <a:defRPr sz="5400">
          <a:solidFill>
            <a:schemeClr val="tx2"/>
          </a:solidFill>
          <a:latin typeface="Palatino Linotype" pitchFamily="18" charset="0"/>
          <a:cs typeface="Gisha" pitchFamily="34" charset="-79"/>
        </a:defRPr>
      </a:lvl7pPr>
      <a:lvl8pPr marL="1371600" algn="ctr" rtl="1" fontAlgn="base">
        <a:lnSpc>
          <a:spcPts val="5800"/>
        </a:lnSpc>
        <a:spcBef>
          <a:spcPct val="0"/>
        </a:spcBef>
        <a:spcAft>
          <a:spcPct val="0"/>
        </a:spcAft>
        <a:defRPr sz="5400">
          <a:solidFill>
            <a:schemeClr val="tx2"/>
          </a:solidFill>
          <a:latin typeface="Palatino Linotype" pitchFamily="18" charset="0"/>
          <a:cs typeface="Gisha" pitchFamily="34" charset="-79"/>
        </a:defRPr>
      </a:lvl8pPr>
      <a:lvl9pPr marL="1828800" algn="ctr" rtl="1" fontAlgn="base">
        <a:lnSpc>
          <a:spcPts val="5800"/>
        </a:lnSpc>
        <a:spcBef>
          <a:spcPct val="0"/>
        </a:spcBef>
        <a:spcAft>
          <a:spcPct val="0"/>
        </a:spcAft>
        <a:defRPr sz="5400">
          <a:solidFill>
            <a:schemeClr val="tx2"/>
          </a:solidFill>
          <a:latin typeface="Palatino Linotype" pitchFamily="18" charset="0"/>
          <a:cs typeface="Gisha" pitchFamily="34" charset="-79"/>
        </a:defRPr>
      </a:lvl9pPr>
    </p:titleStyle>
    <p:bodyStyle>
      <a:lvl1pPr marL="342900" indent="-342900" algn="r" rtl="1" eaLnBrk="0" fontAlgn="base" hangingPunct="0">
        <a:spcBef>
          <a:spcPct val="20000"/>
        </a:spcBef>
        <a:spcAft>
          <a:spcPct val="0"/>
        </a:spcAft>
        <a:buFont typeface="Arial" panose="020B0604020202020204" pitchFamily="34" charset="0"/>
        <a:buChar char="•"/>
        <a:defRPr sz="2400" kern="1200">
          <a:solidFill>
            <a:srgbClr val="7F7F7F"/>
          </a:solidFill>
          <a:latin typeface="+mj-lt"/>
          <a:ea typeface="+mn-ea"/>
          <a:cs typeface="+mn-cs"/>
        </a:defRPr>
      </a:lvl1pPr>
      <a:lvl2pPr marL="742950" indent="-285750" algn="r" rtl="1" eaLnBrk="0" fontAlgn="base" hangingPunct="0">
        <a:spcBef>
          <a:spcPct val="20000"/>
        </a:spcBef>
        <a:spcAft>
          <a:spcPct val="0"/>
        </a:spcAft>
        <a:buFont typeface="Courier New" panose="02070309020205020404" pitchFamily="49" charset="0"/>
        <a:buChar char="o"/>
        <a:defRPr sz="1600" kern="1200">
          <a:solidFill>
            <a:srgbClr val="7F7F7F"/>
          </a:solidFill>
          <a:latin typeface="+mj-lt"/>
          <a:ea typeface="+mn-ea"/>
          <a:cs typeface="+mn-cs"/>
        </a:defRPr>
      </a:lvl2pPr>
      <a:lvl3pPr marL="1143000" indent="-228600" algn="r" rtl="1" eaLnBrk="0" fontAlgn="base" hangingPunct="0">
        <a:spcBef>
          <a:spcPct val="20000"/>
        </a:spcBef>
        <a:spcAft>
          <a:spcPct val="0"/>
        </a:spcAft>
        <a:buFont typeface="Arial" panose="020B0604020202020204" pitchFamily="34" charset="0"/>
        <a:buChar char="•"/>
        <a:defRPr sz="1600" kern="1200">
          <a:solidFill>
            <a:srgbClr val="7F7F7F"/>
          </a:solidFill>
          <a:latin typeface="+mj-lt"/>
          <a:ea typeface="+mn-ea"/>
          <a:cs typeface="+mn-cs"/>
        </a:defRPr>
      </a:lvl3pPr>
      <a:lvl4pPr marL="1600200" indent="-228600" algn="r" rtl="1" eaLnBrk="0" fontAlgn="base" hangingPunct="0">
        <a:spcBef>
          <a:spcPct val="20000"/>
        </a:spcBef>
        <a:spcAft>
          <a:spcPct val="0"/>
        </a:spcAft>
        <a:buFont typeface="Courier New" panose="02070309020205020404" pitchFamily="49" charset="0"/>
        <a:buChar char="o"/>
        <a:defRPr sz="1600" kern="1200">
          <a:solidFill>
            <a:srgbClr val="7F7F7F"/>
          </a:solidFill>
          <a:latin typeface="+mj-lt"/>
          <a:ea typeface="+mn-ea"/>
          <a:cs typeface="+mn-cs"/>
        </a:defRPr>
      </a:lvl4pPr>
      <a:lvl5pPr marL="2057400" indent="-228600" algn="r" rtl="1" eaLnBrk="0" fontAlgn="base" hangingPunct="0">
        <a:spcBef>
          <a:spcPct val="20000"/>
        </a:spcBef>
        <a:spcAft>
          <a:spcPct val="0"/>
        </a:spcAft>
        <a:buFont typeface="Arial" panose="020B0604020202020204" pitchFamily="34" charset="0"/>
        <a:buChar char="•"/>
        <a:defRPr sz="1600" kern="1200">
          <a:solidFill>
            <a:srgbClr val="7F7F7F"/>
          </a:solidFill>
          <a:latin typeface="+mj-lt"/>
          <a:ea typeface="+mn-ea"/>
          <a:cs typeface="+mn-cs"/>
        </a:defRPr>
      </a:lvl5pPr>
      <a:lvl6pPr marL="2514600" indent="-228600" algn="r" defTabSz="914400" rtl="1"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r" defTabSz="914400" rtl="1"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r" defTabSz="914400" rtl="1"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r" defTabSz="914400" rtl="1"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he-IL" smtClean="0"/>
              <a:t>Click to edit Master text styles</a:t>
            </a:r>
          </a:p>
          <a:p>
            <a:pPr lvl="1"/>
            <a:r>
              <a:rPr lang="en-US" altLang="he-IL" smtClean="0"/>
              <a:t>Second level</a:t>
            </a:r>
          </a:p>
          <a:p>
            <a:pPr lvl="2"/>
            <a:r>
              <a:rPr lang="en-US" altLang="he-IL" smtClean="0"/>
              <a:t>Third level</a:t>
            </a:r>
          </a:p>
          <a:p>
            <a:pPr lvl="3"/>
            <a:r>
              <a:rPr lang="en-US" altLang="he-IL" smtClean="0"/>
              <a:t>Fourth level</a:t>
            </a:r>
          </a:p>
          <a:p>
            <a:pPr lvl="4"/>
            <a:r>
              <a:rPr lang="en-US" altLang="he-IL" smtClean="0"/>
              <a:t>Fifth level</a:t>
            </a:r>
          </a:p>
        </p:txBody>
      </p:sp>
      <p:sp>
        <p:nvSpPr>
          <p:cNvPr id="4" name="Date Placeholder 3"/>
          <p:cNvSpPr>
            <a:spLocks noGrp="1"/>
          </p:cNvSpPr>
          <p:nvPr>
            <p:ph type="dt" sz="half" idx="2"/>
          </p:nvPr>
        </p:nvSpPr>
        <p:spPr>
          <a:xfrm>
            <a:off x="6362700" y="6356350"/>
            <a:ext cx="2085975" cy="365125"/>
          </a:xfrm>
          <a:prstGeom prst="rect">
            <a:avLst/>
          </a:prstGeom>
        </p:spPr>
        <p:txBody>
          <a:bodyPr vert="horz" lIns="91440" tIns="45720" rIns="45720" bIns="45720" rtlCol="0" anchor="ctr"/>
          <a:lstStyle>
            <a:lvl1pPr algn="r" rtl="1" eaLnBrk="1" hangingPunct="1">
              <a:defRPr sz="1200">
                <a:solidFill>
                  <a:schemeClr val="tx1">
                    <a:lumMod val="65000"/>
                    <a:lumOff val="35000"/>
                  </a:schemeClr>
                </a:solidFill>
                <a:latin typeface="Century Gothic" pitchFamily="34" charset="0"/>
              </a:defRPr>
            </a:lvl1p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5" name="Footer Placeholder 4"/>
          <p:cNvSpPr>
            <a:spLocks noGrp="1"/>
          </p:cNvSpPr>
          <p:nvPr>
            <p:ph type="ftr" sz="quarter" idx="3"/>
          </p:nvPr>
        </p:nvSpPr>
        <p:spPr>
          <a:xfrm>
            <a:off x="658813" y="6356350"/>
            <a:ext cx="2847975" cy="365125"/>
          </a:xfrm>
          <a:prstGeom prst="rect">
            <a:avLst/>
          </a:prstGeom>
        </p:spPr>
        <p:txBody>
          <a:bodyPr vert="horz" lIns="45720" tIns="45720" rIns="91440" bIns="45720" rtlCol="0" anchor="ctr"/>
          <a:lstStyle>
            <a:lvl1pPr algn="l" rtl="1" eaLnBrk="1" hangingPunct="1">
              <a:defRPr sz="1200">
                <a:solidFill>
                  <a:schemeClr val="tx1">
                    <a:lumMod val="65000"/>
                    <a:lumOff val="35000"/>
                  </a:schemeClr>
                </a:solidFill>
                <a:latin typeface="Century Gothic" pitchFamily="34" charset="0"/>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endParaRPr kumimoji="0" lang="en-US" altLang="he-IL" sz="1200" b="0" i="0" u="none" strike="noStrike" kern="1200" cap="none" spc="0" normalizeH="0" baseline="0" noProof="0">
              <a:ln>
                <a:noFill/>
              </a:ln>
              <a:solidFill>
                <a:prstClr val="black">
                  <a:lumMod val="65000"/>
                  <a:lumOff val="35000"/>
                </a:prstClr>
              </a:solidFill>
              <a:effectLst/>
              <a:uLnTx/>
              <a:uFillTx/>
              <a:latin typeface="Century Gothic" pitchFamily="34" charset="0"/>
              <a:ea typeface="+mn-ea"/>
              <a:cs typeface="Arial" panose="020B0604020202020204" pitchFamily="34" charset="0"/>
            </a:endParaRPr>
          </a:p>
        </p:txBody>
      </p:sp>
      <p:sp>
        <p:nvSpPr>
          <p:cNvPr id="6" name="Slide Number Placeholder 5"/>
          <p:cNvSpPr>
            <a:spLocks noGrp="1"/>
          </p:cNvSpPr>
          <p:nvPr>
            <p:ph type="sldNum" sz="quarter" idx="4"/>
          </p:nvPr>
        </p:nvSpPr>
        <p:spPr>
          <a:xfrm>
            <a:off x="8543925" y="6356350"/>
            <a:ext cx="561975" cy="365125"/>
          </a:xfrm>
          <a:prstGeom prst="rect">
            <a:avLst/>
          </a:prstGeom>
        </p:spPr>
        <p:txBody>
          <a:bodyPr vert="horz" wrap="square" lIns="27432" tIns="45720" rIns="45720" bIns="45720" numCol="1" anchor="ctr" anchorCtr="0" compatLnSpc="1">
            <a:prstTxWarp prst="textNoShape">
              <a:avLst/>
            </a:prstTxWarp>
          </a:bodyPr>
          <a:lstStyle>
            <a:lvl1pPr algn="l" rtl="1" eaLnBrk="1" hangingPunct="1">
              <a:defRPr sz="1200" smtClean="0">
                <a:solidFill>
                  <a:srgbClr val="595959"/>
                </a:solidFill>
                <a:latin typeface="Century Gothic" panose="020B0502020202020204" pitchFamily="34" charset="0"/>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0235965F-D2D9-44D2-9BE2-6D06F5BBD4E1}" type="slidenum">
              <a:rPr kumimoji="0" lang="he-IL"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en-US" altLang="he-IL" sz="1200" b="0" i="0" u="none" strike="noStrike" kern="1200" cap="none" spc="0" normalizeH="0" baseline="0" noProof="0">
              <a:ln>
                <a:noFill/>
              </a:ln>
              <a:solidFill>
                <a:srgbClr val="595959"/>
              </a:solidFill>
              <a:effectLst/>
              <a:uLnTx/>
              <a:uFillTx/>
              <a:latin typeface="Century Gothic" panose="020B0502020202020204" pitchFamily="34" charset="0"/>
              <a:ea typeface="+mn-ea"/>
              <a:cs typeface="Arial" panose="020B0604020202020204" pitchFamily="34" charset="0"/>
            </a:endParaRPr>
          </a:p>
        </p:txBody>
      </p:sp>
      <p:sp>
        <p:nvSpPr>
          <p:cNvPr id="7" name="Oval 6"/>
          <p:cNvSpPr/>
          <p:nvPr/>
        </p:nvSpPr>
        <p:spPr>
          <a:xfrm>
            <a:off x="8458200" y="6499225"/>
            <a:ext cx="84138"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8" name="Oval 7"/>
          <p:cNvSpPr/>
          <p:nvPr/>
        </p:nvSpPr>
        <p:spPr>
          <a:xfrm>
            <a:off x="569913" y="6499225"/>
            <a:ext cx="84137"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1"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Tree>
    <p:extLst>
      <p:ext uri="{BB962C8B-B14F-4D97-AF65-F5344CB8AC3E}">
        <p14:creationId xmlns:p14="http://schemas.microsoft.com/office/powerpoint/2010/main" val="902677658"/>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Lst>
  <p:txStyles>
    <p:titleStyle>
      <a:lvl1pPr algn="ctr" rtl="1" eaLnBrk="0" fontAlgn="base" hangingPunct="0">
        <a:lnSpc>
          <a:spcPts val="5800"/>
        </a:lnSpc>
        <a:spcBef>
          <a:spcPct val="0"/>
        </a:spcBef>
        <a:spcAft>
          <a:spcPct val="0"/>
        </a:spcAft>
        <a:defRPr sz="5400" kern="1200">
          <a:solidFill>
            <a:schemeClr val="tx2"/>
          </a:solidFill>
          <a:effectLst>
            <a:outerShdw blurRad="63500" dist="38100" dir="5400000" algn="t" rotWithShape="0">
              <a:prstClr val="black">
                <a:alpha val="25000"/>
              </a:prstClr>
            </a:outerShdw>
          </a:effectLst>
          <a:latin typeface="+mn-lt"/>
          <a:ea typeface="+mj-ea"/>
          <a:cs typeface="+mj-cs"/>
        </a:defRPr>
      </a:lvl1pPr>
      <a:lvl2pPr algn="ctr" rtl="1" eaLnBrk="0" fontAlgn="base" hangingPunct="0">
        <a:lnSpc>
          <a:spcPts val="5800"/>
        </a:lnSpc>
        <a:spcBef>
          <a:spcPct val="0"/>
        </a:spcBef>
        <a:spcAft>
          <a:spcPct val="0"/>
        </a:spcAft>
        <a:defRPr sz="5400">
          <a:solidFill>
            <a:schemeClr val="tx2"/>
          </a:solidFill>
          <a:latin typeface="Palatino Linotype" pitchFamily="18" charset="0"/>
          <a:cs typeface="Gisha" pitchFamily="34" charset="-79"/>
        </a:defRPr>
      </a:lvl2pPr>
      <a:lvl3pPr algn="ctr" rtl="1" eaLnBrk="0" fontAlgn="base" hangingPunct="0">
        <a:lnSpc>
          <a:spcPts val="5800"/>
        </a:lnSpc>
        <a:spcBef>
          <a:spcPct val="0"/>
        </a:spcBef>
        <a:spcAft>
          <a:spcPct val="0"/>
        </a:spcAft>
        <a:defRPr sz="5400">
          <a:solidFill>
            <a:schemeClr val="tx2"/>
          </a:solidFill>
          <a:latin typeface="Palatino Linotype" pitchFamily="18" charset="0"/>
          <a:cs typeface="Gisha" pitchFamily="34" charset="-79"/>
        </a:defRPr>
      </a:lvl3pPr>
      <a:lvl4pPr algn="ctr" rtl="1" eaLnBrk="0" fontAlgn="base" hangingPunct="0">
        <a:lnSpc>
          <a:spcPts val="5800"/>
        </a:lnSpc>
        <a:spcBef>
          <a:spcPct val="0"/>
        </a:spcBef>
        <a:spcAft>
          <a:spcPct val="0"/>
        </a:spcAft>
        <a:defRPr sz="5400">
          <a:solidFill>
            <a:schemeClr val="tx2"/>
          </a:solidFill>
          <a:latin typeface="Palatino Linotype" pitchFamily="18" charset="0"/>
          <a:cs typeface="Gisha" pitchFamily="34" charset="-79"/>
        </a:defRPr>
      </a:lvl4pPr>
      <a:lvl5pPr algn="ctr" rtl="1" eaLnBrk="0" fontAlgn="base" hangingPunct="0">
        <a:lnSpc>
          <a:spcPts val="5800"/>
        </a:lnSpc>
        <a:spcBef>
          <a:spcPct val="0"/>
        </a:spcBef>
        <a:spcAft>
          <a:spcPct val="0"/>
        </a:spcAft>
        <a:defRPr sz="5400">
          <a:solidFill>
            <a:schemeClr val="tx2"/>
          </a:solidFill>
          <a:latin typeface="Palatino Linotype" pitchFamily="18" charset="0"/>
          <a:cs typeface="Gisha" pitchFamily="34" charset="-79"/>
        </a:defRPr>
      </a:lvl5pPr>
      <a:lvl6pPr marL="457200" algn="ctr" rtl="1" fontAlgn="base">
        <a:lnSpc>
          <a:spcPts val="5800"/>
        </a:lnSpc>
        <a:spcBef>
          <a:spcPct val="0"/>
        </a:spcBef>
        <a:spcAft>
          <a:spcPct val="0"/>
        </a:spcAft>
        <a:defRPr sz="5400">
          <a:solidFill>
            <a:schemeClr val="tx2"/>
          </a:solidFill>
          <a:latin typeface="Palatino Linotype" pitchFamily="18" charset="0"/>
          <a:cs typeface="Gisha" pitchFamily="34" charset="-79"/>
        </a:defRPr>
      </a:lvl6pPr>
      <a:lvl7pPr marL="914400" algn="ctr" rtl="1" fontAlgn="base">
        <a:lnSpc>
          <a:spcPts val="5800"/>
        </a:lnSpc>
        <a:spcBef>
          <a:spcPct val="0"/>
        </a:spcBef>
        <a:spcAft>
          <a:spcPct val="0"/>
        </a:spcAft>
        <a:defRPr sz="5400">
          <a:solidFill>
            <a:schemeClr val="tx2"/>
          </a:solidFill>
          <a:latin typeface="Palatino Linotype" pitchFamily="18" charset="0"/>
          <a:cs typeface="Gisha" pitchFamily="34" charset="-79"/>
        </a:defRPr>
      </a:lvl7pPr>
      <a:lvl8pPr marL="1371600" algn="ctr" rtl="1" fontAlgn="base">
        <a:lnSpc>
          <a:spcPts val="5800"/>
        </a:lnSpc>
        <a:spcBef>
          <a:spcPct val="0"/>
        </a:spcBef>
        <a:spcAft>
          <a:spcPct val="0"/>
        </a:spcAft>
        <a:defRPr sz="5400">
          <a:solidFill>
            <a:schemeClr val="tx2"/>
          </a:solidFill>
          <a:latin typeface="Palatino Linotype" pitchFamily="18" charset="0"/>
          <a:cs typeface="Gisha" pitchFamily="34" charset="-79"/>
        </a:defRPr>
      </a:lvl8pPr>
      <a:lvl9pPr marL="1828800" algn="ctr" rtl="1" fontAlgn="base">
        <a:lnSpc>
          <a:spcPts val="5800"/>
        </a:lnSpc>
        <a:spcBef>
          <a:spcPct val="0"/>
        </a:spcBef>
        <a:spcAft>
          <a:spcPct val="0"/>
        </a:spcAft>
        <a:defRPr sz="5400">
          <a:solidFill>
            <a:schemeClr val="tx2"/>
          </a:solidFill>
          <a:latin typeface="Palatino Linotype" pitchFamily="18" charset="0"/>
          <a:cs typeface="Gisha" pitchFamily="34" charset="-79"/>
        </a:defRPr>
      </a:lvl9pPr>
    </p:titleStyle>
    <p:bodyStyle>
      <a:lvl1pPr marL="342900" indent="-342900" algn="r" rtl="1" eaLnBrk="0" fontAlgn="base" hangingPunct="0">
        <a:spcBef>
          <a:spcPct val="20000"/>
        </a:spcBef>
        <a:spcAft>
          <a:spcPct val="0"/>
        </a:spcAft>
        <a:buFont typeface="Arial" panose="020B0604020202020204" pitchFamily="34" charset="0"/>
        <a:buChar char="•"/>
        <a:defRPr sz="2400" kern="1200">
          <a:solidFill>
            <a:srgbClr val="7F7F7F"/>
          </a:solidFill>
          <a:latin typeface="+mj-lt"/>
          <a:ea typeface="+mn-ea"/>
          <a:cs typeface="+mn-cs"/>
        </a:defRPr>
      </a:lvl1pPr>
      <a:lvl2pPr marL="742950" indent="-285750" algn="r" rtl="1" eaLnBrk="0" fontAlgn="base" hangingPunct="0">
        <a:spcBef>
          <a:spcPct val="20000"/>
        </a:spcBef>
        <a:spcAft>
          <a:spcPct val="0"/>
        </a:spcAft>
        <a:buFont typeface="Courier New" panose="02070309020205020404" pitchFamily="49" charset="0"/>
        <a:buChar char="o"/>
        <a:defRPr sz="1600" kern="1200">
          <a:solidFill>
            <a:srgbClr val="7F7F7F"/>
          </a:solidFill>
          <a:latin typeface="+mj-lt"/>
          <a:ea typeface="+mn-ea"/>
          <a:cs typeface="+mn-cs"/>
        </a:defRPr>
      </a:lvl2pPr>
      <a:lvl3pPr marL="1143000" indent="-228600" algn="r" rtl="1" eaLnBrk="0" fontAlgn="base" hangingPunct="0">
        <a:spcBef>
          <a:spcPct val="20000"/>
        </a:spcBef>
        <a:spcAft>
          <a:spcPct val="0"/>
        </a:spcAft>
        <a:buFont typeface="Arial" panose="020B0604020202020204" pitchFamily="34" charset="0"/>
        <a:buChar char="•"/>
        <a:defRPr sz="1600" kern="1200">
          <a:solidFill>
            <a:srgbClr val="7F7F7F"/>
          </a:solidFill>
          <a:latin typeface="+mj-lt"/>
          <a:ea typeface="+mn-ea"/>
          <a:cs typeface="+mn-cs"/>
        </a:defRPr>
      </a:lvl3pPr>
      <a:lvl4pPr marL="1600200" indent="-228600" algn="r" rtl="1" eaLnBrk="0" fontAlgn="base" hangingPunct="0">
        <a:spcBef>
          <a:spcPct val="20000"/>
        </a:spcBef>
        <a:spcAft>
          <a:spcPct val="0"/>
        </a:spcAft>
        <a:buFont typeface="Courier New" panose="02070309020205020404" pitchFamily="49" charset="0"/>
        <a:buChar char="o"/>
        <a:defRPr sz="1600" kern="1200">
          <a:solidFill>
            <a:srgbClr val="7F7F7F"/>
          </a:solidFill>
          <a:latin typeface="+mj-lt"/>
          <a:ea typeface="+mn-ea"/>
          <a:cs typeface="+mn-cs"/>
        </a:defRPr>
      </a:lvl4pPr>
      <a:lvl5pPr marL="2057400" indent="-228600" algn="r" rtl="1" eaLnBrk="0" fontAlgn="base" hangingPunct="0">
        <a:spcBef>
          <a:spcPct val="20000"/>
        </a:spcBef>
        <a:spcAft>
          <a:spcPct val="0"/>
        </a:spcAft>
        <a:buFont typeface="Arial" panose="020B0604020202020204" pitchFamily="34" charset="0"/>
        <a:buChar char="•"/>
        <a:defRPr sz="1600" kern="1200">
          <a:solidFill>
            <a:srgbClr val="7F7F7F"/>
          </a:solidFill>
          <a:latin typeface="+mj-lt"/>
          <a:ea typeface="+mn-ea"/>
          <a:cs typeface="+mn-cs"/>
        </a:defRPr>
      </a:lvl5pPr>
      <a:lvl6pPr marL="2514600" indent="-228600" algn="r" defTabSz="914400" rtl="1"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r" defTabSz="914400" rtl="1"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r" defTabSz="914400" rtl="1"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r" defTabSz="914400" rtl="1"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8.jp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40.xml"/><Relationship Id="rId6" Type="http://schemas.openxmlformats.org/officeDocument/2006/relationships/image" Target="../media/image13.jpeg"/><Relationship Id="rId5" Type="http://schemas.openxmlformats.org/officeDocument/2006/relationships/hyperlink" Target="http://images.google.co.il/imgres?imgurl=http://www.chem.uwec.edu/Chem406/Webpages/Ying/proinsu.gif&amp;imgrefurl=http://www.chem.uwec.edu/Chem406/Webpages/Ying/overview.htm&amp;h=213&amp;w=328&amp;sz=3&amp;tbnid=QznbxouCZ4sJ:&amp;tbnh=74&amp;tbnw=114&amp;hl=iw&amp;start=2&amp;prev=/images?q=proinsulin+&amp;svnum=10&amp;hl=iw&amp;lr=&amp;sa=G" TargetMode="External"/><Relationship Id="rId4" Type="http://schemas.openxmlformats.org/officeDocument/2006/relationships/image" Target="../media/image12.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19.wmf"/><Relationship Id="rId3" Type="http://schemas.openxmlformats.org/officeDocument/2006/relationships/image" Target="../media/image14.wmf"/><Relationship Id="rId7" Type="http://schemas.openxmlformats.org/officeDocument/2006/relationships/image" Target="../media/image18.wmf"/><Relationship Id="rId2" Type="http://schemas.openxmlformats.org/officeDocument/2006/relationships/notesSlide" Target="../notesSlides/notesSlide21.xml"/><Relationship Id="rId1" Type="http://schemas.openxmlformats.org/officeDocument/2006/relationships/slideLayout" Target="../slideLayouts/slideLayout63.xml"/><Relationship Id="rId6" Type="http://schemas.openxmlformats.org/officeDocument/2006/relationships/image" Target="../media/image17.wmf"/><Relationship Id="rId5" Type="http://schemas.openxmlformats.org/officeDocument/2006/relationships/image" Target="../media/image16.wmf"/><Relationship Id="rId4" Type="http://schemas.openxmlformats.org/officeDocument/2006/relationships/image" Target="../media/image15.wmf"/><Relationship Id="rId9" Type="http://schemas.openxmlformats.org/officeDocument/2006/relationships/image" Target="../media/image20.w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1.xml.rels><?xml version="1.0" encoding="UTF-8" standalone="yes"?>
<Relationships xmlns="http://schemas.openxmlformats.org/package/2006/relationships"><Relationship Id="rId3" Type="http://schemas.openxmlformats.org/officeDocument/2006/relationships/hyperlink" Target="http://www.ncbi.nlm.nih.gov/pubmed/24931034" TargetMode="External"/><Relationship Id="rId2" Type="http://schemas.openxmlformats.org/officeDocument/2006/relationships/hyperlink" Target="http://www.ncbi.nlm.nih.gov/pubmed/?term=Kahn%20CR%5BAuthor%5D&amp;cauthor=true&amp;cauthor_uid=24931034" TargetMode="External"/><Relationship Id="rId1" Type="http://schemas.openxmlformats.org/officeDocument/2006/relationships/slideLayout" Target="../slideLayouts/slideLayout40.xml"/></Relationships>
</file>

<file path=ppt/slides/_rels/slide32.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jpeg"/><Relationship Id="rId1" Type="http://schemas.openxmlformats.org/officeDocument/2006/relationships/slideLayout" Target="../slideLayouts/slideLayout70.xml"/><Relationship Id="rId6" Type="http://schemas.openxmlformats.org/officeDocument/2006/relationships/hyperlink" Target="http://www.ncbi.nlm.nih.gov/pubmed/25999543" TargetMode="External"/><Relationship Id="rId5" Type="http://schemas.openxmlformats.org/officeDocument/2006/relationships/hyperlink" Target="http://www.ncbi.nlm.nih.gov/pubmed/25943974" TargetMode="External"/><Relationship Id="rId4" Type="http://schemas.openxmlformats.org/officeDocument/2006/relationships/hyperlink" Target="http://www.ncbi.nlm.nih.gov/pubmed/25708430" TargetMode="Externa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3.xml"/><Relationship Id="rId1" Type="http://schemas.openxmlformats.org/officeDocument/2006/relationships/slideLayout" Target="../slideLayouts/slideLayout34.xml"/><Relationship Id="rId4" Type="http://schemas.openxmlformats.org/officeDocument/2006/relationships/image" Target="../media/image24.jpeg"/></Relationships>
</file>

<file path=ppt/slides/_rels/slide35.xml.rels><?xml version="1.0" encoding="UTF-8" standalone="yes"?>
<Relationships xmlns="http://schemas.openxmlformats.org/package/2006/relationships"><Relationship Id="rId3" Type="http://schemas.openxmlformats.org/officeDocument/2006/relationships/hyperlink" Target="http://www.google.co.il/imgres?imgurl=http://www.answer-my-health-question.info/images/improve-brain-health-2.jpg&amp;imgrefurl=http://www.answer-my-health-question.info/improve-brain-health.html&amp;usg=__biPUBYDmmmsFe8V-QwJQv19SkAA=&amp;h=346&amp;w=347&amp;sz=20&amp;hl=iw&amp;start=6&amp;zoom=1&amp;tbnid=joCXX7qFmPo6oM:&amp;tbnh=120&amp;tbnw=120&amp;ei=lHMVT4SxOceeOpep1JMD&amp;prev=/search?q%3Dbrain%26um%3D1%26hl%3Diw%26safe%3Dactive%26sa%3DN%26gbv%3D2%26tbm%3Disch&amp;um=1&amp;itbs=1" TargetMode="External"/><Relationship Id="rId2" Type="http://schemas.openxmlformats.org/officeDocument/2006/relationships/notesSlide" Target="../notesSlides/notesSlide24.xml"/><Relationship Id="rId1" Type="http://schemas.openxmlformats.org/officeDocument/2006/relationships/slideLayout" Target="../slideLayouts/slideLayout39.xml"/><Relationship Id="rId6" Type="http://schemas.openxmlformats.org/officeDocument/2006/relationships/image" Target="../media/image26.jpeg"/><Relationship Id="rId5" Type="http://schemas.openxmlformats.org/officeDocument/2006/relationships/hyperlink" Target="http://www.google.co.il/imgres?imgurl=http://www.daviddarling.info/images/muscles_human_body_back.jpg&amp;imgrefurl=http://www.daviddarling.info/encyclopedia/S/skeletal_muscle_groups.html&amp;usg=__RgWW0QcGtgrgd1tQpSefgl67bUM=&amp;h=1481&amp;w=700&amp;sz=167&amp;hl=iw&amp;start=10&amp;zoom=1&amp;tbnid=DOlrYOPtoNolvM:&amp;tbnh=150&amp;tbnw=71&amp;ei=-HMVT8y9IoKgOpmY-JAF&amp;prev=/search?q%3Dhuman%2Bbody%26um%3D1%26hl%3Diw%26safe%3Dactive%26sa%3DN%26gbv%3D2%26tbm%3Disch&amp;um=1&amp;itbs=1" TargetMode="External"/><Relationship Id="rId4" Type="http://schemas.openxmlformats.org/officeDocument/2006/relationships/image" Target="../media/image25.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3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0.xml"/></Relationships>
</file>

<file path=ppt/slides/_rels/slide38.xml.rels><?xml version="1.0" encoding="UTF-8" standalone="yes"?>
<Relationships xmlns="http://schemas.openxmlformats.org/package/2006/relationships"><Relationship Id="rId2" Type="http://schemas.openxmlformats.org/officeDocument/2006/relationships/image" Target="../media/image28.wmf"/><Relationship Id="rId1" Type="http://schemas.openxmlformats.org/officeDocument/2006/relationships/slideLayout" Target="../slideLayouts/slideLayout3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9.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0.xml"/><Relationship Id="rId1" Type="http://schemas.openxmlformats.org/officeDocument/2006/relationships/slideLayout" Target="../slideLayouts/slideLayout92.xml"/><Relationship Id="rId4" Type="http://schemas.openxmlformats.org/officeDocument/2006/relationships/image" Target="../media/image30.jp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3.xml"/><Relationship Id="rId1" Type="http://schemas.openxmlformats.org/officeDocument/2006/relationships/slideLayout" Target="../slideLayouts/slideLayout103.xml"/><Relationship Id="rId4" Type="http://schemas.openxmlformats.org/officeDocument/2006/relationships/image" Target="../media/image32.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82.xml"/></Relationships>
</file>

<file path=ppt/slides/_rels/slide5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9388" y="908050"/>
            <a:ext cx="8713787" cy="1470025"/>
          </a:xfrm>
          <a:solidFill>
            <a:srgbClr val="FFFF00"/>
          </a:solidFill>
        </p:spPr>
        <p:txBody>
          <a:bodyPr rtlCol="1">
            <a:normAutofit fontScale="90000"/>
          </a:bodyPr>
          <a:lstStyle/>
          <a:p>
            <a:pPr eaLnBrk="1" fontAlgn="auto" hangingPunct="1">
              <a:spcAft>
                <a:spcPts val="0"/>
              </a:spcAft>
              <a:defRPr/>
            </a:pPr>
            <a:r>
              <a:rPr lang="en-US" dirty="0" smtClean="0"/>
              <a:t/>
            </a:r>
            <a:br>
              <a:rPr lang="en-US" dirty="0" smtClean="0"/>
            </a:br>
            <a:r>
              <a:rPr lang="en-US" b="1" dirty="0" smtClean="0"/>
              <a:t>Clinical Research in Diabetes </a:t>
            </a:r>
            <a:br>
              <a:rPr lang="en-US" b="1" dirty="0" smtClean="0"/>
            </a:br>
            <a:r>
              <a:rPr lang="en-US" sz="3100" b="1" i="1" dirty="0" err="1" smtClean="0"/>
              <a:t>Diabetes</a:t>
            </a:r>
            <a:r>
              <a:rPr lang="en-US" sz="3100" b="1" i="1" dirty="0" smtClean="0"/>
              <a:t>, </a:t>
            </a:r>
            <a:r>
              <a:rPr lang="en-US" sz="3100" b="1" i="1" dirty="0" smtClean="0"/>
              <a:t>Insulin And The Brain</a:t>
            </a:r>
            <a:r>
              <a:rPr lang="en-US" sz="3100" i="1" dirty="0" smtClean="0"/>
              <a:t/>
            </a:r>
            <a:br>
              <a:rPr lang="en-US" sz="3100" i="1" dirty="0" smtClean="0"/>
            </a:br>
            <a:endParaRPr lang="he-IL" sz="3100" i="1" dirty="0" smtClean="0"/>
          </a:p>
        </p:txBody>
      </p:sp>
      <p:sp>
        <p:nvSpPr>
          <p:cNvPr id="4099" name="Subtitle 2"/>
          <p:cNvSpPr>
            <a:spLocks noGrp="1"/>
          </p:cNvSpPr>
          <p:nvPr>
            <p:ph type="subTitle" idx="1"/>
          </p:nvPr>
        </p:nvSpPr>
        <p:spPr>
          <a:xfrm>
            <a:off x="1547813" y="3068638"/>
            <a:ext cx="6400800" cy="1752600"/>
          </a:xfrm>
        </p:spPr>
        <p:txBody>
          <a:bodyPr/>
          <a:lstStyle/>
          <a:p>
            <a:pPr rtl="0" eaLnBrk="1" hangingPunct="1"/>
            <a:r>
              <a:rPr lang="en-US" altLang="he-IL" sz="2800" i="1" dirty="0" err="1" smtClean="0">
                <a:solidFill>
                  <a:schemeClr val="tx1"/>
                </a:solidFill>
              </a:rPr>
              <a:t>Diabetologists</a:t>
            </a:r>
            <a:r>
              <a:rPr lang="en-US" altLang="he-IL" sz="2800" i="1" dirty="0" smtClean="0">
                <a:solidFill>
                  <a:schemeClr val="tx1"/>
                </a:solidFill>
              </a:rPr>
              <a:t> 2016</a:t>
            </a:r>
          </a:p>
          <a:p>
            <a:pPr rtl="0" eaLnBrk="1" hangingPunct="1"/>
            <a:r>
              <a:rPr lang="en-US" altLang="he-IL" sz="2800" i="1" dirty="0" smtClean="0">
                <a:solidFill>
                  <a:schemeClr val="tx1"/>
                </a:solidFill>
              </a:rPr>
              <a:t>Dallas</a:t>
            </a:r>
          </a:p>
          <a:p>
            <a:pPr eaLnBrk="1" hangingPunct="1"/>
            <a:r>
              <a:rPr lang="en-US" altLang="he-IL" sz="2800" i="1" dirty="0" smtClean="0">
                <a:solidFill>
                  <a:schemeClr val="tx1"/>
                </a:solidFill>
              </a:rPr>
              <a:t>Pnina </a:t>
            </a:r>
            <a:r>
              <a:rPr lang="en-US" altLang="he-IL" sz="2800" i="1" dirty="0" err="1" smtClean="0">
                <a:solidFill>
                  <a:schemeClr val="tx1"/>
                </a:solidFill>
              </a:rPr>
              <a:t>Vardi</a:t>
            </a:r>
            <a:endParaRPr lang="he-IL" altLang="he-IL" sz="2800" i="1" dirty="0" smtClean="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714375" y="142875"/>
            <a:ext cx="7961313" cy="928688"/>
          </a:xfrm>
          <a:solidFill>
            <a:srgbClr val="FFFF00"/>
          </a:solidFill>
        </p:spPr>
        <p:txBody>
          <a:bodyPr/>
          <a:lstStyle/>
          <a:p>
            <a:pPr eaLnBrk="1" hangingPunct="1"/>
            <a:r>
              <a:rPr lang="en-US" altLang="he-IL" sz="3200" b="1" dirty="0" smtClean="0"/>
              <a:t>Combined Clinical And Basic Research Studies</a:t>
            </a:r>
            <a:endParaRPr lang="he-IL" altLang="he-IL" sz="3200" i="1" dirty="0" smtClean="0"/>
          </a:p>
        </p:txBody>
      </p:sp>
      <p:pic>
        <p:nvPicPr>
          <p:cNvPr id="3075" name="Picture 4" descr="http://www.math.technion.ac.il/institute/Haifa-view.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1797990"/>
            <a:ext cx="3384376" cy="2283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56230" y="1844749"/>
            <a:ext cx="3376210" cy="2237035"/>
          </a:xfrm>
          <a:prstGeom prst="rect">
            <a:avLst/>
          </a:prstGeom>
        </p:spPr>
      </p:pic>
      <p:sp>
        <p:nvSpPr>
          <p:cNvPr id="5" name="Title 3"/>
          <p:cNvSpPr txBox="1">
            <a:spLocks/>
          </p:cNvSpPr>
          <p:nvPr/>
        </p:nvSpPr>
        <p:spPr bwMode="auto">
          <a:xfrm>
            <a:off x="506031" y="4355395"/>
            <a:ext cx="3312367" cy="905629"/>
          </a:xfrm>
          <a:prstGeom prst="rect">
            <a:avLst/>
          </a:prstGeom>
          <a:noFill/>
          <a:ln>
            <a:noFill/>
          </a:ln>
          <a:extLst/>
        </p:spPr>
        <p:txBody>
          <a:bodyPr vert="horz" wrap="square" lIns="91440" tIns="45720" rIns="91440" bIns="45720" numCol="1" anchor="ctr" anchorCtr="0" compatLnSpc="1">
            <a:prstTxWarp prst="textNoShape">
              <a:avLst/>
            </a:prstTxWarp>
          </a:bodyPr>
          <a:lstStyle>
            <a:lvl1pPr algn="ctr" rtl="1" eaLnBrk="0" fontAlgn="base" hangingPunct="0">
              <a:spcBef>
                <a:spcPct val="0"/>
              </a:spcBef>
              <a:spcAft>
                <a:spcPct val="0"/>
              </a:spcAft>
              <a:defRPr sz="4400" kern="1200">
                <a:solidFill>
                  <a:schemeClr val="tx1"/>
                </a:solidFill>
                <a:latin typeface="+mj-lt"/>
                <a:ea typeface="+mj-ea"/>
                <a:cs typeface="+mj-cs"/>
              </a:defRPr>
            </a:lvl1pPr>
            <a:lvl2pPr algn="ctr" rtl="1" eaLnBrk="0" fontAlgn="base" hangingPunct="0">
              <a:spcBef>
                <a:spcPct val="0"/>
              </a:spcBef>
              <a:spcAft>
                <a:spcPct val="0"/>
              </a:spcAft>
              <a:defRPr sz="4400">
                <a:solidFill>
                  <a:schemeClr val="tx1"/>
                </a:solidFill>
                <a:latin typeface="Calibri" pitchFamily="34" charset="0"/>
                <a:cs typeface="Times New Roman" pitchFamily="18" charset="0"/>
              </a:defRPr>
            </a:lvl2pPr>
            <a:lvl3pPr algn="ctr" rtl="1" eaLnBrk="0" fontAlgn="base" hangingPunct="0">
              <a:spcBef>
                <a:spcPct val="0"/>
              </a:spcBef>
              <a:spcAft>
                <a:spcPct val="0"/>
              </a:spcAft>
              <a:defRPr sz="4400">
                <a:solidFill>
                  <a:schemeClr val="tx1"/>
                </a:solidFill>
                <a:latin typeface="Calibri" pitchFamily="34" charset="0"/>
                <a:cs typeface="Times New Roman" pitchFamily="18" charset="0"/>
              </a:defRPr>
            </a:lvl3pPr>
            <a:lvl4pPr algn="ctr" rtl="1" eaLnBrk="0" fontAlgn="base" hangingPunct="0">
              <a:spcBef>
                <a:spcPct val="0"/>
              </a:spcBef>
              <a:spcAft>
                <a:spcPct val="0"/>
              </a:spcAft>
              <a:defRPr sz="4400">
                <a:solidFill>
                  <a:schemeClr val="tx1"/>
                </a:solidFill>
                <a:latin typeface="Calibri" pitchFamily="34" charset="0"/>
                <a:cs typeface="Times New Roman" pitchFamily="18" charset="0"/>
              </a:defRPr>
            </a:lvl4pPr>
            <a:lvl5pPr algn="ctr" rtl="1" eaLnBrk="0" fontAlgn="base" hangingPunct="0">
              <a:spcBef>
                <a:spcPct val="0"/>
              </a:spcBef>
              <a:spcAft>
                <a:spcPct val="0"/>
              </a:spcAft>
              <a:defRPr sz="4400">
                <a:solidFill>
                  <a:schemeClr val="tx1"/>
                </a:solidFill>
                <a:latin typeface="Calibri" pitchFamily="34" charset="0"/>
                <a:cs typeface="Times New Roman" pitchFamily="18" charset="0"/>
              </a:defRPr>
            </a:lvl5pPr>
            <a:lvl6pPr marL="457200" algn="ctr" rtl="1" fontAlgn="base">
              <a:spcBef>
                <a:spcPct val="0"/>
              </a:spcBef>
              <a:spcAft>
                <a:spcPct val="0"/>
              </a:spcAft>
              <a:defRPr sz="4400">
                <a:solidFill>
                  <a:schemeClr val="tx1"/>
                </a:solidFill>
                <a:latin typeface="Calibri" pitchFamily="34" charset="0"/>
                <a:cs typeface="Times New Roman" pitchFamily="18" charset="0"/>
              </a:defRPr>
            </a:lvl6pPr>
            <a:lvl7pPr marL="914400" algn="ctr" rtl="1" fontAlgn="base">
              <a:spcBef>
                <a:spcPct val="0"/>
              </a:spcBef>
              <a:spcAft>
                <a:spcPct val="0"/>
              </a:spcAft>
              <a:defRPr sz="4400">
                <a:solidFill>
                  <a:schemeClr val="tx1"/>
                </a:solidFill>
                <a:latin typeface="Calibri" pitchFamily="34" charset="0"/>
                <a:cs typeface="Times New Roman" pitchFamily="18" charset="0"/>
              </a:defRPr>
            </a:lvl7pPr>
            <a:lvl8pPr marL="1371600" algn="ctr" rtl="1" fontAlgn="base">
              <a:spcBef>
                <a:spcPct val="0"/>
              </a:spcBef>
              <a:spcAft>
                <a:spcPct val="0"/>
              </a:spcAft>
              <a:defRPr sz="4400">
                <a:solidFill>
                  <a:schemeClr val="tx1"/>
                </a:solidFill>
                <a:latin typeface="Calibri" pitchFamily="34" charset="0"/>
                <a:cs typeface="Times New Roman" pitchFamily="18" charset="0"/>
              </a:defRPr>
            </a:lvl8pPr>
            <a:lvl9pPr marL="1828800" algn="ctr" rtl="1" fontAlgn="base">
              <a:spcBef>
                <a:spcPct val="0"/>
              </a:spcBef>
              <a:spcAft>
                <a:spcPct val="0"/>
              </a:spcAft>
              <a:defRPr sz="4400">
                <a:solidFill>
                  <a:schemeClr val="tx1"/>
                </a:solidFill>
                <a:latin typeface="Calibri" pitchFamily="34" charset="0"/>
                <a:cs typeface="Times New Roman"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en-US" altLang="he-IL" sz="2800" b="1" i="0" u="none" strike="noStrike" kern="1200" cap="none" spc="0" normalizeH="0" baseline="0" noProof="0" dirty="0" smtClean="0">
                <a:ln>
                  <a:noFill/>
                </a:ln>
                <a:solidFill>
                  <a:prstClr val="black"/>
                </a:solidFill>
                <a:effectLst/>
                <a:uLnTx/>
                <a:uFillTx/>
                <a:latin typeface="Calibri"/>
                <a:ea typeface="+mj-ea"/>
                <a:cs typeface="Times New Roman" panose="02020603050405020304" pitchFamily="18" charset="0"/>
              </a:rPr>
              <a:t>Haifa</a:t>
            </a:r>
            <a:br>
              <a:rPr kumimoji="0" lang="en-US" altLang="he-IL" sz="2800" b="1" i="0" u="none" strike="noStrike" kern="1200" cap="none" spc="0" normalizeH="0" baseline="0" noProof="0" dirty="0" smtClean="0">
                <a:ln>
                  <a:noFill/>
                </a:ln>
                <a:solidFill>
                  <a:prstClr val="black"/>
                </a:solidFill>
                <a:effectLst/>
                <a:uLnTx/>
                <a:uFillTx/>
                <a:latin typeface="Calibri"/>
                <a:ea typeface="+mj-ea"/>
                <a:cs typeface="Times New Roman" panose="02020603050405020304" pitchFamily="18" charset="0"/>
              </a:rPr>
            </a:br>
            <a:r>
              <a:rPr kumimoji="0" lang="en-US" altLang="he-IL" sz="2800" b="0" i="1" u="none" strike="noStrike" kern="1200" cap="none" spc="0" normalizeH="0" baseline="0" noProof="0" dirty="0" smtClean="0">
                <a:ln>
                  <a:noFill/>
                </a:ln>
                <a:solidFill>
                  <a:prstClr val="black"/>
                </a:solidFill>
                <a:effectLst/>
                <a:uLnTx/>
                <a:uFillTx/>
                <a:latin typeface="Calibri"/>
                <a:ea typeface="+mj-ea"/>
                <a:cs typeface="Times New Roman" panose="02020603050405020304" pitchFamily="18" charset="0"/>
              </a:rPr>
              <a:t>Diabetes clinic</a:t>
            </a:r>
            <a:endParaRPr kumimoji="0" lang="he-IL" altLang="he-IL" sz="2800" b="0" i="1" u="none" strike="noStrike" kern="1200" cap="none" spc="0" normalizeH="0" baseline="0" noProof="0" dirty="0" smtClean="0">
              <a:ln>
                <a:noFill/>
              </a:ln>
              <a:solidFill>
                <a:prstClr val="black"/>
              </a:solidFill>
              <a:effectLst/>
              <a:uLnTx/>
              <a:uFillTx/>
              <a:latin typeface="Calibri"/>
              <a:ea typeface="+mj-ea"/>
              <a:cs typeface="Times New Roman" panose="02020603050405020304" pitchFamily="18" charset="0"/>
            </a:endParaRPr>
          </a:p>
        </p:txBody>
      </p:sp>
      <p:sp>
        <p:nvSpPr>
          <p:cNvPr id="6" name="Title 3"/>
          <p:cNvSpPr txBox="1">
            <a:spLocks/>
          </p:cNvSpPr>
          <p:nvPr/>
        </p:nvSpPr>
        <p:spPr bwMode="auto">
          <a:xfrm>
            <a:off x="5005276" y="4270003"/>
            <a:ext cx="3678117" cy="1076412"/>
          </a:xfrm>
          <a:prstGeom prst="rect">
            <a:avLst/>
          </a:prstGeom>
          <a:noFill/>
          <a:ln>
            <a:noFill/>
          </a:ln>
          <a:extLst/>
        </p:spPr>
        <p:txBody>
          <a:bodyPr vert="horz" wrap="square" lIns="91440" tIns="45720" rIns="91440" bIns="45720" numCol="1" anchor="ctr" anchorCtr="0" compatLnSpc="1">
            <a:prstTxWarp prst="textNoShape">
              <a:avLst/>
            </a:prstTxWarp>
          </a:bodyPr>
          <a:lstStyle>
            <a:lvl1pPr algn="ctr" rtl="1" eaLnBrk="0" fontAlgn="base" hangingPunct="0">
              <a:spcBef>
                <a:spcPct val="0"/>
              </a:spcBef>
              <a:spcAft>
                <a:spcPct val="0"/>
              </a:spcAft>
              <a:defRPr sz="4400" kern="1200">
                <a:solidFill>
                  <a:schemeClr val="tx1"/>
                </a:solidFill>
                <a:latin typeface="+mj-lt"/>
                <a:ea typeface="+mj-ea"/>
                <a:cs typeface="+mj-cs"/>
              </a:defRPr>
            </a:lvl1pPr>
            <a:lvl2pPr algn="ctr" rtl="1" eaLnBrk="0" fontAlgn="base" hangingPunct="0">
              <a:spcBef>
                <a:spcPct val="0"/>
              </a:spcBef>
              <a:spcAft>
                <a:spcPct val="0"/>
              </a:spcAft>
              <a:defRPr sz="4400">
                <a:solidFill>
                  <a:schemeClr val="tx1"/>
                </a:solidFill>
                <a:latin typeface="Calibri" pitchFamily="34" charset="0"/>
                <a:cs typeface="Times New Roman" pitchFamily="18" charset="0"/>
              </a:defRPr>
            </a:lvl2pPr>
            <a:lvl3pPr algn="ctr" rtl="1" eaLnBrk="0" fontAlgn="base" hangingPunct="0">
              <a:spcBef>
                <a:spcPct val="0"/>
              </a:spcBef>
              <a:spcAft>
                <a:spcPct val="0"/>
              </a:spcAft>
              <a:defRPr sz="4400">
                <a:solidFill>
                  <a:schemeClr val="tx1"/>
                </a:solidFill>
                <a:latin typeface="Calibri" pitchFamily="34" charset="0"/>
                <a:cs typeface="Times New Roman" pitchFamily="18" charset="0"/>
              </a:defRPr>
            </a:lvl3pPr>
            <a:lvl4pPr algn="ctr" rtl="1" eaLnBrk="0" fontAlgn="base" hangingPunct="0">
              <a:spcBef>
                <a:spcPct val="0"/>
              </a:spcBef>
              <a:spcAft>
                <a:spcPct val="0"/>
              </a:spcAft>
              <a:defRPr sz="4400">
                <a:solidFill>
                  <a:schemeClr val="tx1"/>
                </a:solidFill>
                <a:latin typeface="Calibri" pitchFamily="34" charset="0"/>
                <a:cs typeface="Times New Roman" pitchFamily="18" charset="0"/>
              </a:defRPr>
            </a:lvl4pPr>
            <a:lvl5pPr algn="ctr" rtl="1" eaLnBrk="0" fontAlgn="base" hangingPunct="0">
              <a:spcBef>
                <a:spcPct val="0"/>
              </a:spcBef>
              <a:spcAft>
                <a:spcPct val="0"/>
              </a:spcAft>
              <a:defRPr sz="4400">
                <a:solidFill>
                  <a:schemeClr val="tx1"/>
                </a:solidFill>
                <a:latin typeface="Calibri" pitchFamily="34" charset="0"/>
                <a:cs typeface="Times New Roman" pitchFamily="18" charset="0"/>
              </a:defRPr>
            </a:lvl5pPr>
            <a:lvl6pPr marL="457200" algn="ctr" rtl="1" fontAlgn="base">
              <a:spcBef>
                <a:spcPct val="0"/>
              </a:spcBef>
              <a:spcAft>
                <a:spcPct val="0"/>
              </a:spcAft>
              <a:defRPr sz="4400">
                <a:solidFill>
                  <a:schemeClr val="tx1"/>
                </a:solidFill>
                <a:latin typeface="Calibri" pitchFamily="34" charset="0"/>
                <a:cs typeface="Times New Roman" pitchFamily="18" charset="0"/>
              </a:defRPr>
            </a:lvl6pPr>
            <a:lvl7pPr marL="914400" algn="ctr" rtl="1" fontAlgn="base">
              <a:spcBef>
                <a:spcPct val="0"/>
              </a:spcBef>
              <a:spcAft>
                <a:spcPct val="0"/>
              </a:spcAft>
              <a:defRPr sz="4400">
                <a:solidFill>
                  <a:schemeClr val="tx1"/>
                </a:solidFill>
                <a:latin typeface="Calibri" pitchFamily="34" charset="0"/>
                <a:cs typeface="Times New Roman" pitchFamily="18" charset="0"/>
              </a:defRPr>
            </a:lvl7pPr>
            <a:lvl8pPr marL="1371600" algn="ctr" rtl="1" fontAlgn="base">
              <a:spcBef>
                <a:spcPct val="0"/>
              </a:spcBef>
              <a:spcAft>
                <a:spcPct val="0"/>
              </a:spcAft>
              <a:defRPr sz="4400">
                <a:solidFill>
                  <a:schemeClr val="tx1"/>
                </a:solidFill>
                <a:latin typeface="Calibri" pitchFamily="34" charset="0"/>
                <a:cs typeface="Times New Roman" pitchFamily="18" charset="0"/>
              </a:defRPr>
            </a:lvl8pPr>
            <a:lvl9pPr marL="1828800" algn="ctr" rtl="1" fontAlgn="base">
              <a:spcBef>
                <a:spcPct val="0"/>
              </a:spcBef>
              <a:spcAft>
                <a:spcPct val="0"/>
              </a:spcAft>
              <a:defRPr sz="4400">
                <a:solidFill>
                  <a:schemeClr val="tx1"/>
                </a:solidFill>
                <a:latin typeface="Calibri" pitchFamily="34" charset="0"/>
                <a:cs typeface="Times New Roman"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en-US" altLang="he-IL" sz="2800" b="1" i="0" u="none" strike="noStrike" kern="1200" cap="none" spc="0" normalizeH="0" baseline="0" noProof="0" dirty="0" smtClean="0">
                <a:ln>
                  <a:noFill/>
                </a:ln>
                <a:solidFill>
                  <a:prstClr val="black"/>
                </a:solidFill>
                <a:effectLst/>
                <a:uLnTx/>
                <a:uFillTx/>
                <a:latin typeface="Calibri"/>
                <a:ea typeface="+mj-ea"/>
                <a:cs typeface="Times New Roman" panose="02020603050405020304" pitchFamily="18" charset="0"/>
              </a:rPr>
              <a:t>Tel Aviv University</a:t>
            </a:r>
            <a:br>
              <a:rPr kumimoji="0" lang="en-US" altLang="he-IL" sz="2800" b="1" i="0" u="none" strike="noStrike" kern="1200" cap="none" spc="0" normalizeH="0" baseline="0" noProof="0" dirty="0" smtClean="0">
                <a:ln>
                  <a:noFill/>
                </a:ln>
                <a:solidFill>
                  <a:prstClr val="black"/>
                </a:solidFill>
                <a:effectLst/>
                <a:uLnTx/>
                <a:uFillTx/>
                <a:latin typeface="Calibri"/>
                <a:ea typeface="+mj-ea"/>
                <a:cs typeface="Times New Roman" panose="02020603050405020304" pitchFamily="18" charset="0"/>
              </a:rPr>
            </a:br>
            <a:r>
              <a:rPr kumimoji="0" lang="en-US" altLang="he-IL" sz="2800" b="0" i="1" u="none" strike="noStrike" kern="1200" cap="none" spc="0" normalizeH="0" baseline="0" noProof="0" dirty="0" smtClean="0">
                <a:ln>
                  <a:noFill/>
                </a:ln>
                <a:solidFill>
                  <a:prstClr val="black"/>
                </a:solidFill>
                <a:effectLst/>
                <a:uLnTx/>
                <a:uFillTx/>
                <a:latin typeface="Calibri"/>
                <a:ea typeface="+mj-ea"/>
                <a:cs typeface="Times New Roman" panose="02020603050405020304" pitchFamily="18" charset="0"/>
              </a:rPr>
              <a:t>Basic research</a:t>
            </a:r>
            <a:endParaRPr kumimoji="0" lang="he-IL" altLang="he-IL" sz="2800" b="0" i="1" u="none" strike="noStrike" kern="1200" cap="none" spc="0" normalizeH="0" baseline="0" noProof="0" dirty="0" smtClean="0">
              <a:ln>
                <a:noFill/>
              </a:ln>
              <a:solidFill>
                <a:prstClr val="black"/>
              </a:solidFill>
              <a:effectLst/>
              <a:uLnTx/>
              <a:uFillTx/>
              <a:latin typeface="Calibri"/>
              <a:ea typeface="+mj-ea"/>
              <a:cs typeface="Times New Roman" panose="02020603050405020304" pitchFamily="18" charset="0"/>
            </a:endParaRPr>
          </a:p>
        </p:txBody>
      </p:sp>
    </p:spTree>
    <p:extLst>
      <p:ext uri="{BB962C8B-B14F-4D97-AF65-F5344CB8AC3E}">
        <p14:creationId xmlns:p14="http://schemas.microsoft.com/office/powerpoint/2010/main" val="27180603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holylandarchive.com/section_images/339_PrimacyMap05021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8864" y="1556792"/>
            <a:ext cx="4042447" cy="3490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Title 1"/>
          <p:cNvSpPr>
            <a:spLocks noGrp="1"/>
          </p:cNvSpPr>
          <p:nvPr>
            <p:ph type="title"/>
          </p:nvPr>
        </p:nvSpPr>
        <p:spPr>
          <a:xfrm>
            <a:off x="395288" y="188913"/>
            <a:ext cx="8229600" cy="954087"/>
          </a:xfrm>
          <a:solidFill>
            <a:srgbClr val="FFFF00"/>
          </a:solidFill>
        </p:spPr>
        <p:txBody>
          <a:bodyPr/>
          <a:lstStyle/>
          <a:p>
            <a:pPr rtl="0" eaLnBrk="1" hangingPunct="1"/>
            <a:r>
              <a:rPr lang="en-US" altLang="he-IL" sz="3600" dirty="0" smtClean="0"/>
              <a:t/>
            </a:r>
            <a:br>
              <a:rPr lang="en-US" altLang="he-IL" sz="3600" dirty="0" smtClean="0"/>
            </a:br>
            <a:r>
              <a:rPr lang="en-US" altLang="he-IL" sz="2400" b="1" dirty="0" smtClean="0"/>
              <a:t>The Central Unit For Childhood Endocrinology and Diabetes</a:t>
            </a:r>
            <a:br>
              <a:rPr lang="en-US" altLang="he-IL" sz="2400" b="1" dirty="0" smtClean="0"/>
            </a:br>
            <a:r>
              <a:rPr lang="en-US" altLang="he-IL" sz="2400" i="1" dirty="0" smtClean="0"/>
              <a:t>Haifa &amp; Galilee </a:t>
            </a:r>
            <a:r>
              <a:rPr lang="he-IL" altLang="he-IL" sz="3600" dirty="0" smtClean="0"/>
              <a:t/>
            </a:r>
            <a:br>
              <a:rPr lang="he-IL" altLang="he-IL" sz="3600" dirty="0" smtClean="0"/>
            </a:br>
            <a:endParaRPr lang="he-IL" altLang="he-IL" sz="3600" dirty="0" smtClean="0"/>
          </a:p>
        </p:txBody>
      </p:sp>
      <p:sp>
        <p:nvSpPr>
          <p:cNvPr id="4" name="Title 1"/>
          <p:cNvSpPr txBox="1">
            <a:spLocks/>
          </p:cNvSpPr>
          <p:nvPr/>
        </p:nvSpPr>
        <p:spPr bwMode="auto">
          <a:xfrm>
            <a:off x="369950" y="4916618"/>
            <a:ext cx="8378514" cy="1536718"/>
          </a:xfrm>
          <a:prstGeom prst="rect">
            <a:avLst/>
          </a:prstGeom>
          <a:noFill/>
          <a:ln>
            <a:noFill/>
          </a:ln>
          <a:extLst/>
        </p:spPr>
        <p:txBody>
          <a:bodyPr vert="horz" wrap="square" lIns="91440" tIns="45720" rIns="91440" bIns="45720" numCol="1" anchor="ctr" anchorCtr="0" compatLnSpc="1">
            <a:prstTxWarp prst="textNoShape">
              <a:avLst/>
            </a:prstTxWarp>
          </a:bodyPr>
          <a:lstStyle>
            <a:lvl1pPr algn="ctr" rtl="1" eaLnBrk="0" fontAlgn="base" hangingPunct="0">
              <a:spcBef>
                <a:spcPct val="0"/>
              </a:spcBef>
              <a:spcAft>
                <a:spcPct val="0"/>
              </a:spcAft>
              <a:defRPr sz="4400" kern="1200">
                <a:solidFill>
                  <a:schemeClr val="tx1"/>
                </a:solidFill>
                <a:latin typeface="+mj-lt"/>
                <a:ea typeface="+mj-ea"/>
                <a:cs typeface="+mj-cs"/>
              </a:defRPr>
            </a:lvl1pPr>
            <a:lvl2pPr algn="ctr" rtl="1" eaLnBrk="0" fontAlgn="base" hangingPunct="0">
              <a:spcBef>
                <a:spcPct val="0"/>
              </a:spcBef>
              <a:spcAft>
                <a:spcPct val="0"/>
              </a:spcAft>
              <a:defRPr sz="4400">
                <a:solidFill>
                  <a:schemeClr val="tx1"/>
                </a:solidFill>
                <a:latin typeface="Calibri" pitchFamily="34" charset="0"/>
                <a:cs typeface="Times New Roman" pitchFamily="18" charset="0"/>
              </a:defRPr>
            </a:lvl2pPr>
            <a:lvl3pPr algn="ctr" rtl="1" eaLnBrk="0" fontAlgn="base" hangingPunct="0">
              <a:spcBef>
                <a:spcPct val="0"/>
              </a:spcBef>
              <a:spcAft>
                <a:spcPct val="0"/>
              </a:spcAft>
              <a:defRPr sz="4400">
                <a:solidFill>
                  <a:schemeClr val="tx1"/>
                </a:solidFill>
                <a:latin typeface="Calibri" pitchFamily="34" charset="0"/>
                <a:cs typeface="Times New Roman" pitchFamily="18" charset="0"/>
              </a:defRPr>
            </a:lvl3pPr>
            <a:lvl4pPr algn="ctr" rtl="1" eaLnBrk="0" fontAlgn="base" hangingPunct="0">
              <a:spcBef>
                <a:spcPct val="0"/>
              </a:spcBef>
              <a:spcAft>
                <a:spcPct val="0"/>
              </a:spcAft>
              <a:defRPr sz="4400">
                <a:solidFill>
                  <a:schemeClr val="tx1"/>
                </a:solidFill>
                <a:latin typeface="Calibri" pitchFamily="34" charset="0"/>
                <a:cs typeface="Times New Roman" pitchFamily="18" charset="0"/>
              </a:defRPr>
            </a:lvl4pPr>
            <a:lvl5pPr algn="ctr" rtl="1" eaLnBrk="0" fontAlgn="base" hangingPunct="0">
              <a:spcBef>
                <a:spcPct val="0"/>
              </a:spcBef>
              <a:spcAft>
                <a:spcPct val="0"/>
              </a:spcAft>
              <a:defRPr sz="4400">
                <a:solidFill>
                  <a:schemeClr val="tx1"/>
                </a:solidFill>
                <a:latin typeface="Calibri" pitchFamily="34" charset="0"/>
                <a:cs typeface="Times New Roman" pitchFamily="18" charset="0"/>
              </a:defRPr>
            </a:lvl5pPr>
            <a:lvl6pPr marL="457200" algn="ctr" rtl="1" fontAlgn="base">
              <a:spcBef>
                <a:spcPct val="0"/>
              </a:spcBef>
              <a:spcAft>
                <a:spcPct val="0"/>
              </a:spcAft>
              <a:defRPr sz="4400">
                <a:solidFill>
                  <a:schemeClr val="tx1"/>
                </a:solidFill>
                <a:latin typeface="Calibri" pitchFamily="34" charset="0"/>
                <a:cs typeface="Times New Roman" pitchFamily="18" charset="0"/>
              </a:defRPr>
            </a:lvl6pPr>
            <a:lvl7pPr marL="914400" algn="ctr" rtl="1" fontAlgn="base">
              <a:spcBef>
                <a:spcPct val="0"/>
              </a:spcBef>
              <a:spcAft>
                <a:spcPct val="0"/>
              </a:spcAft>
              <a:defRPr sz="4400">
                <a:solidFill>
                  <a:schemeClr val="tx1"/>
                </a:solidFill>
                <a:latin typeface="Calibri" pitchFamily="34" charset="0"/>
                <a:cs typeface="Times New Roman" pitchFamily="18" charset="0"/>
              </a:defRPr>
            </a:lvl7pPr>
            <a:lvl8pPr marL="1371600" algn="ctr" rtl="1" fontAlgn="base">
              <a:spcBef>
                <a:spcPct val="0"/>
              </a:spcBef>
              <a:spcAft>
                <a:spcPct val="0"/>
              </a:spcAft>
              <a:defRPr sz="4400">
                <a:solidFill>
                  <a:schemeClr val="tx1"/>
                </a:solidFill>
                <a:latin typeface="Calibri" pitchFamily="34" charset="0"/>
                <a:cs typeface="Times New Roman" pitchFamily="18" charset="0"/>
              </a:defRPr>
            </a:lvl8pPr>
            <a:lvl9pPr marL="1828800" algn="ctr" rtl="1" fontAlgn="base">
              <a:spcBef>
                <a:spcPct val="0"/>
              </a:spcBef>
              <a:spcAft>
                <a:spcPct val="0"/>
              </a:spcAft>
              <a:defRPr sz="4400">
                <a:solidFill>
                  <a:schemeClr val="tx1"/>
                </a:solidFill>
                <a:latin typeface="Calibri" pitchFamily="34" charset="0"/>
                <a:cs typeface="Times New Roman" pitchFamily="18" charset="0"/>
              </a:defRPr>
            </a:lvl9pPr>
          </a:lstStyle>
          <a:p>
            <a:pPr rtl="0" eaLnBrk="1" hangingPunct="1"/>
            <a:r>
              <a:rPr lang="en-US" altLang="he-IL" sz="2400" b="1" i="1" dirty="0" smtClean="0"/>
              <a:t>Advantageous setting to study diabetes in multiple ethnic population of children and adults</a:t>
            </a:r>
            <a:endParaRPr lang="he-IL" altLang="he-IL" sz="3600" i="1" dirty="0" smtClean="0"/>
          </a:p>
        </p:txBody>
      </p:sp>
    </p:spTree>
    <p:extLst>
      <p:ext uri="{BB962C8B-B14F-4D97-AF65-F5344CB8AC3E}">
        <p14:creationId xmlns:p14="http://schemas.microsoft.com/office/powerpoint/2010/main" val="32784191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04664"/>
            <a:ext cx="7846640" cy="1224135"/>
          </a:xfrm>
          <a:solidFill>
            <a:srgbClr val="FFFF00"/>
          </a:solidFill>
        </p:spPr>
        <p:txBody>
          <a:bodyPr/>
          <a:lstStyle/>
          <a:p>
            <a:r>
              <a:rPr lang="en-US" dirty="0" smtClean="0"/>
              <a:t>International Diabetes Federation </a:t>
            </a:r>
            <a:r>
              <a:rPr lang="en-US" sz="3200" dirty="0" smtClean="0"/>
              <a:t>2014</a:t>
            </a:r>
            <a:endParaRPr lang="he-IL" sz="3200" dirty="0"/>
          </a:p>
        </p:txBody>
      </p:sp>
      <p:sp>
        <p:nvSpPr>
          <p:cNvPr id="3" name="Subtitle 2"/>
          <p:cNvSpPr>
            <a:spLocks noGrp="1"/>
          </p:cNvSpPr>
          <p:nvPr>
            <p:ph type="subTitle" idx="1"/>
          </p:nvPr>
        </p:nvSpPr>
        <p:spPr>
          <a:xfrm>
            <a:off x="883568" y="2420888"/>
            <a:ext cx="7376864" cy="3433936"/>
          </a:xfrm>
        </p:spPr>
        <p:txBody>
          <a:bodyPr/>
          <a:lstStyle/>
          <a:p>
            <a:pPr algn="l" rtl="0"/>
            <a:r>
              <a:rPr lang="en-US" sz="2400" b="1" dirty="0" smtClean="0">
                <a:solidFill>
                  <a:schemeClr val="tx1"/>
                </a:solidFill>
              </a:rPr>
              <a:t>Diabetes = 387</a:t>
            </a:r>
            <a:r>
              <a:rPr lang="en-US" sz="2400" dirty="0" smtClean="0">
                <a:solidFill>
                  <a:schemeClr val="tx1"/>
                </a:solidFill>
              </a:rPr>
              <a:t> </a:t>
            </a:r>
            <a:r>
              <a:rPr lang="en-US" sz="2400" dirty="0">
                <a:solidFill>
                  <a:schemeClr val="tx1"/>
                </a:solidFill>
              </a:rPr>
              <a:t>million people were estimated In </a:t>
            </a:r>
            <a:r>
              <a:rPr lang="en-US" sz="2400" dirty="0" smtClean="0">
                <a:solidFill>
                  <a:schemeClr val="tx1"/>
                </a:solidFill>
              </a:rPr>
              <a:t>2014 to </a:t>
            </a:r>
            <a:r>
              <a:rPr lang="en-US" sz="2400" dirty="0">
                <a:solidFill>
                  <a:schemeClr val="tx1"/>
                </a:solidFill>
              </a:rPr>
              <a:t>be living with </a:t>
            </a:r>
            <a:r>
              <a:rPr lang="en-US" sz="2400" i="1" dirty="0">
                <a:solidFill>
                  <a:schemeClr val="tx1"/>
                </a:solidFill>
              </a:rPr>
              <a:t>diabetes</a:t>
            </a:r>
            <a:r>
              <a:rPr lang="en-US" sz="2400" dirty="0">
                <a:solidFill>
                  <a:schemeClr val="tx1"/>
                </a:solidFill>
              </a:rPr>
              <a:t>, </a:t>
            </a:r>
            <a:r>
              <a:rPr lang="en-US" sz="2400" dirty="0" smtClean="0">
                <a:solidFill>
                  <a:schemeClr val="tx1"/>
                </a:solidFill>
              </a:rPr>
              <a:t>estimated to </a:t>
            </a:r>
            <a:r>
              <a:rPr lang="en-US" sz="2400" dirty="0">
                <a:solidFill>
                  <a:schemeClr val="tx1"/>
                </a:solidFill>
              </a:rPr>
              <a:t>rise to </a:t>
            </a:r>
            <a:r>
              <a:rPr lang="en-US" sz="2400" b="1" dirty="0">
                <a:solidFill>
                  <a:schemeClr val="tx1"/>
                </a:solidFill>
              </a:rPr>
              <a:t>592</a:t>
            </a:r>
            <a:r>
              <a:rPr lang="en-US" sz="2400" dirty="0">
                <a:solidFill>
                  <a:schemeClr val="tx1"/>
                </a:solidFill>
              </a:rPr>
              <a:t> million within the next twenty years. </a:t>
            </a:r>
            <a:endParaRPr lang="en-US" sz="2400" dirty="0" smtClean="0">
              <a:solidFill>
                <a:schemeClr val="tx1"/>
              </a:solidFill>
            </a:endParaRPr>
          </a:p>
          <a:p>
            <a:pPr algn="l" rtl="0"/>
            <a:endParaRPr lang="en-US" sz="2400" dirty="0" smtClean="0">
              <a:solidFill>
                <a:schemeClr val="tx1"/>
              </a:solidFill>
            </a:endParaRPr>
          </a:p>
          <a:p>
            <a:pPr algn="l"/>
            <a:r>
              <a:rPr lang="en-US" sz="2400" b="1" dirty="0" smtClean="0">
                <a:solidFill>
                  <a:schemeClr val="tx1"/>
                </a:solidFill>
              </a:rPr>
              <a:t>Prediabetes</a:t>
            </a:r>
            <a:r>
              <a:rPr lang="en-US" sz="2400" dirty="0" smtClean="0">
                <a:solidFill>
                  <a:schemeClr val="tx1"/>
                </a:solidFill>
              </a:rPr>
              <a:t> =</a:t>
            </a:r>
            <a:r>
              <a:rPr lang="en-US" sz="2400" b="1" dirty="0" smtClean="0">
                <a:solidFill>
                  <a:schemeClr val="tx1"/>
                </a:solidFill>
              </a:rPr>
              <a:t>316</a:t>
            </a:r>
            <a:r>
              <a:rPr lang="en-US" sz="2400" dirty="0" smtClean="0">
                <a:solidFill>
                  <a:schemeClr val="tx1"/>
                </a:solidFill>
              </a:rPr>
              <a:t> </a:t>
            </a:r>
            <a:r>
              <a:rPr lang="en-US" sz="2400" dirty="0">
                <a:solidFill>
                  <a:schemeClr val="tx1"/>
                </a:solidFill>
              </a:rPr>
              <a:t>million with impaired glucose </a:t>
            </a:r>
            <a:r>
              <a:rPr lang="en-US" sz="2400" dirty="0" smtClean="0">
                <a:solidFill>
                  <a:schemeClr val="tx1"/>
                </a:solidFill>
              </a:rPr>
              <a:t>tolerance are </a:t>
            </a:r>
            <a:r>
              <a:rPr lang="en-US" sz="2400" i="1" dirty="0">
                <a:solidFill>
                  <a:schemeClr val="tx1"/>
                </a:solidFill>
              </a:rPr>
              <a:t>at high risk </a:t>
            </a:r>
            <a:r>
              <a:rPr lang="en-US" sz="2400" i="1" dirty="0" smtClean="0">
                <a:solidFill>
                  <a:schemeClr val="tx1"/>
                </a:solidFill>
              </a:rPr>
              <a:t>for diabetes</a:t>
            </a:r>
            <a:r>
              <a:rPr lang="en-US" sz="2400" dirty="0" smtClean="0">
                <a:solidFill>
                  <a:schemeClr val="tx1"/>
                </a:solidFill>
              </a:rPr>
              <a:t>, projecting that </a:t>
            </a:r>
            <a:r>
              <a:rPr lang="en-US" sz="2400" b="1" dirty="0">
                <a:solidFill>
                  <a:schemeClr val="tx1"/>
                </a:solidFill>
              </a:rPr>
              <a:t>over 1 </a:t>
            </a:r>
            <a:r>
              <a:rPr lang="en-US" sz="2400" b="1" dirty="0" smtClean="0">
                <a:solidFill>
                  <a:schemeClr val="tx1"/>
                </a:solidFill>
              </a:rPr>
              <a:t>billion  </a:t>
            </a:r>
            <a:r>
              <a:rPr lang="en-US" sz="2400" dirty="0">
                <a:solidFill>
                  <a:schemeClr val="tx1"/>
                </a:solidFill>
              </a:rPr>
              <a:t>people</a:t>
            </a:r>
            <a:r>
              <a:rPr lang="en-US" sz="2400" b="1" dirty="0">
                <a:solidFill>
                  <a:schemeClr val="tx1"/>
                </a:solidFill>
              </a:rPr>
              <a:t> </a:t>
            </a:r>
            <a:r>
              <a:rPr lang="en-US" sz="2400" dirty="0">
                <a:solidFill>
                  <a:schemeClr val="tx1"/>
                </a:solidFill>
              </a:rPr>
              <a:t>will be living with or at high risk of diabetes in 2035</a:t>
            </a:r>
            <a:endParaRPr lang="he-IL" sz="2400" dirty="0">
              <a:solidFill>
                <a:schemeClr val="tx1"/>
              </a:solidFill>
            </a:endParaRPr>
          </a:p>
        </p:txBody>
      </p:sp>
    </p:spTree>
    <p:extLst>
      <p:ext uri="{BB962C8B-B14F-4D97-AF65-F5344CB8AC3E}">
        <p14:creationId xmlns:p14="http://schemas.microsoft.com/office/powerpoint/2010/main" val="26423867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Title 1"/>
          <p:cNvSpPr>
            <a:spLocks noGrp="1"/>
          </p:cNvSpPr>
          <p:nvPr>
            <p:ph type="ctrTitle" idx="4294967295"/>
          </p:nvPr>
        </p:nvSpPr>
        <p:spPr>
          <a:xfrm>
            <a:off x="1066800" y="2413000"/>
            <a:ext cx="6858000" cy="2387600"/>
          </a:xfrm>
        </p:spPr>
        <p:txBody>
          <a:bodyPr anchor="b"/>
          <a:lstStyle/>
          <a:p>
            <a:r>
              <a:rPr lang="en-US" altLang="he-IL" sz="5400" dirty="0" smtClean="0">
                <a:solidFill>
                  <a:srgbClr val="FBE905"/>
                </a:solidFill>
              </a:rPr>
              <a:t>Standards of Medical Care in Diabetes — 2016</a:t>
            </a:r>
          </a:p>
        </p:txBody>
      </p:sp>
      <p:pic>
        <p:nvPicPr>
          <p:cNvPr id="7171" name="Picture 12"/>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304800"/>
            <a:ext cx="2895600"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03844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p:cNvSpPr>
            <a:spLocks noGrp="1"/>
          </p:cNvSpPr>
          <p:nvPr>
            <p:ph type="title" idx="4294967295"/>
          </p:nvPr>
        </p:nvSpPr>
        <p:spPr/>
        <p:txBody>
          <a:bodyPr/>
          <a:lstStyle/>
          <a:p>
            <a:r>
              <a:rPr lang="en-US" altLang="he-IL" sz="3200" smtClean="0"/>
              <a:t>Fasting Plasma Glucose &amp; 2 hr OGTT</a:t>
            </a:r>
          </a:p>
        </p:txBody>
      </p:sp>
      <p:sp>
        <p:nvSpPr>
          <p:cNvPr id="74755" name="Content Placeholder 2"/>
          <p:cNvSpPr>
            <a:spLocks noGrp="1"/>
          </p:cNvSpPr>
          <p:nvPr>
            <p:ph idx="4294967295"/>
          </p:nvPr>
        </p:nvSpPr>
        <p:spPr>
          <a:xfrm>
            <a:off x="457200" y="1143000"/>
            <a:ext cx="8229600" cy="4876800"/>
          </a:xfrm>
        </p:spPr>
        <p:txBody>
          <a:bodyPr/>
          <a:lstStyle/>
          <a:p>
            <a:pPr marL="0" indent="0" algn="ctr" eaLnBrk="1" hangingPunct="1">
              <a:spcBef>
                <a:spcPct val="0"/>
              </a:spcBef>
              <a:buFont typeface="Verdana" panose="020B0604030504040204" pitchFamily="34" charset="0"/>
              <a:buNone/>
            </a:pPr>
            <a:r>
              <a:rPr lang="en-US" altLang="he-IL" smtClean="0">
                <a:cs typeface="Arial" panose="020B0604020202020204" pitchFamily="34" charset="0"/>
              </a:rPr>
              <a:t>Fasting plasma glucose (FPG) *</a:t>
            </a:r>
            <a:br>
              <a:rPr lang="en-US" altLang="he-IL" smtClean="0">
                <a:cs typeface="Arial" panose="020B0604020202020204" pitchFamily="34" charset="0"/>
              </a:rPr>
            </a:br>
            <a:r>
              <a:rPr lang="en-US" altLang="he-IL" smtClean="0">
                <a:cs typeface="Arial" panose="020B0604020202020204" pitchFamily="34" charset="0"/>
              </a:rPr>
              <a:t>≥126 mg/dL (7.0 mmol/L)</a:t>
            </a:r>
          </a:p>
          <a:p>
            <a:pPr marL="0" indent="0" algn="ctr" eaLnBrk="1" hangingPunct="1">
              <a:spcBef>
                <a:spcPct val="0"/>
              </a:spcBef>
              <a:buFont typeface="Verdana" panose="020B0604030504040204" pitchFamily="34" charset="0"/>
              <a:buNone/>
            </a:pPr>
            <a:r>
              <a:rPr lang="en-US" altLang="he-IL" sz="2000" b="0" smtClean="0"/>
              <a:t> </a:t>
            </a:r>
          </a:p>
          <a:p>
            <a:pPr marL="0" indent="0" algn="ctr" eaLnBrk="1" hangingPunct="1">
              <a:spcBef>
                <a:spcPct val="0"/>
              </a:spcBef>
              <a:buFont typeface="Verdana" panose="020B0604030504040204" pitchFamily="34" charset="0"/>
              <a:buNone/>
            </a:pPr>
            <a:r>
              <a:rPr lang="en-US" altLang="he-IL" sz="2400" smtClean="0">
                <a:solidFill>
                  <a:srgbClr val="FBE905"/>
                </a:solidFill>
              </a:rPr>
              <a:t>OR</a:t>
            </a:r>
          </a:p>
          <a:p>
            <a:pPr marL="0" indent="0" algn="ctr" eaLnBrk="1" hangingPunct="1">
              <a:spcBef>
                <a:spcPct val="0"/>
              </a:spcBef>
              <a:buFont typeface="Verdana" panose="020B0604030504040204" pitchFamily="34" charset="0"/>
              <a:buNone/>
            </a:pPr>
            <a:endParaRPr lang="en-US" altLang="he-IL" sz="2000" b="0" smtClean="0"/>
          </a:p>
          <a:p>
            <a:pPr marL="0" indent="0" algn="ctr" eaLnBrk="1" hangingPunct="1">
              <a:spcBef>
                <a:spcPct val="0"/>
              </a:spcBef>
              <a:buFont typeface="Verdana" panose="020B0604030504040204" pitchFamily="34" charset="0"/>
              <a:buNone/>
            </a:pPr>
            <a:r>
              <a:rPr lang="en-US" altLang="he-IL" smtClean="0">
                <a:cs typeface="Arial" panose="020B0604020202020204" pitchFamily="34" charset="0"/>
              </a:rPr>
              <a:t>2-h plasma glucose ≥200 mg/dL *</a:t>
            </a:r>
            <a:br>
              <a:rPr lang="en-US" altLang="he-IL" smtClean="0">
                <a:cs typeface="Arial" panose="020B0604020202020204" pitchFamily="34" charset="0"/>
              </a:rPr>
            </a:br>
            <a:r>
              <a:rPr lang="en-US" altLang="he-IL" smtClean="0">
                <a:cs typeface="Arial" panose="020B0604020202020204" pitchFamily="34" charset="0"/>
              </a:rPr>
              <a:t>(11.1 mmol/L) during an OGTT</a:t>
            </a:r>
          </a:p>
          <a:p>
            <a:pPr marL="0" indent="0" algn="ctr">
              <a:spcBef>
                <a:spcPts val="1200"/>
              </a:spcBef>
              <a:buFont typeface="Verdana" panose="020B0604030504040204" pitchFamily="34" charset="0"/>
              <a:buNone/>
            </a:pPr>
            <a:endParaRPr lang="en-US" altLang="he-IL" sz="2000" b="0" smtClean="0">
              <a:solidFill>
                <a:srgbClr val="FFFFFF"/>
              </a:solidFill>
            </a:endParaRPr>
          </a:p>
          <a:p>
            <a:pPr marL="0" indent="0" algn="ctr">
              <a:spcBef>
                <a:spcPts val="1200"/>
              </a:spcBef>
              <a:buFont typeface="Verdana" panose="020B0604030504040204" pitchFamily="34" charset="0"/>
              <a:buNone/>
            </a:pPr>
            <a:endParaRPr lang="en-US" altLang="he-IL" sz="2000" b="0" smtClean="0">
              <a:solidFill>
                <a:srgbClr val="FFFFFF"/>
              </a:solidFill>
            </a:endParaRPr>
          </a:p>
          <a:p>
            <a:pPr marL="0" indent="0" algn="ctr">
              <a:spcBef>
                <a:spcPts val="1200"/>
              </a:spcBef>
              <a:buFont typeface="Verdana" panose="020B0604030504040204" pitchFamily="34" charset="0"/>
              <a:buNone/>
            </a:pPr>
            <a:r>
              <a:rPr lang="en-US" altLang="he-IL" sz="2000" b="0" smtClean="0">
                <a:solidFill>
                  <a:srgbClr val="FFFFFF"/>
                </a:solidFill>
              </a:rPr>
              <a:t>* In the absence of unequivocal hyperglycemia, </a:t>
            </a:r>
            <a:br>
              <a:rPr lang="en-US" altLang="he-IL" sz="2000" b="0" smtClean="0">
                <a:solidFill>
                  <a:srgbClr val="FFFFFF"/>
                </a:solidFill>
              </a:rPr>
            </a:br>
            <a:r>
              <a:rPr lang="en-US" altLang="he-IL" sz="2000" b="0" smtClean="0">
                <a:solidFill>
                  <a:srgbClr val="FFFFFF"/>
                </a:solidFill>
              </a:rPr>
              <a:t>result should be confirmed by repeat testing.</a:t>
            </a:r>
          </a:p>
        </p:txBody>
      </p:sp>
      <p:sp>
        <p:nvSpPr>
          <p:cNvPr id="74756" name="TextBox 7"/>
          <p:cNvSpPr txBox="1">
            <a:spLocks noChangeArrowheads="1"/>
          </p:cNvSpPr>
          <p:nvPr/>
        </p:nvSpPr>
        <p:spPr bwMode="auto">
          <a:xfrm>
            <a:off x="1752600" y="6400800"/>
            <a:ext cx="7391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FBE905"/>
              </a:buClr>
              <a:buSzPct val="100000"/>
              <a:buFont typeface="Verdana" panose="020B0604030504040204" pitchFamily="34" charset="0"/>
              <a:buChar char="●"/>
              <a:defRPr sz="2800" b="1">
                <a:solidFill>
                  <a:schemeClr val="bg1"/>
                </a:solidFill>
                <a:latin typeface="Verdana" panose="020B0604030504040204" pitchFamily="34" charset="0"/>
              </a:defRPr>
            </a:lvl1pPr>
            <a:lvl2pPr marL="742950" indent="-285750">
              <a:spcBef>
                <a:spcPct val="20000"/>
              </a:spcBef>
              <a:buClr>
                <a:srgbClr val="FBE905"/>
              </a:buClr>
              <a:buSzPct val="80000"/>
              <a:buFont typeface="Courier New" panose="02070309020205020404" pitchFamily="49" charset="0"/>
              <a:buChar char="o"/>
              <a:defRPr sz="2400" b="1">
                <a:solidFill>
                  <a:schemeClr val="bg1"/>
                </a:solidFill>
                <a:latin typeface="Verdana" panose="020B0604030504040204" pitchFamily="34" charset="0"/>
              </a:defRPr>
            </a:lvl2pPr>
            <a:lvl3pPr marL="1143000" indent="-228600">
              <a:spcBef>
                <a:spcPct val="20000"/>
              </a:spcBef>
              <a:buClr>
                <a:srgbClr val="FBE905"/>
              </a:buClr>
              <a:buSzPct val="80000"/>
              <a:buFont typeface="Verdana" panose="020B0604030504040204" pitchFamily="34" charset="0"/>
              <a:buChar char="‒"/>
              <a:defRPr sz="2000" b="1">
                <a:solidFill>
                  <a:schemeClr val="bg1"/>
                </a:solidFill>
                <a:latin typeface="Verdana" panose="020B0604030504040204" pitchFamily="34" charset="0"/>
              </a:defRPr>
            </a:lvl3pPr>
            <a:lvl4pPr marL="1600200" indent="-228600">
              <a:spcBef>
                <a:spcPct val="20000"/>
              </a:spcBef>
              <a:buClr>
                <a:srgbClr val="FBE905"/>
              </a:buClr>
              <a:buSzPct val="80000"/>
              <a:buFont typeface="Wingdings" panose="05000000000000000000" pitchFamily="2" charset="2"/>
              <a:buChar char="v"/>
              <a:defRPr b="1">
                <a:solidFill>
                  <a:schemeClr val="bg1"/>
                </a:solidFill>
                <a:latin typeface="Verdana" panose="020B0604030504040204" pitchFamily="34" charset="0"/>
              </a:defRPr>
            </a:lvl4pPr>
            <a:lvl5pPr marL="2057400" indent="-228600">
              <a:spcBef>
                <a:spcPct val="20000"/>
              </a:spcBef>
              <a:buClr>
                <a:srgbClr val="FBE905"/>
              </a:buClr>
              <a:buSzPct val="80000"/>
              <a:buFont typeface="Arial" panose="020B0604020202020204" pitchFamily="34" charset="0"/>
              <a:buChar char="•"/>
              <a:defRPr b="1">
                <a:solidFill>
                  <a:schemeClr val="bg1"/>
                </a:solidFill>
                <a:latin typeface="Verdana" panose="020B0604030504040204" pitchFamily="34" charset="0"/>
              </a:defRPr>
            </a:lvl5pPr>
            <a:lvl6pPr marL="2514600" indent="-228600" eaLnBrk="0" fontAlgn="base" hangingPunct="0">
              <a:spcBef>
                <a:spcPct val="20000"/>
              </a:spcBef>
              <a:spcAft>
                <a:spcPct val="0"/>
              </a:spcAft>
              <a:buClr>
                <a:srgbClr val="FBE905"/>
              </a:buClr>
              <a:buSzPct val="80000"/>
              <a:buFont typeface="Arial" panose="020B0604020202020204" pitchFamily="34" charset="0"/>
              <a:buChar char="•"/>
              <a:defRPr b="1">
                <a:solidFill>
                  <a:schemeClr val="bg1"/>
                </a:solidFill>
                <a:latin typeface="Verdana" panose="020B0604030504040204" pitchFamily="34" charset="0"/>
              </a:defRPr>
            </a:lvl6pPr>
            <a:lvl7pPr marL="2971800" indent="-228600" eaLnBrk="0" fontAlgn="base" hangingPunct="0">
              <a:spcBef>
                <a:spcPct val="20000"/>
              </a:spcBef>
              <a:spcAft>
                <a:spcPct val="0"/>
              </a:spcAft>
              <a:buClr>
                <a:srgbClr val="FBE905"/>
              </a:buClr>
              <a:buSzPct val="80000"/>
              <a:buFont typeface="Arial" panose="020B0604020202020204" pitchFamily="34" charset="0"/>
              <a:buChar char="•"/>
              <a:defRPr b="1">
                <a:solidFill>
                  <a:schemeClr val="bg1"/>
                </a:solidFill>
                <a:latin typeface="Verdana" panose="020B0604030504040204" pitchFamily="34" charset="0"/>
              </a:defRPr>
            </a:lvl7pPr>
            <a:lvl8pPr marL="3429000" indent="-228600" eaLnBrk="0" fontAlgn="base" hangingPunct="0">
              <a:spcBef>
                <a:spcPct val="20000"/>
              </a:spcBef>
              <a:spcAft>
                <a:spcPct val="0"/>
              </a:spcAft>
              <a:buClr>
                <a:srgbClr val="FBE905"/>
              </a:buClr>
              <a:buSzPct val="80000"/>
              <a:buFont typeface="Arial" panose="020B0604020202020204" pitchFamily="34" charset="0"/>
              <a:buChar char="•"/>
              <a:defRPr b="1">
                <a:solidFill>
                  <a:schemeClr val="bg1"/>
                </a:solidFill>
                <a:latin typeface="Verdana" panose="020B0604030504040204" pitchFamily="34" charset="0"/>
              </a:defRPr>
            </a:lvl8pPr>
            <a:lvl9pPr marL="3886200" indent="-228600" eaLnBrk="0" fontAlgn="base" hangingPunct="0">
              <a:spcBef>
                <a:spcPct val="20000"/>
              </a:spcBef>
              <a:spcAft>
                <a:spcPct val="0"/>
              </a:spcAft>
              <a:buClr>
                <a:srgbClr val="FBE905"/>
              </a:buClr>
              <a:buSzPct val="80000"/>
              <a:buFont typeface="Arial" panose="020B0604020202020204" pitchFamily="34" charset="0"/>
              <a:buChar char="•"/>
              <a:defRPr b="1">
                <a:solidFill>
                  <a:schemeClr val="bg1"/>
                </a:solidFill>
                <a:latin typeface="Verdana" panose="020B060403050404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he-IL" sz="1200" b="0" i="0" u="none" strike="noStrike" kern="1200" cap="none" spc="0" normalizeH="0" baseline="0" noProof="0" smtClean="0">
                <a:ln>
                  <a:noFill/>
                </a:ln>
                <a:solidFill>
                  <a:srgbClr val="FFFFFF"/>
                </a:solidFill>
                <a:effectLst/>
                <a:uLnTx/>
                <a:uFillTx/>
                <a:latin typeface="Verdana" panose="020B0604030504040204" pitchFamily="34" charset="0"/>
                <a:ea typeface="+mn-ea"/>
                <a:cs typeface="Arial" panose="020B0604020202020204" pitchFamily="34" charset="0"/>
              </a:rPr>
              <a:t>American Diabetes Association Standards of Medical Care in Diabetes. </a:t>
            </a:r>
            <a:br>
              <a:rPr kumimoji="0" lang="en-US" altLang="he-IL" sz="1200" b="0" i="0" u="none" strike="noStrike" kern="1200" cap="none" spc="0" normalizeH="0" baseline="0" noProof="0" smtClean="0">
                <a:ln>
                  <a:noFill/>
                </a:ln>
                <a:solidFill>
                  <a:srgbClr val="FFFFFF"/>
                </a:solidFill>
                <a:effectLst/>
                <a:uLnTx/>
                <a:uFillTx/>
                <a:latin typeface="Verdana" panose="020B0604030504040204" pitchFamily="34" charset="0"/>
                <a:ea typeface="+mn-ea"/>
                <a:cs typeface="Arial" panose="020B0604020202020204" pitchFamily="34" charset="0"/>
              </a:rPr>
            </a:br>
            <a:r>
              <a:rPr kumimoji="0" lang="en-US" altLang="he-IL" sz="1200" b="0" i="0" u="none" strike="noStrike" kern="1200" cap="none" spc="0" normalizeH="0" baseline="0" noProof="0" smtClean="0">
                <a:ln>
                  <a:noFill/>
                </a:ln>
                <a:solidFill>
                  <a:srgbClr val="FFFFFF"/>
                </a:solidFill>
                <a:effectLst/>
                <a:uLnTx/>
                <a:uFillTx/>
                <a:latin typeface="Verdana" panose="020B0604030504040204" pitchFamily="34" charset="0"/>
                <a:ea typeface="+mn-ea"/>
                <a:cs typeface="Arial" panose="020B0604020202020204" pitchFamily="34" charset="0"/>
              </a:rPr>
              <a:t>Classification and diagnosis of diabetes. </a:t>
            </a:r>
            <a:r>
              <a:rPr kumimoji="0" lang="en-US" altLang="he-IL" sz="1200" b="0" i="1" u="none" strike="noStrike" kern="1200" cap="none" spc="0" normalizeH="0" baseline="0" noProof="0" smtClean="0">
                <a:ln>
                  <a:noFill/>
                </a:ln>
                <a:solidFill>
                  <a:srgbClr val="FFFFFF"/>
                </a:solidFill>
                <a:effectLst/>
                <a:uLnTx/>
                <a:uFillTx/>
                <a:latin typeface="Verdana" panose="020B0604030504040204" pitchFamily="34" charset="0"/>
                <a:ea typeface="+mn-ea"/>
                <a:cs typeface="Arial" panose="020B0604020202020204" pitchFamily="34" charset="0"/>
              </a:rPr>
              <a:t>Diabetes Care </a:t>
            </a:r>
            <a:r>
              <a:rPr kumimoji="0" lang="en-US" altLang="he-IL" sz="1200" b="0" i="0" u="none" strike="noStrike" kern="1200" cap="none" spc="0" normalizeH="0" baseline="0" noProof="0" smtClean="0">
                <a:ln>
                  <a:noFill/>
                </a:ln>
                <a:solidFill>
                  <a:srgbClr val="FFFFFF"/>
                </a:solidFill>
                <a:effectLst/>
                <a:uLnTx/>
                <a:uFillTx/>
                <a:latin typeface="Verdana" panose="020B0604030504040204" pitchFamily="34" charset="0"/>
                <a:ea typeface="+mn-ea"/>
                <a:cs typeface="Arial" panose="020B0604020202020204" pitchFamily="34" charset="0"/>
              </a:rPr>
              <a:t>2016; 39 (Suppl. 1): S13-S22</a:t>
            </a:r>
          </a:p>
        </p:txBody>
      </p:sp>
    </p:spTree>
    <p:extLst>
      <p:ext uri="{BB962C8B-B14F-4D97-AF65-F5344CB8AC3E}">
        <p14:creationId xmlns:p14="http://schemas.microsoft.com/office/powerpoint/2010/main" val="25291094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010" name="Content Placeholder 3"/>
          <p:cNvGraphicFramePr>
            <a:graphicFrameLocks noGrp="1"/>
          </p:cNvGraphicFramePr>
          <p:nvPr>
            <p:ph idx="4294967295"/>
          </p:nvPr>
        </p:nvGraphicFramePr>
        <p:xfrm>
          <a:off x="457200" y="1143000"/>
          <a:ext cx="8229600" cy="4033838"/>
        </p:xfrm>
        <a:graphic>
          <a:graphicData uri="http://schemas.openxmlformats.org/drawingml/2006/table">
            <a:tbl>
              <a:tblPr/>
              <a:tblGrid>
                <a:gridCol w="8229600">
                  <a:extLst>
                    <a:ext uri="{9D8B030D-6E8A-4147-A177-3AD203B41FA5}">
                      <a16:colId xmlns:a16="http://schemas.microsoft.com/office/drawing/2014/main" val="1045204056"/>
                    </a:ext>
                  </a:extLst>
                </a:gridCol>
              </a:tblGrid>
              <a:tr h="1600200">
                <a:tc>
                  <a:txBody>
                    <a:bodyPr/>
                    <a:lstStyle>
                      <a:lvl1pPr eaLnBrk="0" hangingPunct="0">
                        <a:spcBef>
                          <a:spcPct val="20000"/>
                        </a:spcBef>
                        <a:buClr>
                          <a:srgbClr val="FBE905"/>
                        </a:buClr>
                        <a:buSzPct val="100000"/>
                        <a:buFont typeface="Verdana" panose="020B0604030504040204" pitchFamily="34" charset="0"/>
                        <a:defRPr sz="2400" b="1">
                          <a:solidFill>
                            <a:schemeClr val="bg1"/>
                          </a:solidFill>
                          <a:latin typeface="Verdana" panose="020B0604030504040204" pitchFamily="34" charset="0"/>
                        </a:defRPr>
                      </a:lvl1pPr>
                      <a:lvl2pPr marL="742950" indent="-285750" eaLnBrk="0" hangingPunct="0">
                        <a:spcBef>
                          <a:spcPct val="20000"/>
                        </a:spcBef>
                        <a:buClr>
                          <a:srgbClr val="FBE905"/>
                        </a:buClr>
                        <a:buSzPct val="80000"/>
                        <a:buFont typeface="Courier New" panose="02070309020205020404" pitchFamily="49" charset="0"/>
                        <a:defRPr sz="2000" b="1">
                          <a:solidFill>
                            <a:schemeClr val="bg1"/>
                          </a:solidFill>
                          <a:latin typeface="Verdana" panose="020B0604030504040204" pitchFamily="34" charset="0"/>
                        </a:defRPr>
                      </a:lvl2pPr>
                      <a:lvl3pPr marL="1143000" indent="-228600" eaLnBrk="0" hangingPunct="0">
                        <a:spcBef>
                          <a:spcPct val="20000"/>
                        </a:spcBef>
                        <a:buClr>
                          <a:srgbClr val="FBE905"/>
                        </a:buClr>
                        <a:buSzPct val="80000"/>
                        <a:buFont typeface="Verdana" panose="020B0604030504040204" pitchFamily="34" charset="0"/>
                        <a:defRPr b="1">
                          <a:solidFill>
                            <a:schemeClr val="bg1"/>
                          </a:solidFill>
                          <a:latin typeface="Verdana" panose="020B0604030504040204" pitchFamily="34" charset="0"/>
                        </a:defRPr>
                      </a:lvl3pPr>
                      <a:lvl4pPr marL="1600200" indent="-228600" eaLnBrk="0" hangingPunct="0">
                        <a:spcBef>
                          <a:spcPct val="20000"/>
                        </a:spcBef>
                        <a:buClr>
                          <a:srgbClr val="FBE905"/>
                        </a:buClr>
                        <a:buSzPct val="80000"/>
                        <a:buFont typeface="Wingdings" panose="05000000000000000000" pitchFamily="2" charset="2"/>
                        <a:defRPr sz="1600" b="1">
                          <a:solidFill>
                            <a:schemeClr val="bg1"/>
                          </a:solidFill>
                          <a:latin typeface="Verdana" panose="020B0604030504040204" pitchFamily="34" charset="0"/>
                        </a:defRPr>
                      </a:lvl4pPr>
                      <a:lvl5pPr marL="2057400" indent="-228600" eaLnBrk="0" hangingPunct="0">
                        <a:spcBef>
                          <a:spcPct val="20000"/>
                        </a:spcBef>
                        <a:buClr>
                          <a:srgbClr val="FBE905"/>
                        </a:buClr>
                        <a:buSzPct val="80000"/>
                        <a:buFont typeface="Arial" panose="020B0604020202020204" pitchFamily="34" charset="0"/>
                        <a:defRPr sz="1600" b="1">
                          <a:solidFill>
                            <a:schemeClr val="bg1"/>
                          </a:solidFill>
                          <a:latin typeface="Verdana" panose="020B0604030504040204" pitchFamily="34" charset="0"/>
                        </a:defRPr>
                      </a:lvl5pPr>
                      <a:lvl6pPr marL="2514600" indent="-228600" eaLnBrk="0" fontAlgn="base" hangingPunct="0">
                        <a:spcBef>
                          <a:spcPct val="20000"/>
                        </a:spcBef>
                        <a:spcAft>
                          <a:spcPct val="0"/>
                        </a:spcAft>
                        <a:buClr>
                          <a:srgbClr val="FBE905"/>
                        </a:buClr>
                        <a:buSzPct val="80000"/>
                        <a:buFont typeface="Arial" panose="020B0604020202020204" pitchFamily="34" charset="0"/>
                        <a:defRPr sz="1600" b="1">
                          <a:solidFill>
                            <a:schemeClr val="bg1"/>
                          </a:solidFill>
                          <a:latin typeface="Verdana" panose="020B0604030504040204" pitchFamily="34" charset="0"/>
                        </a:defRPr>
                      </a:lvl6pPr>
                      <a:lvl7pPr marL="2971800" indent="-228600" eaLnBrk="0" fontAlgn="base" hangingPunct="0">
                        <a:spcBef>
                          <a:spcPct val="20000"/>
                        </a:spcBef>
                        <a:spcAft>
                          <a:spcPct val="0"/>
                        </a:spcAft>
                        <a:buClr>
                          <a:srgbClr val="FBE905"/>
                        </a:buClr>
                        <a:buSzPct val="80000"/>
                        <a:buFont typeface="Arial" panose="020B0604020202020204" pitchFamily="34" charset="0"/>
                        <a:defRPr sz="1600" b="1">
                          <a:solidFill>
                            <a:schemeClr val="bg1"/>
                          </a:solidFill>
                          <a:latin typeface="Verdana" panose="020B0604030504040204" pitchFamily="34" charset="0"/>
                        </a:defRPr>
                      </a:lvl7pPr>
                      <a:lvl8pPr marL="3429000" indent="-228600" eaLnBrk="0" fontAlgn="base" hangingPunct="0">
                        <a:spcBef>
                          <a:spcPct val="20000"/>
                        </a:spcBef>
                        <a:spcAft>
                          <a:spcPct val="0"/>
                        </a:spcAft>
                        <a:buClr>
                          <a:srgbClr val="FBE905"/>
                        </a:buClr>
                        <a:buSzPct val="80000"/>
                        <a:buFont typeface="Arial" panose="020B0604020202020204" pitchFamily="34" charset="0"/>
                        <a:defRPr sz="1600" b="1">
                          <a:solidFill>
                            <a:schemeClr val="bg1"/>
                          </a:solidFill>
                          <a:latin typeface="Verdana" panose="020B0604030504040204" pitchFamily="34" charset="0"/>
                        </a:defRPr>
                      </a:lvl8pPr>
                      <a:lvl9pPr marL="3886200" indent="-228600" eaLnBrk="0" fontAlgn="base" hangingPunct="0">
                        <a:spcBef>
                          <a:spcPct val="20000"/>
                        </a:spcBef>
                        <a:spcAft>
                          <a:spcPct val="0"/>
                        </a:spcAft>
                        <a:buClr>
                          <a:srgbClr val="FBE905"/>
                        </a:buClr>
                        <a:buSzPct val="80000"/>
                        <a:buFont typeface="Arial" panose="020B0604020202020204" pitchFamily="34" charset="0"/>
                        <a:defRPr sz="1600" b="1">
                          <a:solidFill>
                            <a:schemeClr val="bg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ts val="600"/>
                        </a:spcAft>
                        <a:buClrTx/>
                        <a:buSzTx/>
                        <a:buFontTx/>
                        <a:buNone/>
                        <a:tabLst/>
                      </a:pPr>
                      <a:r>
                        <a:rPr kumimoji="0" lang="en-US" altLang="he-IL" sz="2800" b="1" i="0" u="none" strike="noStrike" cap="none" normalizeH="0" baseline="0" smtClean="0">
                          <a:ln>
                            <a:noFill/>
                          </a:ln>
                          <a:solidFill>
                            <a:schemeClr val="bg1"/>
                          </a:solidFill>
                          <a:effectLst/>
                          <a:latin typeface="Verdana" panose="020B0604030504040204" pitchFamily="34" charset="0"/>
                          <a:cs typeface="Arial" panose="020B0604020202020204" pitchFamily="34" charset="0"/>
                        </a:rPr>
                        <a:t>FPG 100–125 mg/dL </a:t>
                      </a:r>
                      <a:br>
                        <a:rPr kumimoji="0" lang="en-US" altLang="he-IL" sz="2800" b="1" i="0" u="none" strike="noStrike" cap="none" normalizeH="0" baseline="0" smtClean="0">
                          <a:ln>
                            <a:noFill/>
                          </a:ln>
                          <a:solidFill>
                            <a:schemeClr val="bg1"/>
                          </a:solidFill>
                          <a:effectLst/>
                          <a:latin typeface="Verdana" panose="020B0604030504040204" pitchFamily="34" charset="0"/>
                          <a:cs typeface="Arial" panose="020B0604020202020204" pitchFamily="34" charset="0"/>
                        </a:rPr>
                      </a:br>
                      <a:r>
                        <a:rPr kumimoji="0" lang="en-US" altLang="he-IL" sz="2800" b="1" i="0" u="none" strike="noStrike" cap="none" normalizeH="0" baseline="0" smtClean="0">
                          <a:ln>
                            <a:noFill/>
                          </a:ln>
                          <a:solidFill>
                            <a:schemeClr val="bg1"/>
                          </a:solidFill>
                          <a:effectLst/>
                          <a:latin typeface="Verdana" panose="020B0604030504040204" pitchFamily="34" charset="0"/>
                          <a:cs typeface="Arial" panose="020B0604020202020204" pitchFamily="34" charset="0"/>
                        </a:rPr>
                        <a:t>(5.6–6.9 mmol/L): IFG</a:t>
                      </a:r>
                    </a:p>
                    <a:p>
                      <a:pPr marL="0" marR="0" lvl="0" indent="0" algn="ctr" defTabSz="914400" rtl="0" eaLnBrk="1" fontAlgn="base" latinLnBrk="0" hangingPunct="1">
                        <a:lnSpc>
                          <a:spcPct val="100000"/>
                        </a:lnSpc>
                        <a:spcBef>
                          <a:spcPct val="0"/>
                        </a:spcBef>
                        <a:spcAft>
                          <a:spcPts val="600"/>
                        </a:spcAft>
                        <a:buClrTx/>
                        <a:buSzTx/>
                        <a:buFontTx/>
                        <a:buNone/>
                        <a:tabLst/>
                      </a:pPr>
                      <a:r>
                        <a:rPr kumimoji="0" lang="en-US" altLang="he-IL" sz="2400" b="1" i="1" u="none" strike="noStrike" cap="none" normalizeH="0" baseline="0" smtClean="0">
                          <a:ln>
                            <a:noFill/>
                          </a:ln>
                          <a:solidFill>
                            <a:srgbClr val="FBE905"/>
                          </a:solidFill>
                          <a:effectLst/>
                          <a:latin typeface="Verdana" panose="020B0604030504040204" pitchFamily="34" charset="0"/>
                          <a:cs typeface="Arial" panose="020B0604020202020204" pitchFamily="34" charset="0"/>
                        </a:rPr>
                        <a:t>OR</a:t>
                      </a:r>
                    </a:p>
                  </a:txBody>
                  <a:tcPr marL="96087" marR="96087" marT="45727" marB="45727"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3513839468"/>
                  </a:ext>
                </a:extLst>
              </a:tr>
              <a:tr h="1600200">
                <a:tc>
                  <a:txBody>
                    <a:bodyPr/>
                    <a:lstStyle>
                      <a:lvl1pPr eaLnBrk="0" hangingPunct="0">
                        <a:spcBef>
                          <a:spcPct val="20000"/>
                        </a:spcBef>
                        <a:buClr>
                          <a:srgbClr val="FBE905"/>
                        </a:buClr>
                        <a:buSzPct val="100000"/>
                        <a:buFont typeface="Verdana" panose="020B0604030504040204" pitchFamily="34" charset="0"/>
                        <a:defRPr sz="2400" b="1">
                          <a:solidFill>
                            <a:schemeClr val="bg1"/>
                          </a:solidFill>
                          <a:latin typeface="Verdana" panose="020B0604030504040204" pitchFamily="34" charset="0"/>
                        </a:defRPr>
                      </a:lvl1pPr>
                      <a:lvl2pPr marL="742950" indent="-285750" eaLnBrk="0" hangingPunct="0">
                        <a:spcBef>
                          <a:spcPct val="20000"/>
                        </a:spcBef>
                        <a:buClr>
                          <a:srgbClr val="FBE905"/>
                        </a:buClr>
                        <a:buSzPct val="80000"/>
                        <a:buFont typeface="Courier New" panose="02070309020205020404" pitchFamily="49" charset="0"/>
                        <a:defRPr sz="2000" b="1">
                          <a:solidFill>
                            <a:schemeClr val="bg1"/>
                          </a:solidFill>
                          <a:latin typeface="Verdana" panose="020B0604030504040204" pitchFamily="34" charset="0"/>
                        </a:defRPr>
                      </a:lvl2pPr>
                      <a:lvl3pPr marL="1143000" indent="-228600" eaLnBrk="0" hangingPunct="0">
                        <a:spcBef>
                          <a:spcPct val="20000"/>
                        </a:spcBef>
                        <a:buClr>
                          <a:srgbClr val="FBE905"/>
                        </a:buClr>
                        <a:buSzPct val="80000"/>
                        <a:buFont typeface="Verdana" panose="020B0604030504040204" pitchFamily="34" charset="0"/>
                        <a:defRPr b="1">
                          <a:solidFill>
                            <a:schemeClr val="bg1"/>
                          </a:solidFill>
                          <a:latin typeface="Verdana" panose="020B0604030504040204" pitchFamily="34" charset="0"/>
                        </a:defRPr>
                      </a:lvl3pPr>
                      <a:lvl4pPr marL="1600200" indent="-228600" eaLnBrk="0" hangingPunct="0">
                        <a:spcBef>
                          <a:spcPct val="20000"/>
                        </a:spcBef>
                        <a:buClr>
                          <a:srgbClr val="FBE905"/>
                        </a:buClr>
                        <a:buSzPct val="80000"/>
                        <a:buFont typeface="Wingdings" panose="05000000000000000000" pitchFamily="2" charset="2"/>
                        <a:defRPr sz="1600" b="1">
                          <a:solidFill>
                            <a:schemeClr val="bg1"/>
                          </a:solidFill>
                          <a:latin typeface="Verdana" panose="020B0604030504040204" pitchFamily="34" charset="0"/>
                        </a:defRPr>
                      </a:lvl4pPr>
                      <a:lvl5pPr marL="2057400" indent="-228600" eaLnBrk="0" hangingPunct="0">
                        <a:spcBef>
                          <a:spcPct val="20000"/>
                        </a:spcBef>
                        <a:buClr>
                          <a:srgbClr val="FBE905"/>
                        </a:buClr>
                        <a:buSzPct val="80000"/>
                        <a:buFont typeface="Arial" panose="020B0604020202020204" pitchFamily="34" charset="0"/>
                        <a:defRPr sz="1600" b="1">
                          <a:solidFill>
                            <a:schemeClr val="bg1"/>
                          </a:solidFill>
                          <a:latin typeface="Verdana" panose="020B0604030504040204" pitchFamily="34" charset="0"/>
                        </a:defRPr>
                      </a:lvl5pPr>
                      <a:lvl6pPr marL="2514600" indent="-228600" eaLnBrk="0" fontAlgn="base" hangingPunct="0">
                        <a:spcBef>
                          <a:spcPct val="20000"/>
                        </a:spcBef>
                        <a:spcAft>
                          <a:spcPct val="0"/>
                        </a:spcAft>
                        <a:buClr>
                          <a:srgbClr val="FBE905"/>
                        </a:buClr>
                        <a:buSzPct val="80000"/>
                        <a:buFont typeface="Arial" panose="020B0604020202020204" pitchFamily="34" charset="0"/>
                        <a:defRPr sz="1600" b="1">
                          <a:solidFill>
                            <a:schemeClr val="bg1"/>
                          </a:solidFill>
                          <a:latin typeface="Verdana" panose="020B0604030504040204" pitchFamily="34" charset="0"/>
                        </a:defRPr>
                      </a:lvl6pPr>
                      <a:lvl7pPr marL="2971800" indent="-228600" eaLnBrk="0" fontAlgn="base" hangingPunct="0">
                        <a:spcBef>
                          <a:spcPct val="20000"/>
                        </a:spcBef>
                        <a:spcAft>
                          <a:spcPct val="0"/>
                        </a:spcAft>
                        <a:buClr>
                          <a:srgbClr val="FBE905"/>
                        </a:buClr>
                        <a:buSzPct val="80000"/>
                        <a:buFont typeface="Arial" panose="020B0604020202020204" pitchFamily="34" charset="0"/>
                        <a:defRPr sz="1600" b="1">
                          <a:solidFill>
                            <a:schemeClr val="bg1"/>
                          </a:solidFill>
                          <a:latin typeface="Verdana" panose="020B0604030504040204" pitchFamily="34" charset="0"/>
                        </a:defRPr>
                      </a:lvl7pPr>
                      <a:lvl8pPr marL="3429000" indent="-228600" eaLnBrk="0" fontAlgn="base" hangingPunct="0">
                        <a:spcBef>
                          <a:spcPct val="20000"/>
                        </a:spcBef>
                        <a:spcAft>
                          <a:spcPct val="0"/>
                        </a:spcAft>
                        <a:buClr>
                          <a:srgbClr val="FBE905"/>
                        </a:buClr>
                        <a:buSzPct val="80000"/>
                        <a:buFont typeface="Arial" panose="020B0604020202020204" pitchFamily="34" charset="0"/>
                        <a:defRPr sz="1600" b="1">
                          <a:solidFill>
                            <a:schemeClr val="bg1"/>
                          </a:solidFill>
                          <a:latin typeface="Verdana" panose="020B0604030504040204" pitchFamily="34" charset="0"/>
                        </a:defRPr>
                      </a:lvl8pPr>
                      <a:lvl9pPr marL="3886200" indent="-228600" eaLnBrk="0" fontAlgn="base" hangingPunct="0">
                        <a:spcBef>
                          <a:spcPct val="20000"/>
                        </a:spcBef>
                        <a:spcAft>
                          <a:spcPct val="0"/>
                        </a:spcAft>
                        <a:buClr>
                          <a:srgbClr val="FBE905"/>
                        </a:buClr>
                        <a:buSzPct val="80000"/>
                        <a:buFont typeface="Arial" panose="020B0604020202020204" pitchFamily="34" charset="0"/>
                        <a:defRPr sz="1600" b="1">
                          <a:solidFill>
                            <a:schemeClr val="bg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ts val="600"/>
                        </a:spcAft>
                        <a:buClrTx/>
                        <a:buSzTx/>
                        <a:buFontTx/>
                        <a:buNone/>
                        <a:tabLst/>
                      </a:pPr>
                      <a:r>
                        <a:rPr kumimoji="0" lang="en-US" altLang="he-IL" sz="2800" b="1" i="0" u="none" strike="noStrike" cap="none" normalizeH="0" baseline="0" smtClean="0">
                          <a:ln>
                            <a:noFill/>
                          </a:ln>
                          <a:solidFill>
                            <a:schemeClr val="bg1"/>
                          </a:solidFill>
                          <a:effectLst/>
                          <a:latin typeface="Verdana" panose="020B0604030504040204" pitchFamily="34" charset="0"/>
                          <a:cs typeface="Arial" panose="020B0604020202020204" pitchFamily="34" charset="0"/>
                        </a:rPr>
                        <a:t>2-h plasma glucose 140–199 mg/dL (7.8–11.0 mmol/L): IGT</a:t>
                      </a:r>
                    </a:p>
                    <a:p>
                      <a:pPr marL="0" marR="0" lvl="0" indent="0" algn="ctr" defTabSz="914400" rtl="0" eaLnBrk="1" fontAlgn="base" latinLnBrk="0" hangingPunct="1">
                        <a:lnSpc>
                          <a:spcPct val="100000"/>
                        </a:lnSpc>
                        <a:spcBef>
                          <a:spcPct val="0"/>
                        </a:spcBef>
                        <a:spcAft>
                          <a:spcPts val="600"/>
                        </a:spcAft>
                        <a:buClrTx/>
                        <a:buSzTx/>
                        <a:buFontTx/>
                        <a:buNone/>
                        <a:tabLst/>
                      </a:pPr>
                      <a:r>
                        <a:rPr kumimoji="0" lang="en-US" altLang="he-IL" sz="2400" b="1" i="1" u="none" strike="noStrike" cap="none" normalizeH="0" baseline="0" smtClean="0">
                          <a:ln>
                            <a:noFill/>
                          </a:ln>
                          <a:solidFill>
                            <a:srgbClr val="FBE905"/>
                          </a:solidFill>
                          <a:effectLst/>
                          <a:latin typeface="Verdana" panose="020B0604030504040204" pitchFamily="34" charset="0"/>
                          <a:cs typeface="Arial" panose="020B0604020202020204" pitchFamily="34" charset="0"/>
                        </a:rPr>
                        <a:t>OR</a:t>
                      </a:r>
                    </a:p>
                  </a:txBody>
                  <a:tcPr marL="96087" marR="96087" marT="45727" marB="45727"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2151219461"/>
                  </a:ext>
                </a:extLst>
              </a:tr>
              <a:tr h="833438">
                <a:tc>
                  <a:txBody>
                    <a:bodyPr/>
                    <a:lstStyle>
                      <a:lvl1pPr eaLnBrk="0" hangingPunct="0">
                        <a:spcBef>
                          <a:spcPct val="20000"/>
                        </a:spcBef>
                        <a:buClr>
                          <a:srgbClr val="FBE905"/>
                        </a:buClr>
                        <a:buSzPct val="100000"/>
                        <a:buFont typeface="Verdana" panose="020B0604030504040204" pitchFamily="34" charset="0"/>
                        <a:defRPr sz="2400" b="1">
                          <a:solidFill>
                            <a:schemeClr val="bg1"/>
                          </a:solidFill>
                          <a:latin typeface="Verdana" panose="020B0604030504040204" pitchFamily="34" charset="0"/>
                        </a:defRPr>
                      </a:lvl1pPr>
                      <a:lvl2pPr marL="742950" indent="-285750" eaLnBrk="0" hangingPunct="0">
                        <a:spcBef>
                          <a:spcPct val="20000"/>
                        </a:spcBef>
                        <a:buClr>
                          <a:srgbClr val="FBE905"/>
                        </a:buClr>
                        <a:buSzPct val="80000"/>
                        <a:buFont typeface="Courier New" panose="02070309020205020404" pitchFamily="49" charset="0"/>
                        <a:defRPr sz="2000" b="1">
                          <a:solidFill>
                            <a:schemeClr val="bg1"/>
                          </a:solidFill>
                          <a:latin typeface="Verdana" panose="020B0604030504040204" pitchFamily="34" charset="0"/>
                        </a:defRPr>
                      </a:lvl2pPr>
                      <a:lvl3pPr marL="1143000" indent="-228600" eaLnBrk="0" hangingPunct="0">
                        <a:spcBef>
                          <a:spcPct val="20000"/>
                        </a:spcBef>
                        <a:buClr>
                          <a:srgbClr val="FBE905"/>
                        </a:buClr>
                        <a:buSzPct val="80000"/>
                        <a:buFont typeface="Verdana" panose="020B0604030504040204" pitchFamily="34" charset="0"/>
                        <a:defRPr b="1">
                          <a:solidFill>
                            <a:schemeClr val="bg1"/>
                          </a:solidFill>
                          <a:latin typeface="Verdana" panose="020B0604030504040204" pitchFamily="34" charset="0"/>
                        </a:defRPr>
                      </a:lvl3pPr>
                      <a:lvl4pPr marL="1600200" indent="-228600" eaLnBrk="0" hangingPunct="0">
                        <a:spcBef>
                          <a:spcPct val="20000"/>
                        </a:spcBef>
                        <a:buClr>
                          <a:srgbClr val="FBE905"/>
                        </a:buClr>
                        <a:buSzPct val="80000"/>
                        <a:buFont typeface="Wingdings" panose="05000000000000000000" pitchFamily="2" charset="2"/>
                        <a:defRPr sz="1600" b="1">
                          <a:solidFill>
                            <a:schemeClr val="bg1"/>
                          </a:solidFill>
                          <a:latin typeface="Verdana" panose="020B0604030504040204" pitchFamily="34" charset="0"/>
                        </a:defRPr>
                      </a:lvl4pPr>
                      <a:lvl5pPr marL="2057400" indent="-228600" eaLnBrk="0" hangingPunct="0">
                        <a:spcBef>
                          <a:spcPct val="20000"/>
                        </a:spcBef>
                        <a:buClr>
                          <a:srgbClr val="FBE905"/>
                        </a:buClr>
                        <a:buSzPct val="80000"/>
                        <a:buFont typeface="Arial" panose="020B0604020202020204" pitchFamily="34" charset="0"/>
                        <a:defRPr sz="1600" b="1">
                          <a:solidFill>
                            <a:schemeClr val="bg1"/>
                          </a:solidFill>
                          <a:latin typeface="Verdana" panose="020B0604030504040204" pitchFamily="34" charset="0"/>
                        </a:defRPr>
                      </a:lvl5pPr>
                      <a:lvl6pPr marL="2514600" indent="-228600" eaLnBrk="0" fontAlgn="base" hangingPunct="0">
                        <a:spcBef>
                          <a:spcPct val="20000"/>
                        </a:spcBef>
                        <a:spcAft>
                          <a:spcPct val="0"/>
                        </a:spcAft>
                        <a:buClr>
                          <a:srgbClr val="FBE905"/>
                        </a:buClr>
                        <a:buSzPct val="80000"/>
                        <a:buFont typeface="Arial" panose="020B0604020202020204" pitchFamily="34" charset="0"/>
                        <a:defRPr sz="1600" b="1">
                          <a:solidFill>
                            <a:schemeClr val="bg1"/>
                          </a:solidFill>
                          <a:latin typeface="Verdana" panose="020B0604030504040204" pitchFamily="34" charset="0"/>
                        </a:defRPr>
                      </a:lvl6pPr>
                      <a:lvl7pPr marL="2971800" indent="-228600" eaLnBrk="0" fontAlgn="base" hangingPunct="0">
                        <a:spcBef>
                          <a:spcPct val="20000"/>
                        </a:spcBef>
                        <a:spcAft>
                          <a:spcPct val="0"/>
                        </a:spcAft>
                        <a:buClr>
                          <a:srgbClr val="FBE905"/>
                        </a:buClr>
                        <a:buSzPct val="80000"/>
                        <a:buFont typeface="Arial" panose="020B0604020202020204" pitchFamily="34" charset="0"/>
                        <a:defRPr sz="1600" b="1">
                          <a:solidFill>
                            <a:schemeClr val="bg1"/>
                          </a:solidFill>
                          <a:latin typeface="Verdana" panose="020B0604030504040204" pitchFamily="34" charset="0"/>
                        </a:defRPr>
                      </a:lvl7pPr>
                      <a:lvl8pPr marL="3429000" indent="-228600" eaLnBrk="0" fontAlgn="base" hangingPunct="0">
                        <a:spcBef>
                          <a:spcPct val="20000"/>
                        </a:spcBef>
                        <a:spcAft>
                          <a:spcPct val="0"/>
                        </a:spcAft>
                        <a:buClr>
                          <a:srgbClr val="FBE905"/>
                        </a:buClr>
                        <a:buSzPct val="80000"/>
                        <a:buFont typeface="Arial" panose="020B0604020202020204" pitchFamily="34" charset="0"/>
                        <a:defRPr sz="1600" b="1">
                          <a:solidFill>
                            <a:schemeClr val="bg1"/>
                          </a:solidFill>
                          <a:latin typeface="Verdana" panose="020B0604030504040204" pitchFamily="34" charset="0"/>
                        </a:defRPr>
                      </a:lvl8pPr>
                      <a:lvl9pPr marL="3886200" indent="-228600" eaLnBrk="0" fontAlgn="base" hangingPunct="0">
                        <a:spcBef>
                          <a:spcPct val="20000"/>
                        </a:spcBef>
                        <a:spcAft>
                          <a:spcPct val="0"/>
                        </a:spcAft>
                        <a:buClr>
                          <a:srgbClr val="FBE905"/>
                        </a:buClr>
                        <a:buSzPct val="80000"/>
                        <a:buFont typeface="Arial" panose="020B0604020202020204" pitchFamily="34" charset="0"/>
                        <a:defRPr sz="1600" b="1">
                          <a:solidFill>
                            <a:schemeClr val="bg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he-IL" sz="2800" b="1" i="0" u="none" strike="noStrike" cap="none" normalizeH="0" baseline="0" smtClean="0">
                          <a:ln>
                            <a:noFill/>
                          </a:ln>
                          <a:solidFill>
                            <a:schemeClr val="bg1"/>
                          </a:solidFill>
                          <a:effectLst/>
                          <a:latin typeface="Verdana" panose="020B0604030504040204" pitchFamily="34" charset="0"/>
                          <a:cs typeface="Arial" panose="020B0604020202020204" pitchFamily="34" charset="0"/>
                        </a:rPr>
                        <a:t>A1C 5.7–6.4%</a:t>
                      </a:r>
                    </a:p>
                  </a:txBody>
                  <a:tcPr marL="96087" marR="96087" marT="45727" marB="45727"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526785008"/>
                  </a:ext>
                </a:extLst>
              </a:tr>
            </a:tbl>
          </a:graphicData>
        </a:graphic>
      </p:graphicFrame>
      <p:sp>
        <p:nvSpPr>
          <p:cNvPr id="87046" name="Title 1"/>
          <p:cNvSpPr>
            <a:spLocks noGrp="1"/>
          </p:cNvSpPr>
          <p:nvPr>
            <p:ph type="title" idx="4294967295"/>
          </p:nvPr>
        </p:nvSpPr>
        <p:spPr/>
        <p:txBody>
          <a:bodyPr/>
          <a:lstStyle/>
          <a:p>
            <a:r>
              <a:rPr lang="en-US" altLang="he-IL" smtClean="0"/>
              <a:t>Prediabetes*</a:t>
            </a:r>
          </a:p>
        </p:txBody>
      </p:sp>
      <p:sp>
        <p:nvSpPr>
          <p:cNvPr id="87047" name="Rectangle 1"/>
          <p:cNvSpPr>
            <a:spLocks noChangeArrowheads="1"/>
          </p:cNvSpPr>
          <p:nvPr/>
        </p:nvSpPr>
        <p:spPr bwMode="auto">
          <a:xfrm>
            <a:off x="457200" y="5262563"/>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rgbClr val="FBE905"/>
              </a:buClr>
              <a:buSzPct val="100000"/>
              <a:buFont typeface="Verdana" panose="020B0604030504040204" pitchFamily="34" charset="0"/>
              <a:buChar char="●"/>
              <a:defRPr sz="2800" b="1">
                <a:solidFill>
                  <a:schemeClr val="bg1"/>
                </a:solidFill>
                <a:latin typeface="Verdana" panose="020B0604030504040204" pitchFamily="34" charset="0"/>
              </a:defRPr>
            </a:lvl1pPr>
            <a:lvl2pPr marL="742950" indent="-285750">
              <a:spcBef>
                <a:spcPct val="20000"/>
              </a:spcBef>
              <a:buClr>
                <a:srgbClr val="FBE905"/>
              </a:buClr>
              <a:buSzPct val="80000"/>
              <a:buFont typeface="Courier New" panose="02070309020205020404" pitchFamily="49" charset="0"/>
              <a:buChar char="o"/>
              <a:defRPr sz="2400" b="1">
                <a:solidFill>
                  <a:schemeClr val="bg1"/>
                </a:solidFill>
                <a:latin typeface="Verdana" panose="020B0604030504040204" pitchFamily="34" charset="0"/>
              </a:defRPr>
            </a:lvl2pPr>
            <a:lvl3pPr marL="1143000" indent="-228600">
              <a:spcBef>
                <a:spcPct val="20000"/>
              </a:spcBef>
              <a:buClr>
                <a:srgbClr val="FBE905"/>
              </a:buClr>
              <a:buSzPct val="80000"/>
              <a:buFont typeface="Verdana" panose="020B0604030504040204" pitchFamily="34" charset="0"/>
              <a:buChar char="‒"/>
              <a:defRPr sz="2000" b="1">
                <a:solidFill>
                  <a:schemeClr val="bg1"/>
                </a:solidFill>
                <a:latin typeface="Verdana" panose="020B0604030504040204" pitchFamily="34" charset="0"/>
              </a:defRPr>
            </a:lvl3pPr>
            <a:lvl4pPr marL="1600200" indent="-228600">
              <a:spcBef>
                <a:spcPct val="20000"/>
              </a:spcBef>
              <a:buClr>
                <a:srgbClr val="FBE905"/>
              </a:buClr>
              <a:buSzPct val="80000"/>
              <a:buFont typeface="Wingdings" panose="05000000000000000000" pitchFamily="2" charset="2"/>
              <a:buChar char="v"/>
              <a:defRPr b="1">
                <a:solidFill>
                  <a:schemeClr val="bg1"/>
                </a:solidFill>
                <a:latin typeface="Verdana" panose="020B0604030504040204" pitchFamily="34" charset="0"/>
              </a:defRPr>
            </a:lvl4pPr>
            <a:lvl5pPr marL="2057400" indent="-228600">
              <a:spcBef>
                <a:spcPct val="20000"/>
              </a:spcBef>
              <a:buClr>
                <a:srgbClr val="FBE905"/>
              </a:buClr>
              <a:buSzPct val="80000"/>
              <a:buFont typeface="Arial" panose="020B0604020202020204" pitchFamily="34" charset="0"/>
              <a:buChar char="•"/>
              <a:defRPr b="1">
                <a:solidFill>
                  <a:schemeClr val="bg1"/>
                </a:solidFill>
                <a:latin typeface="Verdana" panose="020B0604030504040204" pitchFamily="34" charset="0"/>
              </a:defRPr>
            </a:lvl5pPr>
            <a:lvl6pPr marL="2514600" indent="-228600" eaLnBrk="0" fontAlgn="base" hangingPunct="0">
              <a:spcBef>
                <a:spcPct val="20000"/>
              </a:spcBef>
              <a:spcAft>
                <a:spcPct val="0"/>
              </a:spcAft>
              <a:buClr>
                <a:srgbClr val="FBE905"/>
              </a:buClr>
              <a:buSzPct val="80000"/>
              <a:buFont typeface="Arial" panose="020B0604020202020204" pitchFamily="34" charset="0"/>
              <a:buChar char="•"/>
              <a:defRPr b="1">
                <a:solidFill>
                  <a:schemeClr val="bg1"/>
                </a:solidFill>
                <a:latin typeface="Verdana" panose="020B0604030504040204" pitchFamily="34" charset="0"/>
              </a:defRPr>
            </a:lvl6pPr>
            <a:lvl7pPr marL="2971800" indent="-228600" eaLnBrk="0" fontAlgn="base" hangingPunct="0">
              <a:spcBef>
                <a:spcPct val="20000"/>
              </a:spcBef>
              <a:spcAft>
                <a:spcPct val="0"/>
              </a:spcAft>
              <a:buClr>
                <a:srgbClr val="FBE905"/>
              </a:buClr>
              <a:buSzPct val="80000"/>
              <a:buFont typeface="Arial" panose="020B0604020202020204" pitchFamily="34" charset="0"/>
              <a:buChar char="•"/>
              <a:defRPr b="1">
                <a:solidFill>
                  <a:schemeClr val="bg1"/>
                </a:solidFill>
                <a:latin typeface="Verdana" panose="020B0604030504040204" pitchFamily="34" charset="0"/>
              </a:defRPr>
            </a:lvl7pPr>
            <a:lvl8pPr marL="3429000" indent="-228600" eaLnBrk="0" fontAlgn="base" hangingPunct="0">
              <a:spcBef>
                <a:spcPct val="20000"/>
              </a:spcBef>
              <a:spcAft>
                <a:spcPct val="0"/>
              </a:spcAft>
              <a:buClr>
                <a:srgbClr val="FBE905"/>
              </a:buClr>
              <a:buSzPct val="80000"/>
              <a:buFont typeface="Arial" panose="020B0604020202020204" pitchFamily="34" charset="0"/>
              <a:buChar char="•"/>
              <a:defRPr b="1">
                <a:solidFill>
                  <a:schemeClr val="bg1"/>
                </a:solidFill>
                <a:latin typeface="Verdana" panose="020B0604030504040204" pitchFamily="34" charset="0"/>
              </a:defRPr>
            </a:lvl8pPr>
            <a:lvl9pPr marL="3886200" indent="-228600" eaLnBrk="0" fontAlgn="base" hangingPunct="0">
              <a:spcBef>
                <a:spcPct val="20000"/>
              </a:spcBef>
              <a:spcAft>
                <a:spcPct val="0"/>
              </a:spcAft>
              <a:buClr>
                <a:srgbClr val="FBE905"/>
              </a:buClr>
              <a:buSzPct val="80000"/>
              <a:buFont typeface="Arial" panose="020B0604020202020204" pitchFamily="34" charset="0"/>
              <a:buChar char="•"/>
              <a:defRPr b="1">
                <a:solidFill>
                  <a:schemeClr val="bg1"/>
                </a:solidFill>
                <a:latin typeface="Verdana" panose="020B0604030504040204" pitchFamily="34" charset="0"/>
              </a:defRPr>
            </a:lvl9pPr>
          </a:lstStyle>
          <a:p>
            <a:pPr marL="0" marR="0" lvl="0" indent="0" algn="ctr" defTabSz="914400" rtl="0" eaLnBrk="0" fontAlgn="base" latinLnBrk="0" hangingPunct="0">
              <a:lnSpc>
                <a:spcPct val="100000"/>
              </a:lnSpc>
              <a:spcBef>
                <a:spcPct val="0"/>
              </a:spcBef>
              <a:spcAft>
                <a:spcPts val="600"/>
              </a:spcAft>
              <a:buClrTx/>
              <a:buSzTx/>
              <a:buFontTx/>
              <a:buNone/>
              <a:tabLst/>
              <a:defRPr/>
            </a:pPr>
            <a:r>
              <a:rPr kumimoji="0" lang="en-US" altLang="he-IL" sz="1800" b="1" i="0" u="none" strike="noStrike" kern="1200" cap="none" spc="0" normalizeH="0" baseline="0" noProof="0" smtClean="0">
                <a:ln>
                  <a:noFill/>
                </a:ln>
                <a:solidFill>
                  <a:srgbClr val="FFFFFF"/>
                </a:solidFill>
                <a:effectLst/>
                <a:uLnTx/>
                <a:uFillTx/>
                <a:latin typeface="Verdana" panose="020B0604030504040204" pitchFamily="34" charset="0"/>
                <a:ea typeface="+mn-ea"/>
                <a:cs typeface="Times New Roman" panose="02020603050405020304" pitchFamily="18" charset="0"/>
              </a:rPr>
              <a:t>* For all three tests, risk is continuous, extending below the lower limit of a range and becoming disproportionately greater at higher ends of the range.</a:t>
            </a:r>
          </a:p>
        </p:txBody>
      </p:sp>
      <p:sp>
        <p:nvSpPr>
          <p:cNvPr id="87048" name="TextBox 8"/>
          <p:cNvSpPr txBox="1">
            <a:spLocks noChangeArrowheads="1"/>
          </p:cNvSpPr>
          <p:nvPr/>
        </p:nvSpPr>
        <p:spPr bwMode="auto">
          <a:xfrm>
            <a:off x="1752600" y="6400800"/>
            <a:ext cx="7391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FBE905"/>
              </a:buClr>
              <a:buSzPct val="100000"/>
              <a:buFont typeface="Verdana" panose="020B0604030504040204" pitchFamily="34" charset="0"/>
              <a:buChar char="●"/>
              <a:defRPr sz="2800" b="1">
                <a:solidFill>
                  <a:schemeClr val="bg1"/>
                </a:solidFill>
                <a:latin typeface="Verdana" panose="020B0604030504040204" pitchFamily="34" charset="0"/>
              </a:defRPr>
            </a:lvl1pPr>
            <a:lvl2pPr marL="742950" indent="-285750">
              <a:spcBef>
                <a:spcPct val="20000"/>
              </a:spcBef>
              <a:buClr>
                <a:srgbClr val="FBE905"/>
              </a:buClr>
              <a:buSzPct val="80000"/>
              <a:buFont typeface="Courier New" panose="02070309020205020404" pitchFamily="49" charset="0"/>
              <a:buChar char="o"/>
              <a:defRPr sz="2400" b="1">
                <a:solidFill>
                  <a:schemeClr val="bg1"/>
                </a:solidFill>
                <a:latin typeface="Verdana" panose="020B0604030504040204" pitchFamily="34" charset="0"/>
              </a:defRPr>
            </a:lvl2pPr>
            <a:lvl3pPr marL="1143000" indent="-228600">
              <a:spcBef>
                <a:spcPct val="20000"/>
              </a:spcBef>
              <a:buClr>
                <a:srgbClr val="FBE905"/>
              </a:buClr>
              <a:buSzPct val="80000"/>
              <a:buFont typeface="Verdana" panose="020B0604030504040204" pitchFamily="34" charset="0"/>
              <a:buChar char="‒"/>
              <a:defRPr sz="2000" b="1">
                <a:solidFill>
                  <a:schemeClr val="bg1"/>
                </a:solidFill>
                <a:latin typeface="Verdana" panose="020B0604030504040204" pitchFamily="34" charset="0"/>
              </a:defRPr>
            </a:lvl3pPr>
            <a:lvl4pPr marL="1600200" indent="-228600">
              <a:spcBef>
                <a:spcPct val="20000"/>
              </a:spcBef>
              <a:buClr>
                <a:srgbClr val="FBE905"/>
              </a:buClr>
              <a:buSzPct val="80000"/>
              <a:buFont typeface="Wingdings" panose="05000000000000000000" pitchFamily="2" charset="2"/>
              <a:buChar char="v"/>
              <a:defRPr b="1">
                <a:solidFill>
                  <a:schemeClr val="bg1"/>
                </a:solidFill>
                <a:latin typeface="Verdana" panose="020B0604030504040204" pitchFamily="34" charset="0"/>
              </a:defRPr>
            </a:lvl4pPr>
            <a:lvl5pPr marL="2057400" indent="-228600">
              <a:spcBef>
                <a:spcPct val="20000"/>
              </a:spcBef>
              <a:buClr>
                <a:srgbClr val="FBE905"/>
              </a:buClr>
              <a:buSzPct val="80000"/>
              <a:buFont typeface="Arial" panose="020B0604020202020204" pitchFamily="34" charset="0"/>
              <a:buChar char="•"/>
              <a:defRPr b="1">
                <a:solidFill>
                  <a:schemeClr val="bg1"/>
                </a:solidFill>
                <a:latin typeface="Verdana" panose="020B0604030504040204" pitchFamily="34" charset="0"/>
              </a:defRPr>
            </a:lvl5pPr>
            <a:lvl6pPr marL="2514600" indent="-228600" eaLnBrk="0" fontAlgn="base" hangingPunct="0">
              <a:spcBef>
                <a:spcPct val="20000"/>
              </a:spcBef>
              <a:spcAft>
                <a:spcPct val="0"/>
              </a:spcAft>
              <a:buClr>
                <a:srgbClr val="FBE905"/>
              </a:buClr>
              <a:buSzPct val="80000"/>
              <a:buFont typeface="Arial" panose="020B0604020202020204" pitchFamily="34" charset="0"/>
              <a:buChar char="•"/>
              <a:defRPr b="1">
                <a:solidFill>
                  <a:schemeClr val="bg1"/>
                </a:solidFill>
                <a:latin typeface="Verdana" panose="020B0604030504040204" pitchFamily="34" charset="0"/>
              </a:defRPr>
            </a:lvl6pPr>
            <a:lvl7pPr marL="2971800" indent="-228600" eaLnBrk="0" fontAlgn="base" hangingPunct="0">
              <a:spcBef>
                <a:spcPct val="20000"/>
              </a:spcBef>
              <a:spcAft>
                <a:spcPct val="0"/>
              </a:spcAft>
              <a:buClr>
                <a:srgbClr val="FBE905"/>
              </a:buClr>
              <a:buSzPct val="80000"/>
              <a:buFont typeface="Arial" panose="020B0604020202020204" pitchFamily="34" charset="0"/>
              <a:buChar char="•"/>
              <a:defRPr b="1">
                <a:solidFill>
                  <a:schemeClr val="bg1"/>
                </a:solidFill>
                <a:latin typeface="Verdana" panose="020B0604030504040204" pitchFamily="34" charset="0"/>
              </a:defRPr>
            </a:lvl7pPr>
            <a:lvl8pPr marL="3429000" indent="-228600" eaLnBrk="0" fontAlgn="base" hangingPunct="0">
              <a:spcBef>
                <a:spcPct val="20000"/>
              </a:spcBef>
              <a:spcAft>
                <a:spcPct val="0"/>
              </a:spcAft>
              <a:buClr>
                <a:srgbClr val="FBE905"/>
              </a:buClr>
              <a:buSzPct val="80000"/>
              <a:buFont typeface="Arial" panose="020B0604020202020204" pitchFamily="34" charset="0"/>
              <a:buChar char="•"/>
              <a:defRPr b="1">
                <a:solidFill>
                  <a:schemeClr val="bg1"/>
                </a:solidFill>
                <a:latin typeface="Verdana" panose="020B0604030504040204" pitchFamily="34" charset="0"/>
              </a:defRPr>
            </a:lvl8pPr>
            <a:lvl9pPr marL="3886200" indent="-228600" eaLnBrk="0" fontAlgn="base" hangingPunct="0">
              <a:spcBef>
                <a:spcPct val="20000"/>
              </a:spcBef>
              <a:spcAft>
                <a:spcPct val="0"/>
              </a:spcAft>
              <a:buClr>
                <a:srgbClr val="FBE905"/>
              </a:buClr>
              <a:buSzPct val="80000"/>
              <a:buFont typeface="Arial" panose="020B0604020202020204" pitchFamily="34" charset="0"/>
              <a:buChar char="•"/>
              <a:defRPr b="1">
                <a:solidFill>
                  <a:schemeClr val="bg1"/>
                </a:solidFill>
                <a:latin typeface="Verdana" panose="020B060403050404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he-IL" sz="1200" b="0" i="0" u="none" strike="noStrike" kern="1200" cap="none" spc="0" normalizeH="0" baseline="0" noProof="0" smtClean="0">
                <a:ln>
                  <a:noFill/>
                </a:ln>
                <a:solidFill>
                  <a:srgbClr val="FFFFFF"/>
                </a:solidFill>
                <a:effectLst/>
                <a:uLnTx/>
                <a:uFillTx/>
                <a:latin typeface="Verdana" panose="020B0604030504040204" pitchFamily="34" charset="0"/>
                <a:ea typeface="+mn-ea"/>
                <a:cs typeface="Arial" panose="020B0604020202020204" pitchFamily="34" charset="0"/>
              </a:rPr>
              <a:t>American Diabetes Association Standards of Medical Care in Diabetes. </a:t>
            </a:r>
            <a:br>
              <a:rPr kumimoji="0" lang="en-US" altLang="he-IL" sz="1200" b="0" i="0" u="none" strike="noStrike" kern="1200" cap="none" spc="0" normalizeH="0" baseline="0" noProof="0" smtClean="0">
                <a:ln>
                  <a:noFill/>
                </a:ln>
                <a:solidFill>
                  <a:srgbClr val="FFFFFF"/>
                </a:solidFill>
                <a:effectLst/>
                <a:uLnTx/>
                <a:uFillTx/>
                <a:latin typeface="Verdana" panose="020B0604030504040204" pitchFamily="34" charset="0"/>
                <a:ea typeface="+mn-ea"/>
                <a:cs typeface="Arial" panose="020B0604020202020204" pitchFamily="34" charset="0"/>
              </a:rPr>
            </a:br>
            <a:r>
              <a:rPr kumimoji="0" lang="en-US" altLang="he-IL" sz="1200" b="0" i="0" u="none" strike="noStrike" kern="1200" cap="none" spc="0" normalizeH="0" baseline="0" noProof="0" smtClean="0">
                <a:ln>
                  <a:noFill/>
                </a:ln>
                <a:solidFill>
                  <a:srgbClr val="FFFFFF"/>
                </a:solidFill>
                <a:effectLst/>
                <a:uLnTx/>
                <a:uFillTx/>
                <a:latin typeface="Verdana" panose="020B0604030504040204" pitchFamily="34" charset="0"/>
                <a:ea typeface="+mn-ea"/>
                <a:cs typeface="Arial" panose="020B0604020202020204" pitchFamily="34" charset="0"/>
              </a:rPr>
              <a:t>Classification and diagnosis of diabetes. </a:t>
            </a:r>
            <a:r>
              <a:rPr kumimoji="0" lang="en-US" altLang="he-IL" sz="1200" b="0" i="1" u="none" strike="noStrike" kern="1200" cap="none" spc="0" normalizeH="0" baseline="0" noProof="0" smtClean="0">
                <a:ln>
                  <a:noFill/>
                </a:ln>
                <a:solidFill>
                  <a:srgbClr val="FFFFFF"/>
                </a:solidFill>
                <a:effectLst/>
                <a:uLnTx/>
                <a:uFillTx/>
                <a:latin typeface="Verdana" panose="020B0604030504040204" pitchFamily="34" charset="0"/>
                <a:ea typeface="+mn-ea"/>
                <a:cs typeface="Arial" panose="020B0604020202020204" pitchFamily="34" charset="0"/>
              </a:rPr>
              <a:t>Diabetes Care </a:t>
            </a:r>
            <a:r>
              <a:rPr kumimoji="0" lang="en-US" altLang="he-IL" sz="1200" b="0" i="0" u="none" strike="noStrike" kern="1200" cap="none" spc="0" normalizeH="0" baseline="0" noProof="0" smtClean="0">
                <a:ln>
                  <a:noFill/>
                </a:ln>
                <a:solidFill>
                  <a:srgbClr val="FFFFFF"/>
                </a:solidFill>
                <a:effectLst/>
                <a:uLnTx/>
                <a:uFillTx/>
                <a:latin typeface="Verdana" panose="020B0604030504040204" pitchFamily="34" charset="0"/>
                <a:ea typeface="+mn-ea"/>
                <a:cs typeface="Arial" panose="020B0604020202020204" pitchFamily="34" charset="0"/>
              </a:rPr>
              <a:t>2016; 39 (Suppl. 1): S13-S22</a:t>
            </a:r>
          </a:p>
        </p:txBody>
      </p:sp>
    </p:spTree>
    <p:extLst>
      <p:ext uri="{BB962C8B-B14F-4D97-AF65-F5344CB8AC3E}">
        <p14:creationId xmlns:p14="http://schemas.microsoft.com/office/powerpoint/2010/main" val="42713916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lstStyle/>
          <a:p>
            <a:r>
              <a:rPr lang="en-US" sz="3600" dirty="0" smtClean="0"/>
              <a:t>Do We Need A Different Strategy </a:t>
            </a:r>
            <a:endParaRPr lang="he-IL" sz="3600" dirty="0"/>
          </a:p>
        </p:txBody>
      </p:sp>
      <p:sp>
        <p:nvSpPr>
          <p:cNvPr id="3" name="Content Placeholder 2"/>
          <p:cNvSpPr>
            <a:spLocks noGrp="1"/>
          </p:cNvSpPr>
          <p:nvPr>
            <p:ph idx="1"/>
          </p:nvPr>
        </p:nvSpPr>
        <p:spPr>
          <a:xfrm>
            <a:off x="457200" y="1844824"/>
            <a:ext cx="8363272" cy="4896544"/>
          </a:xfrm>
        </p:spPr>
        <p:txBody>
          <a:bodyPr/>
          <a:lstStyle/>
          <a:p>
            <a:pPr marL="0" indent="0" algn="l" rtl="0">
              <a:buNone/>
            </a:pPr>
            <a:r>
              <a:rPr lang="en-US" sz="2400" i="1" dirty="0" smtClean="0">
                <a:solidFill>
                  <a:srgbClr val="FF0000"/>
                </a:solidFill>
              </a:rPr>
              <a:t>Diabetes</a:t>
            </a:r>
            <a:r>
              <a:rPr lang="en-US" sz="2400" dirty="0" smtClean="0"/>
              <a:t> does not seem to slow down and it is</a:t>
            </a:r>
          </a:p>
          <a:p>
            <a:pPr marL="0" indent="0" algn="l" rtl="0">
              <a:buNone/>
            </a:pPr>
            <a:r>
              <a:rPr lang="en-US" sz="2400" dirty="0" smtClean="0"/>
              <a:t>Supplemented by </a:t>
            </a:r>
            <a:r>
              <a:rPr lang="en-US" sz="2400" i="1" dirty="0" smtClean="0">
                <a:solidFill>
                  <a:srgbClr val="FF0000"/>
                </a:solidFill>
              </a:rPr>
              <a:t>prediabetes</a:t>
            </a:r>
            <a:r>
              <a:rPr lang="en-US" sz="2400" dirty="0" smtClean="0"/>
              <a:t> threat, despite huge pharma investment and medical progress</a:t>
            </a:r>
          </a:p>
          <a:p>
            <a:pPr marL="0" indent="0" algn="l" rtl="0">
              <a:buNone/>
            </a:pPr>
            <a:endParaRPr lang="en-US" sz="2400" dirty="0" smtClean="0"/>
          </a:p>
          <a:p>
            <a:pPr algn="l" rtl="0"/>
            <a:r>
              <a:rPr lang="en-US" sz="2400" dirty="0" smtClean="0"/>
              <a:t>What is really wrong ?</a:t>
            </a:r>
          </a:p>
          <a:p>
            <a:pPr algn="l" rtl="0"/>
            <a:r>
              <a:rPr lang="en-US" sz="2400" dirty="0" smtClean="0"/>
              <a:t>Are we intervening too late ?</a:t>
            </a:r>
          </a:p>
          <a:p>
            <a:pPr algn="l" rtl="0"/>
            <a:r>
              <a:rPr lang="en-US" sz="2400" dirty="0" smtClean="0"/>
              <a:t>How can we make a change ?</a:t>
            </a:r>
          </a:p>
          <a:p>
            <a:pPr algn="l" rtl="0"/>
            <a:r>
              <a:rPr lang="en-US" sz="2400" dirty="0" smtClean="0"/>
              <a:t>Shouldn’t we define a different primarily target for therapy other then BG level ?</a:t>
            </a:r>
          </a:p>
          <a:p>
            <a:pPr algn="l" rtl="0"/>
            <a:endParaRPr lang="en-US" sz="2400" dirty="0" smtClean="0"/>
          </a:p>
          <a:p>
            <a:pPr algn="l" rtl="0"/>
            <a:endParaRPr lang="en-US" dirty="0" smtClean="0"/>
          </a:p>
          <a:p>
            <a:pPr marL="0" indent="0" algn="l" rtl="0">
              <a:buNone/>
            </a:pPr>
            <a:endParaRPr lang="en-US" dirty="0" smtClean="0"/>
          </a:p>
          <a:p>
            <a:pPr algn="l" rtl="0"/>
            <a:endParaRPr lang="en-US" dirty="0" smtClean="0"/>
          </a:p>
          <a:p>
            <a:pPr algn="l"/>
            <a:endParaRPr lang="en-US" dirty="0"/>
          </a:p>
          <a:p>
            <a:pPr algn="l"/>
            <a:endParaRPr lang="he-IL" dirty="0"/>
          </a:p>
        </p:txBody>
      </p:sp>
    </p:spTree>
    <p:extLst>
      <p:ext uri="{BB962C8B-B14F-4D97-AF65-F5344CB8AC3E}">
        <p14:creationId xmlns:p14="http://schemas.microsoft.com/office/powerpoint/2010/main" val="27003403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260648"/>
            <a:ext cx="7772400" cy="1470025"/>
          </a:xfrm>
          <a:solidFill>
            <a:srgbClr val="FFFF00"/>
          </a:solidFill>
        </p:spPr>
        <p:txBody>
          <a:bodyPr/>
          <a:lstStyle/>
          <a:p>
            <a:pPr rtl="0"/>
            <a:r>
              <a:rPr lang="en-US" sz="3200" dirty="0" smtClean="0"/>
              <a:t>Where To Search:</a:t>
            </a:r>
            <a:br>
              <a:rPr lang="en-US" sz="3200" dirty="0" smtClean="0"/>
            </a:br>
            <a:r>
              <a:rPr lang="en-US" sz="3200" dirty="0" smtClean="0"/>
              <a:t>Performing A Local Re-search</a:t>
            </a:r>
            <a:endParaRPr lang="he-IL" sz="3200" dirty="0"/>
          </a:p>
        </p:txBody>
      </p:sp>
      <p:sp>
        <p:nvSpPr>
          <p:cNvPr id="3" name="Subtitle 2"/>
          <p:cNvSpPr>
            <a:spLocks noGrp="1"/>
          </p:cNvSpPr>
          <p:nvPr>
            <p:ph type="subTitle" idx="1"/>
          </p:nvPr>
        </p:nvSpPr>
        <p:spPr>
          <a:xfrm>
            <a:off x="611560" y="2132856"/>
            <a:ext cx="8208912" cy="2808312"/>
          </a:xfrm>
        </p:spPr>
        <p:txBody>
          <a:bodyPr/>
          <a:lstStyle/>
          <a:p>
            <a:pPr algn="l"/>
            <a:endParaRPr lang="en-US" dirty="0" smtClean="0"/>
          </a:p>
          <a:p>
            <a:pPr rtl="0"/>
            <a:r>
              <a:rPr lang="en-US" dirty="0" smtClean="0">
                <a:solidFill>
                  <a:schemeClr val="tx1"/>
                </a:solidFill>
              </a:rPr>
              <a:t>Clinical observation</a:t>
            </a:r>
          </a:p>
          <a:p>
            <a:r>
              <a:rPr lang="en-US" dirty="0" smtClean="0">
                <a:solidFill>
                  <a:schemeClr val="tx1"/>
                </a:solidFill>
              </a:rPr>
              <a:t>Published information</a:t>
            </a:r>
          </a:p>
          <a:p>
            <a:pPr rtl="0"/>
            <a:r>
              <a:rPr lang="en-US" dirty="0" smtClean="0">
                <a:solidFill>
                  <a:schemeClr val="tx1"/>
                </a:solidFill>
              </a:rPr>
              <a:t>Clinical and Laboratory data</a:t>
            </a:r>
            <a:endParaRPr lang="he-IL" dirty="0">
              <a:solidFill>
                <a:schemeClr val="tx1"/>
              </a:solidFill>
            </a:endParaRPr>
          </a:p>
        </p:txBody>
      </p:sp>
    </p:spTree>
    <p:extLst>
      <p:ext uri="{BB962C8B-B14F-4D97-AF65-F5344CB8AC3E}">
        <p14:creationId xmlns:p14="http://schemas.microsoft.com/office/powerpoint/2010/main" val="17613780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9402" y="764704"/>
            <a:ext cx="7772400" cy="1470025"/>
          </a:xfrm>
          <a:solidFill>
            <a:srgbClr val="FFFF00"/>
          </a:solidFill>
        </p:spPr>
        <p:txBody>
          <a:bodyPr/>
          <a:lstStyle/>
          <a:p>
            <a:r>
              <a:rPr lang="en-US" sz="4000" b="1" dirty="0" smtClean="0"/>
              <a:t>Clinical observation </a:t>
            </a:r>
            <a:br>
              <a:rPr lang="en-US" sz="4000" b="1" dirty="0" smtClean="0"/>
            </a:br>
            <a:r>
              <a:rPr lang="en-US" sz="2800" b="1" i="1" dirty="0" smtClean="0"/>
              <a:t>Ethnicity And Diabetes In Israel</a:t>
            </a:r>
            <a:endParaRPr lang="he-IL" sz="2800" b="1" i="1" dirty="0"/>
          </a:p>
        </p:txBody>
      </p:sp>
      <p:sp>
        <p:nvSpPr>
          <p:cNvPr id="3" name="Subtitle 2"/>
          <p:cNvSpPr>
            <a:spLocks noGrp="1"/>
          </p:cNvSpPr>
          <p:nvPr>
            <p:ph type="subTitle" idx="1"/>
          </p:nvPr>
        </p:nvSpPr>
        <p:spPr>
          <a:xfrm>
            <a:off x="179512" y="3068960"/>
            <a:ext cx="8856984" cy="2520280"/>
          </a:xfrm>
        </p:spPr>
        <p:txBody>
          <a:bodyPr/>
          <a:lstStyle/>
          <a:p>
            <a:pPr algn="l" rtl="0"/>
            <a:r>
              <a:rPr lang="en-US" sz="2400" dirty="0">
                <a:solidFill>
                  <a:schemeClr val="tx1"/>
                </a:solidFill>
              </a:rPr>
              <a:t>High frequency of pre-diabetes, undiagnosed diabetes and metabolic syndrome among overweight Arabs in Israel</a:t>
            </a:r>
            <a:r>
              <a:rPr lang="en-US" sz="2400" dirty="0" smtClean="0">
                <a:solidFill>
                  <a:schemeClr val="tx1"/>
                </a:solidFill>
              </a:rPr>
              <a:t>. </a:t>
            </a:r>
            <a:endParaRPr lang="en-US" sz="2400" b="1" i="1" dirty="0" smtClean="0">
              <a:solidFill>
                <a:schemeClr val="tx1"/>
              </a:solidFill>
            </a:endParaRPr>
          </a:p>
          <a:p>
            <a:pPr algn="l" rtl="0"/>
            <a:endParaRPr lang="en-US" sz="2400" b="1" i="1" dirty="0">
              <a:solidFill>
                <a:schemeClr val="tx1"/>
              </a:solidFill>
            </a:endParaRPr>
          </a:p>
          <a:p>
            <a:pPr algn="l" rtl="0"/>
            <a:r>
              <a:rPr lang="en-US" sz="2400" dirty="0" smtClean="0">
                <a:solidFill>
                  <a:schemeClr val="tx1"/>
                </a:solidFill>
              </a:rPr>
              <a:t> Increased </a:t>
            </a:r>
            <a:r>
              <a:rPr lang="en-US" sz="2400" dirty="0">
                <a:solidFill>
                  <a:schemeClr val="tx1"/>
                </a:solidFill>
              </a:rPr>
              <a:t>prevalence of microvascular complications in type 2 diabetes patients with the metabolic </a:t>
            </a:r>
            <a:r>
              <a:rPr lang="en-US" sz="2400" dirty="0" smtClean="0">
                <a:solidFill>
                  <a:schemeClr val="tx1"/>
                </a:solidFill>
              </a:rPr>
              <a:t>syndrome. </a:t>
            </a:r>
            <a:r>
              <a:rPr lang="en-US" sz="2400" i="1" dirty="0">
                <a:solidFill>
                  <a:schemeClr val="tx1"/>
                </a:solidFill>
              </a:rPr>
              <a:t>Abdul-Ghani MA…..</a:t>
            </a:r>
            <a:r>
              <a:rPr lang="en-US" sz="2400" i="1" dirty="0" err="1">
                <a:solidFill>
                  <a:schemeClr val="tx1"/>
                </a:solidFill>
              </a:rPr>
              <a:t>Vardi</a:t>
            </a:r>
            <a:r>
              <a:rPr lang="en-US" sz="2400" i="1" dirty="0">
                <a:solidFill>
                  <a:schemeClr val="tx1"/>
                </a:solidFill>
              </a:rPr>
              <a:t> P, et al., </a:t>
            </a:r>
            <a:r>
              <a:rPr lang="en-US" sz="2400" i="1" dirty="0" smtClean="0">
                <a:solidFill>
                  <a:schemeClr val="tx1"/>
                </a:solidFill>
              </a:rPr>
              <a:t>2006</a:t>
            </a:r>
            <a:endParaRPr lang="en-US" sz="2400" i="1" dirty="0">
              <a:solidFill>
                <a:schemeClr val="tx1"/>
              </a:solidFill>
            </a:endParaRPr>
          </a:p>
        </p:txBody>
      </p:sp>
    </p:spTree>
    <p:extLst>
      <p:ext uri="{BB962C8B-B14F-4D97-AF65-F5344CB8AC3E}">
        <p14:creationId xmlns:p14="http://schemas.microsoft.com/office/powerpoint/2010/main" val="23958372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55650" y="476250"/>
            <a:ext cx="7772400" cy="1152525"/>
          </a:xfrm>
          <a:solidFill>
            <a:srgbClr val="FFFF00"/>
          </a:solidFill>
        </p:spPr>
        <p:txBody>
          <a:bodyPr/>
          <a:lstStyle/>
          <a:p>
            <a:pPr rtl="0" eaLnBrk="1" hangingPunct="1"/>
            <a:r>
              <a:rPr lang="en-US" altLang="he-IL" sz="3600" b="1" dirty="0" smtClean="0"/>
              <a:t>Published Information</a:t>
            </a:r>
            <a:br>
              <a:rPr lang="en-US" altLang="he-IL" sz="3600" b="1" dirty="0" smtClean="0"/>
            </a:br>
            <a:r>
              <a:rPr lang="en-US" altLang="he-IL" sz="2800" b="1" i="1" dirty="0" smtClean="0"/>
              <a:t>Diabetes Prevalence In Israel (2010)</a:t>
            </a:r>
            <a:endParaRPr lang="he-IL" altLang="he-IL" sz="2800" b="1" i="1" dirty="0" smtClean="0"/>
          </a:p>
        </p:txBody>
      </p:sp>
      <p:sp>
        <p:nvSpPr>
          <p:cNvPr id="5123" name="Subtitle 2"/>
          <p:cNvSpPr>
            <a:spLocks noGrp="1"/>
          </p:cNvSpPr>
          <p:nvPr>
            <p:ph type="subTitle" idx="1"/>
          </p:nvPr>
        </p:nvSpPr>
        <p:spPr>
          <a:xfrm>
            <a:off x="539750" y="2349500"/>
            <a:ext cx="8064500" cy="4248150"/>
          </a:xfrm>
        </p:spPr>
        <p:txBody>
          <a:bodyPr/>
          <a:lstStyle/>
          <a:p>
            <a:pPr eaLnBrk="1" hangingPunct="1"/>
            <a:r>
              <a:rPr lang="en-US" altLang="he-IL" b="1" dirty="0" smtClean="0">
                <a:solidFill>
                  <a:schemeClr val="tx1"/>
                </a:solidFill>
              </a:rPr>
              <a:t>The prevalence of diabetes increased in Israel </a:t>
            </a:r>
            <a:endParaRPr lang="en-US" altLang="he-IL" dirty="0" smtClean="0">
              <a:solidFill>
                <a:schemeClr val="tx1"/>
              </a:solidFill>
            </a:endParaRPr>
          </a:p>
          <a:p>
            <a:pPr eaLnBrk="1" hangingPunct="1"/>
            <a:r>
              <a:rPr lang="en-US" altLang="he-IL" dirty="0" smtClean="0">
                <a:solidFill>
                  <a:schemeClr val="tx1"/>
                </a:solidFill>
              </a:rPr>
              <a:t>From</a:t>
            </a:r>
          </a:p>
          <a:p>
            <a:pPr eaLnBrk="1" hangingPunct="1"/>
            <a:r>
              <a:rPr lang="en-US" altLang="he-IL" dirty="0" smtClean="0">
                <a:solidFill>
                  <a:schemeClr val="tx1"/>
                </a:solidFill>
              </a:rPr>
              <a:t> </a:t>
            </a:r>
          </a:p>
          <a:p>
            <a:pPr eaLnBrk="1" hangingPunct="1"/>
            <a:r>
              <a:rPr lang="en-US" altLang="he-IL" dirty="0" smtClean="0">
                <a:solidFill>
                  <a:schemeClr val="tx1"/>
                </a:solidFill>
              </a:rPr>
              <a:t>20/1000 in </a:t>
            </a:r>
            <a:r>
              <a:rPr lang="en-US" altLang="he-IL" i="1" dirty="0" smtClean="0">
                <a:solidFill>
                  <a:schemeClr val="tx1"/>
                </a:solidFill>
              </a:rPr>
              <a:t>1995 </a:t>
            </a:r>
          </a:p>
          <a:p>
            <a:pPr eaLnBrk="1" hangingPunct="1"/>
            <a:r>
              <a:rPr lang="en-US" altLang="he-IL" dirty="0" smtClean="0">
                <a:solidFill>
                  <a:schemeClr val="tx1"/>
                </a:solidFill>
              </a:rPr>
              <a:t>↓</a:t>
            </a:r>
          </a:p>
          <a:p>
            <a:pPr eaLnBrk="1" hangingPunct="1"/>
            <a:r>
              <a:rPr lang="en-US" altLang="he-IL" dirty="0" smtClean="0">
                <a:solidFill>
                  <a:schemeClr val="tx1"/>
                </a:solidFill>
              </a:rPr>
              <a:t>63/1000 in </a:t>
            </a:r>
            <a:r>
              <a:rPr lang="en-US" altLang="he-IL" i="1" dirty="0" smtClean="0">
                <a:solidFill>
                  <a:schemeClr val="tx1"/>
                </a:solidFill>
              </a:rPr>
              <a:t>2007</a:t>
            </a:r>
            <a:endParaRPr lang="he-IL" altLang="he-IL" i="1" dirty="0" smtClean="0">
              <a:solidFill>
                <a:schemeClr val="tx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ctrTitle"/>
          </p:nvPr>
        </p:nvSpPr>
        <p:spPr>
          <a:xfrm>
            <a:off x="323850" y="188912"/>
            <a:ext cx="8204200" cy="1439887"/>
          </a:xfrm>
          <a:solidFill>
            <a:srgbClr val="FFFF00"/>
          </a:solidFill>
        </p:spPr>
        <p:txBody>
          <a:bodyPr/>
          <a:lstStyle/>
          <a:p>
            <a:pPr rtl="0"/>
            <a:r>
              <a:rPr lang="en-US" altLang="he-IL" sz="3600" b="1" dirty="0" smtClean="0"/>
              <a:t>Published information</a:t>
            </a:r>
            <a:r>
              <a:rPr lang="en-US" altLang="he-IL" sz="3200" b="1" dirty="0" smtClean="0"/>
              <a:t/>
            </a:r>
            <a:br>
              <a:rPr lang="en-US" altLang="he-IL" sz="3200" b="1" dirty="0" smtClean="0"/>
            </a:br>
            <a:r>
              <a:rPr lang="en-US" altLang="he-IL" sz="2800" b="1" i="1" dirty="0" smtClean="0"/>
              <a:t>Arab Ethnicity Is A Very High Risk Factor For T2DM</a:t>
            </a:r>
            <a:endParaRPr lang="he-IL" altLang="he-IL" sz="2800" b="1" i="1" dirty="0" smtClean="0"/>
          </a:p>
        </p:txBody>
      </p:sp>
      <p:sp>
        <p:nvSpPr>
          <p:cNvPr id="3" name="Subtitle 2"/>
          <p:cNvSpPr>
            <a:spLocks noGrp="1"/>
          </p:cNvSpPr>
          <p:nvPr>
            <p:ph type="subTitle" idx="1"/>
          </p:nvPr>
        </p:nvSpPr>
        <p:spPr>
          <a:xfrm>
            <a:off x="250825" y="1773238"/>
            <a:ext cx="8642350" cy="4895850"/>
          </a:xfrm>
        </p:spPr>
        <p:txBody>
          <a:bodyPr/>
          <a:lstStyle/>
          <a:p>
            <a:pPr algn="l" rtl="0">
              <a:defRPr/>
            </a:pPr>
            <a:endParaRPr lang="en-US" sz="2400" dirty="0" smtClean="0"/>
          </a:p>
          <a:p>
            <a:pPr algn="l" rtl="0">
              <a:defRPr/>
            </a:pPr>
            <a:r>
              <a:rPr lang="en-US" sz="2400" b="1" dirty="0" smtClean="0">
                <a:solidFill>
                  <a:schemeClr val="tx1"/>
                </a:solidFill>
              </a:rPr>
              <a:t>High prevalence of T2DM in the Middle East has been observed in areas undergoing rapid economic development</a:t>
            </a:r>
            <a:r>
              <a:rPr lang="en-US" sz="2400" b="1" baseline="30000" dirty="0" smtClean="0">
                <a:solidFill>
                  <a:schemeClr val="tx1"/>
                </a:solidFill>
              </a:rPr>
              <a:t> </a:t>
            </a:r>
            <a:r>
              <a:rPr lang="en-US" sz="2400" b="1" dirty="0" smtClean="0">
                <a:solidFill>
                  <a:schemeClr val="tx1"/>
                </a:solidFill>
              </a:rPr>
              <a:t>and in developed countries</a:t>
            </a:r>
          </a:p>
          <a:p>
            <a:pPr algn="l" rtl="0">
              <a:defRPr/>
            </a:pPr>
            <a:endParaRPr lang="en-US" sz="2400" b="1" dirty="0" smtClean="0">
              <a:solidFill>
                <a:schemeClr val="tx1"/>
              </a:solidFill>
            </a:endParaRPr>
          </a:p>
          <a:p>
            <a:pPr algn="l" rtl="0">
              <a:defRPr/>
            </a:pPr>
            <a:r>
              <a:rPr lang="en-US" sz="2400" b="1" dirty="0" smtClean="0">
                <a:solidFill>
                  <a:schemeClr val="tx1"/>
                </a:solidFill>
              </a:rPr>
              <a:t>High rate of undiagnosed diabetes was observed in some Arab populations</a:t>
            </a:r>
          </a:p>
          <a:p>
            <a:pPr algn="l" rtl="0">
              <a:defRPr/>
            </a:pPr>
            <a:endParaRPr lang="en-US" sz="2400" b="1" dirty="0" smtClean="0">
              <a:solidFill>
                <a:schemeClr val="tx1"/>
              </a:solidFill>
            </a:endParaRPr>
          </a:p>
          <a:p>
            <a:pPr algn="l" rtl="0">
              <a:defRPr/>
            </a:pPr>
            <a:r>
              <a:rPr lang="en-GB" sz="2400" b="1" dirty="0" smtClean="0">
                <a:solidFill>
                  <a:schemeClr val="tx1"/>
                </a:solidFill>
              </a:rPr>
              <a:t>In Israel Higher prevalence rate of T2DM among Arab women </a:t>
            </a:r>
            <a:r>
              <a:rPr lang="en-GB" sz="2400" b="1" dirty="0" smtClean="0">
                <a:solidFill>
                  <a:srgbClr val="FF0000"/>
                </a:solidFill>
              </a:rPr>
              <a:t>(13.5% )</a:t>
            </a:r>
            <a:r>
              <a:rPr lang="en-GB" sz="2400" b="1" dirty="0" smtClean="0">
                <a:solidFill>
                  <a:schemeClr val="tx1"/>
                </a:solidFill>
              </a:rPr>
              <a:t> compared with Jewish </a:t>
            </a:r>
            <a:r>
              <a:rPr lang="en-GB" sz="2400" b="1" dirty="0" smtClean="0">
                <a:solidFill>
                  <a:srgbClr val="00B0F0"/>
                </a:solidFill>
              </a:rPr>
              <a:t>(4.9%)</a:t>
            </a:r>
            <a:r>
              <a:rPr lang="en-GB" sz="2400" b="1" dirty="0" smtClean="0">
                <a:solidFill>
                  <a:schemeClr val="tx1"/>
                </a:solidFill>
              </a:rPr>
              <a:t> and among Arab men </a:t>
            </a:r>
            <a:r>
              <a:rPr lang="en-GB" sz="2400" b="1" dirty="0" smtClean="0">
                <a:solidFill>
                  <a:srgbClr val="FF0000"/>
                </a:solidFill>
              </a:rPr>
              <a:t>(9.4%)</a:t>
            </a:r>
            <a:r>
              <a:rPr lang="en-GB" sz="2400" b="1" dirty="0" smtClean="0">
                <a:solidFill>
                  <a:schemeClr val="tx1"/>
                </a:solidFill>
              </a:rPr>
              <a:t> compared with Jewish </a:t>
            </a:r>
            <a:r>
              <a:rPr lang="en-GB" sz="2400" b="1" dirty="0" smtClean="0">
                <a:solidFill>
                  <a:srgbClr val="00B0F0"/>
                </a:solidFill>
              </a:rPr>
              <a:t>(5.7%).</a:t>
            </a:r>
            <a:endParaRPr lang="he-IL" sz="2400" b="1" dirty="0">
              <a:solidFill>
                <a:srgbClr val="00B0F0"/>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ctrTitle"/>
          </p:nvPr>
        </p:nvSpPr>
        <p:spPr>
          <a:xfrm>
            <a:off x="323850" y="549275"/>
            <a:ext cx="8208963" cy="1079500"/>
          </a:xfrm>
          <a:solidFill>
            <a:srgbClr val="FFFF00"/>
          </a:solidFill>
        </p:spPr>
        <p:txBody>
          <a:bodyPr/>
          <a:lstStyle/>
          <a:p>
            <a:pPr rtl="0" eaLnBrk="1" hangingPunct="1"/>
            <a:r>
              <a:rPr lang="en-US" altLang="he-IL" sz="3200" b="1" dirty="0" smtClean="0"/>
              <a:t>Higher Prevalence Of T2DM In Arab Population</a:t>
            </a:r>
            <a:br>
              <a:rPr lang="en-US" altLang="he-IL" sz="3200" b="1" dirty="0" smtClean="0"/>
            </a:br>
            <a:r>
              <a:rPr lang="en-US" altLang="he-IL" sz="3200" i="1" dirty="0" smtClean="0"/>
              <a:t>Why ?</a:t>
            </a:r>
            <a:r>
              <a:rPr lang="en-US" altLang="he-IL" sz="3200" b="1" dirty="0" smtClean="0"/>
              <a:t> </a:t>
            </a:r>
          </a:p>
        </p:txBody>
      </p:sp>
      <p:sp>
        <p:nvSpPr>
          <p:cNvPr id="3" name="Subtitle 2"/>
          <p:cNvSpPr>
            <a:spLocks noGrp="1"/>
          </p:cNvSpPr>
          <p:nvPr>
            <p:ph type="subTitle" idx="1"/>
          </p:nvPr>
        </p:nvSpPr>
        <p:spPr>
          <a:xfrm>
            <a:off x="846267" y="2492896"/>
            <a:ext cx="7164127" cy="2951708"/>
          </a:xfrm>
        </p:spPr>
        <p:txBody>
          <a:bodyPr/>
          <a:lstStyle/>
          <a:p>
            <a:pPr rtl="0" eaLnBrk="1" hangingPunct="1">
              <a:defRPr/>
            </a:pPr>
            <a:endParaRPr lang="en-US" dirty="0" smtClean="0">
              <a:solidFill>
                <a:schemeClr val="tx1"/>
              </a:solidFill>
            </a:endParaRPr>
          </a:p>
          <a:p>
            <a:pPr rtl="0" eaLnBrk="1" hangingPunct="1">
              <a:defRPr/>
            </a:pPr>
            <a:r>
              <a:rPr lang="en-US" dirty="0" smtClean="0">
                <a:solidFill>
                  <a:schemeClr val="tx1"/>
                </a:solidFill>
              </a:rPr>
              <a:t>Genetic </a:t>
            </a:r>
            <a:r>
              <a:rPr lang="en-US" dirty="0" smtClean="0">
                <a:solidFill>
                  <a:schemeClr val="tx1"/>
                </a:solidFill>
              </a:rPr>
              <a:t>background ? </a:t>
            </a:r>
          </a:p>
          <a:p>
            <a:pPr rtl="0" eaLnBrk="1" hangingPunct="1">
              <a:defRPr/>
            </a:pPr>
            <a:r>
              <a:rPr lang="en-US" dirty="0" smtClean="0">
                <a:solidFill>
                  <a:schemeClr val="tx1"/>
                </a:solidFill>
              </a:rPr>
              <a:t>Higher consanguinity rates ?</a:t>
            </a:r>
          </a:p>
          <a:p>
            <a:pPr rtl="0" eaLnBrk="1" hangingPunct="1">
              <a:defRPr/>
            </a:pPr>
            <a:r>
              <a:rPr lang="en-US" dirty="0" smtClean="0">
                <a:solidFill>
                  <a:schemeClr val="tx1"/>
                </a:solidFill>
              </a:rPr>
              <a:t>Lower socioeconomic status in villages </a:t>
            </a:r>
            <a:r>
              <a:rPr lang="en-US" dirty="0" smtClean="0">
                <a:solidFill>
                  <a:schemeClr val="tx1"/>
                </a:solidFill>
              </a:rPr>
              <a:t>?</a:t>
            </a:r>
          </a:p>
        </p:txBody>
      </p:sp>
    </p:spTree>
    <p:extLst>
      <p:ext uri="{BB962C8B-B14F-4D97-AF65-F5344CB8AC3E}">
        <p14:creationId xmlns:p14="http://schemas.microsoft.com/office/powerpoint/2010/main" val="34098823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52736"/>
            <a:ext cx="7772400" cy="1470025"/>
          </a:xfrm>
          <a:solidFill>
            <a:srgbClr val="FFFF00"/>
          </a:solidFill>
        </p:spPr>
        <p:txBody>
          <a:bodyPr/>
          <a:lstStyle/>
          <a:p>
            <a:pPr rtl="0"/>
            <a:r>
              <a:rPr lang="en-US" sz="3200" b="1" dirty="0" smtClean="0"/>
              <a:t>Clinical observation</a:t>
            </a:r>
            <a:r>
              <a:rPr lang="en-US" sz="2400" dirty="0" smtClean="0"/>
              <a:t/>
            </a:r>
            <a:br>
              <a:rPr lang="en-US" sz="2400" dirty="0" smtClean="0"/>
            </a:br>
            <a:r>
              <a:rPr lang="en-US" sz="2800" i="1" dirty="0" smtClean="0"/>
              <a:t>Family History Of T2DM In Childhood Diabetes Clinic</a:t>
            </a:r>
            <a:endParaRPr lang="he-IL" sz="2800" i="1" dirty="0"/>
          </a:p>
        </p:txBody>
      </p:sp>
      <p:sp>
        <p:nvSpPr>
          <p:cNvPr id="3" name="Subtitle 2"/>
          <p:cNvSpPr>
            <a:spLocks noGrp="1"/>
          </p:cNvSpPr>
          <p:nvPr>
            <p:ph type="subTitle" idx="1"/>
          </p:nvPr>
        </p:nvSpPr>
        <p:spPr>
          <a:xfrm>
            <a:off x="655420" y="3356992"/>
            <a:ext cx="7992888" cy="2088232"/>
          </a:xfrm>
        </p:spPr>
        <p:txBody>
          <a:bodyPr/>
          <a:lstStyle/>
          <a:p>
            <a:pPr rtl="0"/>
            <a:r>
              <a:rPr lang="en-US" dirty="0" smtClean="0">
                <a:solidFill>
                  <a:schemeClr val="tx1"/>
                </a:solidFill>
              </a:rPr>
              <a:t>From relatively rare to rising family history of T2DM in I and II degree relatives of children with T1DM </a:t>
            </a:r>
          </a:p>
          <a:p>
            <a:pPr rtl="0"/>
            <a:endParaRPr lang="en-US" dirty="0" smtClean="0">
              <a:solidFill>
                <a:schemeClr val="tx1"/>
              </a:solidFill>
            </a:endParaRPr>
          </a:p>
          <a:p>
            <a:pPr algn="l" rtl="0"/>
            <a:endParaRPr lang="he-IL" dirty="0"/>
          </a:p>
        </p:txBody>
      </p:sp>
    </p:spTree>
    <p:extLst>
      <p:ext uri="{BB962C8B-B14F-4D97-AF65-F5344CB8AC3E}">
        <p14:creationId xmlns:p14="http://schemas.microsoft.com/office/powerpoint/2010/main" val="10052610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1125538"/>
            <a:ext cx="8488362"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Title 1"/>
          <p:cNvSpPr>
            <a:spLocks/>
          </p:cNvSpPr>
          <p:nvPr/>
        </p:nvSpPr>
        <p:spPr bwMode="auto">
          <a:xfrm>
            <a:off x="395288" y="116632"/>
            <a:ext cx="8353425" cy="835868"/>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0" eaLnBrk="1" hangingPunct="1"/>
            <a:r>
              <a:rPr lang="en-US" altLang="he-IL" sz="2400" b="1" dirty="0" smtClean="0">
                <a:solidFill>
                  <a:schemeClr val="hlink"/>
                </a:solidFill>
                <a:latin typeface="Calibri" panose="020F0502020204030204" pitchFamily="34" charset="0"/>
                <a:cs typeface="Times New Roman" panose="02020603050405020304" pitchFamily="18" charset="0"/>
              </a:rPr>
              <a:t>Published information</a:t>
            </a:r>
          </a:p>
          <a:p>
            <a:pPr algn="l" rtl="0" eaLnBrk="1" hangingPunct="1"/>
            <a:r>
              <a:rPr lang="en-US" altLang="he-IL" sz="2400" b="1" dirty="0" smtClean="0">
                <a:solidFill>
                  <a:schemeClr val="hlink"/>
                </a:solidFill>
                <a:latin typeface="Calibri" panose="020F0502020204030204" pitchFamily="34" charset="0"/>
                <a:cs typeface="Times New Roman" panose="02020603050405020304" pitchFamily="18" charset="0"/>
              </a:rPr>
              <a:t>History </a:t>
            </a:r>
            <a:r>
              <a:rPr lang="en-US" altLang="he-IL" sz="2400" b="1" i="1" dirty="0">
                <a:solidFill>
                  <a:schemeClr val="hlink"/>
                </a:solidFill>
                <a:latin typeface="Calibri" panose="020F0502020204030204" pitchFamily="34" charset="0"/>
                <a:cs typeface="Times New Roman" panose="02020603050405020304" pitchFamily="18" charset="0"/>
              </a:rPr>
              <a:t>of type 2 and CAD in type 1 </a:t>
            </a:r>
            <a:r>
              <a:rPr lang="en-US" altLang="he-IL" sz="2400" b="1" i="1" dirty="0" smtClean="0">
                <a:solidFill>
                  <a:schemeClr val="hlink"/>
                </a:solidFill>
                <a:latin typeface="Calibri" panose="020F0502020204030204" pitchFamily="34" charset="0"/>
                <a:cs typeface="Times New Roman" panose="02020603050405020304" pitchFamily="18" charset="0"/>
              </a:rPr>
              <a:t>diabetes, </a:t>
            </a:r>
            <a:r>
              <a:rPr lang="en-US" altLang="he-IL" b="1" i="1" dirty="0" smtClean="0">
                <a:solidFill>
                  <a:schemeClr val="hlink"/>
                </a:solidFill>
                <a:latin typeface="Calibri" panose="020F0502020204030204" pitchFamily="34" charset="0"/>
                <a:cs typeface="Times New Roman" panose="02020603050405020304" pitchFamily="18" charset="0"/>
              </a:rPr>
              <a:t>Diabetes </a:t>
            </a:r>
            <a:r>
              <a:rPr lang="en-US" altLang="he-IL" b="1" i="1" dirty="0">
                <a:solidFill>
                  <a:schemeClr val="hlink"/>
                </a:solidFill>
                <a:latin typeface="Calibri" panose="020F0502020204030204" pitchFamily="34" charset="0"/>
                <a:cs typeface="Times New Roman" panose="02020603050405020304" pitchFamily="18" charset="0"/>
              </a:rPr>
              <a:t>Care </a:t>
            </a:r>
            <a:r>
              <a:rPr lang="en-US" altLang="he-IL" b="1" i="1" dirty="0" smtClean="0">
                <a:solidFill>
                  <a:schemeClr val="hlink"/>
                </a:solidFill>
                <a:latin typeface="Calibri" panose="020F0502020204030204" pitchFamily="34" charset="0"/>
                <a:cs typeface="Times New Roman" panose="02020603050405020304" pitchFamily="18" charset="0"/>
              </a:rPr>
              <a:t>1998</a:t>
            </a:r>
            <a:endParaRPr lang="en-US" altLang="he-IL" b="1" i="1" dirty="0">
              <a:solidFill>
                <a:schemeClr val="hlink"/>
              </a:solidFill>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435510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3"/>
          <p:cNvSpPr>
            <a:spLocks noGrp="1"/>
          </p:cNvSpPr>
          <p:nvPr>
            <p:ph type="body" idx="1"/>
          </p:nvPr>
        </p:nvSpPr>
        <p:spPr>
          <a:xfrm>
            <a:off x="468313" y="2565400"/>
            <a:ext cx="8229600" cy="3268663"/>
          </a:xfrm>
        </p:spPr>
        <p:txBody>
          <a:bodyPr/>
          <a:lstStyle/>
          <a:p>
            <a:pPr algn="l">
              <a:lnSpc>
                <a:spcPct val="90000"/>
              </a:lnSpc>
              <a:buFont typeface="Arial" panose="020B0604020202020204" pitchFamily="34" charset="0"/>
              <a:buNone/>
            </a:pPr>
            <a:r>
              <a:rPr lang="en-US" altLang="he-IL" sz="2800" smtClean="0"/>
              <a:t>Men with T1DM have </a:t>
            </a:r>
            <a:r>
              <a:rPr lang="en-US" altLang="he-IL" sz="2800" smtClean="0">
                <a:solidFill>
                  <a:schemeClr val="hlink"/>
                </a:solidFill>
              </a:rPr>
              <a:t>17%</a:t>
            </a:r>
            <a:r>
              <a:rPr lang="en-US" altLang="he-IL" sz="2800" smtClean="0"/>
              <a:t> family history of T2DM</a:t>
            </a:r>
          </a:p>
          <a:p>
            <a:pPr algn="l">
              <a:lnSpc>
                <a:spcPct val="90000"/>
              </a:lnSpc>
              <a:buFont typeface="Arial" panose="020B0604020202020204" pitchFamily="34" charset="0"/>
              <a:buNone/>
            </a:pPr>
            <a:endParaRPr lang="en-US" altLang="he-IL" sz="2800" smtClean="0"/>
          </a:p>
          <a:p>
            <a:pPr algn="l">
              <a:lnSpc>
                <a:spcPct val="90000"/>
              </a:lnSpc>
              <a:buFont typeface="Arial" panose="020B0604020202020204" pitchFamily="34" charset="0"/>
              <a:buNone/>
            </a:pPr>
            <a:r>
              <a:rPr lang="en-US" altLang="he-IL" sz="2800" smtClean="0"/>
              <a:t>Women with T1DM have </a:t>
            </a:r>
            <a:r>
              <a:rPr lang="en-US" altLang="he-IL" sz="2800" smtClean="0">
                <a:solidFill>
                  <a:schemeClr val="hlink"/>
                </a:solidFill>
              </a:rPr>
              <a:t>24.5%</a:t>
            </a:r>
            <a:r>
              <a:rPr lang="en-US" altLang="he-IL" sz="2800" smtClean="0"/>
              <a:t> family history of T2DM</a:t>
            </a:r>
          </a:p>
          <a:p>
            <a:pPr algn="l">
              <a:lnSpc>
                <a:spcPct val="90000"/>
              </a:lnSpc>
              <a:buFont typeface="Arial" panose="020B0604020202020204" pitchFamily="34" charset="0"/>
              <a:buNone/>
            </a:pPr>
            <a:endParaRPr lang="en-US" altLang="he-IL" sz="2800" smtClean="0"/>
          </a:p>
          <a:p>
            <a:pPr algn="l">
              <a:lnSpc>
                <a:spcPct val="90000"/>
              </a:lnSpc>
              <a:buFont typeface="Arial" panose="020B0604020202020204" pitchFamily="34" charset="0"/>
              <a:buNone/>
            </a:pPr>
            <a:r>
              <a:rPr lang="en-US" altLang="he-IL" sz="2800" smtClean="0"/>
              <a:t>A family history of T2DM increases significantly the risk to develop </a:t>
            </a:r>
            <a:r>
              <a:rPr lang="en-US" altLang="he-IL" sz="2800" b="1" i="1" smtClean="0"/>
              <a:t>nephropathy</a:t>
            </a:r>
            <a:r>
              <a:rPr lang="en-US" altLang="he-IL" sz="2800" smtClean="0"/>
              <a:t>, </a:t>
            </a:r>
            <a:r>
              <a:rPr lang="en-US" altLang="he-IL" sz="2800" b="1" i="1" smtClean="0"/>
              <a:t>HTN</a:t>
            </a:r>
            <a:r>
              <a:rPr lang="en-US" altLang="he-IL" sz="2800" smtClean="0"/>
              <a:t> and </a:t>
            </a:r>
            <a:r>
              <a:rPr lang="en-US" altLang="he-IL" sz="2800" b="1" i="1" smtClean="0"/>
              <a:t>CAD</a:t>
            </a:r>
          </a:p>
        </p:txBody>
      </p:sp>
      <p:sp>
        <p:nvSpPr>
          <p:cNvPr id="20483" name="Title 1"/>
          <p:cNvSpPr>
            <a:spLocks/>
          </p:cNvSpPr>
          <p:nvPr/>
        </p:nvSpPr>
        <p:spPr bwMode="auto">
          <a:xfrm>
            <a:off x="362934" y="332656"/>
            <a:ext cx="8351837" cy="1511300"/>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0" eaLnBrk="1" hangingPunct="1"/>
            <a:r>
              <a:rPr lang="en-US" altLang="he-IL" sz="2800" b="1" dirty="0">
                <a:latin typeface="Calibri" panose="020F0502020204030204" pitchFamily="34" charset="0"/>
                <a:cs typeface="Times New Roman" panose="02020603050405020304" pitchFamily="18" charset="0"/>
              </a:rPr>
              <a:t>History </a:t>
            </a:r>
            <a:r>
              <a:rPr lang="en-US" altLang="he-IL" sz="2800" b="1" i="1" dirty="0">
                <a:latin typeface="Calibri" panose="020F0502020204030204" pitchFamily="34" charset="0"/>
                <a:cs typeface="Times New Roman" panose="02020603050405020304" pitchFamily="18" charset="0"/>
              </a:rPr>
              <a:t>Of Type 2 And CAD In Type 1 Diabetes</a:t>
            </a:r>
          </a:p>
          <a:p>
            <a:pPr algn="ctr" rtl="0" eaLnBrk="1" hangingPunct="1"/>
            <a:r>
              <a:rPr lang="en-US" altLang="he-IL" sz="2400" b="1" i="1" dirty="0">
                <a:latin typeface="Calibri" panose="020F0502020204030204" pitchFamily="34" charset="0"/>
                <a:cs typeface="Times New Roman" panose="02020603050405020304" pitchFamily="18" charset="0"/>
              </a:rPr>
              <a:t> </a:t>
            </a:r>
            <a:r>
              <a:rPr lang="en-US" altLang="he-IL" sz="2000" i="1" dirty="0">
                <a:latin typeface="Calibri" panose="020F0502020204030204" pitchFamily="34" charset="0"/>
                <a:cs typeface="Times New Roman" panose="02020603050405020304" pitchFamily="18" charset="0"/>
              </a:rPr>
              <a:t>Diabetes Care </a:t>
            </a:r>
            <a:r>
              <a:rPr lang="en-US" altLang="he-IL" sz="2000" i="1" dirty="0" smtClean="0">
                <a:latin typeface="Calibri" panose="020F0502020204030204" pitchFamily="34" charset="0"/>
                <a:cs typeface="Times New Roman" panose="02020603050405020304" pitchFamily="18" charset="0"/>
              </a:rPr>
              <a:t>1998</a:t>
            </a:r>
            <a:endParaRPr lang="en-US" altLang="he-IL" i="1" dirty="0">
              <a:latin typeface="Calibri" panose="020F0502020204030204" pitchFamily="34" charset="0"/>
              <a:cs typeface="Times New Roman" panose="02020603050405020304" pitchFamily="18" charset="0"/>
            </a:endParaRPr>
          </a:p>
          <a:p>
            <a:pPr algn="ctr" rtl="0" eaLnBrk="1" hangingPunct="1"/>
            <a:r>
              <a:rPr lang="en-US" altLang="he-IL" b="1" dirty="0">
                <a:latin typeface="Calibri" panose="020F0502020204030204" pitchFamily="34" charset="0"/>
                <a:cs typeface="Times New Roman" panose="02020603050405020304" pitchFamily="18" charset="0"/>
              </a:rPr>
              <a:t>SUMMARY</a:t>
            </a:r>
          </a:p>
        </p:txBody>
      </p:sp>
    </p:spTree>
    <p:extLst>
      <p:ext uri="{BB962C8B-B14F-4D97-AF65-F5344CB8AC3E}">
        <p14:creationId xmlns:p14="http://schemas.microsoft.com/office/powerpoint/2010/main" val="91430414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107504" y="188640"/>
            <a:ext cx="8784976" cy="1152127"/>
          </a:xfrm>
          <a:solidFill>
            <a:srgbClr val="FFFF00"/>
          </a:solidFill>
        </p:spPr>
        <p:txBody>
          <a:bodyPr/>
          <a:lstStyle/>
          <a:p>
            <a:pPr rtl="0"/>
            <a:r>
              <a:rPr lang="en-US" altLang="he-IL" sz="3200" dirty="0" smtClean="0"/>
              <a:t/>
            </a:r>
            <a:br>
              <a:rPr lang="en-US" altLang="he-IL" sz="3200" dirty="0" smtClean="0"/>
            </a:br>
            <a:r>
              <a:rPr lang="en-US" altLang="he-IL" sz="3200" b="1" dirty="0" smtClean="0"/>
              <a:t>Diagnosis Of Children In The Diabetes Clinic</a:t>
            </a:r>
            <a:r>
              <a:rPr lang="en-US" altLang="he-IL" sz="3200" dirty="0" smtClean="0"/>
              <a:t/>
            </a:r>
            <a:br>
              <a:rPr lang="en-US" altLang="he-IL" sz="3200" dirty="0" smtClean="0"/>
            </a:br>
            <a:endParaRPr lang="he-IL" altLang="he-IL" dirty="0" smtClean="0"/>
          </a:p>
        </p:txBody>
      </p:sp>
      <p:graphicFrame>
        <p:nvGraphicFramePr>
          <p:cNvPr id="3" name="Table 2"/>
          <p:cNvGraphicFramePr>
            <a:graphicFrameLocks noGrp="1"/>
          </p:cNvGraphicFramePr>
          <p:nvPr>
            <p:extLst>
              <p:ext uri="{D42A27DB-BD31-4B8C-83A1-F6EECF244321}">
                <p14:modId xmlns:p14="http://schemas.microsoft.com/office/powerpoint/2010/main" val="70148755"/>
              </p:ext>
            </p:extLst>
          </p:nvPr>
        </p:nvGraphicFramePr>
        <p:xfrm>
          <a:off x="396181" y="2204864"/>
          <a:ext cx="8496299" cy="3529012"/>
        </p:xfrm>
        <a:graphic>
          <a:graphicData uri="http://schemas.openxmlformats.org/drawingml/2006/table">
            <a:tbl>
              <a:tblPr rtl="1" firstRow="1" bandRow="1">
                <a:tableStyleId>{5C22544A-7EE6-4342-B048-85BDC9FD1C3A}</a:tableStyleId>
              </a:tblPr>
              <a:tblGrid>
                <a:gridCol w="1795423">
                  <a:extLst>
                    <a:ext uri="{9D8B030D-6E8A-4147-A177-3AD203B41FA5}">
                      <a16:colId xmlns:a16="http://schemas.microsoft.com/office/drawing/2014/main" val="20000"/>
                    </a:ext>
                  </a:extLst>
                </a:gridCol>
                <a:gridCol w="1827546">
                  <a:extLst>
                    <a:ext uri="{9D8B030D-6E8A-4147-A177-3AD203B41FA5}">
                      <a16:colId xmlns:a16="http://schemas.microsoft.com/office/drawing/2014/main" val="20001"/>
                    </a:ext>
                  </a:extLst>
                </a:gridCol>
                <a:gridCol w="1417233">
                  <a:extLst>
                    <a:ext uri="{9D8B030D-6E8A-4147-A177-3AD203B41FA5}">
                      <a16:colId xmlns:a16="http://schemas.microsoft.com/office/drawing/2014/main" val="20002"/>
                    </a:ext>
                  </a:extLst>
                </a:gridCol>
                <a:gridCol w="1162359">
                  <a:extLst>
                    <a:ext uri="{9D8B030D-6E8A-4147-A177-3AD203B41FA5}">
                      <a16:colId xmlns:a16="http://schemas.microsoft.com/office/drawing/2014/main" val="20003"/>
                    </a:ext>
                  </a:extLst>
                </a:gridCol>
                <a:gridCol w="1162358">
                  <a:extLst>
                    <a:ext uri="{9D8B030D-6E8A-4147-A177-3AD203B41FA5}">
                      <a16:colId xmlns:a16="http://schemas.microsoft.com/office/drawing/2014/main" val="20004"/>
                    </a:ext>
                  </a:extLst>
                </a:gridCol>
                <a:gridCol w="1131380">
                  <a:extLst>
                    <a:ext uri="{9D8B030D-6E8A-4147-A177-3AD203B41FA5}">
                      <a16:colId xmlns:a16="http://schemas.microsoft.com/office/drawing/2014/main" val="20005"/>
                    </a:ext>
                  </a:extLst>
                </a:gridCol>
              </a:tblGrid>
              <a:tr h="1764506">
                <a:tc>
                  <a:txBody>
                    <a:bodyPr/>
                    <a:lstStyle/>
                    <a:p>
                      <a:pPr algn="l" rtl="0"/>
                      <a:r>
                        <a:rPr lang="en-US" sz="2400" dirty="0" smtClean="0"/>
                        <a:t>Overweight</a:t>
                      </a:r>
                    </a:p>
                    <a:p>
                      <a:pPr algn="l" rtl="0"/>
                      <a:r>
                        <a:rPr lang="en-US" sz="2400" dirty="0" smtClean="0"/>
                        <a:t>only</a:t>
                      </a:r>
                      <a:endParaRPr lang="he-IL" sz="2400" dirty="0"/>
                    </a:p>
                  </a:txBody>
                  <a:tcPr marL="91433" marR="91433" marT="45728" marB="45728"/>
                </a:tc>
                <a:tc>
                  <a:txBody>
                    <a:bodyPr/>
                    <a:lstStyle/>
                    <a:p>
                      <a:pPr algn="l" rtl="0"/>
                      <a:r>
                        <a:rPr lang="en-US" sz="2400" dirty="0" smtClean="0"/>
                        <a:t>Overweight</a:t>
                      </a:r>
                    </a:p>
                    <a:p>
                      <a:pPr algn="l" rtl="0"/>
                      <a:r>
                        <a:rPr lang="en-US" sz="1800" baseline="0" dirty="0" smtClean="0"/>
                        <a:t>Metabolic</a:t>
                      </a:r>
                    </a:p>
                    <a:p>
                      <a:pPr algn="l" rtl="0"/>
                      <a:r>
                        <a:rPr lang="en-US" sz="1800" baseline="0" dirty="0" smtClean="0"/>
                        <a:t> syndrome</a:t>
                      </a:r>
                      <a:endParaRPr lang="he-IL" sz="1800" dirty="0"/>
                    </a:p>
                  </a:txBody>
                  <a:tcPr marL="91433" marR="91433" marT="45728" marB="45728"/>
                </a:tc>
                <a:tc>
                  <a:txBody>
                    <a:bodyPr/>
                    <a:lstStyle/>
                    <a:p>
                      <a:pPr algn="l" rtl="0"/>
                      <a:r>
                        <a:rPr lang="en-US" sz="2400" dirty="0" smtClean="0"/>
                        <a:t>IFG/IGT</a:t>
                      </a:r>
                    </a:p>
                    <a:p>
                      <a:pPr algn="l" rtl="0"/>
                      <a:r>
                        <a:rPr lang="en-US" sz="1800" dirty="0" smtClean="0"/>
                        <a:t>Non</a:t>
                      </a:r>
                      <a:r>
                        <a:rPr lang="en-US" sz="1800" baseline="0" dirty="0" smtClean="0"/>
                        <a:t> insulin deficient </a:t>
                      </a:r>
                      <a:endParaRPr lang="he-IL" sz="1800" dirty="0"/>
                    </a:p>
                  </a:txBody>
                  <a:tcPr marL="91433" marR="91433" marT="45728" marB="45728"/>
                </a:tc>
                <a:tc>
                  <a:txBody>
                    <a:bodyPr/>
                    <a:lstStyle/>
                    <a:p>
                      <a:pPr algn="l" rtl="0"/>
                      <a:r>
                        <a:rPr lang="en-US" sz="2400" dirty="0" smtClean="0"/>
                        <a:t>T2DM</a:t>
                      </a:r>
                      <a:endParaRPr lang="he-IL" sz="2400" dirty="0"/>
                    </a:p>
                  </a:txBody>
                  <a:tcPr marL="91433" marR="91433" marT="45728" marB="45728"/>
                </a:tc>
                <a:tc>
                  <a:txBody>
                    <a:bodyPr/>
                    <a:lstStyle/>
                    <a:p>
                      <a:pPr algn="l" rtl="0"/>
                      <a:r>
                        <a:rPr lang="en-US" sz="2400" dirty="0" smtClean="0"/>
                        <a:t>T1DM</a:t>
                      </a:r>
                      <a:endParaRPr lang="he-IL" sz="2400" dirty="0"/>
                    </a:p>
                  </a:txBody>
                  <a:tcPr marL="91433" marR="91433" marT="45728" marB="45728"/>
                </a:tc>
                <a:tc>
                  <a:txBody>
                    <a:bodyPr/>
                    <a:lstStyle/>
                    <a:p>
                      <a:pPr rtl="1"/>
                      <a:endParaRPr lang="he-IL" sz="2400" dirty="0"/>
                    </a:p>
                  </a:txBody>
                  <a:tcPr marL="91433" marR="91433" marT="45728" marB="45728"/>
                </a:tc>
                <a:extLst>
                  <a:ext uri="{0D108BD9-81ED-4DB2-BD59-A6C34878D82A}">
                    <a16:rowId xmlns:a16="http://schemas.microsoft.com/office/drawing/2014/main" val="10000"/>
                  </a:ext>
                </a:extLst>
              </a:tr>
              <a:tr h="1764506">
                <a:tc>
                  <a:txBody>
                    <a:bodyPr/>
                    <a:lstStyle/>
                    <a:p>
                      <a:pPr algn="l" rtl="0"/>
                      <a:r>
                        <a:rPr lang="en-US" sz="2400" b="1" dirty="0" smtClean="0"/>
                        <a:t>10</a:t>
                      </a:r>
                      <a:endParaRPr lang="he-IL" sz="2400" b="1" dirty="0"/>
                    </a:p>
                  </a:txBody>
                  <a:tcPr marL="91433" marR="91433" marT="45728" marB="45728"/>
                </a:tc>
                <a:tc>
                  <a:txBody>
                    <a:bodyPr/>
                    <a:lstStyle/>
                    <a:p>
                      <a:pPr algn="l" rtl="1"/>
                      <a:r>
                        <a:rPr lang="en-US" sz="2400" b="1" dirty="0" smtClean="0"/>
                        <a:t>10</a:t>
                      </a:r>
                      <a:endParaRPr lang="he-IL" sz="2400" b="1" dirty="0"/>
                    </a:p>
                  </a:txBody>
                  <a:tcPr marL="91433" marR="91433" marT="45728" marB="45728"/>
                </a:tc>
                <a:tc>
                  <a:txBody>
                    <a:bodyPr/>
                    <a:lstStyle/>
                    <a:p>
                      <a:pPr algn="l" rtl="0"/>
                      <a:r>
                        <a:rPr lang="en-US" sz="2400" b="1" dirty="0" smtClean="0"/>
                        <a:t>4</a:t>
                      </a:r>
                      <a:endParaRPr lang="he-IL" sz="2400" b="1" dirty="0"/>
                    </a:p>
                  </a:txBody>
                  <a:tcPr marL="91433" marR="91433" marT="45728" marB="45728"/>
                </a:tc>
                <a:tc>
                  <a:txBody>
                    <a:bodyPr/>
                    <a:lstStyle/>
                    <a:p>
                      <a:pPr algn="l" rtl="0"/>
                      <a:r>
                        <a:rPr lang="en-US" sz="2400" b="1" dirty="0" smtClean="0"/>
                        <a:t>4</a:t>
                      </a:r>
                      <a:endParaRPr lang="he-IL" sz="2400" b="1" dirty="0"/>
                    </a:p>
                  </a:txBody>
                  <a:tcPr marL="91433" marR="91433" marT="45728" marB="45728"/>
                </a:tc>
                <a:tc>
                  <a:txBody>
                    <a:bodyPr/>
                    <a:lstStyle/>
                    <a:p>
                      <a:pPr algn="l" rtl="0"/>
                      <a:r>
                        <a:rPr lang="en-US" sz="2400" b="1" dirty="0" smtClean="0"/>
                        <a:t>23</a:t>
                      </a:r>
                      <a:endParaRPr lang="he-IL" sz="2400" b="1" dirty="0"/>
                    </a:p>
                  </a:txBody>
                  <a:tcPr marL="91433" marR="91433" marT="45728" marB="45728"/>
                </a:tc>
                <a:tc>
                  <a:txBody>
                    <a:bodyPr/>
                    <a:lstStyle/>
                    <a:p>
                      <a:pPr algn="l" rtl="0"/>
                      <a:r>
                        <a:rPr lang="en-US" sz="2400" b="1" dirty="0" smtClean="0"/>
                        <a:t>T=51</a:t>
                      </a:r>
                      <a:endParaRPr lang="he-IL" sz="2400" b="1" dirty="0"/>
                    </a:p>
                  </a:txBody>
                  <a:tcPr marL="91433" marR="91433" marT="45728" marB="45728"/>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8576981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ctrTitle"/>
          </p:nvPr>
        </p:nvSpPr>
        <p:spPr>
          <a:xfrm>
            <a:off x="251520" y="188640"/>
            <a:ext cx="8640960" cy="1440135"/>
          </a:xfrm>
          <a:solidFill>
            <a:srgbClr val="FFFF00"/>
          </a:solidFill>
        </p:spPr>
        <p:txBody>
          <a:bodyPr/>
          <a:lstStyle/>
          <a:p>
            <a:pPr rtl="0"/>
            <a:r>
              <a:rPr lang="en-US" altLang="he-IL" sz="3200" dirty="0" smtClean="0"/>
              <a:t/>
            </a:r>
            <a:br>
              <a:rPr lang="en-US" altLang="he-IL" sz="3200" dirty="0" smtClean="0"/>
            </a:br>
            <a:r>
              <a:rPr lang="en-US" altLang="he-IL" sz="3200" dirty="0" smtClean="0"/>
              <a:t/>
            </a:r>
            <a:br>
              <a:rPr lang="en-US" altLang="he-IL" sz="3200" dirty="0" smtClean="0"/>
            </a:br>
            <a:r>
              <a:rPr lang="en-US" altLang="he-IL" sz="3200" b="1" dirty="0" smtClean="0"/>
              <a:t>Family Ethnicity Of Children In The Diabetes Clinic</a:t>
            </a:r>
            <a:br>
              <a:rPr lang="en-US" altLang="he-IL" sz="3200" b="1" dirty="0" smtClean="0"/>
            </a:br>
            <a:r>
              <a:rPr lang="en-US" altLang="he-IL" sz="3200" b="1" dirty="0" smtClean="0"/>
              <a:t>(n=51 families</a:t>
            </a:r>
            <a:r>
              <a:rPr lang="en-US" altLang="he-IL" sz="3200" dirty="0" smtClean="0"/>
              <a:t>)</a:t>
            </a:r>
            <a:br>
              <a:rPr lang="en-US" altLang="he-IL" sz="3200" dirty="0" smtClean="0"/>
            </a:br>
            <a:r>
              <a:rPr lang="en-US" altLang="he-IL" sz="3200" dirty="0" smtClean="0"/>
              <a:t/>
            </a:r>
            <a:br>
              <a:rPr lang="en-US" altLang="he-IL" sz="3200" dirty="0" smtClean="0"/>
            </a:br>
            <a:endParaRPr lang="he-IL" altLang="he-IL" sz="3200" dirty="0" smtClean="0"/>
          </a:p>
        </p:txBody>
      </p:sp>
      <p:sp>
        <p:nvSpPr>
          <p:cNvPr id="3" name="Subtitle 2"/>
          <p:cNvSpPr>
            <a:spLocks noGrp="1"/>
          </p:cNvSpPr>
          <p:nvPr>
            <p:ph type="subTitle" idx="1"/>
          </p:nvPr>
        </p:nvSpPr>
        <p:spPr>
          <a:xfrm>
            <a:off x="1331913" y="1628775"/>
            <a:ext cx="6551612" cy="4797425"/>
          </a:xfrm>
        </p:spPr>
        <p:txBody>
          <a:bodyPr/>
          <a:lstStyle/>
          <a:p>
            <a:pPr algn="l" rtl="0">
              <a:defRPr/>
            </a:pPr>
            <a:endParaRPr lang="en-US" sz="2800" dirty="0" smtClean="0"/>
          </a:p>
          <a:p>
            <a:pPr algn="l" rtl="0">
              <a:buFont typeface="Arial" panose="020B0604020202020204" pitchFamily="34" charset="0"/>
              <a:buChar char="•"/>
              <a:defRPr/>
            </a:pPr>
            <a:r>
              <a:rPr lang="en-US" sz="2800" dirty="0" smtClean="0">
                <a:solidFill>
                  <a:schemeClr val="tx1"/>
                </a:solidFill>
              </a:rPr>
              <a:t>Arab=14 (27.5%)</a:t>
            </a:r>
          </a:p>
          <a:p>
            <a:pPr algn="l" rtl="0">
              <a:buFont typeface="Arial" panose="020B0604020202020204" pitchFamily="34" charset="0"/>
              <a:buChar char="•"/>
              <a:defRPr/>
            </a:pPr>
            <a:endParaRPr lang="en-US" sz="2800" dirty="0" smtClean="0">
              <a:solidFill>
                <a:schemeClr val="tx1"/>
              </a:solidFill>
            </a:endParaRPr>
          </a:p>
          <a:p>
            <a:pPr algn="l" rtl="0">
              <a:buFont typeface="Arial" panose="020B0604020202020204" pitchFamily="34" charset="0"/>
              <a:buChar char="•"/>
              <a:defRPr/>
            </a:pPr>
            <a:r>
              <a:rPr lang="en-US" sz="2800" dirty="0" smtClean="0">
                <a:solidFill>
                  <a:schemeClr val="tx1"/>
                </a:solidFill>
              </a:rPr>
              <a:t>Non-Ashkenazi Jews=12</a:t>
            </a:r>
          </a:p>
          <a:p>
            <a:pPr algn="l" rtl="0">
              <a:buFont typeface="Arial" panose="020B0604020202020204" pitchFamily="34" charset="0"/>
              <a:buChar char="•"/>
              <a:defRPr/>
            </a:pPr>
            <a:endParaRPr lang="en-US" sz="2800" dirty="0" smtClean="0">
              <a:solidFill>
                <a:schemeClr val="tx1"/>
              </a:solidFill>
            </a:endParaRPr>
          </a:p>
          <a:p>
            <a:pPr algn="l" rtl="0">
              <a:buFont typeface="Arial" panose="020B0604020202020204" pitchFamily="34" charset="0"/>
              <a:buChar char="•"/>
              <a:defRPr/>
            </a:pPr>
            <a:r>
              <a:rPr lang="en-US" sz="2800" dirty="0" smtClean="0">
                <a:solidFill>
                  <a:schemeClr val="tx1"/>
                </a:solidFill>
              </a:rPr>
              <a:t>Ashkenazi Jews=22</a:t>
            </a:r>
          </a:p>
          <a:p>
            <a:pPr algn="l" rtl="0">
              <a:buFont typeface="Arial" panose="020B0604020202020204" pitchFamily="34" charset="0"/>
              <a:buChar char="•"/>
              <a:defRPr/>
            </a:pPr>
            <a:endParaRPr lang="en-US" sz="2800" dirty="0" smtClean="0">
              <a:solidFill>
                <a:schemeClr val="tx1"/>
              </a:solidFill>
            </a:endParaRPr>
          </a:p>
          <a:p>
            <a:pPr algn="l" rtl="0">
              <a:buFont typeface="Arial" panose="020B0604020202020204" pitchFamily="34" charset="0"/>
              <a:buChar char="•"/>
              <a:defRPr/>
            </a:pPr>
            <a:r>
              <a:rPr lang="en-US" sz="2800" dirty="0" smtClean="0">
                <a:solidFill>
                  <a:schemeClr val="tx1"/>
                </a:solidFill>
              </a:rPr>
              <a:t>Mix=3</a:t>
            </a:r>
            <a:endParaRPr lang="he-IL" sz="2800" dirty="0">
              <a:solidFill>
                <a:schemeClr val="tx1"/>
              </a:solidFill>
            </a:endParaRPr>
          </a:p>
        </p:txBody>
      </p:sp>
    </p:spTree>
    <p:extLst>
      <p:ext uri="{BB962C8B-B14F-4D97-AF65-F5344CB8AC3E}">
        <p14:creationId xmlns:p14="http://schemas.microsoft.com/office/powerpoint/2010/main" val="35391128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ctrTitle"/>
          </p:nvPr>
        </p:nvSpPr>
        <p:spPr>
          <a:xfrm>
            <a:off x="503472" y="404664"/>
            <a:ext cx="8353425" cy="936625"/>
          </a:xfrm>
          <a:solidFill>
            <a:srgbClr val="FFFF00"/>
          </a:solidFill>
        </p:spPr>
        <p:txBody>
          <a:bodyPr/>
          <a:lstStyle/>
          <a:p>
            <a:pPr rtl="0"/>
            <a:r>
              <a:rPr lang="en-US" altLang="he-IL" sz="3200" b="1" dirty="0" smtClean="0"/>
              <a:t>Adults Relation To Individual Diabetic Child</a:t>
            </a:r>
            <a:r>
              <a:rPr lang="en-US" altLang="he-IL" sz="3200" dirty="0" smtClean="0"/>
              <a:t> </a:t>
            </a:r>
            <a:endParaRPr lang="he-IL" altLang="he-IL" sz="3200" dirty="0" smtClean="0"/>
          </a:p>
        </p:txBody>
      </p:sp>
      <p:sp>
        <p:nvSpPr>
          <p:cNvPr id="3" name="Subtitle 2"/>
          <p:cNvSpPr>
            <a:spLocks noGrp="1"/>
          </p:cNvSpPr>
          <p:nvPr>
            <p:ph type="subTitle" idx="1"/>
          </p:nvPr>
        </p:nvSpPr>
        <p:spPr>
          <a:xfrm>
            <a:off x="971600" y="1916832"/>
            <a:ext cx="7417171" cy="3744416"/>
          </a:xfrm>
        </p:spPr>
        <p:txBody>
          <a:bodyPr/>
          <a:lstStyle/>
          <a:p>
            <a:pPr marL="514350" indent="-514350" algn="l" rtl="0">
              <a:buFont typeface="Arial" panose="020B0604020202020204" pitchFamily="34" charset="0"/>
              <a:buChar char="•"/>
              <a:defRPr/>
            </a:pPr>
            <a:r>
              <a:rPr lang="en-US" sz="2400" dirty="0" smtClean="0">
                <a:solidFill>
                  <a:schemeClr val="tx1"/>
                </a:solidFill>
              </a:rPr>
              <a:t>80 =parents</a:t>
            </a:r>
          </a:p>
          <a:p>
            <a:pPr marL="514350" indent="-514350" algn="l" rtl="0">
              <a:buFont typeface="Arial" panose="020B0604020202020204" pitchFamily="34" charset="0"/>
              <a:buChar char="•"/>
              <a:defRPr/>
            </a:pPr>
            <a:endParaRPr lang="en-US" sz="2400" dirty="0" smtClean="0">
              <a:solidFill>
                <a:schemeClr val="tx1"/>
              </a:solidFill>
            </a:endParaRPr>
          </a:p>
          <a:p>
            <a:pPr marL="514350" indent="-514350" algn="l" rtl="0">
              <a:buFont typeface="Arial" panose="020B0604020202020204" pitchFamily="34" charset="0"/>
              <a:buChar char="•"/>
              <a:defRPr/>
            </a:pPr>
            <a:r>
              <a:rPr lang="en-US" sz="2400" dirty="0" smtClean="0">
                <a:solidFill>
                  <a:schemeClr val="tx1"/>
                </a:solidFill>
              </a:rPr>
              <a:t>5=Sibs</a:t>
            </a:r>
          </a:p>
          <a:p>
            <a:pPr marL="514350" indent="-514350" algn="l" rtl="0">
              <a:buFont typeface="Arial" panose="020B0604020202020204" pitchFamily="34" charset="0"/>
              <a:buChar char="•"/>
              <a:defRPr/>
            </a:pPr>
            <a:endParaRPr lang="en-US" sz="2400" dirty="0" smtClean="0">
              <a:solidFill>
                <a:schemeClr val="tx1"/>
              </a:solidFill>
            </a:endParaRPr>
          </a:p>
          <a:p>
            <a:pPr marL="514350" indent="-514350" algn="l" rtl="0">
              <a:buFont typeface="Arial" panose="020B0604020202020204" pitchFamily="34" charset="0"/>
              <a:buChar char="•"/>
              <a:defRPr/>
            </a:pPr>
            <a:r>
              <a:rPr lang="en-US" sz="2400" dirty="0" smtClean="0">
                <a:solidFill>
                  <a:schemeClr val="tx1"/>
                </a:solidFill>
              </a:rPr>
              <a:t>6=Related to II˚ relatives </a:t>
            </a:r>
          </a:p>
          <a:p>
            <a:pPr marL="514350" indent="-514350" algn="l" rtl="0">
              <a:buFont typeface="Arial" panose="020B0604020202020204" pitchFamily="34" charset="0"/>
              <a:buChar char="•"/>
              <a:defRPr/>
            </a:pPr>
            <a:endParaRPr lang="en-US" sz="2400" dirty="0" smtClean="0">
              <a:solidFill>
                <a:schemeClr val="tx1"/>
              </a:solidFill>
            </a:endParaRPr>
          </a:p>
          <a:p>
            <a:pPr marL="514350" indent="-514350" algn="l" rtl="0">
              <a:buFont typeface="Arial" panose="020B0604020202020204" pitchFamily="34" charset="0"/>
              <a:buChar char="•"/>
              <a:defRPr/>
            </a:pPr>
            <a:r>
              <a:rPr lang="en-US" sz="2400" dirty="0" smtClean="0">
                <a:solidFill>
                  <a:schemeClr val="tx1"/>
                </a:solidFill>
              </a:rPr>
              <a:t>2=Spouse/family friend</a:t>
            </a:r>
            <a:endParaRPr lang="en-US" sz="2800" dirty="0" smtClean="0"/>
          </a:p>
          <a:p>
            <a:pPr marL="514350" indent="-514350" algn="l" rtl="0">
              <a:defRPr/>
            </a:pPr>
            <a:endParaRPr lang="en-US" sz="2800" dirty="0" smtClean="0"/>
          </a:p>
          <a:p>
            <a:pPr marL="514350" indent="-514350" algn="l" rtl="0">
              <a:defRPr/>
            </a:pPr>
            <a:endParaRPr lang="he-IL" dirty="0"/>
          </a:p>
        </p:txBody>
      </p:sp>
    </p:spTree>
    <p:extLst>
      <p:ext uri="{BB962C8B-B14F-4D97-AF65-F5344CB8AC3E}">
        <p14:creationId xmlns:p14="http://schemas.microsoft.com/office/powerpoint/2010/main" val="371330710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p:nvPr>
        </p:nvSpPr>
        <p:spPr>
          <a:xfrm>
            <a:off x="1187450" y="549275"/>
            <a:ext cx="6769100" cy="1223963"/>
          </a:xfrm>
          <a:solidFill>
            <a:srgbClr val="FFFF00"/>
          </a:solidFill>
        </p:spPr>
        <p:txBody>
          <a:bodyPr/>
          <a:lstStyle/>
          <a:p>
            <a:pPr rtl="0"/>
            <a:r>
              <a:rPr lang="en-US" altLang="he-IL" sz="3600" b="1" dirty="0" smtClean="0"/>
              <a:t>Rate Of Consanguinity</a:t>
            </a:r>
            <a:br>
              <a:rPr lang="en-US" altLang="he-IL" sz="3600" b="1" dirty="0" smtClean="0"/>
            </a:br>
            <a:endParaRPr lang="he-IL" altLang="he-IL" sz="2800" b="1" i="1" dirty="0" smtClean="0"/>
          </a:p>
        </p:txBody>
      </p:sp>
      <p:sp>
        <p:nvSpPr>
          <p:cNvPr id="16387" name="Subtitle 2"/>
          <p:cNvSpPr>
            <a:spLocks noGrp="1"/>
          </p:cNvSpPr>
          <p:nvPr>
            <p:ph type="subTitle" idx="1"/>
          </p:nvPr>
        </p:nvSpPr>
        <p:spPr>
          <a:xfrm>
            <a:off x="1403350" y="2420938"/>
            <a:ext cx="6264275" cy="2857500"/>
          </a:xfrm>
        </p:spPr>
        <p:txBody>
          <a:bodyPr/>
          <a:lstStyle/>
          <a:p>
            <a:pPr algn="l" rtl="0"/>
            <a:r>
              <a:rPr lang="en-US" altLang="he-IL" smtClean="0">
                <a:solidFill>
                  <a:schemeClr val="tx1"/>
                </a:solidFill>
              </a:rPr>
              <a:t>Arabs= 26%</a:t>
            </a:r>
          </a:p>
          <a:p>
            <a:pPr algn="l" rtl="0"/>
            <a:endParaRPr lang="en-US" altLang="he-IL" smtClean="0">
              <a:solidFill>
                <a:schemeClr val="tx1"/>
              </a:solidFill>
            </a:endParaRPr>
          </a:p>
          <a:p>
            <a:pPr algn="l" rtl="0"/>
            <a:r>
              <a:rPr lang="en-US" altLang="he-IL" smtClean="0">
                <a:solidFill>
                  <a:schemeClr val="tx1"/>
                </a:solidFill>
              </a:rPr>
              <a:t>Non-Ashkenazi Jews = 0%</a:t>
            </a:r>
          </a:p>
          <a:p>
            <a:pPr algn="l" rtl="0"/>
            <a:endParaRPr lang="en-US" altLang="he-IL" smtClean="0">
              <a:solidFill>
                <a:schemeClr val="tx1"/>
              </a:solidFill>
            </a:endParaRPr>
          </a:p>
          <a:p>
            <a:pPr algn="l" rtl="0"/>
            <a:r>
              <a:rPr lang="en-US" altLang="he-IL" smtClean="0">
                <a:solidFill>
                  <a:schemeClr val="tx1"/>
                </a:solidFill>
              </a:rPr>
              <a:t>Ashkenazi Jews=0%</a:t>
            </a:r>
            <a:endParaRPr lang="he-IL" altLang="he-IL" smtClean="0">
              <a:solidFill>
                <a:schemeClr val="tx1"/>
              </a:solidFill>
            </a:endParaRPr>
          </a:p>
        </p:txBody>
      </p:sp>
    </p:spTree>
    <p:extLst>
      <p:ext uri="{BB962C8B-B14F-4D97-AF65-F5344CB8AC3E}">
        <p14:creationId xmlns:p14="http://schemas.microsoft.com/office/powerpoint/2010/main" val="33986124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611560" y="188913"/>
            <a:ext cx="7921253" cy="719137"/>
          </a:xfrm>
          <a:solidFill>
            <a:srgbClr val="FFFF00"/>
          </a:solidFill>
        </p:spPr>
        <p:txBody>
          <a:bodyPr/>
          <a:lstStyle/>
          <a:p>
            <a:pPr rtl="0"/>
            <a:r>
              <a:rPr lang="en-US" altLang="he-IL" sz="2800" b="1" dirty="0" smtClean="0"/>
              <a:t>Disease Classification Of Children In Diabetes Clinic</a:t>
            </a:r>
            <a:endParaRPr lang="he-IL" altLang="he-IL" sz="2800" b="1" dirty="0" smtClean="0"/>
          </a:p>
        </p:txBody>
      </p:sp>
      <p:graphicFrame>
        <p:nvGraphicFramePr>
          <p:cNvPr id="3" name="Table 2"/>
          <p:cNvGraphicFramePr>
            <a:graphicFrameLocks noGrp="1"/>
          </p:cNvGraphicFramePr>
          <p:nvPr>
            <p:extLst>
              <p:ext uri="{D42A27DB-BD31-4B8C-83A1-F6EECF244321}">
                <p14:modId xmlns:p14="http://schemas.microsoft.com/office/powerpoint/2010/main" val="3499549054"/>
              </p:ext>
            </p:extLst>
          </p:nvPr>
        </p:nvGraphicFramePr>
        <p:xfrm>
          <a:off x="684212" y="1052513"/>
          <a:ext cx="7848601" cy="5553450"/>
        </p:xfrm>
        <a:graphic>
          <a:graphicData uri="http://schemas.openxmlformats.org/drawingml/2006/table">
            <a:tbl>
              <a:tblPr rtl="1" firstRow="1" bandRow="1">
                <a:tableStyleId>{5C22544A-7EE6-4342-B048-85BDC9FD1C3A}</a:tableStyleId>
              </a:tblPr>
              <a:tblGrid>
                <a:gridCol w="2386423">
                  <a:extLst>
                    <a:ext uri="{9D8B030D-6E8A-4147-A177-3AD203B41FA5}">
                      <a16:colId xmlns:a16="http://schemas.microsoft.com/office/drawing/2014/main" val="20000"/>
                    </a:ext>
                  </a:extLst>
                </a:gridCol>
                <a:gridCol w="1205838">
                  <a:extLst>
                    <a:ext uri="{9D8B030D-6E8A-4147-A177-3AD203B41FA5}">
                      <a16:colId xmlns:a16="http://schemas.microsoft.com/office/drawing/2014/main" val="20001"/>
                    </a:ext>
                  </a:extLst>
                </a:gridCol>
                <a:gridCol w="1189840">
                  <a:extLst>
                    <a:ext uri="{9D8B030D-6E8A-4147-A177-3AD203B41FA5}">
                      <a16:colId xmlns:a16="http://schemas.microsoft.com/office/drawing/2014/main" val="20002"/>
                    </a:ext>
                  </a:extLst>
                </a:gridCol>
                <a:gridCol w="1248131">
                  <a:extLst>
                    <a:ext uri="{9D8B030D-6E8A-4147-A177-3AD203B41FA5}">
                      <a16:colId xmlns:a16="http://schemas.microsoft.com/office/drawing/2014/main" val="20003"/>
                    </a:ext>
                  </a:extLst>
                </a:gridCol>
                <a:gridCol w="1818369">
                  <a:extLst>
                    <a:ext uri="{9D8B030D-6E8A-4147-A177-3AD203B41FA5}">
                      <a16:colId xmlns:a16="http://schemas.microsoft.com/office/drawing/2014/main" val="20004"/>
                    </a:ext>
                  </a:extLst>
                </a:gridCol>
              </a:tblGrid>
              <a:tr h="1121587">
                <a:tc>
                  <a:txBody>
                    <a:bodyPr/>
                    <a:lstStyle/>
                    <a:p>
                      <a:pPr algn="l" rtl="0">
                        <a:lnSpc>
                          <a:spcPct val="115000"/>
                        </a:lnSpc>
                        <a:spcAft>
                          <a:spcPts val="0"/>
                        </a:spcAft>
                      </a:pPr>
                      <a:r>
                        <a:rPr lang="en-US" sz="1600" b="1" dirty="0" smtClean="0">
                          <a:latin typeface="Calibri"/>
                          <a:ea typeface="Calibri"/>
                          <a:cs typeface="Arial"/>
                        </a:rPr>
                        <a:t>DM1/DM2</a:t>
                      </a:r>
                    </a:p>
                    <a:p>
                      <a:pPr algn="l" rtl="0">
                        <a:lnSpc>
                          <a:spcPct val="115000"/>
                        </a:lnSpc>
                        <a:spcAft>
                          <a:spcPts val="0"/>
                        </a:spcAft>
                      </a:pPr>
                      <a:r>
                        <a:rPr lang="en-US" sz="1600" b="1" dirty="0" smtClean="0">
                          <a:latin typeface="Calibri"/>
                          <a:ea typeface="Calibri"/>
                          <a:cs typeface="Arial"/>
                        </a:rPr>
                        <a:t>IFG/IGT (prediabetes)</a:t>
                      </a:r>
                    </a:p>
                    <a:p>
                      <a:pPr algn="l" rtl="0">
                        <a:lnSpc>
                          <a:spcPct val="115000"/>
                        </a:lnSpc>
                        <a:spcAft>
                          <a:spcPts val="0"/>
                        </a:spcAft>
                      </a:pPr>
                      <a:r>
                        <a:rPr lang="en-US" sz="1600" b="1" dirty="0" smtClean="0">
                          <a:latin typeface="Calibri"/>
                          <a:ea typeface="Calibri"/>
                          <a:cs typeface="Arial"/>
                        </a:rPr>
                        <a:t>Metabolic </a:t>
                      </a:r>
                      <a:r>
                        <a:rPr lang="en-US" sz="1600" b="1" dirty="0" err="1" smtClean="0">
                          <a:latin typeface="Calibri"/>
                          <a:ea typeface="Calibri"/>
                          <a:cs typeface="Arial"/>
                        </a:rPr>
                        <a:t>synd</a:t>
                      </a:r>
                      <a:r>
                        <a:rPr lang="en-US" sz="1600" b="1" dirty="0" smtClean="0">
                          <a:latin typeface="Calibri"/>
                          <a:ea typeface="Calibri"/>
                          <a:cs typeface="Arial"/>
                        </a:rPr>
                        <a:t>  (MS)</a:t>
                      </a:r>
                    </a:p>
                    <a:p>
                      <a:pPr algn="l" rtl="0">
                        <a:lnSpc>
                          <a:spcPct val="115000"/>
                        </a:lnSpc>
                        <a:spcAft>
                          <a:spcPts val="0"/>
                        </a:spcAft>
                      </a:pPr>
                      <a:r>
                        <a:rPr lang="en-US" sz="1600" b="1" dirty="0" smtClean="0">
                          <a:latin typeface="Calibri"/>
                          <a:ea typeface="Calibri"/>
                          <a:cs typeface="Arial"/>
                        </a:rPr>
                        <a:t>Obesity</a:t>
                      </a:r>
                      <a:endParaRPr lang="en-US" sz="1600" b="1" dirty="0">
                        <a:latin typeface="Calibri"/>
                        <a:ea typeface="Calibri"/>
                        <a:cs typeface="Arial"/>
                      </a:endParaRPr>
                    </a:p>
                  </a:txBody>
                  <a:tcPr marL="68578" marR="68578" marT="0" marB="0"/>
                </a:tc>
                <a:tc>
                  <a:txBody>
                    <a:bodyPr/>
                    <a:lstStyle/>
                    <a:p>
                      <a:pPr algn="l" rtl="0">
                        <a:lnSpc>
                          <a:spcPct val="115000"/>
                        </a:lnSpc>
                        <a:spcAft>
                          <a:spcPts val="0"/>
                        </a:spcAft>
                      </a:pPr>
                      <a:r>
                        <a:rPr lang="en-US" sz="1600" b="1" dirty="0" smtClean="0">
                          <a:latin typeface="Calibri"/>
                          <a:ea typeface="Calibri"/>
                          <a:cs typeface="Arial"/>
                        </a:rPr>
                        <a:t>Age</a:t>
                      </a:r>
                    </a:p>
                    <a:p>
                      <a:pPr algn="l" rtl="0">
                        <a:lnSpc>
                          <a:spcPct val="115000"/>
                        </a:lnSpc>
                        <a:spcAft>
                          <a:spcPts val="0"/>
                        </a:spcAft>
                      </a:pPr>
                      <a:r>
                        <a:rPr lang="en-US" sz="1600" b="1" dirty="0" smtClean="0">
                          <a:latin typeface="Calibri"/>
                          <a:ea typeface="Calibri"/>
                          <a:cs typeface="Arial"/>
                        </a:rPr>
                        <a:t>(yrs)</a:t>
                      </a:r>
                      <a:endParaRPr lang="en-US" sz="1600" b="1" dirty="0">
                        <a:latin typeface="Calibri"/>
                        <a:ea typeface="Calibri"/>
                        <a:cs typeface="Arial"/>
                      </a:endParaRPr>
                    </a:p>
                  </a:txBody>
                  <a:tcPr marL="68578" marR="68578" marT="0" marB="0"/>
                </a:tc>
                <a:tc>
                  <a:txBody>
                    <a:bodyPr/>
                    <a:lstStyle/>
                    <a:p>
                      <a:pPr algn="l" rtl="0">
                        <a:lnSpc>
                          <a:spcPct val="115000"/>
                        </a:lnSpc>
                        <a:spcAft>
                          <a:spcPts val="0"/>
                        </a:spcAft>
                      </a:pPr>
                      <a:r>
                        <a:rPr lang="en-US" sz="1600" b="1" dirty="0" smtClean="0">
                          <a:latin typeface="Calibri"/>
                          <a:ea typeface="Calibri"/>
                          <a:cs typeface="Arial"/>
                        </a:rPr>
                        <a:t>F/M</a:t>
                      </a:r>
                      <a:endParaRPr lang="en-US" sz="1600" b="1" dirty="0">
                        <a:latin typeface="Calibri"/>
                        <a:ea typeface="Calibri"/>
                        <a:cs typeface="Arial"/>
                      </a:endParaRPr>
                    </a:p>
                  </a:txBody>
                  <a:tcPr marL="68578" marR="68578" marT="0" marB="0"/>
                </a:tc>
                <a:tc>
                  <a:txBody>
                    <a:bodyPr/>
                    <a:lstStyle/>
                    <a:p>
                      <a:pPr algn="l" rtl="0">
                        <a:lnSpc>
                          <a:spcPct val="115000"/>
                        </a:lnSpc>
                        <a:spcAft>
                          <a:spcPts val="0"/>
                        </a:spcAft>
                      </a:pPr>
                      <a:r>
                        <a:rPr lang="en-US" sz="1600" b="1" dirty="0" smtClean="0">
                          <a:latin typeface="+mn-lt"/>
                          <a:ea typeface="Calibri"/>
                          <a:cs typeface="Arial"/>
                        </a:rPr>
                        <a:t>Number</a:t>
                      </a:r>
                    </a:p>
                    <a:p>
                      <a:pPr algn="l" rtl="0">
                        <a:lnSpc>
                          <a:spcPct val="115000"/>
                        </a:lnSpc>
                        <a:spcAft>
                          <a:spcPts val="0"/>
                        </a:spcAft>
                      </a:pPr>
                      <a:r>
                        <a:rPr lang="en-US" sz="1600" b="1" dirty="0" smtClean="0">
                          <a:latin typeface="+mn-lt"/>
                          <a:ea typeface="Calibri"/>
                          <a:cs typeface="Arial"/>
                        </a:rPr>
                        <a:t>(T=51)</a:t>
                      </a:r>
                    </a:p>
                  </a:txBody>
                  <a:tcPr marL="68578" marR="68578" marT="0" marB="0"/>
                </a:tc>
                <a:tc>
                  <a:txBody>
                    <a:bodyPr/>
                    <a:lstStyle/>
                    <a:p>
                      <a:pPr algn="l" rtl="0">
                        <a:lnSpc>
                          <a:spcPct val="115000"/>
                        </a:lnSpc>
                        <a:spcAft>
                          <a:spcPts val="0"/>
                        </a:spcAft>
                      </a:pPr>
                      <a:r>
                        <a:rPr lang="en-US" sz="1600" b="1" dirty="0">
                          <a:latin typeface="Calibri"/>
                          <a:ea typeface="Calibri"/>
                          <a:cs typeface="Arial"/>
                        </a:rPr>
                        <a:t>Ethnicity</a:t>
                      </a:r>
                    </a:p>
                  </a:txBody>
                  <a:tcPr marL="68578" marR="68578" marT="0" marB="0"/>
                </a:tc>
                <a:extLst>
                  <a:ext uri="{0D108BD9-81ED-4DB2-BD59-A6C34878D82A}">
                    <a16:rowId xmlns:a16="http://schemas.microsoft.com/office/drawing/2014/main" val="10000"/>
                  </a:ext>
                </a:extLst>
              </a:tr>
              <a:tr h="1121587">
                <a:tc>
                  <a:txBody>
                    <a:bodyPr/>
                    <a:lstStyle/>
                    <a:p>
                      <a:pPr algn="l" rtl="0">
                        <a:lnSpc>
                          <a:spcPct val="115000"/>
                        </a:lnSpc>
                        <a:spcAft>
                          <a:spcPts val="0"/>
                        </a:spcAft>
                      </a:pPr>
                      <a:r>
                        <a:rPr lang="en-US" sz="1600" b="1" dirty="0" smtClean="0">
                          <a:latin typeface="Calibri"/>
                          <a:ea typeface="Calibri"/>
                          <a:cs typeface="Arial"/>
                        </a:rPr>
                        <a:t>DM1  (6)</a:t>
                      </a:r>
                    </a:p>
                    <a:p>
                      <a:pPr algn="l" rtl="0">
                        <a:lnSpc>
                          <a:spcPct val="115000"/>
                        </a:lnSpc>
                        <a:spcAft>
                          <a:spcPts val="0"/>
                        </a:spcAft>
                      </a:pPr>
                      <a:r>
                        <a:rPr lang="en-US" sz="1600" b="1" dirty="0" smtClean="0">
                          <a:latin typeface="Calibri"/>
                          <a:ea typeface="Calibri"/>
                          <a:cs typeface="Arial"/>
                        </a:rPr>
                        <a:t>DM2/pred.  (3)</a:t>
                      </a:r>
                    </a:p>
                    <a:p>
                      <a:pPr algn="l" rtl="0">
                        <a:lnSpc>
                          <a:spcPct val="115000"/>
                        </a:lnSpc>
                        <a:spcAft>
                          <a:spcPts val="0"/>
                        </a:spcAft>
                      </a:pPr>
                      <a:r>
                        <a:rPr lang="en-US" sz="1600" b="1" dirty="0" smtClean="0">
                          <a:latin typeface="Calibri"/>
                          <a:ea typeface="Calibri"/>
                          <a:cs typeface="Arial"/>
                        </a:rPr>
                        <a:t>MS.</a:t>
                      </a:r>
                      <a:r>
                        <a:rPr lang="en-US" sz="1600" b="1" baseline="0" dirty="0" smtClean="0">
                          <a:latin typeface="Calibri"/>
                          <a:ea typeface="Calibri"/>
                          <a:cs typeface="Arial"/>
                        </a:rPr>
                        <a:t>  </a:t>
                      </a:r>
                      <a:r>
                        <a:rPr lang="en-US" sz="1600" b="1" dirty="0" smtClean="0">
                          <a:latin typeface="Calibri"/>
                          <a:ea typeface="Calibri"/>
                          <a:cs typeface="Arial"/>
                        </a:rPr>
                        <a:t> (3)</a:t>
                      </a:r>
                    </a:p>
                    <a:p>
                      <a:pPr algn="l" rtl="0">
                        <a:lnSpc>
                          <a:spcPct val="115000"/>
                        </a:lnSpc>
                        <a:spcAft>
                          <a:spcPts val="0"/>
                        </a:spcAft>
                      </a:pPr>
                      <a:r>
                        <a:rPr lang="en-US" sz="1600" b="1" dirty="0" smtClean="0">
                          <a:latin typeface="Calibri"/>
                          <a:ea typeface="Calibri"/>
                          <a:cs typeface="Arial"/>
                        </a:rPr>
                        <a:t>OB ( 2)</a:t>
                      </a:r>
                      <a:endParaRPr lang="en-US" sz="1600" b="1" dirty="0">
                        <a:latin typeface="Calibri"/>
                        <a:ea typeface="Calibri"/>
                        <a:cs typeface="Arial"/>
                      </a:endParaRPr>
                    </a:p>
                  </a:txBody>
                  <a:tcPr marL="68578" marR="68578" marT="0" marB="0"/>
                </a:tc>
                <a:tc>
                  <a:txBody>
                    <a:bodyPr/>
                    <a:lstStyle/>
                    <a:p>
                      <a:pPr algn="l" rtl="0">
                        <a:lnSpc>
                          <a:spcPct val="115000"/>
                        </a:lnSpc>
                        <a:spcAft>
                          <a:spcPts val="0"/>
                        </a:spcAft>
                      </a:pPr>
                      <a:r>
                        <a:rPr lang="en-US" sz="1600" b="1" dirty="0" smtClean="0">
                          <a:latin typeface="Calibri"/>
                          <a:ea typeface="Calibri"/>
                          <a:cs typeface="Arial"/>
                        </a:rPr>
                        <a:t>6-17</a:t>
                      </a:r>
                      <a:endParaRPr lang="en-US" sz="1600" b="1" dirty="0">
                        <a:latin typeface="Calibri"/>
                        <a:ea typeface="Calibri"/>
                        <a:cs typeface="Arial"/>
                      </a:endParaRPr>
                    </a:p>
                  </a:txBody>
                  <a:tcPr marL="68578" marR="68578" marT="0" marB="0"/>
                </a:tc>
                <a:tc>
                  <a:txBody>
                    <a:bodyPr/>
                    <a:lstStyle/>
                    <a:p>
                      <a:pPr algn="l" rtl="0">
                        <a:lnSpc>
                          <a:spcPct val="115000"/>
                        </a:lnSpc>
                        <a:spcAft>
                          <a:spcPts val="0"/>
                        </a:spcAft>
                      </a:pPr>
                      <a:r>
                        <a:rPr lang="en-US" sz="1600" b="1" dirty="0" smtClean="0">
                          <a:latin typeface="Calibri"/>
                          <a:ea typeface="Calibri"/>
                          <a:cs typeface="Arial"/>
                        </a:rPr>
                        <a:t>5/9</a:t>
                      </a:r>
                      <a:endParaRPr lang="en-US" sz="1600" b="1" dirty="0">
                        <a:latin typeface="Calibri"/>
                        <a:ea typeface="Calibri"/>
                        <a:cs typeface="Arial"/>
                      </a:endParaRPr>
                    </a:p>
                  </a:txBody>
                  <a:tcPr marL="68578" marR="68578" marT="0" marB="0"/>
                </a:tc>
                <a:tc>
                  <a:txBody>
                    <a:bodyPr/>
                    <a:lstStyle/>
                    <a:p>
                      <a:pPr algn="l" rtl="0">
                        <a:lnSpc>
                          <a:spcPct val="115000"/>
                        </a:lnSpc>
                        <a:spcAft>
                          <a:spcPts val="0"/>
                        </a:spcAft>
                      </a:pPr>
                      <a:r>
                        <a:rPr lang="en-US" sz="1600" b="1" dirty="0" smtClean="0">
                          <a:latin typeface="Calibri"/>
                          <a:ea typeface="Calibri"/>
                          <a:cs typeface="Arial"/>
                        </a:rPr>
                        <a:t>14</a:t>
                      </a:r>
                      <a:endParaRPr lang="en-US" sz="1600" b="1" dirty="0">
                        <a:latin typeface="Calibri"/>
                        <a:ea typeface="Calibri"/>
                        <a:cs typeface="Arial"/>
                      </a:endParaRPr>
                    </a:p>
                  </a:txBody>
                  <a:tcPr marL="68578" marR="68578" marT="0" marB="0"/>
                </a:tc>
                <a:tc>
                  <a:txBody>
                    <a:bodyPr/>
                    <a:lstStyle/>
                    <a:p>
                      <a:pPr algn="l" rtl="0">
                        <a:lnSpc>
                          <a:spcPct val="115000"/>
                        </a:lnSpc>
                        <a:spcAft>
                          <a:spcPts val="0"/>
                        </a:spcAft>
                      </a:pPr>
                      <a:r>
                        <a:rPr lang="en-US" sz="1600" b="1" dirty="0">
                          <a:latin typeface="Calibri"/>
                          <a:ea typeface="Calibri"/>
                          <a:cs typeface="Arial"/>
                        </a:rPr>
                        <a:t>Arabs</a:t>
                      </a:r>
                    </a:p>
                  </a:txBody>
                  <a:tcPr marL="68578" marR="68578" marT="0" marB="0"/>
                </a:tc>
                <a:extLst>
                  <a:ext uri="{0D108BD9-81ED-4DB2-BD59-A6C34878D82A}">
                    <a16:rowId xmlns:a16="http://schemas.microsoft.com/office/drawing/2014/main" val="10001"/>
                  </a:ext>
                </a:extLst>
              </a:tr>
              <a:tr h="1121587">
                <a:tc>
                  <a:txBody>
                    <a:bodyPr/>
                    <a:lstStyle/>
                    <a:p>
                      <a:pPr algn="l" rtl="0">
                        <a:lnSpc>
                          <a:spcPct val="115000"/>
                        </a:lnSpc>
                        <a:spcAft>
                          <a:spcPts val="0"/>
                        </a:spcAft>
                      </a:pPr>
                      <a:r>
                        <a:rPr lang="en-US" sz="1600" b="1" dirty="0" smtClean="0">
                          <a:latin typeface="+mn-lt"/>
                          <a:ea typeface="Calibri"/>
                          <a:cs typeface="Arial"/>
                        </a:rPr>
                        <a:t>DM1  (2)</a:t>
                      </a:r>
                    </a:p>
                    <a:p>
                      <a:pPr algn="l" rtl="0">
                        <a:lnSpc>
                          <a:spcPct val="115000"/>
                        </a:lnSpc>
                        <a:spcAft>
                          <a:spcPts val="0"/>
                        </a:spcAft>
                      </a:pPr>
                      <a:r>
                        <a:rPr lang="en-US" sz="1600" b="1" dirty="0" smtClean="0">
                          <a:latin typeface="+mn-lt"/>
                          <a:ea typeface="Calibri"/>
                          <a:cs typeface="Arial"/>
                        </a:rPr>
                        <a:t>DM2/pred.  (3)</a:t>
                      </a:r>
                    </a:p>
                    <a:p>
                      <a:pPr algn="l" rtl="0">
                        <a:lnSpc>
                          <a:spcPct val="115000"/>
                        </a:lnSpc>
                        <a:spcAft>
                          <a:spcPts val="0"/>
                        </a:spcAft>
                      </a:pPr>
                      <a:r>
                        <a:rPr lang="en-US" sz="1600" b="1" dirty="0" smtClean="0">
                          <a:latin typeface="+mn-lt"/>
                          <a:ea typeface="Calibri"/>
                          <a:cs typeface="Arial"/>
                        </a:rPr>
                        <a:t>Met.  (5)</a:t>
                      </a:r>
                    </a:p>
                    <a:p>
                      <a:pPr algn="l" rtl="0">
                        <a:lnSpc>
                          <a:spcPct val="115000"/>
                        </a:lnSpc>
                        <a:spcAft>
                          <a:spcPts val="0"/>
                        </a:spcAft>
                      </a:pPr>
                      <a:r>
                        <a:rPr lang="en-US" sz="1600" b="1" dirty="0" smtClean="0">
                          <a:latin typeface="+mn-lt"/>
                          <a:ea typeface="Calibri"/>
                          <a:cs typeface="Arial"/>
                        </a:rPr>
                        <a:t>OB  (2)</a:t>
                      </a:r>
                    </a:p>
                  </a:txBody>
                  <a:tcPr marL="68578" marR="68578" marT="0" marB="0"/>
                </a:tc>
                <a:tc>
                  <a:txBody>
                    <a:bodyPr/>
                    <a:lstStyle/>
                    <a:p>
                      <a:pPr algn="l" rtl="0">
                        <a:lnSpc>
                          <a:spcPct val="115000"/>
                        </a:lnSpc>
                        <a:spcAft>
                          <a:spcPts val="0"/>
                        </a:spcAft>
                      </a:pPr>
                      <a:r>
                        <a:rPr lang="en-US" sz="1600" b="1" dirty="0" smtClean="0">
                          <a:latin typeface="Calibri"/>
                          <a:ea typeface="Calibri"/>
                          <a:cs typeface="Arial"/>
                        </a:rPr>
                        <a:t>9-14</a:t>
                      </a:r>
                      <a:endParaRPr lang="en-US" sz="1600" b="1" dirty="0">
                        <a:latin typeface="Calibri"/>
                        <a:ea typeface="Calibri"/>
                        <a:cs typeface="Arial"/>
                      </a:endParaRPr>
                    </a:p>
                  </a:txBody>
                  <a:tcPr marL="68578" marR="68578" marT="0" marB="0"/>
                </a:tc>
                <a:tc>
                  <a:txBody>
                    <a:bodyPr/>
                    <a:lstStyle/>
                    <a:p>
                      <a:pPr algn="l" rtl="0">
                        <a:lnSpc>
                          <a:spcPct val="115000"/>
                        </a:lnSpc>
                        <a:spcAft>
                          <a:spcPts val="0"/>
                        </a:spcAft>
                      </a:pPr>
                      <a:r>
                        <a:rPr lang="en-US" sz="1600" b="1" dirty="0" smtClean="0">
                          <a:latin typeface="Calibri"/>
                          <a:ea typeface="Calibri"/>
                          <a:cs typeface="Arial"/>
                        </a:rPr>
                        <a:t>7/4</a:t>
                      </a:r>
                      <a:endParaRPr lang="en-US" sz="1600" b="1" dirty="0">
                        <a:latin typeface="Calibri"/>
                        <a:ea typeface="Calibri"/>
                        <a:cs typeface="Arial"/>
                      </a:endParaRPr>
                    </a:p>
                  </a:txBody>
                  <a:tcPr marL="68578" marR="68578" marT="0" marB="0"/>
                </a:tc>
                <a:tc>
                  <a:txBody>
                    <a:bodyPr/>
                    <a:lstStyle/>
                    <a:p>
                      <a:pPr algn="l" rtl="0">
                        <a:lnSpc>
                          <a:spcPct val="115000"/>
                        </a:lnSpc>
                        <a:spcAft>
                          <a:spcPts val="0"/>
                        </a:spcAft>
                      </a:pPr>
                      <a:r>
                        <a:rPr lang="en-US" sz="1600" b="1" dirty="0" smtClean="0">
                          <a:latin typeface="Calibri"/>
                          <a:ea typeface="Calibri"/>
                          <a:cs typeface="Arial"/>
                        </a:rPr>
                        <a:t>12</a:t>
                      </a:r>
                      <a:endParaRPr lang="en-US" sz="1600" b="1" dirty="0">
                        <a:latin typeface="Calibri"/>
                        <a:ea typeface="Calibri"/>
                        <a:cs typeface="Arial"/>
                      </a:endParaRPr>
                    </a:p>
                  </a:txBody>
                  <a:tcPr marL="68578" marR="68578" marT="0" marB="0"/>
                </a:tc>
                <a:tc>
                  <a:txBody>
                    <a:bodyPr/>
                    <a:lstStyle/>
                    <a:p>
                      <a:pPr algn="l" rtl="0">
                        <a:lnSpc>
                          <a:spcPct val="115000"/>
                        </a:lnSpc>
                        <a:spcAft>
                          <a:spcPts val="0"/>
                        </a:spcAft>
                      </a:pPr>
                      <a:r>
                        <a:rPr lang="en-US" sz="1600" b="1" dirty="0">
                          <a:latin typeface="Calibri"/>
                          <a:ea typeface="Calibri"/>
                          <a:cs typeface="Arial"/>
                        </a:rPr>
                        <a:t>Non </a:t>
                      </a:r>
                      <a:r>
                        <a:rPr lang="en-US" sz="1600" b="1" dirty="0" smtClean="0">
                          <a:latin typeface="Calibri"/>
                          <a:ea typeface="Calibri"/>
                          <a:cs typeface="Arial"/>
                        </a:rPr>
                        <a:t>-Ashkenazi </a:t>
                      </a:r>
                      <a:r>
                        <a:rPr lang="en-US" sz="1600" b="1" dirty="0">
                          <a:latin typeface="Calibri"/>
                          <a:ea typeface="Calibri"/>
                          <a:cs typeface="Arial"/>
                        </a:rPr>
                        <a:t>Jews</a:t>
                      </a:r>
                    </a:p>
                  </a:txBody>
                  <a:tcPr marL="68578" marR="68578" marT="0" marB="0"/>
                </a:tc>
                <a:extLst>
                  <a:ext uri="{0D108BD9-81ED-4DB2-BD59-A6C34878D82A}">
                    <a16:rowId xmlns:a16="http://schemas.microsoft.com/office/drawing/2014/main" val="10002"/>
                  </a:ext>
                </a:extLst>
              </a:tr>
              <a:tr h="1121587">
                <a:tc>
                  <a:txBody>
                    <a:bodyPr/>
                    <a:lstStyle/>
                    <a:p>
                      <a:pPr algn="l" rtl="0">
                        <a:lnSpc>
                          <a:spcPct val="115000"/>
                        </a:lnSpc>
                        <a:spcAft>
                          <a:spcPts val="0"/>
                        </a:spcAft>
                      </a:pPr>
                      <a:r>
                        <a:rPr lang="en-US" sz="1600" b="1" dirty="0" smtClean="0">
                          <a:latin typeface="+mn-lt"/>
                          <a:ea typeface="Calibri"/>
                          <a:cs typeface="Arial"/>
                        </a:rPr>
                        <a:t>DM1  (14)</a:t>
                      </a:r>
                    </a:p>
                    <a:p>
                      <a:pPr algn="l" rtl="0">
                        <a:lnSpc>
                          <a:spcPct val="115000"/>
                        </a:lnSpc>
                        <a:spcAft>
                          <a:spcPts val="0"/>
                        </a:spcAft>
                      </a:pPr>
                      <a:r>
                        <a:rPr lang="en-US" sz="1600" b="1" dirty="0" smtClean="0">
                          <a:latin typeface="+mn-lt"/>
                          <a:ea typeface="Calibri"/>
                          <a:cs typeface="Arial"/>
                        </a:rPr>
                        <a:t>DM2/pred.  (2)</a:t>
                      </a:r>
                    </a:p>
                    <a:p>
                      <a:pPr algn="l" rtl="0">
                        <a:lnSpc>
                          <a:spcPct val="115000"/>
                        </a:lnSpc>
                        <a:spcAft>
                          <a:spcPts val="0"/>
                        </a:spcAft>
                      </a:pPr>
                      <a:r>
                        <a:rPr lang="en-US" sz="1600" b="1" dirty="0" smtClean="0">
                          <a:latin typeface="+mn-lt"/>
                          <a:ea typeface="Calibri"/>
                          <a:cs typeface="Arial"/>
                        </a:rPr>
                        <a:t>Met.  (2)</a:t>
                      </a:r>
                    </a:p>
                    <a:p>
                      <a:pPr algn="l" rtl="0">
                        <a:lnSpc>
                          <a:spcPct val="115000"/>
                        </a:lnSpc>
                        <a:spcAft>
                          <a:spcPts val="0"/>
                        </a:spcAft>
                      </a:pPr>
                      <a:r>
                        <a:rPr lang="en-US" sz="1600" b="1" dirty="0" smtClean="0">
                          <a:latin typeface="+mn-lt"/>
                          <a:ea typeface="Calibri"/>
                          <a:cs typeface="Arial"/>
                        </a:rPr>
                        <a:t>OB  (5)</a:t>
                      </a:r>
                    </a:p>
                  </a:txBody>
                  <a:tcPr marL="68578" marR="68578" marT="0" marB="0"/>
                </a:tc>
                <a:tc>
                  <a:txBody>
                    <a:bodyPr/>
                    <a:lstStyle/>
                    <a:p>
                      <a:pPr algn="l" rtl="0">
                        <a:lnSpc>
                          <a:spcPct val="115000"/>
                        </a:lnSpc>
                        <a:spcAft>
                          <a:spcPts val="0"/>
                        </a:spcAft>
                      </a:pPr>
                      <a:r>
                        <a:rPr lang="en-US" sz="1600" b="1" dirty="0" smtClean="0">
                          <a:latin typeface="Calibri"/>
                          <a:ea typeface="Calibri"/>
                          <a:cs typeface="Arial"/>
                        </a:rPr>
                        <a:t>3-29</a:t>
                      </a:r>
                      <a:endParaRPr lang="en-US" sz="1600" b="1" dirty="0">
                        <a:latin typeface="Calibri"/>
                        <a:ea typeface="Calibri"/>
                        <a:cs typeface="Arial"/>
                      </a:endParaRPr>
                    </a:p>
                  </a:txBody>
                  <a:tcPr marL="68578" marR="68578" marT="0" marB="0"/>
                </a:tc>
                <a:tc>
                  <a:txBody>
                    <a:bodyPr/>
                    <a:lstStyle/>
                    <a:p>
                      <a:pPr algn="l" rtl="0">
                        <a:lnSpc>
                          <a:spcPct val="115000"/>
                        </a:lnSpc>
                        <a:spcAft>
                          <a:spcPts val="0"/>
                        </a:spcAft>
                      </a:pPr>
                      <a:r>
                        <a:rPr lang="en-US" sz="1600" b="1" dirty="0" smtClean="0">
                          <a:latin typeface="Calibri"/>
                          <a:ea typeface="Calibri"/>
                          <a:cs typeface="Arial"/>
                        </a:rPr>
                        <a:t>12/9</a:t>
                      </a:r>
                      <a:endParaRPr lang="en-US" sz="1600" b="1" dirty="0">
                        <a:latin typeface="Calibri"/>
                        <a:ea typeface="Calibri"/>
                        <a:cs typeface="Arial"/>
                      </a:endParaRPr>
                    </a:p>
                  </a:txBody>
                  <a:tcPr marL="68578" marR="68578" marT="0" marB="0"/>
                </a:tc>
                <a:tc>
                  <a:txBody>
                    <a:bodyPr/>
                    <a:lstStyle/>
                    <a:p>
                      <a:pPr algn="l" rtl="0">
                        <a:lnSpc>
                          <a:spcPct val="115000"/>
                        </a:lnSpc>
                        <a:spcAft>
                          <a:spcPts val="0"/>
                        </a:spcAft>
                      </a:pPr>
                      <a:r>
                        <a:rPr lang="en-US" sz="1600" b="1" dirty="0" smtClean="0">
                          <a:latin typeface="Calibri"/>
                          <a:ea typeface="Calibri"/>
                          <a:cs typeface="Arial"/>
                        </a:rPr>
                        <a:t>22</a:t>
                      </a:r>
                      <a:endParaRPr lang="en-US" sz="1600" b="1" dirty="0">
                        <a:latin typeface="Calibri"/>
                        <a:ea typeface="Calibri"/>
                        <a:cs typeface="Arial"/>
                      </a:endParaRPr>
                    </a:p>
                  </a:txBody>
                  <a:tcPr marL="68578" marR="68578" marT="0" marB="0"/>
                </a:tc>
                <a:tc>
                  <a:txBody>
                    <a:bodyPr/>
                    <a:lstStyle/>
                    <a:p>
                      <a:pPr algn="l" rtl="0">
                        <a:lnSpc>
                          <a:spcPct val="115000"/>
                        </a:lnSpc>
                        <a:spcAft>
                          <a:spcPts val="0"/>
                        </a:spcAft>
                      </a:pPr>
                      <a:r>
                        <a:rPr lang="en-US" sz="1600" b="1" dirty="0">
                          <a:latin typeface="Calibri"/>
                          <a:ea typeface="Calibri"/>
                          <a:cs typeface="Arial"/>
                        </a:rPr>
                        <a:t>Ashkenazi Jews</a:t>
                      </a:r>
                    </a:p>
                  </a:txBody>
                  <a:tcPr marL="68578" marR="68578" marT="0" marB="0"/>
                </a:tc>
                <a:extLst>
                  <a:ext uri="{0D108BD9-81ED-4DB2-BD59-A6C34878D82A}">
                    <a16:rowId xmlns:a16="http://schemas.microsoft.com/office/drawing/2014/main" val="10003"/>
                  </a:ext>
                </a:extLst>
              </a:tr>
              <a:tr h="1066727">
                <a:tc>
                  <a:txBody>
                    <a:bodyPr/>
                    <a:lstStyle/>
                    <a:p>
                      <a:pPr algn="l" rtl="0"/>
                      <a:r>
                        <a:rPr lang="en-US" sz="1600" b="1" dirty="0" smtClean="0"/>
                        <a:t>DM1  (2)</a:t>
                      </a:r>
                    </a:p>
                    <a:p>
                      <a:pPr algn="l" rtl="0"/>
                      <a:r>
                        <a:rPr lang="en-US" sz="1600" b="1" dirty="0" smtClean="0"/>
                        <a:t>OB  (1)</a:t>
                      </a:r>
                    </a:p>
                    <a:p>
                      <a:pPr algn="l" rtl="0"/>
                      <a:endParaRPr lang="en-US" sz="1600" b="1" dirty="0" smtClean="0"/>
                    </a:p>
                    <a:p>
                      <a:pPr algn="l" rtl="0"/>
                      <a:endParaRPr lang="he-IL" sz="1600" b="1" dirty="0"/>
                    </a:p>
                  </a:txBody>
                  <a:tcPr marL="91437" marR="91437" marT="45717" marB="45717"/>
                </a:tc>
                <a:tc>
                  <a:txBody>
                    <a:bodyPr/>
                    <a:lstStyle/>
                    <a:p>
                      <a:pPr algn="l" rtl="0"/>
                      <a:r>
                        <a:rPr lang="en-US" sz="1800" b="1" dirty="0" smtClean="0"/>
                        <a:t>11-16</a:t>
                      </a:r>
                      <a:endParaRPr lang="he-IL" sz="1800" b="1" dirty="0"/>
                    </a:p>
                  </a:txBody>
                  <a:tcPr marL="91437" marR="91437" marT="45717" marB="45717"/>
                </a:tc>
                <a:tc>
                  <a:txBody>
                    <a:bodyPr/>
                    <a:lstStyle/>
                    <a:p>
                      <a:pPr algn="l" rtl="0"/>
                      <a:r>
                        <a:rPr lang="en-US" sz="1800" b="1" dirty="0" smtClean="0"/>
                        <a:t>1/2</a:t>
                      </a:r>
                      <a:endParaRPr lang="he-IL" sz="1800" b="1" dirty="0"/>
                    </a:p>
                  </a:txBody>
                  <a:tcPr marL="91437" marR="91437" marT="45717" marB="45717"/>
                </a:tc>
                <a:tc>
                  <a:txBody>
                    <a:bodyPr/>
                    <a:lstStyle/>
                    <a:p>
                      <a:pPr algn="l" rtl="0"/>
                      <a:r>
                        <a:rPr lang="en-US" sz="1800" b="1" dirty="0" smtClean="0"/>
                        <a:t>3</a:t>
                      </a:r>
                      <a:endParaRPr lang="he-IL" sz="1800" b="1" dirty="0"/>
                    </a:p>
                  </a:txBody>
                  <a:tcPr marL="91437" marR="91437" marT="45717" marB="45717"/>
                </a:tc>
                <a:tc>
                  <a:txBody>
                    <a:bodyPr/>
                    <a:lstStyle/>
                    <a:p>
                      <a:pPr algn="l" rtl="0"/>
                      <a:r>
                        <a:rPr lang="en-US" sz="1800" b="1" dirty="0" smtClean="0"/>
                        <a:t>Mixed </a:t>
                      </a:r>
                    </a:p>
                    <a:p>
                      <a:pPr algn="l" rtl="0"/>
                      <a:r>
                        <a:rPr lang="en-US" sz="1800" b="1" dirty="0" smtClean="0"/>
                        <a:t>Ash/non-</a:t>
                      </a:r>
                      <a:r>
                        <a:rPr lang="en-US" sz="1800" b="1" baseline="0" dirty="0" smtClean="0"/>
                        <a:t>Ash</a:t>
                      </a:r>
                      <a:endParaRPr lang="he-IL" sz="1800" b="1" dirty="0"/>
                    </a:p>
                  </a:txBody>
                  <a:tcPr marL="91437" marR="91437" marT="45717" marB="45717"/>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64548518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68313" y="188913"/>
            <a:ext cx="8280400" cy="750887"/>
          </a:xfrm>
          <a:solidFill>
            <a:srgbClr val="FFFF00"/>
          </a:solidFill>
        </p:spPr>
        <p:txBody>
          <a:bodyPr/>
          <a:lstStyle/>
          <a:p>
            <a:r>
              <a:rPr lang="en-US" altLang="he-IL" sz="3200" b="1" dirty="0" smtClean="0"/>
              <a:t>Medical History Of Adult I˚ Family Relatives</a:t>
            </a:r>
            <a:endParaRPr lang="he-IL" altLang="he-IL" sz="3200" b="1" dirty="0" smtClean="0"/>
          </a:p>
        </p:txBody>
      </p:sp>
      <p:graphicFrame>
        <p:nvGraphicFramePr>
          <p:cNvPr id="4" name="Table 3"/>
          <p:cNvGraphicFramePr>
            <a:graphicFrameLocks noGrp="1"/>
          </p:cNvGraphicFramePr>
          <p:nvPr>
            <p:extLst>
              <p:ext uri="{D42A27DB-BD31-4B8C-83A1-F6EECF244321}">
                <p14:modId xmlns:p14="http://schemas.microsoft.com/office/powerpoint/2010/main" val="3433847125"/>
              </p:ext>
            </p:extLst>
          </p:nvPr>
        </p:nvGraphicFramePr>
        <p:xfrm>
          <a:off x="539750" y="1125538"/>
          <a:ext cx="8280400" cy="5543552"/>
        </p:xfrm>
        <a:graphic>
          <a:graphicData uri="http://schemas.openxmlformats.org/drawingml/2006/table">
            <a:tbl>
              <a:tblPr rtl="1"/>
              <a:tblGrid>
                <a:gridCol w="2276475">
                  <a:extLst>
                    <a:ext uri="{9D8B030D-6E8A-4147-A177-3AD203B41FA5}">
                      <a16:colId xmlns:a16="http://schemas.microsoft.com/office/drawing/2014/main" val="20000"/>
                    </a:ext>
                  </a:extLst>
                </a:gridCol>
                <a:gridCol w="1133475">
                  <a:extLst>
                    <a:ext uri="{9D8B030D-6E8A-4147-A177-3AD203B41FA5}">
                      <a16:colId xmlns:a16="http://schemas.microsoft.com/office/drawing/2014/main" val="20001"/>
                    </a:ext>
                  </a:extLst>
                </a:gridCol>
                <a:gridCol w="1431925">
                  <a:extLst>
                    <a:ext uri="{9D8B030D-6E8A-4147-A177-3AD203B41FA5}">
                      <a16:colId xmlns:a16="http://schemas.microsoft.com/office/drawing/2014/main" val="20002"/>
                    </a:ext>
                  </a:extLst>
                </a:gridCol>
                <a:gridCol w="990301">
                  <a:extLst>
                    <a:ext uri="{9D8B030D-6E8A-4147-A177-3AD203B41FA5}">
                      <a16:colId xmlns:a16="http://schemas.microsoft.com/office/drawing/2014/main" val="20003"/>
                    </a:ext>
                  </a:extLst>
                </a:gridCol>
                <a:gridCol w="1068686">
                  <a:extLst>
                    <a:ext uri="{9D8B030D-6E8A-4147-A177-3AD203B41FA5}">
                      <a16:colId xmlns:a16="http://schemas.microsoft.com/office/drawing/2014/main" val="20004"/>
                    </a:ext>
                  </a:extLst>
                </a:gridCol>
                <a:gridCol w="1379538">
                  <a:extLst>
                    <a:ext uri="{9D8B030D-6E8A-4147-A177-3AD203B41FA5}">
                      <a16:colId xmlns:a16="http://schemas.microsoft.com/office/drawing/2014/main" val="20005"/>
                    </a:ext>
                  </a:extLst>
                </a:gridCol>
              </a:tblGrid>
              <a:tr h="13858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FF"/>
                          </a:solidFill>
                          <a:effectLst/>
                          <a:latin typeface="Calibri" pitchFamily="34" charset="0"/>
                          <a:cs typeface="Arial" pitchFamily="34" charset="0"/>
                        </a:rPr>
                        <a:t>Early familial  CVD Morbidity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FF"/>
                          </a:solidFill>
                          <a:effectLst/>
                          <a:latin typeface="Calibri" pitchFamily="34" charset="0"/>
                          <a:cs typeface="Arial" pitchFamily="34" charset="0"/>
                        </a:rPr>
                        <a:t>mortality</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600" b="1" i="0" u="none" strike="noStrike" cap="none" normalizeH="0" baseline="0" dirty="0" smtClean="0">
                        <a:ln>
                          <a:noFill/>
                        </a:ln>
                        <a:solidFill>
                          <a:srgbClr val="FFFFFF"/>
                        </a:solidFill>
                        <a:effectLst/>
                        <a:latin typeface="Calibri" pitchFamily="34" charset="0"/>
                        <a:cs typeface="Arial"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FF"/>
                          </a:solidFill>
                          <a:effectLst/>
                          <a:latin typeface="Calibri" pitchFamily="34" charset="0"/>
                          <a:cs typeface="Arial" pitchFamily="34" charset="0"/>
                        </a:rPr>
                        <a:t>Metabolic</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FF"/>
                          </a:solidFill>
                          <a:effectLst/>
                          <a:latin typeface="Calibri" pitchFamily="34" charset="0"/>
                          <a:cs typeface="Arial" pitchFamily="34" charset="0"/>
                        </a:rPr>
                        <a:t>Syndrome</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600" b="1" i="0" u="none" strike="noStrike" cap="none" normalizeH="0" baseline="0" dirty="0" smtClean="0">
                        <a:ln>
                          <a:noFill/>
                        </a:ln>
                        <a:solidFill>
                          <a:srgbClr val="FFFFFF"/>
                        </a:solidFill>
                        <a:effectLst/>
                        <a:latin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FF"/>
                          </a:solidFill>
                          <a:effectLst/>
                          <a:latin typeface="Calibri" pitchFamily="34" charset="0"/>
                          <a:cs typeface="Arial" pitchFamily="34" charset="0"/>
                        </a:rPr>
                        <a:t>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15000"/>
                        </a:lnSpc>
                        <a:spcBef>
                          <a:spcPct val="0"/>
                        </a:spcBef>
                        <a:spcAft>
                          <a:spcPts val="1000"/>
                        </a:spcAft>
                        <a:buClrTx/>
                        <a:buSzTx/>
                        <a:buFontTx/>
                        <a:buNone/>
                        <a:tabLst/>
                      </a:pPr>
                      <a:r>
                        <a:rPr kumimoji="0" lang="en-US" sz="1600" b="1" i="0" u="none" strike="noStrike" cap="none" normalizeH="0" baseline="0" dirty="0" smtClean="0">
                          <a:ln>
                            <a:noFill/>
                          </a:ln>
                          <a:solidFill>
                            <a:srgbClr val="FFFFFF"/>
                          </a:solidFill>
                          <a:effectLst/>
                          <a:latin typeface="Calibri" pitchFamily="34" charset="0"/>
                          <a:cs typeface="Arial" pitchFamily="34" charset="0"/>
                        </a:rPr>
                        <a:t>Hypoglycemia</a:t>
                      </a:r>
                    </a:p>
                    <a:p>
                      <a:pPr marL="0" marR="0" lvl="0" indent="0" algn="l" defTabSz="914400" rtl="0" eaLnBrk="1" fontAlgn="base" latinLnBrk="0" hangingPunct="1">
                        <a:lnSpc>
                          <a:spcPct val="115000"/>
                        </a:lnSpc>
                        <a:spcBef>
                          <a:spcPct val="0"/>
                        </a:spcBef>
                        <a:spcAft>
                          <a:spcPts val="1000"/>
                        </a:spcAft>
                        <a:buClrTx/>
                        <a:buSzTx/>
                        <a:buFontTx/>
                        <a:buNone/>
                        <a:tabLst/>
                      </a:pPr>
                      <a:endParaRPr kumimoji="0" lang="en-US" sz="1600" b="1" i="0" u="none" strike="noStrike" cap="none" normalizeH="0" baseline="0" dirty="0" smtClean="0">
                        <a:ln>
                          <a:noFill/>
                        </a:ln>
                        <a:solidFill>
                          <a:srgbClr val="FFFFFF"/>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15000"/>
                        </a:lnSpc>
                        <a:spcBef>
                          <a:spcPct val="0"/>
                        </a:spcBef>
                        <a:spcAft>
                          <a:spcPts val="1000"/>
                        </a:spcAft>
                        <a:buClrTx/>
                        <a:buSzTx/>
                        <a:buFontTx/>
                        <a:buNone/>
                        <a:tabLst/>
                      </a:pPr>
                      <a:r>
                        <a:rPr kumimoji="0" lang="en-US" sz="1600" b="1" i="0" u="none" strike="noStrike" cap="none" normalizeH="0" baseline="0" dirty="0" smtClean="0">
                          <a:ln>
                            <a:noFill/>
                          </a:ln>
                          <a:solidFill>
                            <a:srgbClr val="FFFFFF"/>
                          </a:solidFill>
                          <a:effectLst/>
                          <a:latin typeface="Calibri" pitchFamily="34" charset="0"/>
                          <a:cs typeface="Arial" pitchFamily="34" charset="0"/>
                        </a:rPr>
                        <a:t>T2DM</a:t>
                      </a:r>
                    </a:p>
                    <a:p>
                      <a:pPr marL="0" marR="0" lvl="0" indent="0" algn="l" defTabSz="914400" rtl="0" eaLnBrk="1" fontAlgn="base" latinLnBrk="0" hangingPunct="1">
                        <a:lnSpc>
                          <a:spcPct val="115000"/>
                        </a:lnSpc>
                        <a:spcBef>
                          <a:spcPct val="0"/>
                        </a:spcBef>
                        <a:spcAft>
                          <a:spcPts val="1000"/>
                        </a:spcAft>
                        <a:buClrTx/>
                        <a:buSzTx/>
                        <a:buFontTx/>
                        <a:buNone/>
                        <a:tabLst/>
                      </a:pPr>
                      <a:endParaRPr kumimoji="0" lang="en-US" sz="1600" b="1" i="0" u="none" strike="noStrike" cap="none" normalizeH="0" baseline="0" dirty="0" smtClean="0">
                        <a:ln>
                          <a:noFill/>
                        </a:ln>
                        <a:solidFill>
                          <a:srgbClr val="FFFFFF"/>
                        </a:solidFill>
                        <a:effectLst/>
                        <a:latin typeface="Calibri" pitchFamily="34" charset="0"/>
                        <a:cs typeface="Arial" pitchFamily="34" charset="0"/>
                      </a:endParaRPr>
                    </a:p>
                    <a:p>
                      <a:pPr marL="0" marR="0" lvl="0" indent="0" algn="l" defTabSz="914400" rtl="0" eaLnBrk="1" fontAlgn="base" latinLnBrk="0" hangingPunct="1">
                        <a:lnSpc>
                          <a:spcPct val="115000"/>
                        </a:lnSpc>
                        <a:spcBef>
                          <a:spcPct val="0"/>
                        </a:spcBef>
                        <a:spcAft>
                          <a:spcPts val="1000"/>
                        </a:spcAft>
                        <a:buClrTx/>
                        <a:buSzTx/>
                        <a:buFontTx/>
                        <a:buNone/>
                        <a:tabLst/>
                      </a:pPr>
                      <a:r>
                        <a:rPr kumimoji="0" lang="en-US" sz="1600" b="1" i="0" u="none" strike="noStrike" cap="none" normalizeH="0" baseline="0" dirty="0" smtClean="0">
                          <a:ln>
                            <a:noFill/>
                          </a:ln>
                          <a:solidFill>
                            <a:srgbClr val="FFFFFF"/>
                          </a:solidFill>
                          <a:effectLst/>
                          <a:latin typeface="Calibri" pitchFamily="34" charset="0"/>
                          <a:cs typeface="Arial" pitchFamily="34" charset="0"/>
                        </a:rPr>
                        <a:t>  </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FF"/>
                          </a:solidFill>
                          <a:effectLst/>
                          <a:latin typeface="Calibri" pitchFamily="34" charset="0"/>
                          <a:cs typeface="Arial" pitchFamily="34" charset="0"/>
                        </a:rPr>
                        <a:t>IFG/IGT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600" b="1" i="0" u="none" strike="noStrike" cap="none" normalizeH="0" baseline="0" dirty="0" smtClean="0">
                        <a:ln>
                          <a:noFill/>
                        </a:ln>
                        <a:solidFill>
                          <a:srgbClr val="FFFFFF"/>
                        </a:solidFill>
                        <a:effectLst/>
                        <a:latin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600" b="1" i="0" u="none" strike="noStrike" cap="none" normalizeH="0" baseline="0" dirty="0" smtClean="0">
                        <a:ln>
                          <a:noFill/>
                        </a:ln>
                        <a:solidFill>
                          <a:srgbClr val="FFFFFF"/>
                        </a:solidFill>
                        <a:effectLst/>
                        <a:latin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FF"/>
                          </a:solidFill>
                          <a:effectLst/>
                          <a:latin typeface="Calibri" pitchFamily="34" charset="0"/>
                          <a:cs typeface="Arial" pitchFamily="34" charset="0"/>
                        </a:rPr>
                        <a:t> </a:t>
                      </a:r>
                      <a:endParaRPr kumimoji="0" lang="he-IL" sz="1600" b="1" i="0" u="none" strike="noStrike" cap="none" normalizeH="0" baseline="0" dirty="0" smtClean="0">
                        <a:ln>
                          <a:noFill/>
                        </a:ln>
                        <a:solidFill>
                          <a:srgbClr val="FFFFFF"/>
                        </a:solidFill>
                        <a:effectLst/>
                        <a:latin typeface="Calibri" pitchFamily="34" charset="0"/>
                        <a:cs typeface="Arial"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1" i="0" u="none" strike="noStrike" cap="none" normalizeH="0" baseline="0" smtClean="0">
                          <a:ln>
                            <a:noFill/>
                          </a:ln>
                          <a:solidFill>
                            <a:srgbClr val="FFFFFF"/>
                          </a:solidFill>
                          <a:effectLst/>
                          <a:latin typeface="Calibri" pitchFamily="34" charset="0"/>
                          <a:cs typeface="Arial" pitchFamily="34" charset="0"/>
                        </a:rPr>
                        <a:t>Subjects</a:t>
                      </a:r>
                    </a:p>
                    <a:p>
                      <a:pPr marL="0" marR="0" lvl="0" indent="0" algn="l" defTabSz="914400" rtl="0" eaLnBrk="1" fontAlgn="base" latinLnBrk="0" hangingPunct="1">
                        <a:lnSpc>
                          <a:spcPct val="115000"/>
                        </a:lnSpc>
                        <a:spcBef>
                          <a:spcPct val="0"/>
                        </a:spcBef>
                        <a:spcAft>
                          <a:spcPct val="0"/>
                        </a:spcAft>
                        <a:buClrTx/>
                        <a:buSzTx/>
                        <a:buFontTx/>
                        <a:buNone/>
                        <a:tabLst/>
                      </a:pPr>
                      <a:endParaRPr kumimoji="0" lang="en-US" sz="1600" b="1" i="0" u="none" strike="noStrike" cap="none" normalizeH="0" baseline="0" smtClean="0">
                        <a:ln>
                          <a:noFill/>
                        </a:ln>
                        <a:solidFill>
                          <a:srgbClr val="FFFFFF"/>
                        </a:solidFill>
                        <a:effectLst/>
                        <a:latin typeface="Calibri" pitchFamily="34" charset="0"/>
                        <a:cs typeface="Arial" pitchFamily="34" charset="0"/>
                      </a:endParaRPr>
                    </a:p>
                    <a:p>
                      <a:pPr marL="0" marR="0" lvl="0" indent="0" algn="l" defTabSz="914400" rtl="0" eaLnBrk="1" fontAlgn="base" latinLnBrk="0" hangingPunct="1">
                        <a:lnSpc>
                          <a:spcPct val="115000"/>
                        </a:lnSpc>
                        <a:spcBef>
                          <a:spcPct val="0"/>
                        </a:spcBef>
                        <a:spcAft>
                          <a:spcPct val="0"/>
                        </a:spcAft>
                        <a:buClrTx/>
                        <a:buSzTx/>
                        <a:buFontTx/>
                        <a:buNone/>
                        <a:tabLst/>
                      </a:pPr>
                      <a:endParaRPr kumimoji="0" lang="en-US" sz="1600" b="1" i="0" u="none" strike="noStrike" cap="none" normalizeH="0" baseline="0" smtClean="0">
                        <a:ln>
                          <a:noFill/>
                        </a:ln>
                        <a:solidFill>
                          <a:srgbClr val="FFFFFF"/>
                        </a:solidFill>
                        <a:effectLst/>
                        <a:latin typeface="Calibri" pitchFamily="34" charset="0"/>
                        <a:cs typeface="Arial" pitchFamily="34" charset="0"/>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1" i="0" u="none" strike="noStrike" cap="none" normalizeH="0" baseline="0" smtClean="0">
                          <a:ln>
                            <a:noFill/>
                          </a:ln>
                          <a:solidFill>
                            <a:srgbClr val="FFFFFF"/>
                          </a:solidFill>
                          <a:effectLst/>
                          <a:latin typeface="Calibri" pitchFamily="34" charset="0"/>
                          <a:cs typeface="Arial" pitchFamily="34" charset="0"/>
                        </a:rPr>
                        <a:t>(N-79)</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3858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000000"/>
                          </a:solidFill>
                          <a:effectLst/>
                          <a:latin typeface="Calibri" pitchFamily="34" charset="0"/>
                          <a:cs typeface="Arial" pitchFamily="34" charset="0"/>
                        </a:rPr>
                        <a:t>4 (15%)</a:t>
                      </a:r>
                      <a:endParaRPr kumimoji="0" lang="he-IL" sz="1600" b="1" i="0" u="none" strike="noStrike" cap="none" normalizeH="0" baseline="0" dirty="0" smtClean="0">
                        <a:ln>
                          <a:noFill/>
                        </a:ln>
                        <a:solidFill>
                          <a:srgbClr val="000000"/>
                        </a:solidFill>
                        <a:effectLst/>
                        <a:latin typeface="Calibri" pitchFamily="34" charset="0"/>
                        <a:cs typeface="Arial"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000000"/>
                          </a:solidFill>
                          <a:effectLst/>
                          <a:latin typeface="Calibri" pitchFamily="34" charset="0"/>
                          <a:cs typeface="Arial" pitchFamily="34" charset="0"/>
                        </a:rPr>
                        <a:t>8 (30%)</a:t>
                      </a:r>
                      <a:endParaRPr kumimoji="0" lang="he-IL" sz="1600" b="1" i="0" u="none" strike="noStrike" cap="none" normalizeH="0" baseline="0" dirty="0" smtClean="0">
                        <a:ln>
                          <a:noFill/>
                        </a:ln>
                        <a:solidFill>
                          <a:srgbClr val="000000"/>
                        </a:solidFill>
                        <a:effectLst/>
                        <a:latin typeface="Calibri" pitchFamily="34" charset="0"/>
                        <a:cs typeface="Arial"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000000"/>
                          </a:solidFill>
                          <a:effectLst/>
                          <a:latin typeface="Calibri" pitchFamily="34" charset="0"/>
                          <a:cs typeface="Arial" pitchFamily="34" charset="0"/>
                        </a:rPr>
                        <a:t>-</a:t>
                      </a:r>
                      <a:endParaRPr kumimoji="0" lang="he-IL" sz="1600" b="1" i="0" u="none" strike="noStrike" cap="none" normalizeH="0" baseline="0" smtClean="0">
                        <a:ln>
                          <a:noFill/>
                        </a:ln>
                        <a:solidFill>
                          <a:srgbClr val="000000"/>
                        </a:solidFill>
                        <a:effectLst/>
                        <a:latin typeface="Calibri" pitchFamily="34" charset="0"/>
                        <a:cs typeface="Arial"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000000"/>
                          </a:solidFill>
                          <a:effectLst/>
                          <a:latin typeface="Calibri" pitchFamily="34" charset="0"/>
                          <a:cs typeface="Arial" pitchFamily="34" charset="0"/>
                        </a:rPr>
                        <a:t>6(22%)</a:t>
                      </a:r>
                      <a:endParaRPr kumimoji="0" lang="he-IL" sz="1600" b="1" i="0" u="none" strike="noStrike" cap="none" normalizeH="0" baseline="0" dirty="0" smtClean="0">
                        <a:ln>
                          <a:noFill/>
                        </a:ln>
                        <a:solidFill>
                          <a:srgbClr val="000000"/>
                        </a:solidFill>
                        <a:effectLst/>
                        <a:latin typeface="Calibri" pitchFamily="34" charset="0"/>
                        <a:cs typeface="Arial"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000000"/>
                          </a:solidFill>
                          <a:effectLst/>
                          <a:latin typeface="Calibri" pitchFamily="34" charset="0"/>
                          <a:cs typeface="Arial" pitchFamily="34" charset="0"/>
                        </a:rPr>
                        <a:t>5 (19%)</a:t>
                      </a:r>
                      <a:endParaRPr kumimoji="0" lang="he-IL" sz="1600" b="1" i="0" u="none" strike="noStrike" cap="none" normalizeH="0" baseline="0" dirty="0" smtClean="0">
                        <a:ln>
                          <a:noFill/>
                        </a:ln>
                        <a:solidFill>
                          <a:srgbClr val="000000"/>
                        </a:solidFill>
                        <a:effectLst/>
                        <a:latin typeface="Calibri" pitchFamily="34" charset="0"/>
                        <a:cs typeface="Arial"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1" i="0" u="none" strike="noStrike" cap="none" normalizeH="0" baseline="0" dirty="0" smtClean="0">
                          <a:ln>
                            <a:noFill/>
                          </a:ln>
                          <a:solidFill>
                            <a:srgbClr val="000000"/>
                          </a:solidFill>
                          <a:effectLst/>
                          <a:latin typeface="Calibri" pitchFamily="34" charset="0"/>
                          <a:cs typeface="Arial" pitchFamily="34" charset="0"/>
                        </a:rPr>
                        <a:t>Arabs (27 )</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13858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000000"/>
                          </a:solidFill>
                          <a:effectLst/>
                          <a:latin typeface="Calibri" pitchFamily="34" charset="0"/>
                          <a:cs typeface="Arial" pitchFamily="34" charset="0"/>
                        </a:rPr>
                        <a:t>9  (45%)</a:t>
                      </a:r>
                      <a:endParaRPr kumimoji="0" lang="he-IL" sz="1600" b="1" i="0" u="none" strike="noStrike" cap="none" normalizeH="0" baseline="0" dirty="0" smtClean="0">
                        <a:ln>
                          <a:noFill/>
                        </a:ln>
                        <a:solidFill>
                          <a:srgbClr val="000000"/>
                        </a:solidFill>
                        <a:effectLst/>
                        <a:latin typeface="Calibri" pitchFamily="34" charset="0"/>
                        <a:cs typeface="Arial"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000000"/>
                          </a:solidFill>
                          <a:effectLst/>
                          <a:latin typeface="Calibri" pitchFamily="34" charset="0"/>
                          <a:cs typeface="Arial" pitchFamily="34" charset="0"/>
                        </a:rPr>
                        <a:t>17 (85%)</a:t>
                      </a:r>
                      <a:endParaRPr kumimoji="0" lang="he-IL" sz="1600" b="1" i="0" u="none" strike="noStrike" cap="none" normalizeH="0" baseline="0" dirty="0" smtClean="0">
                        <a:ln>
                          <a:noFill/>
                        </a:ln>
                        <a:solidFill>
                          <a:srgbClr val="000000"/>
                        </a:solidFill>
                        <a:effectLst/>
                        <a:latin typeface="Calibri" pitchFamily="34" charset="0"/>
                        <a:cs typeface="Arial"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000000"/>
                          </a:solidFill>
                          <a:effectLst/>
                          <a:latin typeface="Calibri" pitchFamily="34" charset="0"/>
                          <a:cs typeface="Arial" pitchFamily="34" charset="0"/>
                        </a:rPr>
                        <a:t>-</a:t>
                      </a:r>
                      <a:endParaRPr kumimoji="0" lang="he-IL" sz="1600" b="1" i="0" u="none" strike="noStrike" cap="none" normalizeH="0" baseline="0" smtClean="0">
                        <a:ln>
                          <a:noFill/>
                        </a:ln>
                        <a:solidFill>
                          <a:srgbClr val="000000"/>
                        </a:solidFill>
                        <a:effectLst/>
                        <a:latin typeface="Calibri" pitchFamily="34" charset="0"/>
                        <a:cs typeface="Arial"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000000"/>
                          </a:solidFill>
                          <a:effectLst/>
                          <a:latin typeface="Calibri" pitchFamily="34" charset="0"/>
                          <a:cs typeface="Arial" pitchFamily="34" charset="0"/>
                        </a:rPr>
                        <a:t>8 (40%)</a:t>
                      </a:r>
                      <a:endParaRPr kumimoji="0" lang="he-IL" sz="1600" b="1" i="0" u="none" strike="noStrike" cap="none" normalizeH="0" baseline="0" dirty="0" smtClean="0">
                        <a:ln>
                          <a:noFill/>
                        </a:ln>
                        <a:solidFill>
                          <a:srgbClr val="000000"/>
                        </a:solidFill>
                        <a:effectLst/>
                        <a:latin typeface="Calibri" pitchFamily="34" charset="0"/>
                        <a:cs typeface="Arial"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000000"/>
                          </a:solidFill>
                          <a:effectLst/>
                          <a:latin typeface="Calibri" pitchFamily="34" charset="0"/>
                          <a:cs typeface="Arial" pitchFamily="34" charset="0"/>
                        </a:rPr>
                        <a:t>1(5%)</a:t>
                      </a:r>
                      <a:endParaRPr kumimoji="0" lang="he-IL" sz="1600" b="1" i="0" u="none" strike="noStrike" cap="none" normalizeH="0" baseline="0" dirty="0" smtClean="0">
                        <a:ln>
                          <a:noFill/>
                        </a:ln>
                        <a:solidFill>
                          <a:srgbClr val="000000"/>
                        </a:solidFill>
                        <a:effectLst/>
                        <a:latin typeface="Calibri" pitchFamily="34" charset="0"/>
                        <a:cs typeface="Arial"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1" i="0" u="none" strike="noStrike" cap="none" normalizeH="0" baseline="0" smtClean="0">
                          <a:ln>
                            <a:noFill/>
                          </a:ln>
                          <a:solidFill>
                            <a:srgbClr val="000000"/>
                          </a:solidFill>
                          <a:effectLst/>
                          <a:latin typeface="Calibri" pitchFamily="34" charset="0"/>
                          <a:cs typeface="Arial" pitchFamily="34" charset="0"/>
                        </a:rPr>
                        <a:t>Non-Ashkenazi Jews (20)</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13858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000000"/>
                          </a:solidFill>
                          <a:effectLst/>
                          <a:latin typeface="Calibri" pitchFamily="34" charset="0"/>
                          <a:cs typeface="Arial" pitchFamily="34" charset="0"/>
                        </a:rPr>
                        <a:t>13 (41%)</a:t>
                      </a:r>
                      <a:endParaRPr kumimoji="0" lang="he-IL" sz="1600" b="1" i="0" u="none" strike="noStrike" cap="none" normalizeH="0" baseline="0" dirty="0" smtClean="0">
                        <a:ln>
                          <a:noFill/>
                        </a:ln>
                        <a:solidFill>
                          <a:srgbClr val="000000"/>
                        </a:solidFill>
                        <a:effectLst/>
                        <a:latin typeface="Calibri" pitchFamily="34" charset="0"/>
                        <a:cs typeface="Arial"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000000"/>
                          </a:solidFill>
                          <a:effectLst/>
                          <a:latin typeface="Calibri" pitchFamily="34" charset="0"/>
                          <a:cs typeface="Arial" pitchFamily="34" charset="0"/>
                        </a:rPr>
                        <a:t>17 (53%)</a:t>
                      </a:r>
                      <a:endParaRPr kumimoji="0" lang="he-IL" sz="1600" b="1" i="0" u="none" strike="noStrike" cap="none" normalizeH="0" baseline="0" dirty="0" smtClean="0">
                        <a:ln>
                          <a:noFill/>
                        </a:ln>
                        <a:solidFill>
                          <a:srgbClr val="000000"/>
                        </a:solidFill>
                        <a:effectLst/>
                        <a:latin typeface="Calibri" pitchFamily="34" charset="0"/>
                        <a:cs typeface="Arial"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000000"/>
                          </a:solidFill>
                          <a:effectLst/>
                          <a:latin typeface="Calibri" pitchFamily="34" charset="0"/>
                          <a:cs typeface="Arial" pitchFamily="34" charset="0"/>
                        </a:rPr>
                        <a:t>2</a:t>
                      </a:r>
                      <a:endParaRPr kumimoji="0" lang="he-IL" sz="1600" b="1" i="0" u="none" strike="noStrike" cap="none" normalizeH="0" baseline="0" smtClean="0">
                        <a:ln>
                          <a:noFill/>
                        </a:ln>
                        <a:solidFill>
                          <a:srgbClr val="000000"/>
                        </a:solidFill>
                        <a:effectLst/>
                        <a:latin typeface="Calibri" pitchFamily="34" charset="0"/>
                        <a:cs typeface="Arial"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000000"/>
                          </a:solidFill>
                          <a:effectLst/>
                          <a:latin typeface="Calibri" pitchFamily="34" charset="0"/>
                          <a:cs typeface="Arial" pitchFamily="34" charset="0"/>
                        </a:rPr>
                        <a:t>9 (28%)</a:t>
                      </a:r>
                      <a:endParaRPr kumimoji="0" lang="he-IL" sz="1600" b="1" i="0" u="none" strike="noStrike" cap="none" normalizeH="0" baseline="0" dirty="0" smtClean="0">
                        <a:ln>
                          <a:noFill/>
                        </a:ln>
                        <a:solidFill>
                          <a:srgbClr val="000000"/>
                        </a:solidFill>
                        <a:effectLst/>
                        <a:latin typeface="Calibri" pitchFamily="34" charset="0"/>
                        <a:cs typeface="Arial"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000000"/>
                          </a:solidFill>
                          <a:effectLst/>
                          <a:latin typeface="Calibri" pitchFamily="34" charset="0"/>
                          <a:cs typeface="Arial" pitchFamily="34" charset="0"/>
                        </a:rPr>
                        <a:t>6 (19%)</a:t>
                      </a:r>
                      <a:endParaRPr kumimoji="0" lang="he-IL" sz="1600" b="1" i="0" u="none" strike="noStrike" cap="none" normalizeH="0" baseline="0" dirty="0" smtClean="0">
                        <a:ln>
                          <a:noFill/>
                        </a:ln>
                        <a:solidFill>
                          <a:srgbClr val="000000"/>
                        </a:solidFill>
                        <a:effectLst/>
                        <a:latin typeface="Calibri" pitchFamily="34" charset="0"/>
                        <a:cs typeface="Arial"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1" i="0" u="none" strike="noStrike" cap="none" normalizeH="0" baseline="0" dirty="0" smtClean="0">
                          <a:ln>
                            <a:noFill/>
                          </a:ln>
                          <a:solidFill>
                            <a:srgbClr val="000000"/>
                          </a:solidFill>
                          <a:effectLst/>
                          <a:latin typeface="Calibri" pitchFamily="34" charset="0"/>
                          <a:cs typeface="Arial" pitchFamily="34" charset="0"/>
                        </a:rPr>
                        <a:t>Ashkenazi Jews (32)</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66626792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536029" y="332656"/>
            <a:ext cx="8253413" cy="762000"/>
          </a:xfrm>
          <a:solidFill>
            <a:srgbClr val="FFFF00"/>
          </a:solidFill>
        </p:spPr>
        <p:txBody>
          <a:bodyPr/>
          <a:lstStyle/>
          <a:p>
            <a:pPr algn="l" rtl="0" eaLnBrk="1" hangingPunct="1"/>
            <a:r>
              <a:rPr lang="en-US" altLang="he-IL" sz="2400" b="1" dirty="0" smtClean="0">
                <a:solidFill>
                  <a:schemeClr val="bg1"/>
                </a:solidFill>
              </a:rPr>
              <a:t>Blood Glucose And Insulin Response In Obese Adolescents </a:t>
            </a:r>
            <a:br>
              <a:rPr lang="en-US" altLang="he-IL" sz="2400" b="1" dirty="0" smtClean="0">
                <a:solidFill>
                  <a:schemeClr val="bg1"/>
                </a:solidFill>
              </a:rPr>
            </a:br>
            <a:r>
              <a:rPr lang="en-US" altLang="he-IL" sz="1800" i="1" dirty="0" err="1" smtClean="0">
                <a:solidFill>
                  <a:schemeClr val="bg1"/>
                </a:solidFill>
              </a:rPr>
              <a:t>Vardi</a:t>
            </a:r>
            <a:r>
              <a:rPr lang="en-US" altLang="he-IL" sz="1800" i="1" dirty="0" smtClean="0">
                <a:solidFill>
                  <a:schemeClr val="bg1"/>
                </a:solidFill>
              </a:rPr>
              <a:t> et al.</a:t>
            </a:r>
            <a:r>
              <a:rPr lang="en-US" altLang="he-IL" sz="1800" dirty="0" smtClean="0">
                <a:solidFill>
                  <a:schemeClr val="bg1"/>
                </a:solidFill>
              </a:rPr>
              <a:t>, </a:t>
            </a:r>
            <a:r>
              <a:rPr lang="en-US" sz="1800" dirty="0">
                <a:solidFill>
                  <a:schemeClr val="bg1"/>
                </a:solidFill>
              </a:rPr>
              <a:t>Metabolic Syndrome: Clinical Research &amp; </a:t>
            </a:r>
            <a:r>
              <a:rPr lang="en-US" sz="1800" dirty="0" smtClean="0">
                <a:solidFill>
                  <a:schemeClr val="bg1"/>
                </a:solidFill>
              </a:rPr>
              <a:t>Reviews 2007</a:t>
            </a:r>
            <a:endParaRPr lang="en-US" altLang="he-IL" sz="1800" b="1" i="1" dirty="0" smtClean="0">
              <a:solidFill>
                <a:schemeClr val="bg1"/>
              </a:solidFill>
            </a:endParaRPr>
          </a:p>
        </p:txBody>
      </p:sp>
      <p:sp>
        <p:nvSpPr>
          <p:cNvPr id="30723" name="Rectangle 3"/>
          <p:cNvSpPr>
            <a:spLocks noGrp="1" noChangeArrowheads="1"/>
          </p:cNvSpPr>
          <p:nvPr>
            <p:ph idx="1"/>
          </p:nvPr>
        </p:nvSpPr>
        <p:spPr>
          <a:xfrm>
            <a:off x="395536" y="1268760"/>
            <a:ext cx="8534400" cy="5045546"/>
          </a:xfrm>
        </p:spPr>
        <p:txBody>
          <a:bodyPr/>
          <a:lstStyle/>
          <a:p>
            <a:pPr algn="l" rtl="0" eaLnBrk="1" hangingPunct="1">
              <a:buFontTx/>
              <a:buNone/>
            </a:pPr>
            <a:r>
              <a:rPr lang="en-US" altLang="he-IL" sz="2000" dirty="0" smtClean="0">
                <a:solidFill>
                  <a:srgbClr val="3333CC"/>
                </a:solidFill>
              </a:rPr>
              <a:t>			   		</a:t>
            </a:r>
            <a:endParaRPr lang="en-US" altLang="he-IL" sz="2000" dirty="0" smtClean="0"/>
          </a:p>
          <a:p>
            <a:pPr algn="ctr" rtl="0" eaLnBrk="1" hangingPunct="1">
              <a:buFontTx/>
              <a:buNone/>
            </a:pPr>
            <a:r>
              <a:rPr lang="en-US" altLang="he-IL" sz="2000" b="1" dirty="0" smtClean="0"/>
              <a:t> </a:t>
            </a:r>
            <a:r>
              <a:rPr lang="en-US" altLang="he-IL" sz="1400" b="1" i="1" u="sng" dirty="0" smtClean="0"/>
              <a:t>Mean</a:t>
            </a:r>
            <a:endParaRPr lang="en-US" altLang="he-IL" sz="2000" b="1" u="sng" dirty="0" smtClean="0"/>
          </a:p>
          <a:p>
            <a:pPr algn="l" rtl="0" eaLnBrk="1" hangingPunct="1">
              <a:buFontTx/>
              <a:buNone/>
            </a:pPr>
            <a:r>
              <a:rPr lang="en-US" altLang="he-IL" sz="2000" b="1" dirty="0" smtClean="0"/>
              <a:t>		         </a:t>
            </a:r>
            <a:r>
              <a:rPr lang="en-US" altLang="he-IL" sz="1400" b="1" dirty="0" smtClean="0"/>
              <a:t>BG                     Insulin                  </a:t>
            </a:r>
            <a:r>
              <a:rPr lang="en-US" altLang="he-IL" sz="1400" b="1" dirty="0" err="1" smtClean="0"/>
              <a:t>Iinsulin</a:t>
            </a:r>
            <a:r>
              <a:rPr lang="en-US" altLang="he-IL" sz="1400" b="1" dirty="0" smtClean="0"/>
              <a:t>                        C-pep                             </a:t>
            </a:r>
            <a:r>
              <a:rPr lang="en-US" altLang="he-IL" sz="1400" b="1" dirty="0" err="1" smtClean="0"/>
              <a:t>C-pep</a:t>
            </a:r>
            <a:endParaRPr lang="en-US" altLang="he-IL" sz="1400" b="1" dirty="0" smtClean="0"/>
          </a:p>
          <a:p>
            <a:pPr algn="l" rtl="0" eaLnBrk="1" hangingPunct="1">
              <a:buFontTx/>
              <a:buNone/>
            </a:pPr>
            <a:r>
              <a:rPr lang="en-US" altLang="he-IL" sz="1400" b="1" dirty="0" smtClean="0"/>
              <a:t>                                  fasting               </a:t>
            </a:r>
            <a:r>
              <a:rPr lang="en-US" altLang="he-IL" sz="1400" b="1" dirty="0" err="1" smtClean="0"/>
              <a:t>fasting</a:t>
            </a:r>
            <a:r>
              <a:rPr lang="en-US" altLang="he-IL" sz="1400" b="1" dirty="0" smtClean="0"/>
              <a:t>                  AUC                              fasting                            AUC</a:t>
            </a:r>
          </a:p>
          <a:p>
            <a:pPr algn="l" rtl="0" eaLnBrk="1" hangingPunct="1">
              <a:buFontTx/>
              <a:buNone/>
            </a:pPr>
            <a:r>
              <a:rPr lang="en-US" altLang="he-IL" sz="1400" b="1" dirty="0" smtClean="0"/>
              <a:t>                                 (mg/dl)               (</a:t>
            </a:r>
            <a:r>
              <a:rPr lang="en-US" altLang="he-IL" sz="1400" b="1" dirty="0" err="1" smtClean="0"/>
              <a:t>pmol</a:t>
            </a:r>
            <a:r>
              <a:rPr lang="en-US" altLang="he-IL" sz="1400" b="1" dirty="0" smtClean="0"/>
              <a:t>/l)                U x </a:t>
            </a:r>
            <a:r>
              <a:rPr lang="en-US" altLang="he-IL" sz="1400" b="1" dirty="0" err="1" smtClean="0"/>
              <a:t>hr</a:t>
            </a:r>
            <a:r>
              <a:rPr lang="en-US" altLang="he-IL" sz="1400" b="1" dirty="0" smtClean="0"/>
              <a:t>                           (</a:t>
            </a:r>
            <a:r>
              <a:rPr lang="en-US" altLang="he-IL" sz="1400" b="1" dirty="0" err="1" smtClean="0"/>
              <a:t>pmol</a:t>
            </a:r>
            <a:r>
              <a:rPr lang="en-US" altLang="he-IL" sz="1400" b="1" dirty="0" smtClean="0"/>
              <a:t>/l)                         (U x </a:t>
            </a:r>
            <a:r>
              <a:rPr lang="en-US" altLang="he-IL" sz="1400" b="1" dirty="0" err="1" smtClean="0"/>
              <a:t>hr</a:t>
            </a:r>
            <a:r>
              <a:rPr lang="en-US" altLang="he-IL" sz="1400" b="1" dirty="0" smtClean="0"/>
              <a:t>) </a:t>
            </a:r>
          </a:p>
          <a:p>
            <a:pPr lvl="4" algn="l" rtl="0" eaLnBrk="1" hangingPunct="1">
              <a:buFontTx/>
              <a:buNone/>
            </a:pPr>
            <a:endParaRPr lang="en-US" altLang="he-IL" sz="1400" b="1" dirty="0" smtClean="0"/>
          </a:p>
          <a:p>
            <a:pPr algn="l" rtl="0" eaLnBrk="1" hangingPunct="1">
              <a:buFontTx/>
              <a:buNone/>
            </a:pPr>
            <a:r>
              <a:rPr lang="en-US" altLang="he-IL" sz="1600" b="1" dirty="0" smtClean="0"/>
              <a:t>Obese                 84±8               125±78              1290 ±545                 1200 ±445                5734 ±1493</a:t>
            </a:r>
          </a:p>
          <a:p>
            <a:pPr algn="l" rtl="0" eaLnBrk="1" hangingPunct="1">
              <a:buFontTx/>
              <a:buNone/>
            </a:pPr>
            <a:endParaRPr lang="en-US" altLang="he-IL" sz="1600" b="1" dirty="0" smtClean="0"/>
          </a:p>
          <a:p>
            <a:pPr algn="l" rtl="0" eaLnBrk="1" hangingPunct="1">
              <a:buFontTx/>
              <a:buNone/>
            </a:pPr>
            <a:r>
              <a:rPr lang="en-US" altLang="he-IL" sz="1600" b="1" dirty="0" smtClean="0"/>
              <a:t>IGT	</a:t>
            </a:r>
            <a:r>
              <a:rPr lang="en-US" altLang="he-IL" sz="1600" b="1" dirty="0" smtClean="0">
                <a:solidFill>
                  <a:srgbClr val="FF0000"/>
                </a:solidFill>
              </a:rPr>
              <a:t>                     90±14             184 ±129           </a:t>
            </a:r>
            <a:r>
              <a:rPr lang="en-US" altLang="he-IL" sz="1600" b="1" dirty="0" smtClean="0"/>
              <a:t>1793 ± 863	1643 ± 482               6831 ±2165</a:t>
            </a:r>
          </a:p>
          <a:p>
            <a:pPr algn="l" rtl="0" eaLnBrk="1" hangingPunct="1">
              <a:buFontTx/>
              <a:buNone/>
            </a:pPr>
            <a:r>
              <a:rPr lang="en-US" altLang="he-IL" sz="1600" b="1" dirty="0" smtClean="0"/>
              <a:t>&amp; DM</a:t>
            </a:r>
          </a:p>
          <a:p>
            <a:pPr algn="l" rtl="0" eaLnBrk="1" hangingPunct="1">
              <a:buFontTx/>
              <a:buNone/>
            </a:pPr>
            <a:endParaRPr lang="en-US" altLang="he-IL" sz="1600" b="1" dirty="0" smtClean="0"/>
          </a:p>
          <a:p>
            <a:pPr algn="l" rtl="0" eaLnBrk="1" hangingPunct="1">
              <a:buFontTx/>
              <a:buNone/>
            </a:pPr>
            <a:r>
              <a:rPr lang="en-US" altLang="he-IL" sz="1600" b="1" dirty="0" smtClean="0"/>
              <a:t>ESMTS	          145 ±22          217±132	        ND		1429 ± 568	ND</a:t>
            </a:r>
          </a:p>
          <a:p>
            <a:pPr algn="l" rtl="0" eaLnBrk="1" hangingPunct="1">
              <a:buFontTx/>
              <a:buNone/>
            </a:pPr>
            <a:endParaRPr lang="en-US" altLang="he-IL" sz="1600" b="1" dirty="0" smtClean="0"/>
          </a:p>
          <a:p>
            <a:pPr algn="l" rtl="0" eaLnBrk="1" hangingPunct="1">
              <a:buFontTx/>
              <a:buNone/>
            </a:pPr>
            <a:r>
              <a:rPr lang="en-US" altLang="he-IL" sz="1600" b="1" dirty="0" smtClean="0"/>
              <a:t>Normal               </a:t>
            </a:r>
            <a:r>
              <a:rPr lang="en-US" altLang="he-IL" sz="1600" b="1" dirty="0" smtClean="0">
                <a:solidFill>
                  <a:srgbClr val="FFFF00"/>
                </a:solidFill>
              </a:rPr>
              <a:t>84 ± 9             84 ± 22    </a:t>
            </a:r>
            <a:r>
              <a:rPr lang="en-US" altLang="he-IL" sz="1600" b="1" dirty="0" smtClean="0"/>
              <a:t>          734 ± 88	                    617 ±249                   ND</a:t>
            </a:r>
          </a:p>
          <a:p>
            <a:pPr algn="l" rtl="0" eaLnBrk="1" hangingPunct="1">
              <a:buFontTx/>
              <a:buNone/>
            </a:pPr>
            <a:endParaRPr lang="en-US" altLang="he-IL" sz="1600" b="1" dirty="0" smtClean="0"/>
          </a:p>
          <a:p>
            <a:pPr algn="l" rtl="0" eaLnBrk="1" hangingPunct="1">
              <a:buFontTx/>
              <a:buNone/>
            </a:pPr>
            <a:r>
              <a:rPr lang="en-US" altLang="he-IL" sz="1600" b="1" dirty="0" smtClean="0"/>
              <a:t>P</a:t>
            </a:r>
            <a:r>
              <a:rPr lang="en-US" altLang="he-IL" sz="1600" b="1" i="1" dirty="0" smtClean="0"/>
              <a:t> 		         &lt;0.0001          0.0001	     &lt;0.0001 	 &lt;0.0001		0.06</a:t>
            </a:r>
          </a:p>
        </p:txBody>
      </p:sp>
    </p:spTree>
    <p:extLst>
      <p:ext uri="{BB962C8B-B14F-4D97-AF65-F5344CB8AC3E}">
        <p14:creationId xmlns:p14="http://schemas.microsoft.com/office/powerpoint/2010/main" val="299623996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lstStyle/>
          <a:p>
            <a:r>
              <a:rPr lang="en-US" sz="3600" dirty="0" smtClean="0"/>
              <a:t>Do We Need A Different Strategy </a:t>
            </a:r>
            <a:endParaRPr lang="he-IL" sz="3600" dirty="0"/>
          </a:p>
        </p:txBody>
      </p:sp>
      <p:sp>
        <p:nvSpPr>
          <p:cNvPr id="3" name="Content Placeholder 2"/>
          <p:cNvSpPr>
            <a:spLocks noGrp="1"/>
          </p:cNvSpPr>
          <p:nvPr>
            <p:ph idx="1"/>
          </p:nvPr>
        </p:nvSpPr>
        <p:spPr>
          <a:xfrm>
            <a:off x="457200" y="1844824"/>
            <a:ext cx="8435280" cy="4392488"/>
          </a:xfrm>
        </p:spPr>
        <p:txBody>
          <a:bodyPr/>
          <a:lstStyle/>
          <a:p>
            <a:pPr marL="0" indent="0" algn="l" rtl="0">
              <a:buNone/>
            </a:pPr>
            <a:endParaRPr lang="en-US" sz="2400" dirty="0" smtClean="0"/>
          </a:p>
          <a:p>
            <a:pPr algn="l" rtl="0"/>
            <a:r>
              <a:rPr lang="en-US" sz="2400" dirty="0" smtClean="0"/>
              <a:t>What is really wrong ?</a:t>
            </a:r>
          </a:p>
          <a:p>
            <a:pPr algn="l" rtl="0"/>
            <a:endParaRPr lang="en-US" sz="2400" dirty="0"/>
          </a:p>
          <a:p>
            <a:pPr algn="l" rtl="0"/>
            <a:r>
              <a:rPr lang="en-US" sz="2400" dirty="0" smtClean="0"/>
              <a:t>Is it high BG level or high insulin secretion or both ?</a:t>
            </a:r>
          </a:p>
          <a:p>
            <a:pPr algn="l" rtl="0"/>
            <a:endParaRPr lang="en-US" sz="2400" dirty="0" smtClean="0"/>
          </a:p>
          <a:p>
            <a:pPr algn="l" rtl="0"/>
            <a:r>
              <a:rPr lang="en-US" sz="2400" dirty="0" smtClean="0"/>
              <a:t>Can we stop it ? Reverse it ? Normalize it ?</a:t>
            </a:r>
          </a:p>
          <a:p>
            <a:pPr algn="l" rtl="0"/>
            <a:endParaRPr lang="en-US" sz="2400" dirty="0" smtClean="0"/>
          </a:p>
          <a:p>
            <a:pPr algn="l" rtl="0"/>
            <a:r>
              <a:rPr lang="en-US" sz="2400" dirty="0" smtClean="0"/>
              <a:t>How can we increase the success rate of diabetes treatment </a:t>
            </a:r>
            <a:endParaRPr lang="en-US" sz="2400" dirty="0"/>
          </a:p>
          <a:p>
            <a:pPr algn="l" rtl="0"/>
            <a:endParaRPr lang="en-US" sz="2400" dirty="0" smtClean="0"/>
          </a:p>
          <a:p>
            <a:pPr algn="l" rtl="0"/>
            <a:endParaRPr lang="en-US" dirty="0" smtClean="0"/>
          </a:p>
          <a:p>
            <a:pPr marL="0" indent="0" algn="l" rtl="0">
              <a:buNone/>
            </a:pPr>
            <a:endParaRPr lang="en-US" dirty="0" smtClean="0"/>
          </a:p>
          <a:p>
            <a:pPr algn="l" rtl="0"/>
            <a:endParaRPr lang="en-US" dirty="0" smtClean="0"/>
          </a:p>
          <a:p>
            <a:pPr algn="l"/>
            <a:endParaRPr lang="en-US" dirty="0"/>
          </a:p>
          <a:p>
            <a:pPr algn="l"/>
            <a:endParaRPr lang="he-IL" dirty="0"/>
          </a:p>
        </p:txBody>
      </p:sp>
    </p:spTree>
    <p:extLst>
      <p:ext uri="{BB962C8B-B14F-4D97-AF65-F5344CB8AC3E}">
        <p14:creationId xmlns:p14="http://schemas.microsoft.com/office/powerpoint/2010/main" val="34778947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476672"/>
            <a:ext cx="8229600" cy="1143000"/>
          </a:xfrm>
          <a:solidFill>
            <a:srgbClr val="FFFF00"/>
          </a:solidFill>
        </p:spPr>
        <p:txBody>
          <a:bodyPr/>
          <a:lstStyle/>
          <a:p>
            <a:pPr rtl="0"/>
            <a:r>
              <a:rPr lang="en-US" sz="3200" b="1" dirty="0" smtClean="0"/>
              <a:t>Laboratory Data And Islet Pathogenesis</a:t>
            </a:r>
            <a:endParaRPr lang="he-IL" sz="3200" b="1" dirty="0"/>
          </a:p>
        </p:txBody>
      </p:sp>
      <p:graphicFrame>
        <p:nvGraphicFramePr>
          <p:cNvPr id="3" name="Table 2"/>
          <p:cNvGraphicFramePr>
            <a:graphicFrameLocks noGrp="1"/>
          </p:cNvGraphicFramePr>
          <p:nvPr>
            <p:extLst>
              <p:ext uri="{D42A27DB-BD31-4B8C-83A1-F6EECF244321}">
                <p14:modId xmlns:p14="http://schemas.microsoft.com/office/powerpoint/2010/main" val="3053076301"/>
              </p:ext>
            </p:extLst>
          </p:nvPr>
        </p:nvGraphicFramePr>
        <p:xfrm>
          <a:off x="1307976" y="2564904"/>
          <a:ext cx="6528047" cy="2952330"/>
        </p:xfrm>
        <a:graphic>
          <a:graphicData uri="http://schemas.openxmlformats.org/drawingml/2006/table">
            <a:tbl>
              <a:tblPr rtl="1" firstRow="1" bandRow="1">
                <a:tableStyleId>{5C22544A-7EE6-4342-B048-85BDC9FD1C3A}</a:tableStyleId>
              </a:tblPr>
              <a:tblGrid>
                <a:gridCol w="2063205">
                  <a:extLst>
                    <a:ext uri="{9D8B030D-6E8A-4147-A177-3AD203B41FA5}">
                      <a16:colId xmlns:a16="http://schemas.microsoft.com/office/drawing/2014/main" val="1166920994"/>
                    </a:ext>
                  </a:extLst>
                </a:gridCol>
                <a:gridCol w="2497426">
                  <a:extLst>
                    <a:ext uri="{9D8B030D-6E8A-4147-A177-3AD203B41FA5}">
                      <a16:colId xmlns:a16="http://schemas.microsoft.com/office/drawing/2014/main" val="2618516634"/>
                    </a:ext>
                  </a:extLst>
                </a:gridCol>
                <a:gridCol w="773550">
                  <a:extLst>
                    <a:ext uri="{9D8B030D-6E8A-4147-A177-3AD203B41FA5}">
                      <a16:colId xmlns:a16="http://schemas.microsoft.com/office/drawing/2014/main" val="2365391360"/>
                    </a:ext>
                  </a:extLst>
                </a:gridCol>
                <a:gridCol w="1193866">
                  <a:extLst>
                    <a:ext uri="{9D8B030D-6E8A-4147-A177-3AD203B41FA5}">
                      <a16:colId xmlns:a16="http://schemas.microsoft.com/office/drawing/2014/main" val="416956334"/>
                    </a:ext>
                  </a:extLst>
                </a:gridCol>
              </a:tblGrid>
              <a:tr h="984110">
                <a:tc>
                  <a:txBody>
                    <a:bodyPr/>
                    <a:lstStyle/>
                    <a:p>
                      <a:pPr algn="l" rtl="0"/>
                      <a:r>
                        <a:rPr lang="en-US" dirty="0" smtClean="0"/>
                        <a:t>Normalization ?</a:t>
                      </a:r>
                      <a:endParaRPr lang="he-IL" dirty="0"/>
                    </a:p>
                  </a:txBody>
                  <a:tcPr/>
                </a:tc>
                <a:tc>
                  <a:txBody>
                    <a:bodyPr/>
                    <a:lstStyle/>
                    <a:p>
                      <a:pPr algn="l" rtl="0"/>
                      <a:r>
                        <a:rPr lang="en-US" dirty="0" smtClean="0"/>
                        <a:t>Fasting</a:t>
                      </a:r>
                      <a:r>
                        <a:rPr lang="en-US" baseline="0" dirty="0" smtClean="0"/>
                        <a:t> Insulin </a:t>
                      </a:r>
                    </a:p>
                    <a:p>
                      <a:pPr algn="l" rtl="0"/>
                      <a:r>
                        <a:rPr lang="en-US" baseline="0" dirty="0" smtClean="0"/>
                        <a:t>(</a:t>
                      </a:r>
                      <a:r>
                        <a:rPr lang="en-US" baseline="0" dirty="0" err="1" smtClean="0"/>
                        <a:t>pmol</a:t>
                      </a:r>
                      <a:r>
                        <a:rPr lang="en-US" baseline="0" dirty="0" smtClean="0"/>
                        <a:t>)</a:t>
                      </a:r>
                      <a:endParaRPr lang="he-IL" dirty="0"/>
                    </a:p>
                  </a:txBody>
                  <a:tcPr/>
                </a:tc>
                <a:tc>
                  <a:txBody>
                    <a:bodyPr/>
                    <a:lstStyle/>
                    <a:p>
                      <a:pPr algn="l" rtl="0"/>
                      <a:r>
                        <a:rPr lang="en-US" dirty="0" smtClean="0"/>
                        <a:t>FBG</a:t>
                      </a:r>
                    </a:p>
                    <a:p>
                      <a:pPr algn="l" rtl="0"/>
                      <a:r>
                        <a:rPr lang="en-US" dirty="0" smtClean="0"/>
                        <a:t>Mg%</a:t>
                      </a:r>
                      <a:endParaRPr lang="he-IL" dirty="0"/>
                    </a:p>
                  </a:txBody>
                  <a:tcPr/>
                </a:tc>
                <a:tc>
                  <a:txBody>
                    <a:bodyPr/>
                    <a:lstStyle/>
                    <a:p>
                      <a:pPr algn="l" rtl="0"/>
                      <a:endParaRPr lang="he-IL" dirty="0"/>
                    </a:p>
                  </a:txBody>
                  <a:tcPr/>
                </a:tc>
                <a:extLst>
                  <a:ext uri="{0D108BD9-81ED-4DB2-BD59-A6C34878D82A}">
                    <a16:rowId xmlns:a16="http://schemas.microsoft.com/office/drawing/2014/main" val="1341034549"/>
                  </a:ext>
                </a:extLst>
              </a:tr>
              <a:tr h="984110">
                <a:tc>
                  <a:txBody>
                    <a:bodyPr/>
                    <a:lstStyle/>
                    <a:p>
                      <a:pPr algn="l" rtl="0"/>
                      <a:r>
                        <a:rPr lang="en-US" dirty="0" smtClean="0"/>
                        <a:t>yes</a:t>
                      </a:r>
                      <a:endParaRPr lang="he-IL" dirty="0"/>
                    </a:p>
                  </a:txBody>
                  <a:tcPr/>
                </a:tc>
                <a:tc>
                  <a:txBody>
                    <a:bodyPr/>
                    <a:lstStyle/>
                    <a:p>
                      <a:pPr algn="l" rtl="0"/>
                      <a:r>
                        <a:rPr lang="en-US" dirty="0" smtClean="0"/>
                        <a:t>180</a:t>
                      </a:r>
                      <a:endParaRPr lang="he-IL" dirty="0"/>
                    </a:p>
                  </a:txBody>
                  <a:tcPr/>
                </a:tc>
                <a:tc>
                  <a:txBody>
                    <a:bodyPr/>
                    <a:lstStyle/>
                    <a:p>
                      <a:pPr algn="l" rtl="0"/>
                      <a:r>
                        <a:rPr lang="en-US" dirty="0" smtClean="0"/>
                        <a:t>110</a:t>
                      </a:r>
                      <a:endParaRPr lang="he-IL" dirty="0"/>
                    </a:p>
                  </a:txBody>
                  <a:tcPr/>
                </a:tc>
                <a:tc>
                  <a:txBody>
                    <a:bodyPr/>
                    <a:lstStyle/>
                    <a:p>
                      <a:pPr algn="l" rtl="0"/>
                      <a:r>
                        <a:rPr lang="en-US" dirty="0" smtClean="0"/>
                        <a:t>Patient</a:t>
                      </a:r>
                      <a:r>
                        <a:rPr lang="en-US" baseline="0" dirty="0" smtClean="0"/>
                        <a:t> 1</a:t>
                      </a:r>
                      <a:endParaRPr lang="he-IL" dirty="0"/>
                    </a:p>
                  </a:txBody>
                  <a:tcPr/>
                </a:tc>
                <a:extLst>
                  <a:ext uri="{0D108BD9-81ED-4DB2-BD59-A6C34878D82A}">
                    <a16:rowId xmlns:a16="http://schemas.microsoft.com/office/drawing/2014/main" val="3540057998"/>
                  </a:ext>
                </a:extLst>
              </a:tr>
              <a:tr h="984110">
                <a:tc>
                  <a:txBody>
                    <a:bodyPr/>
                    <a:lstStyle/>
                    <a:p>
                      <a:pPr algn="l" rtl="0"/>
                      <a:r>
                        <a:rPr lang="en-US" dirty="0" smtClean="0"/>
                        <a:t>no</a:t>
                      </a:r>
                      <a:endParaRPr lang="he-IL" dirty="0"/>
                    </a:p>
                  </a:txBody>
                  <a:tcPr/>
                </a:tc>
                <a:tc>
                  <a:txBody>
                    <a:bodyPr/>
                    <a:lstStyle/>
                    <a:p>
                      <a:pPr algn="l" rtl="0"/>
                      <a:r>
                        <a:rPr lang="en-US" dirty="0" smtClean="0"/>
                        <a:t>30</a:t>
                      </a:r>
                      <a:endParaRPr lang="he-IL" dirty="0"/>
                    </a:p>
                  </a:txBody>
                  <a:tcPr/>
                </a:tc>
                <a:tc>
                  <a:txBody>
                    <a:bodyPr/>
                    <a:lstStyle/>
                    <a:p>
                      <a:pPr algn="l" rtl="0"/>
                      <a:r>
                        <a:rPr lang="en-US" dirty="0" smtClean="0"/>
                        <a:t>110</a:t>
                      </a:r>
                      <a:endParaRPr lang="he-IL" dirty="0"/>
                    </a:p>
                  </a:txBody>
                  <a:tcPr/>
                </a:tc>
                <a:tc>
                  <a:txBody>
                    <a:bodyPr/>
                    <a:lstStyle/>
                    <a:p>
                      <a:pPr algn="l" rtl="0"/>
                      <a:r>
                        <a:rPr lang="en-US" dirty="0" smtClean="0"/>
                        <a:t>Patient 2</a:t>
                      </a:r>
                      <a:endParaRPr lang="he-IL" dirty="0"/>
                    </a:p>
                  </a:txBody>
                  <a:tcPr/>
                </a:tc>
                <a:extLst>
                  <a:ext uri="{0D108BD9-81ED-4DB2-BD59-A6C34878D82A}">
                    <a16:rowId xmlns:a16="http://schemas.microsoft.com/office/drawing/2014/main" val="3069829169"/>
                  </a:ext>
                </a:extLst>
              </a:tr>
            </a:tbl>
          </a:graphicData>
        </a:graphic>
      </p:graphicFrame>
    </p:spTree>
    <p:extLst>
      <p:ext uri="{BB962C8B-B14F-4D97-AF65-F5344CB8AC3E}">
        <p14:creationId xmlns:p14="http://schemas.microsoft.com/office/powerpoint/2010/main" val="5253138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7" name="Picture 5" descr="0000950123-07-001522_Y29896Y2989601"/>
          <p:cNvPicPr>
            <a:picLocks noChangeAspect="1" noChangeArrowheads="1"/>
          </p:cNvPicPr>
          <p:nvPr/>
        </p:nvPicPr>
        <p:blipFill>
          <a:blip r:embed="rId3"/>
          <a:srcRect/>
          <a:stretch>
            <a:fillRect/>
          </a:stretch>
        </p:blipFill>
        <p:spPr bwMode="auto">
          <a:xfrm>
            <a:off x="3000364" y="4357694"/>
            <a:ext cx="3455987" cy="2201862"/>
          </a:xfrm>
          <a:prstGeom prst="rect">
            <a:avLst/>
          </a:prstGeom>
          <a:noFill/>
        </p:spPr>
      </p:pic>
      <p:sp>
        <p:nvSpPr>
          <p:cNvPr id="131078" name="Rectangle 6"/>
          <p:cNvSpPr>
            <a:spLocks noChangeArrowheads="1"/>
          </p:cNvSpPr>
          <p:nvPr/>
        </p:nvSpPr>
        <p:spPr bwMode="auto">
          <a:xfrm>
            <a:off x="468313" y="188913"/>
            <a:ext cx="8229600" cy="114300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Calibri"/>
              <a:ea typeface="+mn-ea"/>
              <a:cs typeface="+mn-cs"/>
            </a:endParaRPr>
          </a:p>
        </p:txBody>
      </p:sp>
      <p:pic>
        <p:nvPicPr>
          <p:cNvPr id="131079" name="Picture 7" descr="Nunemaker3"/>
          <p:cNvPicPr>
            <a:picLocks noChangeAspect="1" noChangeArrowheads="1"/>
          </p:cNvPicPr>
          <p:nvPr/>
        </p:nvPicPr>
        <p:blipFill>
          <a:blip r:embed="rId4"/>
          <a:srcRect/>
          <a:stretch>
            <a:fillRect/>
          </a:stretch>
        </p:blipFill>
        <p:spPr bwMode="auto">
          <a:xfrm>
            <a:off x="285720" y="1643050"/>
            <a:ext cx="3313112" cy="1954213"/>
          </a:xfrm>
          <a:prstGeom prst="rect">
            <a:avLst/>
          </a:prstGeom>
          <a:noFill/>
        </p:spPr>
      </p:pic>
      <p:pic>
        <p:nvPicPr>
          <p:cNvPr id="131080" name="Picture 8" descr="proinsu">
            <a:hlinkClick r:id="rId5"/>
          </p:cNvPr>
          <p:cNvPicPr>
            <a:picLocks noChangeAspect="1" noChangeArrowheads="1"/>
          </p:cNvPicPr>
          <p:nvPr/>
        </p:nvPicPr>
        <p:blipFill>
          <a:blip r:embed="rId6"/>
          <a:srcRect/>
          <a:stretch>
            <a:fillRect/>
          </a:stretch>
        </p:blipFill>
        <p:spPr bwMode="auto">
          <a:xfrm>
            <a:off x="5357818" y="1571612"/>
            <a:ext cx="3095625" cy="1727200"/>
          </a:xfrm>
          <a:prstGeom prst="rect">
            <a:avLst/>
          </a:prstGeom>
          <a:noFill/>
        </p:spPr>
      </p:pic>
      <p:sp>
        <p:nvSpPr>
          <p:cNvPr id="6" name="Rectangle 5"/>
          <p:cNvSpPr/>
          <p:nvPr/>
        </p:nvSpPr>
        <p:spPr>
          <a:xfrm>
            <a:off x="428596" y="3643314"/>
            <a:ext cx="2000264" cy="923330"/>
          </a:xfrm>
          <a:prstGeom prst="rect">
            <a:avLst/>
          </a:prstGeom>
        </p:spPr>
        <p:txBody>
          <a:bodyPr wrap="square">
            <a:spAutoFit/>
          </a:bodyPr>
          <a:lstStyle/>
          <a:p>
            <a:pPr marL="0" marR="0" lvl="0" indent="0" algn="l" defTabSz="914400" rtl="1"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smtClean="0">
                <a:ln>
                  <a:noFill/>
                </a:ln>
                <a:solidFill>
                  <a:prstClr val="black"/>
                </a:solidFill>
                <a:effectLst/>
                <a:uLnTx/>
                <a:uFillTx/>
                <a:latin typeface="Calibri"/>
                <a:ea typeface="+mn-ea"/>
                <a:cs typeface="+mn-cs"/>
              </a:rPr>
              <a:t>Loss of islet bursts, and insulin </a:t>
            </a:r>
            <a:r>
              <a:rPr kumimoji="0" lang="en-US" sz="1800" b="1" i="0" u="none" strike="noStrike" kern="1200" cap="none" spc="0" normalizeH="0" baseline="0" noProof="0" dirty="0" err="1" smtClean="0">
                <a:ln>
                  <a:noFill/>
                </a:ln>
                <a:solidFill>
                  <a:prstClr val="black"/>
                </a:solidFill>
                <a:effectLst/>
                <a:uLnTx/>
                <a:uFillTx/>
                <a:latin typeface="Calibri"/>
                <a:ea typeface="+mn-ea"/>
                <a:cs typeface="+mn-cs"/>
              </a:rPr>
              <a:t>pulsatility</a:t>
            </a:r>
            <a:endParaRPr kumimoji="0" lang="he-IL"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
        <p:nvSpPr>
          <p:cNvPr id="7" name="Rectangle 6"/>
          <p:cNvSpPr/>
          <p:nvPr/>
        </p:nvSpPr>
        <p:spPr>
          <a:xfrm>
            <a:off x="6000760" y="3429000"/>
            <a:ext cx="2703397"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smtClean="0">
                <a:ln>
                  <a:noFill/>
                </a:ln>
                <a:solidFill>
                  <a:prstClr val="black"/>
                </a:solidFill>
                <a:effectLst/>
                <a:uLnTx/>
                <a:uFillTx/>
                <a:latin typeface="Calibri"/>
                <a:ea typeface="+mn-ea"/>
                <a:cs typeface="+mn-cs"/>
              </a:rPr>
              <a:t>Loss of </a:t>
            </a:r>
            <a:r>
              <a:rPr kumimoji="0" lang="en-US" sz="1800" b="1" i="0" u="none" strike="noStrike" kern="1200" cap="none" spc="0" normalizeH="0" baseline="0" noProof="0" dirty="0" err="1" smtClean="0">
                <a:ln>
                  <a:noFill/>
                </a:ln>
                <a:solidFill>
                  <a:prstClr val="black"/>
                </a:solidFill>
                <a:effectLst/>
                <a:uLnTx/>
                <a:uFillTx/>
                <a:latin typeface="Calibri"/>
                <a:ea typeface="+mn-ea"/>
                <a:cs typeface="+mn-cs"/>
              </a:rPr>
              <a:t>proinsulin</a:t>
            </a:r>
            <a:r>
              <a:rPr kumimoji="0" lang="en-US" sz="1800" b="1" i="0" u="none" strike="noStrike" kern="1200" cap="none" spc="0" normalizeH="0" baseline="0" noProof="0" dirty="0" smtClean="0">
                <a:ln>
                  <a:noFill/>
                </a:ln>
                <a:solidFill>
                  <a:prstClr val="black"/>
                </a:solidFill>
                <a:effectLst/>
                <a:uLnTx/>
                <a:uFillTx/>
                <a:latin typeface="Calibri"/>
                <a:ea typeface="+mn-ea"/>
                <a:cs typeface="+mn-cs"/>
              </a:rPr>
              <a:t> cleavage to insulin</a:t>
            </a:r>
            <a:endParaRPr kumimoji="0" lang="he-IL"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
        <p:nvSpPr>
          <p:cNvPr id="8" name="Rectangle 7"/>
          <p:cNvSpPr/>
          <p:nvPr/>
        </p:nvSpPr>
        <p:spPr>
          <a:xfrm>
            <a:off x="6881906" y="5572140"/>
            <a:ext cx="2262094" cy="646331"/>
          </a:xfrm>
          <a:prstGeom prst="rect">
            <a:avLst/>
          </a:prstGeom>
        </p:spPr>
        <p:txBody>
          <a:bodyPr wrap="square">
            <a:spAutoFit/>
          </a:bodyPr>
          <a:lstStyle/>
          <a:p>
            <a:pPr marL="0" marR="0" lvl="0" indent="0" algn="l" defTabSz="914400" rtl="1"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smtClean="0">
                <a:ln>
                  <a:noFill/>
                </a:ln>
                <a:solidFill>
                  <a:prstClr val="black"/>
                </a:solidFill>
                <a:effectLst/>
                <a:uLnTx/>
                <a:uFillTx/>
                <a:latin typeface="Calibri"/>
                <a:ea typeface="+mn-ea"/>
                <a:cs typeface="+mn-cs"/>
              </a:rPr>
              <a:t>Loss of regulated insulin secretion </a:t>
            </a:r>
            <a:endParaRPr kumimoji="0" lang="he-IL"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
        <p:nvSpPr>
          <p:cNvPr id="9" name="Rectangle 8"/>
          <p:cNvSpPr/>
          <p:nvPr/>
        </p:nvSpPr>
        <p:spPr>
          <a:xfrm>
            <a:off x="1357290" y="214290"/>
            <a:ext cx="6643734" cy="954107"/>
          </a:xfrm>
          <a:prstGeom prst="rect">
            <a:avLst/>
          </a:prstGeom>
          <a:solidFill>
            <a:srgbClr val="FFFF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prstClr val="black"/>
                </a:solidFill>
                <a:effectLst/>
                <a:uLnTx/>
                <a:uFillTx/>
                <a:latin typeface="Calibri"/>
                <a:ea typeface="+mn-ea"/>
                <a:cs typeface="+mn-cs"/>
              </a:rPr>
              <a:t>Insulin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1" dirty="0" smtClean="0">
                <a:solidFill>
                  <a:prstClr val="black"/>
                </a:solidFill>
                <a:latin typeface="Calibri"/>
                <a:cs typeface="+mn-cs"/>
              </a:rPr>
              <a:t>Not an innocent bystander</a:t>
            </a:r>
            <a:endParaRPr kumimoji="0" lang="he-IL" sz="2400" b="0" i="1" u="none" strike="noStrike" kern="1200" cap="none" spc="0" normalizeH="0" baseline="0" noProof="0" dirty="0">
              <a:ln>
                <a:noFill/>
              </a:ln>
              <a:solidFill>
                <a:prstClr val="black"/>
              </a:solidFill>
              <a:effectLst/>
              <a:uLnTx/>
              <a:uFillTx/>
              <a:latin typeface="Calibri"/>
            </a:endParaRPr>
          </a:p>
        </p:txBody>
      </p:sp>
    </p:spTree>
    <p:extLst>
      <p:ext uri="{BB962C8B-B14F-4D97-AF65-F5344CB8AC3E}">
        <p14:creationId xmlns:p14="http://schemas.microsoft.com/office/powerpoint/2010/main" val="787412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a:xfrm>
            <a:off x="395288" y="549275"/>
            <a:ext cx="8353425" cy="1143000"/>
          </a:xfrm>
          <a:solidFill>
            <a:srgbClr val="FFFF00"/>
          </a:solidFill>
        </p:spPr>
        <p:txBody>
          <a:bodyPr>
            <a:normAutofit/>
          </a:bodyPr>
          <a:lstStyle/>
          <a:p>
            <a:pPr rtl="0"/>
            <a:r>
              <a:rPr lang="en-US" sz="2800" dirty="0" smtClean="0"/>
              <a:t>Proinsulin insulin</a:t>
            </a:r>
            <a:r>
              <a:rPr lang="en-US" sz="2800" i="1" dirty="0" smtClean="0"/>
              <a:t> and CVD</a:t>
            </a:r>
            <a:endParaRPr lang="en-US" sz="2800" b="1" dirty="0"/>
          </a:p>
        </p:txBody>
      </p:sp>
      <p:sp>
        <p:nvSpPr>
          <p:cNvPr id="143363" name="Rectangle 3"/>
          <p:cNvSpPr>
            <a:spLocks noGrp="1" noChangeArrowheads="1"/>
          </p:cNvSpPr>
          <p:nvPr>
            <p:ph type="body" idx="1"/>
          </p:nvPr>
        </p:nvSpPr>
        <p:spPr>
          <a:xfrm>
            <a:off x="251520" y="1692275"/>
            <a:ext cx="8497193" cy="4977085"/>
          </a:xfrm>
        </p:spPr>
        <p:txBody>
          <a:bodyPr>
            <a:normAutofit fontScale="85000" lnSpcReduction="10000"/>
          </a:bodyPr>
          <a:lstStyle/>
          <a:p>
            <a:pPr algn="ctr" rtl="0">
              <a:lnSpc>
                <a:spcPct val="80000"/>
              </a:lnSpc>
              <a:buNone/>
            </a:pPr>
            <a:endParaRPr lang="en-US" sz="2400" b="1" dirty="0" smtClean="0"/>
          </a:p>
          <a:p>
            <a:pPr algn="ctr" rtl="0">
              <a:lnSpc>
                <a:spcPct val="80000"/>
              </a:lnSpc>
              <a:buNone/>
            </a:pPr>
            <a:endParaRPr lang="en-US" sz="2400" b="1" dirty="0" smtClean="0"/>
          </a:p>
          <a:p>
            <a:pPr marL="0" indent="0" algn="ctr" rtl="0">
              <a:lnSpc>
                <a:spcPct val="80000"/>
              </a:lnSpc>
              <a:buNone/>
            </a:pPr>
            <a:r>
              <a:rPr lang="en-US" sz="2600" b="1" dirty="0" smtClean="0"/>
              <a:t>Proinsulin </a:t>
            </a:r>
            <a:r>
              <a:rPr lang="en-US" sz="2600" b="1" dirty="0"/>
              <a:t>levels predict the development of NIDDM in Japanese-American men.</a:t>
            </a:r>
          </a:p>
          <a:p>
            <a:pPr marL="457200" lvl="1" indent="0" algn="ctr" rtl="0">
              <a:lnSpc>
                <a:spcPct val="80000"/>
              </a:lnSpc>
              <a:buNone/>
            </a:pPr>
            <a:endParaRPr lang="en-US" sz="2600" b="1" dirty="0"/>
          </a:p>
          <a:p>
            <a:pPr marL="0" indent="0" algn="ctr" rtl="0">
              <a:lnSpc>
                <a:spcPct val="80000"/>
              </a:lnSpc>
              <a:buNone/>
            </a:pPr>
            <a:endParaRPr lang="en-US" sz="2600" b="1" dirty="0" smtClean="0"/>
          </a:p>
          <a:p>
            <a:pPr marL="0" indent="0" algn="ctr" rtl="0">
              <a:lnSpc>
                <a:spcPct val="80000"/>
              </a:lnSpc>
              <a:buNone/>
            </a:pPr>
            <a:r>
              <a:rPr lang="en-US" sz="2600" b="1" dirty="0" smtClean="0"/>
              <a:t>Proinsulin </a:t>
            </a:r>
            <a:r>
              <a:rPr lang="en-US" sz="2600" b="1" dirty="0"/>
              <a:t>is an </a:t>
            </a:r>
            <a:r>
              <a:rPr lang="en-US" sz="2600" b="1" dirty="0">
                <a:solidFill>
                  <a:srgbClr val="00B0F0"/>
                </a:solidFill>
              </a:rPr>
              <a:t>independent</a:t>
            </a:r>
            <a:r>
              <a:rPr lang="en-US" sz="2600" b="1" dirty="0"/>
              <a:t> predictor of coronary heart disease: Report from a 27-year follow-up study</a:t>
            </a:r>
            <a:r>
              <a:rPr lang="en-US" sz="2600" dirty="0"/>
              <a:t>. </a:t>
            </a:r>
            <a:endParaRPr lang="en-US" sz="2600" dirty="0" smtClean="0"/>
          </a:p>
          <a:p>
            <a:pPr marL="0" indent="0" algn="ctr" rtl="0">
              <a:lnSpc>
                <a:spcPct val="80000"/>
              </a:lnSpc>
              <a:buNone/>
            </a:pPr>
            <a:endParaRPr lang="en-US" sz="2600" dirty="0" smtClean="0"/>
          </a:p>
          <a:p>
            <a:pPr marL="0" indent="0" algn="ctr" rtl="0">
              <a:lnSpc>
                <a:spcPct val="80000"/>
              </a:lnSpc>
              <a:buNone/>
            </a:pPr>
            <a:endParaRPr lang="en-US" sz="2600" b="1" dirty="0" smtClean="0"/>
          </a:p>
          <a:p>
            <a:pPr marL="0" indent="0" algn="ctr" rtl="0">
              <a:lnSpc>
                <a:spcPct val="80000"/>
              </a:lnSpc>
              <a:buNone/>
            </a:pPr>
            <a:r>
              <a:rPr lang="en-US" sz="2600" b="1" dirty="0" smtClean="0"/>
              <a:t>Homeostasis </a:t>
            </a:r>
            <a:r>
              <a:rPr lang="en-US" sz="2600" b="1" dirty="0"/>
              <a:t>model assessment of insulin resistance in relation to the incidence of cardiovascular disease: the San Antonio Heart Study.</a:t>
            </a:r>
            <a:endParaRPr lang="en-US" sz="2600" dirty="0"/>
          </a:p>
          <a:p>
            <a:pPr marL="0" indent="0" algn="ctr" rtl="0">
              <a:lnSpc>
                <a:spcPct val="80000"/>
              </a:lnSpc>
              <a:buNone/>
            </a:pPr>
            <a:endParaRPr lang="en-US" sz="2600" dirty="0" smtClean="0"/>
          </a:p>
          <a:p>
            <a:pPr marL="0" indent="0" algn="ctr" rtl="0">
              <a:lnSpc>
                <a:spcPct val="80000"/>
              </a:lnSpc>
              <a:buNone/>
            </a:pPr>
            <a:endParaRPr lang="en-US" sz="2600" dirty="0" smtClean="0"/>
          </a:p>
          <a:p>
            <a:pPr marL="0" indent="0" algn="ctr" rtl="0">
              <a:lnSpc>
                <a:spcPct val="80000"/>
              </a:lnSpc>
              <a:buNone/>
            </a:pPr>
            <a:endParaRPr lang="en-US" sz="2600" dirty="0"/>
          </a:p>
          <a:p>
            <a:pPr marL="0" indent="0" algn="ctr" rtl="0">
              <a:buNone/>
            </a:pPr>
            <a:r>
              <a:rPr lang="en-US" sz="2600" b="1" dirty="0" smtClean="0"/>
              <a:t>Fasting </a:t>
            </a:r>
            <a:r>
              <a:rPr lang="en-US" sz="2600" b="1" dirty="0"/>
              <a:t>insulin is a stronger cardiovascular risk factor in women than in men</a:t>
            </a:r>
            <a:r>
              <a:rPr lang="en-US" sz="2600" b="1" dirty="0" smtClean="0"/>
              <a:t>.</a:t>
            </a:r>
            <a:endParaRPr lang="en-US" sz="2600" b="1" dirty="0"/>
          </a:p>
        </p:txBody>
      </p:sp>
    </p:spTree>
    <p:extLst>
      <p:ext uri="{BB962C8B-B14F-4D97-AF65-F5344CB8AC3E}">
        <p14:creationId xmlns:p14="http://schemas.microsoft.com/office/powerpoint/2010/main" val="10357221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642938" y="214313"/>
            <a:ext cx="7772400" cy="750887"/>
          </a:xfrm>
          <a:noFill/>
        </p:spPr>
        <p:txBody>
          <a:bodyPr lIns="92075" tIns="46038" rIns="92075" bIns="46038" anchor="b"/>
          <a:lstStyle/>
          <a:p>
            <a:pPr eaLnBrk="1" hangingPunct="1"/>
            <a:r>
              <a:rPr lang="en-US" altLang="he-IL" smtClean="0"/>
              <a:t/>
            </a:r>
            <a:br>
              <a:rPr lang="en-US" altLang="he-IL" smtClean="0"/>
            </a:br>
            <a:r>
              <a:rPr lang="en-US" altLang="he-IL" smtClean="0"/>
              <a:t/>
            </a:r>
            <a:br>
              <a:rPr lang="en-US" altLang="he-IL" smtClean="0"/>
            </a:br>
            <a:r>
              <a:rPr lang="en-US" altLang="he-IL" smtClean="0"/>
              <a:t/>
            </a:r>
            <a:br>
              <a:rPr lang="en-US" altLang="he-IL" smtClean="0"/>
            </a:br>
            <a:r>
              <a:rPr lang="en-US" altLang="he-IL" sz="2800" b="1" smtClean="0"/>
              <a:t>The Metabolic Syndrome And Its Components</a:t>
            </a:r>
          </a:p>
        </p:txBody>
      </p:sp>
      <p:sp>
        <p:nvSpPr>
          <p:cNvPr id="14339" name="Oval 3"/>
          <p:cNvSpPr>
            <a:spLocks noChangeArrowheads="1"/>
          </p:cNvSpPr>
          <p:nvPr/>
        </p:nvSpPr>
        <p:spPr bwMode="auto">
          <a:xfrm>
            <a:off x="3660775" y="2716213"/>
            <a:ext cx="1825625" cy="1824037"/>
          </a:xfrm>
          <a:prstGeom prst="ellipse">
            <a:avLst/>
          </a:prstGeom>
          <a:gradFill rotWithShape="0">
            <a:gsLst>
              <a:gs pos="0">
                <a:srgbClr val="006699"/>
              </a:gs>
              <a:gs pos="100000">
                <a:schemeClr val="bg1"/>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he-IL" altLang="he-IL" sz="1800" b="0"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0" name="Oval 4"/>
          <p:cNvSpPr>
            <a:spLocks noChangeArrowheads="1"/>
          </p:cNvSpPr>
          <p:nvPr/>
        </p:nvSpPr>
        <p:spPr bwMode="auto">
          <a:xfrm>
            <a:off x="3135313" y="2168525"/>
            <a:ext cx="2878137" cy="2894013"/>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he-IL" altLang="he-IL" sz="1800" b="0"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Rectangle 5"/>
          <p:cNvSpPr>
            <a:spLocks noChangeArrowheads="1"/>
          </p:cNvSpPr>
          <p:nvPr/>
        </p:nvSpPr>
        <p:spPr bwMode="auto">
          <a:xfrm>
            <a:off x="3629025" y="3067050"/>
            <a:ext cx="1890713" cy="109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en-US" altLang="he-IL" sz="2200" b="0" i="0" u="none" strike="noStrike" kern="1200" cap="none" spc="0" normalizeH="0" baseline="0" noProof="0" smtClean="0">
                <a:ln>
                  <a:noFill/>
                </a:ln>
                <a:solidFill>
                  <a:prstClr val="white"/>
                </a:solidFill>
                <a:effectLst/>
                <a:uLnTx/>
                <a:uFillTx/>
                <a:latin typeface="Arial Black" panose="020B0A04020102020204" pitchFamily="34" charset="0"/>
                <a:ea typeface="+mn-ea"/>
                <a:cs typeface="Times New Roman" panose="02020603050405020304" pitchFamily="18" charset="0"/>
              </a:rPr>
              <a:t>Insulin</a:t>
            </a:r>
          </a:p>
          <a:p>
            <a:pPr marL="0" marR="0" lvl="0" indent="0" algn="ctr" defTabSz="914400" rtl="1" eaLnBrk="0" fontAlgn="base" latinLnBrk="0" hangingPunct="0">
              <a:lnSpc>
                <a:spcPct val="100000"/>
              </a:lnSpc>
              <a:spcBef>
                <a:spcPct val="0"/>
              </a:spcBef>
              <a:spcAft>
                <a:spcPct val="0"/>
              </a:spcAft>
              <a:buClrTx/>
              <a:buSzTx/>
              <a:buFontTx/>
              <a:buNone/>
              <a:tabLst/>
              <a:defRPr/>
            </a:pPr>
            <a:r>
              <a:rPr kumimoji="0" lang="en-US" altLang="he-IL" sz="2200" b="0" i="0" u="none" strike="noStrike" kern="1200" cap="none" spc="0" normalizeH="0" baseline="0" noProof="0" smtClean="0">
                <a:ln>
                  <a:noFill/>
                </a:ln>
                <a:solidFill>
                  <a:prstClr val="white"/>
                </a:solidFill>
                <a:effectLst/>
                <a:uLnTx/>
                <a:uFillTx/>
                <a:latin typeface="Arial Black" panose="020B0A04020102020204" pitchFamily="34" charset="0"/>
                <a:ea typeface="+mn-ea"/>
                <a:cs typeface="Times New Roman" panose="02020603050405020304" pitchFamily="18" charset="0"/>
              </a:rPr>
              <a:t> resistance</a:t>
            </a:r>
          </a:p>
          <a:p>
            <a:pPr marL="0" marR="0" lvl="0" indent="0" algn="ctr" defTabSz="914400" rtl="1" eaLnBrk="0" fontAlgn="base" latinLnBrk="0" hangingPunct="0">
              <a:lnSpc>
                <a:spcPct val="100000"/>
              </a:lnSpc>
              <a:spcBef>
                <a:spcPct val="0"/>
              </a:spcBef>
              <a:spcAft>
                <a:spcPct val="0"/>
              </a:spcAft>
              <a:buClrTx/>
              <a:buSzTx/>
              <a:buFontTx/>
              <a:buNone/>
              <a:tabLst/>
              <a:defRPr/>
            </a:pPr>
            <a:r>
              <a:rPr kumimoji="0" lang="en-US" altLang="he-IL" sz="2200" b="0" i="0" u="none" strike="noStrike" kern="1200" cap="none" spc="0" normalizeH="0" baseline="0" noProof="0" smtClean="0">
                <a:ln>
                  <a:noFill/>
                </a:ln>
                <a:solidFill>
                  <a:prstClr val="white"/>
                </a:solidFill>
                <a:effectLst/>
                <a:uLnTx/>
                <a:uFillTx/>
                <a:latin typeface="Arial Black" panose="020B0A04020102020204" pitchFamily="34" charset="0"/>
                <a:ea typeface="+mn-ea"/>
                <a:cs typeface="Times New Roman" panose="02020603050405020304" pitchFamily="18" charset="0"/>
              </a:rPr>
              <a:t> syndrome</a:t>
            </a:r>
          </a:p>
        </p:txBody>
      </p:sp>
      <p:sp>
        <p:nvSpPr>
          <p:cNvPr id="14342" name="Rectangle 6"/>
          <p:cNvSpPr>
            <a:spLocks noChangeArrowheads="1"/>
          </p:cNvSpPr>
          <p:nvPr/>
        </p:nvSpPr>
        <p:spPr bwMode="auto">
          <a:xfrm>
            <a:off x="6337300" y="4784725"/>
            <a:ext cx="2089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0" fontAlgn="base" latinLnBrk="0" hangingPunct="0">
              <a:lnSpc>
                <a:spcPct val="100000"/>
              </a:lnSpc>
              <a:spcBef>
                <a:spcPct val="50000"/>
              </a:spcBef>
              <a:spcAft>
                <a:spcPct val="0"/>
              </a:spcAft>
              <a:buClrTx/>
              <a:buSzTx/>
              <a:buFontTx/>
              <a:buNone/>
              <a:tabLst/>
              <a:defRPr/>
            </a:pPr>
            <a:r>
              <a:rPr kumimoji="0" lang="en-US" altLang="he-IL" sz="1800" b="1" i="0" u="none" strike="noStrike" kern="1200" cap="none" spc="0" normalizeH="0" baseline="0" noProof="0" smtClean="0">
                <a:ln>
                  <a:noFill/>
                </a:ln>
                <a:solidFill>
                  <a:prstClr val="black"/>
                </a:solidFill>
                <a:effectLst/>
                <a:uLnTx/>
                <a:uFillTx/>
                <a:latin typeface="Arial" panose="020B0604020202020204" pitchFamily="34" charset="0"/>
                <a:ea typeface="+mn-ea"/>
                <a:cs typeface="Times New Roman" panose="02020603050405020304" pitchFamily="18" charset="0"/>
              </a:rPr>
              <a:t>Microalbuminuria</a:t>
            </a:r>
          </a:p>
        </p:txBody>
      </p:sp>
      <p:sp>
        <p:nvSpPr>
          <p:cNvPr id="14343" name="Rectangle 7"/>
          <p:cNvSpPr>
            <a:spLocks noChangeArrowheads="1"/>
          </p:cNvSpPr>
          <p:nvPr/>
        </p:nvSpPr>
        <p:spPr bwMode="auto">
          <a:xfrm>
            <a:off x="6705600" y="3908425"/>
            <a:ext cx="16446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0" fontAlgn="base" latinLnBrk="0" hangingPunct="0">
              <a:lnSpc>
                <a:spcPct val="100000"/>
              </a:lnSpc>
              <a:spcBef>
                <a:spcPct val="50000"/>
              </a:spcBef>
              <a:spcAft>
                <a:spcPct val="0"/>
              </a:spcAft>
              <a:buClrTx/>
              <a:buSzTx/>
              <a:buFontTx/>
              <a:buNone/>
              <a:tabLst/>
              <a:defRPr/>
            </a:pPr>
            <a:r>
              <a:rPr kumimoji="0" lang="en-US" altLang="he-IL" sz="1800" b="1" i="0" u="none" strike="noStrike" kern="1200" cap="none" spc="0" normalizeH="0" baseline="0" noProof="0" smtClean="0">
                <a:ln>
                  <a:noFill/>
                </a:ln>
                <a:solidFill>
                  <a:prstClr val="black"/>
                </a:solidFill>
                <a:effectLst/>
                <a:uLnTx/>
                <a:uFillTx/>
                <a:latin typeface="Arial" panose="020B0604020202020204" pitchFamily="34" charset="0"/>
                <a:ea typeface="+mn-ea"/>
                <a:cs typeface="Times New Roman" panose="02020603050405020304" pitchFamily="18" charset="0"/>
              </a:rPr>
              <a:t>Hypertension</a:t>
            </a:r>
          </a:p>
        </p:txBody>
      </p:sp>
      <p:sp>
        <p:nvSpPr>
          <p:cNvPr id="14344" name="Rectangle 8"/>
          <p:cNvSpPr>
            <a:spLocks noChangeArrowheads="1"/>
          </p:cNvSpPr>
          <p:nvPr/>
        </p:nvSpPr>
        <p:spPr bwMode="auto">
          <a:xfrm>
            <a:off x="6257925" y="1808163"/>
            <a:ext cx="222726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he-IL" sz="1800" b="1" i="0" u="none" strike="noStrike" kern="1200" cap="none" spc="0" normalizeH="0" baseline="0" noProof="0" smtClean="0">
                <a:ln>
                  <a:noFill/>
                </a:ln>
                <a:solidFill>
                  <a:prstClr val="black"/>
                </a:solidFill>
                <a:effectLst/>
                <a:uLnTx/>
                <a:uFillTx/>
                <a:latin typeface="Arial" panose="020B0604020202020204" pitchFamily="34" charset="0"/>
                <a:ea typeface="+mn-ea"/>
                <a:cs typeface="Times New Roman" panose="02020603050405020304" pitchFamily="18" charset="0"/>
              </a:rPr>
              <a:t>Central/abdominal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he-IL" sz="1800" b="1" i="0" u="none" strike="noStrike" kern="1200" cap="none" spc="0" normalizeH="0" baseline="0" noProof="0" smtClean="0">
                <a:ln>
                  <a:noFill/>
                </a:ln>
                <a:solidFill>
                  <a:prstClr val="black"/>
                </a:solidFill>
                <a:effectLst/>
                <a:uLnTx/>
                <a:uFillTx/>
                <a:latin typeface="Arial" panose="020B0604020202020204" pitchFamily="34" charset="0"/>
                <a:ea typeface="+mn-ea"/>
                <a:cs typeface="Times New Roman" panose="02020603050405020304" pitchFamily="18" charset="0"/>
              </a:rPr>
              <a:t>obesity</a:t>
            </a:r>
          </a:p>
        </p:txBody>
      </p:sp>
      <p:sp>
        <p:nvSpPr>
          <p:cNvPr id="14345" name="Rectangle 9"/>
          <p:cNvSpPr>
            <a:spLocks noChangeArrowheads="1"/>
          </p:cNvSpPr>
          <p:nvPr/>
        </p:nvSpPr>
        <p:spPr bwMode="auto">
          <a:xfrm>
            <a:off x="1217613" y="3132138"/>
            <a:ext cx="1263650"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1" eaLnBrk="0" fontAlgn="base" latinLnBrk="0" hangingPunct="0">
              <a:lnSpc>
                <a:spcPct val="100000"/>
              </a:lnSpc>
              <a:spcBef>
                <a:spcPct val="0"/>
              </a:spcBef>
              <a:spcAft>
                <a:spcPct val="0"/>
              </a:spcAft>
              <a:buClrTx/>
              <a:buSzTx/>
              <a:buFontTx/>
              <a:buNone/>
              <a:tabLst/>
              <a:defRPr/>
            </a:pPr>
            <a:r>
              <a:rPr kumimoji="0" lang="en-US" altLang="he-IL" sz="1800" b="1" i="0" u="none" strike="noStrike" kern="1200" cap="none" spc="0" normalizeH="0" baseline="0" noProof="0" smtClean="0">
                <a:ln>
                  <a:noFill/>
                </a:ln>
                <a:solidFill>
                  <a:prstClr val="black"/>
                </a:solidFill>
                <a:effectLst/>
                <a:uLnTx/>
                <a:uFillTx/>
                <a:latin typeface="Arial" panose="020B0604020202020204" pitchFamily="34" charset="0"/>
                <a:ea typeface="+mn-ea"/>
                <a:cs typeface="Times New Roman" panose="02020603050405020304" pitchFamily="18" charset="0"/>
              </a:rPr>
              <a:t>Coronary </a:t>
            </a:r>
          </a:p>
          <a:p>
            <a:pPr marL="0" marR="0" lvl="0" indent="0" algn="r" defTabSz="914400" rtl="1" eaLnBrk="0" fontAlgn="base" latinLnBrk="0" hangingPunct="0">
              <a:lnSpc>
                <a:spcPct val="100000"/>
              </a:lnSpc>
              <a:spcBef>
                <a:spcPct val="0"/>
              </a:spcBef>
              <a:spcAft>
                <a:spcPct val="0"/>
              </a:spcAft>
              <a:buClrTx/>
              <a:buSzTx/>
              <a:buFontTx/>
              <a:buNone/>
              <a:tabLst/>
              <a:defRPr/>
            </a:pPr>
            <a:r>
              <a:rPr kumimoji="0" lang="en-US" altLang="he-IL" sz="1800" b="1" i="0" u="none" strike="noStrike" kern="1200" cap="none" spc="0" normalizeH="0" baseline="0" noProof="0" smtClean="0">
                <a:ln>
                  <a:noFill/>
                </a:ln>
                <a:solidFill>
                  <a:prstClr val="black"/>
                </a:solidFill>
                <a:effectLst/>
                <a:uLnTx/>
                <a:uFillTx/>
                <a:latin typeface="Arial" panose="020B0604020202020204" pitchFamily="34" charset="0"/>
                <a:ea typeface="+mn-ea"/>
                <a:cs typeface="Times New Roman" panose="02020603050405020304" pitchFamily="18" charset="0"/>
              </a:rPr>
              <a:t>heart </a:t>
            </a:r>
          </a:p>
          <a:p>
            <a:pPr marL="0" marR="0" lvl="0" indent="0" algn="r" defTabSz="914400" rtl="1" eaLnBrk="0" fontAlgn="base" latinLnBrk="0" hangingPunct="0">
              <a:lnSpc>
                <a:spcPct val="100000"/>
              </a:lnSpc>
              <a:spcBef>
                <a:spcPct val="0"/>
              </a:spcBef>
              <a:spcAft>
                <a:spcPct val="0"/>
              </a:spcAft>
              <a:buClrTx/>
              <a:buSzTx/>
              <a:buFontTx/>
              <a:buNone/>
              <a:tabLst/>
              <a:defRPr/>
            </a:pPr>
            <a:r>
              <a:rPr kumimoji="0" lang="en-US" altLang="he-IL" sz="1800" b="1" i="0" u="none" strike="noStrike" kern="1200" cap="none" spc="0" normalizeH="0" baseline="0" noProof="0" smtClean="0">
                <a:ln>
                  <a:noFill/>
                </a:ln>
                <a:solidFill>
                  <a:prstClr val="black"/>
                </a:solidFill>
                <a:effectLst/>
                <a:uLnTx/>
                <a:uFillTx/>
                <a:latin typeface="Arial" panose="020B0604020202020204" pitchFamily="34" charset="0"/>
                <a:ea typeface="+mn-ea"/>
                <a:cs typeface="Times New Roman" panose="02020603050405020304" pitchFamily="18" charset="0"/>
              </a:rPr>
              <a:t>disease</a:t>
            </a:r>
          </a:p>
        </p:txBody>
      </p:sp>
      <p:sp>
        <p:nvSpPr>
          <p:cNvPr id="14346" name="Rectangle 10"/>
          <p:cNvSpPr>
            <a:spLocks noChangeArrowheads="1"/>
          </p:cNvSpPr>
          <p:nvPr/>
        </p:nvSpPr>
        <p:spPr bwMode="auto">
          <a:xfrm>
            <a:off x="1141413" y="4584700"/>
            <a:ext cx="1593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0" fontAlgn="base" latinLnBrk="0" hangingPunct="0">
              <a:lnSpc>
                <a:spcPct val="100000"/>
              </a:lnSpc>
              <a:spcBef>
                <a:spcPct val="50000"/>
              </a:spcBef>
              <a:spcAft>
                <a:spcPct val="0"/>
              </a:spcAft>
              <a:buClrTx/>
              <a:buSzTx/>
              <a:buFontTx/>
              <a:buNone/>
              <a:tabLst/>
              <a:defRPr/>
            </a:pPr>
            <a:r>
              <a:rPr kumimoji="0" lang="en-US" altLang="he-IL" sz="1800" b="1" i="0" u="none" strike="noStrike" kern="1200" cap="none" spc="0" normalizeH="0" baseline="0" noProof="0" smtClean="0">
                <a:ln>
                  <a:noFill/>
                </a:ln>
                <a:solidFill>
                  <a:prstClr val="black"/>
                </a:solidFill>
                <a:effectLst/>
                <a:uLnTx/>
                <a:uFillTx/>
                <a:latin typeface="Arial" panose="020B0604020202020204" pitchFamily="34" charset="0"/>
                <a:ea typeface="+mn-ea"/>
                <a:cs typeface="Times New Roman" panose="02020603050405020304" pitchFamily="18" charset="0"/>
              </a:rPr>
              <a:t>Dyslipidemia</a:t>
            </a:r>
          </a:p>
        </p:txBody>
      </p:sp>
      <p:sp>
        <p:nvSpPr>
          <p:cNvPr id="14347" name="Rectangle 11"/>
          <p:cNvSpPr>
            <a:spLocks noChangeArrowheads="1"/>
          </p:cNvSpPr>
          <p:nvPr/>
        </p:nvSpPr>
        <p:spPr bwMode="auto">
          <a:xfrm>
            <a:off x="6677025" y="2924175"/>
            <a:ext cx="18986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0" fontAlgn="base" latinLnBrk="0" hangingPunct="0">
              <a:lnSpc>
                <a:spcPct val="100000"/>
              </a:lnSpc>
              <a:spcBef>
                <a:spcPct val="50000"/>
              </a:spcBef>
              <a:spcAft>
                <a:spcPct val="0"/>
              </a:spcAft>
              <a:buClrTx/>
              <a:buSzTx/>
              <a:buFontTx/>
              <a:buNone/>
              <a:tabLst/>
              <a:defRPr/>
            </a:pPr>
            <a:r>
              <a:rPr kumimoji="0" lang="en-US" altLang="he-IL" sz="1800" b="1" i="0" u="none" strike="noStrike" kern="1200" cap="none" spc="0" normalizeH="0" baseline="0" noProof="0" dirty="0" smtClean="0">
                <a:ln>
                  <a:noFill/>
                </a:ln>
                <a:solidFill>
                  <a:schemeClr val="bg1"/>
                </a:solidFill>
                <a:effectLst/>
                <a:uLnTx/>
                <a:uFillTx/>
                <a:latin typeface="Arial" panose="020B0604020202020204" pitchFamily="34" charset="0"/>
                <a:ea typeface="+mn-ea"/>
                <a:cs typeface="Times New Roman" panose="02020603050405020304" pitchFamily="18" charset="0"/>
              </a:rPr>
              <a:t>Type 2 diabetes</a:t>
            </a:r>
          </a:p>
        </p:txBody>
      </p:sp>
      <p:sp>
        <p:nvSpPr>
          <p:cNvPr id="14348" name="Rectangle 12"/>
          <p:cNvSpPr>
            <a:spLocks noChangeArrowheads="1"/>
          </p:cNvSpPr>
          <p:nvPr/>
        </p:nvSpPr>
        <p:spPr bwMode="auto">
          <a:xfrm>
            <a:off x="638175" y="2209800"/>
            <a:ext cx="21097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0" fontAlgn="base" latinLnBrk="0" hangingPunct="0">
              <a:lnSpc>
                <a:spcPct val="100000"/>
              </a:lnSpc>
              <a:spcBef>
                <a:spcPct val="50000"/>
              </a:spcBef>
              <a:spcAft>
                <a:spcPct val="0"/>
              </a:spcAft>
              <a:buClrTx/>
              <a:buSzTx/>
              <a:buFontTx/>
              <a:buNone/>
              <a:tabLst/>
              <a:defRPr/>
            </a:pPr>
            <a:r>
              <a:rPr kumimoji="0" lang="en-US" altLang="he-IL" sz="18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Times New Roman" panose="02020603050405020304" pitchFamily="18" charset="0"/>
              </a:rPr>
              <a:t>Hyperinsulinemia</a:t>
            </a:r>
          </a:p>
        </p:txBody>
      </p:sp>
      <p:pic>
        <p:nvPicPr>
          <p:cNvPr id="14349" name="Picture 1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1413" y="3378200"/>
            <a:ext cx="1062037"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50" name="Picture 1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08263" y="2322513"/>
            <a:ext cx="1155700" cy="98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51" name="Picture 16"/>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79688" y="4048125"/>
            <a:ext cx="1155700" cy="98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52" name="Picture 17"/>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86400" y="2124075"/>
            <a:ext cx="1101725" cy="110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53" name="Picture 18"/>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54688" y="2913063"/>
            <a:ext cx="1143000"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54" name="Picture 19"/>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54688" y="3665538"/>
            <a:ext cx="1143000"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55" name="Picture 20"/>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505450" y="4137025"/>
            <a:ext cx="1136650" cy="105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56" name="Rectangle 13"/>
          <p:cNvSpPr>
            <a:spLocks noChangeArrowheads="1"/>
          </p:cNvSpPr>
          <p:nvPr/>
        </p:nvSpPr>
        <p:spPr bwMode="auto">
          <a:xfrm>
            <a:off x="571500" y="6072188"/>
            <a:ext cx="32131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en-US" altLang="he-IL" sz="2000" b="1" i="0" u="none" strike="noStrike" kern="1200" cap="none" spc="0" normalizeH="0" baseline="0" noProof="0" smtClean="0">
                <a:ln>
                  <a:noFill/>
                </a:ln>
                <a:solidFill>
                  <a:prstClr val="white"/>
                </a:solidFill>
                <a:effectLst/>
                <a:uLnTx/>
                <a:uFillTx/>
                <a:latin typeface="Arial" panose="020B0604020202020204" pitchFamily="34" charset="0"/>
                <a:ea typeface="+mn-ea"/>
                <a:cs typeface="Times New Roman" panose="02020603050405020304" pitchFamily="18" charset="0"/>
              </a:rPr>
              <a:t>25% disease frequency </a:t>
            </a:r>
            <a:r>
              <a:rPr kumimoji="0" lang="en-US" altLang="he-IL" sz="1400" b="1" i="1" u="none" strike="noStrike" kern="1200" cap="none" spc="0" normalizeH="0" baseline="0" noProof="0" smtClean="0">
                <a:ln>
                  <a:noFill/>
                </a:ln>
                <a:solidFill>
                  <a:prstClr val="white"/>
                </a:solidFill>
                <a:effectLst/>
                <a:uLnTx/>
                <a:uFillTx/>
                <a:latin typeface="Arial" panose="020B0604020202020204" pitchFamily="34" charset="0"/>
                <a:ea typeface="+mn-ea"/>
                <a:cs typeface="Times New Roman" panose="02020603050405020304" pitchFamily="18" charset="0"/>
              </a:rPr>
              <a:t>.</a:t>
            </a:r>
          </a:p>
        </p:txBody>
      </p:sp>
    </p:spTree>
    <p:extLst>
      <p:ext uri="{BB962C8B-B14F-4D97-AF65-F5344CB8AC3E}">
        <p14:creationId xmlns:p14="http://schemas.microsoft.com/office/powerpoint/2010/main" val="17247591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32657"/>
            <a:ext cx="7772400" cy="1296144"/>
          </a:xfrm>
          <a:solidFill>
            <a:srgbClr val="FFFF00"/>
          </a:solidFill>
        </p:spPr>
        <p:txBody>
          <a:bodyPr>
            <a:normAutofit fontScale="90000"/>
          </a:bodyPr>
          <a:lstStyle/>
          <a:p>
            <a:r>
              <a:rPr lang="en-US" dirty="0" smtClean="0"/>
              <a:t>Alzheimer Disease, Type 3 Diabetes</a:t>
            </a:r>
            <a:endParaRPr lang="he-IL" dirty="0"/>
          </a:p>
        </p:txBody>
      </p:sp>
      <p:sp>
        <p:nvSpPr>
          <p:cNvPr id="3" name="Subtitle 2"/>
          <p:cNvSpPr>
            <a:spLocks noGrp="1"/>
          </p:cNvSpPr>
          <p:nvPr>
            <p:ph type="subTitle" idx="1"/>
          </p:nvPr>
        </p:nvSpPr>
        <p:spPr>
          <a:xfrm>
            <a:off x="504664" y="2348880"/>
            <a:ext cx="8134672" cy="3600400"/>
          </a:xfrm>
        </p:spPr>
        <p:txBody>
          <a:bodyPr/>
          <a:lstStyle/>
          <a:p>
            <a:r>
              <a:rPr lang="en-US" dirty="0"/>
              <a:t> </a:t>
            </a:r>
          </a:p>
          <a:p>
            <a:pPr rtl="0"/>
            <a:r>
              <a:rPr lang="en-US" sz="2800" dirty="0" smtClean="0">
                <a:solidFill>
                  <a:schemeClr val="tx1"/>
                </a:solidFill>
              </a:rPr>
              <a:t>Insulin Action in Brain Regulates </a:t>
            </a:r>
            <a:r>
              <a:rPr lang="en-US" sz="2800" dirty="0">
                <a:solidFill>
                  <a:schemeClr val="tx1"/>
                </a:solidFill>
              </a:rPr>
              <a:t>Systemic Metabolism and Brain </a:t>
            </a:r>
            <a:r>
              <a:rPr lang="en-US" sz="2800" dirty="0" smtClean="0">
                <a:solidFill>
                  <a:schemeClr val="tx1"/>
                </a:solidFill>
              </a:rPr>
              <a:t>Function. </a:t>
            </a:r>
            <a:r>
              <a:rPr lang="en-US" sz="2400" i="1" dirty="0" smtClean="0">
                <a:solidFill>
                  <a:srgbClr val="00B0F0"/>
                </a:solidFill>
              </a:rPr>
              <a:t>C</a:t>
            </a:r>
            <a:r>
              <a:rPr lang="en-US" sz="2400" i="1" dirty="0">
                <a:solidFill>
                  <a:srgbClr val="00B0F0"/>
                </a:solidFill>
              </a:rPr>
              <a:t>. Ronald Kahn, Diabetes 2014</a:t>
            </a:r>
          </a:p>
          <a:p>
            <a:pPr rtl="0"/>
            <a:endParaRPr lang="en-US" dirty="0" smtClean="0">
              <a:solidFill>
                <a:schemeClr val="tx1"/>
              </a:solidFill>
            </a:endParaRPr>
          </a:p>
          <a:p>
            <a:pPr rtl="0"/>
            <a:r>
              <a:rPr lang="en-US" sz="2000" b="1" i="1" dirty="0" smtClean="0">
                <a:solidFill>
                  <a:schemeClr val="tx1"/>
                </a:solidFill>
              </a:rPr>
              <a:t>(non relevant BG level)</a:t>
            </a:r>
            <a:endParaRPr lang="he-IL" sz="2000" b="1" i="1" dirty="0" smtClean="0">
              <a:solidFill>
                <a:schemeClr val="tx1"/>
              </a:solidFill>
            </a:endParaRPr>
          </a:p>
          <a:p>
            <a:endParaRPr lang="en-US" sz="2000" b="1" i="1" dirty="0">
              <a:solidFill>
                <a:schemeClr val="tx2">
                  <a:lumMod val="60000"/>
                  <a:lumOff val="40000"/>
                </a:schemeClr>
              </a:solidFill>
            </a:endParaRPr>
          </a:p>
        </p:txBody>
      </p:sp>
    </p:spTree>
    <p:extLst>
      <p:ext uri="{BB962C8B-B14F-4D97-AF65-F5344CB8AC3E}">
        <p14:creationId xmlns:p14="http://schemas.microsoft.com/office/powerpoint/2010/main" val="282138286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622751"/>
            <a:ext cx="8640960" cy="1143000"/>
          </a:xfrm>
          <a:solidFill>
            <a:srgbClr val="FFFF00"/>
          </a:solidFill>
        </p:spPr>
        <p:txBody>
          <a:bodyPr>
            <a:normAutofit/>
          </a:bodyPr>
          <a:lstStyle/>
          <a:p>
            <a:r>
              <a:rPr lang="en-US" sz="3200" dirty="0" smtClean="0"/>
              <a:t>Targeting Insulin And Proinsulin In Diabetes Treatment </a:t>
            </a:r>
            <a:endParaRPr lang="he-IL" sz="3200" dirty="0"/>
          </a:p>
        </p:txBody>
      </p:sp>
      <p:graphicFrame>
        <p:nvGraphicFramePr>
          <p:cNvPr id="7" name="Table 6"/>
          <p:cNvGraphicFramePr>
            <a:graphicFrameLocks noGrp="1"/>
          </p:cNvGraphicFramePr>
          <p:nvPr>
            <p:extLst>
              <p:ext uri="{D42A27DB-BD31-4B8C-83A1-F6EECF244321}">
                <p14:modId xmlns:p14="http://schemas.microsoft.com/office/powerpoint/2010/main" val="957909761"/>
              </p:ext>
            </p:extLst>
          </p:nvPr>
        </p:nvGraphicFramePr>
        <p:xfrm>
          <a:off x="179512" y="2132856"/>
          <a:ext cx="8640960" cy="5085186"/>
        </p:xfrm>
        <a:graphic>
          <a:graphicData uri="http://schemas.openxmlformats.org/drawingml/2006/table">
            <a:tbl>
              <a:tblPr firstRow="1" firstCol="1" bandRow="1"/>
              <a:tblGrid>
                <a:gridCol w="4320480">
                  <a:extLst>
                    <a:ext uri="{9D8B030D-6E8A-4147-A177-3AD203B41FA5}">
                      <a16:colId xmlns:a16="http://schemas.microsoft.com/office/drawing/2014/main" val="471282273"/>
                    </a:ext>
                  </a:extLst>
                </a:gridCol>
                <a:gridCol w="4320480">
                  <a:extLst>
                    <a:ext uri="{9D8B030D-6E8A-4147-A177-3AD203B41FA5}">
                      <a16:colId xmlns:a16="http://schemas.microsoft.com/office/drawing/2014/main" val="1037328753"/>
                    </a:ext>
                  </a:extLst>
                </a:gridCol>
              </a:tblGrid>
              <a:tr h="2542593">
                <a:tc>
                  <a:txBody>
                    <a:bodyPr/>
                    <a:lstStyle/>
                    <a:p>
                      <a:pPr algn="l" rtl="0">
                        <a:lnSpc>
                          <a:spcPct val="115000"/>
                        </a:lnSpc>
                        <a:spcAft>
                          <a:spcPts val="0"/>
                        </a:spcAft>
                      </a:pPr>
                      <a:r>
                        <a:rPr lang="en-US" sz="2400" b="1" dirty="0">
                          <a:effectLst/>
                          <a:latin typeface="Times New Roman" panose="02020603050405020304" pitchFamily="18" charset="0"/>
                          <a:ea typeface="Times New Roman" panose="02020603050405020304" pitchFamily="18" charset="0"/>
                          <a:cs typeface="Arial" panose="020B0604020202020204" pitchFamily="34" charset="0"/>
                        </a:rPr>
                        <a:t>United States Patent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lnL>
                      <a:noFill/>
                    </a:lnL>
                    <a:lnR>
                      <a:noFill/>
                    </a:lnR>
                    <a:lnT>
                      <a:noFill/>
                    </a:lnT>
                    <a:lnB>
                      <a:noFill/>
                    </a:lnB>
                  </a:tcPr>
                </a:tc>
                <a:tc>
                  <a:txBody>
                    <a:bodyPr/>
                    <a:lstStyle/>
                    <a:p>
                      <a:pPr algn="r" rtl="0">
                        <a:lnSpc>
                          <a:spcPct val="115000"/>
                        </a:lnSpc>
                        <a:spcAft>
                          <a:spcPts val="0"/>
                        </a:spcAft>
                      </a:pPr>
                      <a:r>
                        <a:rPr lang="en-US" sz="2400" b="1" dirty="0">
                          <a:effectLst/>
                          <a:latin typeface="Times New Roman" panose="02020603050405020304" pitchFamily="18" charset="0"/>
                          <a:ea typeface="Times New Roman" panose="02020603050405020304" pitchFamily="18" charset="0"/>
                          <a:cs typeface="Arial" panose="020B0604020202020204" pitchFamily="34" charset="0"/>
                        </a:rPr>
                        <a:t>6,197,765</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lnL>
                      <a:noFill/>
                    </a:lnL>
                    <a:lnR>
                      <a:noFill/>
                    </a:lnR>
                    <a:lnT>
                      <a:noFill/>
                    </a:lnT>
                    <a:lnB>
                      <a:noFill/>
                    </a:lnB>
                  </a:tcPr>
                </a:tc>
                <a:extLst>
                  <a:ext uri="{0D108BD9-81ED-4DB2-BD59-A6C34878D82A}">
                    <a16:rowId xmlns:a16="http://schemas.microsoft.com/office/drawing/2014/main" val="1589571900"/>
                  </a:ext>
                </a:extLst>
              </a:tr>
              <a:tr h="2542593">
                <a:tc>
                  <a:txBody>
                    <a:bodyPr/>
                    <a:lstStyle/>
                    <a:p>
                      <a:pPr algn="l" rtl="0">
                        <a:lnSpc>
                          <a:spcPct val="115000"/>
                        </a:lnSpc>
                        <a:spcAft>
                          <a:spcPts val="0"/>
                        </a:spcAft>
                      </a:pPr>
                      <a:r>
                        <a:rPr lang="en-US" sz="2400" b="1" dirty="0" err="1">
                          <a:effectLst/>
                          <a:latin typeface="Times New Roman" panose="02020603050405020304" pitchFamily="18" charset="0"/>
                          <a:ea typeface="Times New Roman" panose="02020603050405020304" pitchFamily="18" charset="0"/>
                          <a:cs typeface="Arial" panose="020B0604020202020204" pitchFamily="34" charset="0"/>
                        </a:rPr>
                        <a:t>Vardi</a:t>
                      </a:r>
                      <a:r>
                        <a:rPr lang="en-US" sz="2400" b="1" dirty="0">
                          <a:effectLst/>
                          <a:latin typeface="Times New Roman" panose="02020603050405020304" pitchFamily="18" charset="0"/>
                          <a:ea typeface="Times New Roman" panose="02020603050405020304" pitchFamily="18" charset="0"/>
                          <a:cs typeface="Arial" panose="020B0604020202020204" pitchFamily="34" charset="0"/>
                        </a:rPr>
                        <a:t> ,   et al.</a:t>
                      </a:r>
                      <a:r>
                        <a:rPr lang="en-US" sz="2400" dirty="0">
                          <a:effectLst/>
                          <a:latin typeface="Times New Roman" panose="02020603050405020304" pitchFamily="18" charset="0"/>
                          <a:ea typeface="Times New Roman" panose="02020603050405020304" pitchFamily="18" charset="0"/>
                          <a:cs typeface="Arial" panose="020B0604020202020204" pitchFamily="34" charset="0"/>
                        </a:rPr>
                        <a:t>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lnL>
                      <a:noFill/>
                    </a:lnL>
                    <a:lnR>
                      <a:noFill/>
                    </a:lnR>
                    <a:lnT>
                      <a:noFill/>
                    </a:lnT>
                    <a:lnB>
                      <a:noFill/>
                    </a:lnB>
                  </a:tcPr>
                </a:tc>
                <a:tc>
                  <a:txBody>
                    <a:bodyPr/>
                    <a:lstStyle/>
                    <a:p>
                      <a:pPr algn="r" rtl="0">
                        <a:lnSpc>
                          <a:spcPct val="115000"/>
                        </a:lnSpc>
                        <a:spcAft>
                          <a:spcPts val="0"/>
                        </a:spcAft>
                      </a:pPr>
                      <a:r>
                        <a:rPr lang="en-US" sz="2400" b="1" dirty="0">
                          <a:effectLst/>
                          <a:latin typeface="Times New Roman" panose="02020603050405020304" pitchFamily="18" charset="0"/>
                          <a:ea typeface="Times New Roman" panose="02020603050405020304" pitchFamily="18" charset="0"/>
                          <a:cs typeface="Arial" panose="020B0604020202020204" pitchFamily="34" charset="0"/>
                        </a:rPr>
                        <a:t>March 6, 2001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lnL>
                      <a:noFill/>
                    </a:lnL>
                    <a:lnR>
                      <a:noFill/>
                    </a:lnR>
                    <a:lnT>
                      <a:noFill/>
                    </a:lnT>
                    <a:lnB>
                      <a:noFill/>
                    </a:lnB>
                  </a:tcPr>
                </a:tc>
                <a:extLst>
                  <a:ext uri="{0D108BD9-81ED-4DB2-BD59-A6C34878D82A}">
                    <a16:rowId xmlns:a16="http://schemas.microsoft.com/office/drawing/2014/main" val="4246440896"/>
                  </a:ext>
                </a:extLst>
              </a:tr>
            </a:tbl>
          </a:graphicData>
        </a:graphic>
      </p:graphicFrame>
      <p:sp>
        <p:nvSpPr>
          <p:cNvPr id="8" name="Rectangle 4"/>
          <p:cNvSpPr>
            <a:spLocks noChangeArrowheads="1"/>
          </p:cNvSpPr>
          <p:nvPr/>
        </p:nvSpPr>
        <p:spPr bwMode="auto">
          <a:xfrm>
            <a:off x="788729" y="3631697"/>
            <a:ext cx="8400934" cy="478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endParaRPr lang="he-IL"/>
          </a:p>
        </p:txBody>
      </p:sp>
      <p:sp>
        <p:nvSpPr>
          <p:cNvPr id="9" name="Rectangle 5"/>
          <p:cNvSpPr>
            <a:spLocks noChangeArrowheads="1"/>
          </p:cNvSpPr>
          <p:nvPr/>
        </p:nvSpPr>
        <p:spPr bwMode="auto">
          <a:xfrm>
            <a:off x="78907" y="3138010"/>
            <a:ext cx="8400934" cy="126582"/>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he-IL"/>
          </a:p>
        </p:txBody>
      </p:sp>
      <p:sp>
        <p:nvSpPr>
          <p:cNvPr id="10" name="Rectangle 6"/>
          <p:cNvSpPr>
            <a:spLocks noChangeArrowheads="1"/>
          </p:cNvSpPr>
          <p:nvPr/>
        </p:nvSpPr>
        <p:spPr bwMode="auto">
          <a:xfrm>
            <a:off x="179512" y="3631697"/>
            <a:ext cx="8165500"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he-IL" sz="16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Use of </a:t>
            </a:r>
            <a:r>
              <a:rPr kumimoji="0" lang="en-US" altLang="he-IL" sz="1600" b="1"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diazoxide</a:t>
            </a:r>
            <a:r>
              <a:rPr kumimoji="0" lang="en-US" altLang="he-IL" sz="16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for the treatment of metabolic syndrome and diabetes complications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he-IL" sz="16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he-IL" sz="16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Abstract</a:t>
            </a:r>
            <a:endParaRPr kumimoji="0" lang="en-US" altLang="he-IL" sz="16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he-IL" sz="16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The present invention discloses a treatment for syndrome-X, and resulting complications, that include hyperlipidemia, hypertension, central obesity, hyperinsulinemia and impaired glucose intolerance. </a:t>
            </a:r>
            <a:r>
              <a:rPr kumimoji="0" lang="en-US" altLang="he-IL" sz="16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Diabetic complications include excess proinsulin levels. </a:t>
            </a:r>
            <a:endParaRPr kumimoji="0" lang="en-US" altLang="he-IL" sz="1600" b="1"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39663823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1628800"/>
            <a:ext cx="8280920" cy="4801314"/>
          </a:xfrm>
          <a:prstGeom prst="rect">
            <a:avLst/>
          </a:prstGeom>
        </p:spPr>
        <p:txBody>
          <a:bodyPr wrap="square">
            <a:spAutoFit/>
          </a:bodyPr>
          <a:lstStyle/>
          <a:p>
            <a:endParaRPr lang="en-US" dirty="0"/>
          </a:p>
          <a:p>
            <a:pPr algn="l"/>
            <a:r>
              <a:rPr lang="en-US" dirty="0" smtClean="0"/>
              <a:t>Insulin </a:t>
            </a:r>
            <a:r>
              <a:rPr lang="en-US" dirty="0"/>
              <a:t>acts on </a:t>
            </a:r>
            <a:r>
              <a:rPr lang="en-US" dirty="0" smtClean="0"/>
              <a:t>brain </a:t>
            </a:r>
            <a:r>
              <a:rPr lang="en-US" dirty="0"/>
              <a:t>receptors to modulate peripheral metabolism, including regulation of appetite, reproductive function, body temperature, white fat mass, hepatic glucose output, and response to hypoglycemia</a:t>
            </a:r>
            <a:r>
              <a:rPr lang="en-US" dirty="0" smtClean="0"/>
              <a:t>.</a:t>
            </a:r>
          </a:p>
          <a:p>
            <a:pPr algn="l"/>
            <a:endParaRPr lang="en-US" dirty="0" smtClean="0"/>
          </a:p>
          <a:p>
            <a:pPr algn="l"/>
            <a:r>
              <a:rPr lang="en-US" dirty="0" smtClean="0"/>
              <a:t>Insulin </a:t>
            </a:r>
            <a:r>
              <a:rPr lang="en-US" dirty="0"/>
              <a:t>signaling also modulates neurotransmitter channel activity, brain cholesterol synthesis, and mitochondrial function. </a:t>
            </a:r>
            <a:endParaRPr lang="en-US" dirty="0" smtClean="0"/>
          </a:p>
          <a:p>
            <a:pPr algn="l"/>
            <a:endParaRPr lang="en-US" dirty="0"/>
          </a:p>
          <a:p>
            <a:pPr algn="l"/>
            <a:r>
              <a:rPr lang="en-US" dirty="0" smtClean="0"/>
              <a:t>Disruption </a:t>
            </a:r>
            <a:r>
              <a:rPr lang="en-US" dirty="0"/>
              <a:t>of insulin action in the brain leads to impairment of neuronal function and synaptogenesis</a:t>
            </a:r>
            <a:r>
              <a:rPr lang="en-US" dirty="0" smtClean="0"/>
              <a:t>.</a:t>
            </a:r>
          </a:p>
          <a:p>
            <a:pPr algn="l"/>
            <a:endParaRPr lang="en-US" dirty="0"/>
          </a:p>
          <a:p>
            <a:pPr algn="l"/>
            <a:r>
              <a:rPr lang="en-US" i="1" dirty="0" smtClean="0"/>
              <a:t>…</a:t>
            </a:r>
            <a:r>
              <a:rPr lang="en-US" i="1" dirty="0" smtClean="0">
                <a:solidFill>
                  <a:srgbClr val="FF0000"/>
                </a:solidFill>
              </a:rPr>
              <a:t>insulin </a:t>
            </a:r>
            <a:r>
              <a:rPr lang="en-US" i="1" dirty="0">
                <a:solidFill>
                  <a:srgbClr val="FF0000"/>
                </a:solidFill>
              </a:rPr>
              <a:t>signaling modulates phosphorylation of tau protein, an early component in the development of Alzheimer disease. </a:t>
            </a:r>
            <a:endParaRPr lang="en-US" i="1" dirty="0" smtClean="0">
              <a:solidFill>
                <a:srgbClr val="FF0000"/>
              </a:solidFill>
            </a:endParaRPr>
          </a:p>
          <a:p>
            <a:pPr algn="l"/>
            <a:endParaRPr lang="en-US" i="1" dirty="0">
              <a:solidFill>
                <a:srgbClr val="FF0000"/>
              </a:solidFill>
            </a:endParaRPr>
          </a:p>
          <a:p>
            <a:pPr algn="l"/>
            <a:r>
              <a:rPr lang="en-US" i="1" dirty="0" smtClean="0">
                <a:solidFill>
                  <a:srgbClr val="FF0000"/>
                </a:solidFill>
              </a:rPr>
              <a:t>Thus</a:t>
            </a:r>
            <a:r>
              <a:rPr lang="en-US" i="1" dirty="0">
                <a:solidFill>
                  <a:srgbClr val="FF0000"/>
                </a:solidFill>
              </a:rPr>
              <a:t>, alterations in insulin action in the brain can contribute to metabolic syndrome, and the development of mood disorders and neurodegenerative diseases.</a:t>
            </a:r>
          </a:p>
        </p:txBody>
      </p:sp>
      <p:sp>
        <p:nvSpPr>
          <p:cNvPr id="3" name="Title 1"/>
          <p:cNvSpPr txBox="1">
            <a:spLocks/>
          </p:cNvSpPr>
          <p:nvPr/>
        </p:nvSpPr>
        <p:spPr>
          <a:xfrm>
            <a:off x="179512" y="476673"/>
            <a:ext cx="8784976" cy="1008112"/>
          </a:xfrm>
          <a:prstGeom prst="rect">
            <a:avLst/>
          </a:prstGeom>
        </p:spPr>
        <p:txBody>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l" rtl="0" fontAlgn="auto">
              <a:spcAft>
                <a:spcPts val="0"/>
              </a:spcAft>
            </a:pPr>
            <a:endParaRPr lang="he-IL" sz="3600" dirty="0"/>
          </a:p>
        </p:txBody>
      </p:sp>
      <p:sp>
        <p:nvSpPr>
          <p:cNvPr id="4" name="Rectangle 3"/>
          <p:cNvSpPr/>
          <p:nvPr/>
        </p:nvSpPr>
        <p:spPr>
          <a:xfrm>
            <a:off x="467544" y="469122"/>
            <a:ext cx="8280920" cy="923330"/>
          </a:xfrm>
          <a:prstGeom prst="rect">
            <a:avLst/>
          </a:prstGeom>
          <a:solidFill>
            <a:srgbClr val="FFFF00"/>
          </a:solidFill>
        </p:spPr>
        <p:txBody>
          <a:bodyPr wrap="square">
            <a:spAutoFit/>
          </a:bodyPr>
          <a:lstStyle/>
          <a:p>
            <a:pPr algn="l" rtl="0"/>
            <a:r>
              <a:rPr lang="en-US" b="1" dirty="0" smtClean="0"/>
              <a:t>Insulin </a:t>
            </a:r>
            <a:r>
              <a:rPr lang="en-US" b="1" dirty="0"/>
              <a:t>action in brain regulates systemic metabolism and brain function.</a:t>
            </a:r>
          </a:p>
          <a:p>
            <a:pPr algn="l" rtl="0"/>
            <a:r>
              <a:rPr lang="en-US" b="1" dirty="0">
                <a:hlinkClick r:id="rId2"/>
              </a:rPr>
              <a:t>Kahn CR</a:t>
            </a:r>
            <a:r>
              <a:rPr lang="en-US" b="1" dirty="0"/>
              <a:t>, </a:t>
            </a:r>
            <a:r>
              <a:rPr lang="en-US" b="1" dirty="0">
                <a:hlinkClick r:id="rId3" tooltip="Diabetes."/>
              </a:rPr>
              <a:t>Diabetes</a:t>
            </a:r>
            <a:r>
              <a:rPr lang="en-US" b="1" dirty="0">
                <a:hlinkClick r:id="rId3" tooltip="Diabetes."/>
              </a:rPr>
              <a:t>.</a:t>
            </a:r>
            <a:r>
              <a:rPr lang="en-US" b="1" dirty="0"/>
              <a:t> 2014.</a:t>
            </a:r>
          </a:p>
          <a:p>
            <a:pPr algn="l" rtl="0"/>
            <a:endParaRPr lang="en-US" b="1" dirty="0"/>
          </a:p>
        </p:txBody>
      </p:sp>
    </p:spTree>
    <p:extLst>
      <p:ext uri="{BB962C8B-B14F-4D97-AF65-F5344CB8AC3E}">
        <p14:creationId xmlns:p14="http://schemas.microsoft.com/office/powerpoint/2010/main" val="38839333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87624" y="3799943"/>
            <a:ext cx="3312370" cy="26729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0112" y="3653546"/>
            <a:ext cx="3265613" cy="29657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755576" y="1335093"/>
            <a:ext cx="8640959" cy="273921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92934"/>
                </a:solidFill>
                <a:effectLst/>
                <a:uLnTx/>
                <a:uFillTx/>
                <a:latin typeface="Arial"/>
                <a:ea typeface="+mn-ea"/>
                <a:cs typeface="+mn-cs"/>
                <a:hlinkClick r:id="rId4"/>
              </a:rPr>
              <a:t>Anti-diabetic and neuroprotective effects of pancreatic islet transplantation into the central nervous system</a:t>
            </a:r>
            <a:r>
              <a:rPr kumimoji="0" lang="en-US" sz="1200" b="0" i="0" u="none" strike="noStrike" kern="1200" cap="none" spc="0" normalizeH="0" baseline="0" noProof="0" dirty="0" smtClean="0">
                <a:ln>
                  <a:noFill/>
                </a:ln>
                <a:solidFill>
                  <a:srgbClr val="292934"/>
                </a:solidFill>
                <a:effectLst/>
                <a:uLnTx/>
                <a:uFillTx/>
                <a:latin typeface="Arial"/>
                <a:ea typeface="+mn-ea"/>
                <a:cs typeface="+mn-cs"/>
                <a:hlinkClick r:id="rId4"/>
              </a:rPr>
              <a:t>.</a:t>
            </a:r>
            <a:r>
              <a:rPr kumimoji="0" lang="en-US" sz="1200" b="0" i="0" u="none" strike="noStrike" kern="1200" cap="none" spc="0" normalizeH="0" baseline="0" noProof="0" dirty="0" smtClean="0">
                <a:ln>
                  <a:noFill/>
                </a:ln>
                <a:solidFill>
                  <a:srgbClr val="292934"/>
                </a:solidFill>
                <a:effectLst/>
                <a:uLnTx/>
                <a:uFillTx/>
                <a:latin typeface="Arial"/>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292934"/>
                </a:solidFill>
                <a:effectLst/>
                <a:uLnTx/>
                <a:uFillTx/>
                <a:latin typeface="Arial"/>
                <a:ea typeface="+mn-ea"/>
                <a:cs typeface="+mn-cs"/>
              </a:rPr>
              <a:t>Diabetes </a:t>
            </a:r>
            <a:r>
              <a:rPr kumimoji="0" lang="en-US" sz="1200" b="0" i="0" u="none" strike="noStrike" kern="1200" cap="none" spc="0" normalizeH="0" baseline="0" noProof="0" dirty="0" err="1">
                <a:ln>
                  <a:noFill/>
                </a:ln>
                <a:solidFill>
                  <a:srgbClr val="292934"/>
                </a:solidFill>
                <a:effectLst/>
                <a:uLnTx/>
                <a:uFillTx/>
                <a:latin typeface="Arial"/>
                <a:ea typeface="+mn-ea"/>
                <a:cs typeface="+mn-cs"/>
              </a:rPr>
              <a:t>Metab</a:t>
            </a:r>
            <a:r>
              <a:rPr kumimoji="0" lang="en-US" sz="1200" b="0" i="0" u="none" strike="noStrike" kern="1200" cap="none" spc="0" normalizeH="0" baseline="0" noProof="0" dirty="0">
                <a:ln>
                  <a:noFill/>
                </a:ln>
                <a:solidFill>
                  <a:srgbClr val="292934"/>
                </a:solidFill>
                <a:effectLst/>
                <a:uLnTx/>
                <a:uFillTx/>
                <a:latin typeface="Arial"/>
                <a:ea typeface="+mn-ea"/>
                <a:cs typeface="+mn-cs"/>
              </a:rPr>
              <a:t> Res Rev. </a:t>
            </a:r>
            <a:r>
              <a:rPr kumimoji="0" lang="en-US" sz="1200" b="0" i="0" u="none" strike="noStrike" kern="1200" cap="none" spc="0" normalizeH="0" baseline="0" noProof="0" dirty="0" smtClean="0">
                <a:ln>
                  <a:noFill/>
                </a:ln>
                <a:solidFill>
                  <a:srgbClr val="292934"/>
                </a:solidFill>
                <a:effectLst/>
                <a:uLnTx/>
                <a:uFillTx/>
                <a:latin typeface="Arial"/>
                <a:ea typeface="+mn-ea"/>
                <a:cs typeface="+mn-cs"/>
              </a:rPr>
              <a:t>2016</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292934"/>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92934"/>
                </a:solidFill>
                <a:effectLst/>
                <a:uLnTx/>
                <a:uFillTx/>
                <a:latin typeface="Arial"/>
                <a:ea typeface="+mn-ea"/>
                <a:cs typeface="+mn-cs"/>
                <a:hlinkClick r:id="rId5"/>
              </a:rPr>
              <a:t>Intracranial pancreatic islet transplantation increases islet hormone expression in the rat brain and attenuates behavioral dysfunctions induced by MK-801 (</a:t>
            </a:r>
            <a:r>
              <a:rPr kumimoji="0" lang="en-US" sz="1200" b="0" i="0" u="none" strike="noStrike" kern="1200" cap="none" spc="0" normalizeH="0" baseline="0" noProof="0" dirty="0" err="1">
                <a:ln>
                  <a:noFill/>
                </a:ln>
                <a:solidFill>
                  <a:srgbClr val="292934"/>
                </a:solidFill>
                <a:effectLst/>
                <a:uLnTx/>
                <a:uFillTx/>
                <a:latin typeface="Arial"/>
                <a:ea typeface="+mn-ea"/>
                <a:cs typeface="+mn-cs"/>
                <a:hlinkClick r:id="rId5"/>
              </a:rPr>
              <a:t>dizocilpine</a:t>
            </a:r>
            <a:r>
              <a:rPr kumimoji="0" lang="en-US" sz="1200" b="0" i="0" u="none" strike="noStrike" kern="1200" cap="none" spc="0" normalizeH="0" baseline="0" noProof="0" dirty="0" smtClean="0">
                <a:ln>
                  <a:noFill/>
                </a:ln>
                <a:solidFill>
                  <a:srgbClr val="292934"/>
                </a:solidFill>
                <a:effectLst/>
                <a:uLnTx/>
                <a:uFillTx/>
                <a:latin typeface="Arial"/>
                <a:ea typeface="+mn-ea"/>
                <a:cs typeface="+mn-cs"/>
                <a:hlinkClick r:id="rId5"/>
              </a:rPr>
              <a:t>).</a:t>
            </a:r>
            <a:endParaRPr kumimoji="0" lang="en-US" sz="1200" b="0" i="0" u="none" strike="noStrike" kern="1200" cap="none" spc="0" normalizeH="0" baseline="0" noProof="0" dirty="0" smtClean="0">
              <a:ln>
                <a:noFill/>
              </a:ln>
              <a:solidFill>
                <a:srgbClr val="292934"/>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292934"/>
                </a:solidFill>
                <a:effectLst/>
                <a:uLnTx/>
                <a:uFillTx/>
                <a:latin typeface="Arial"/>
                <a:ea typeface="+mn-ea"/>
                <a:cs typeface="+mn-cs"/>
              </a:rPr>
              <a:t> </a:t>
            </a:r>
            <a:r>
              <a:rPr kumimoji="0" lang="en-US" sz="1200" b="0" i="0" u="none" strike="noStrike" kern="1200" cap="none" spc="0" normalizeH="0" baseline="0" noProof="0" dirty="0" err="1" smtClean="0">
                <a:ln>
                  <a:noFill/>
                </a:ln>
                <a:solidFill>
                  <a:srgbClr val="292934"/>
                </a:solidFill>
                <a:effectLst/>
                <a:uLnTx/>
                <a:uFillTx/>
                <a:latin typeface="Arial"/>
                <a:ea typeface="+mn-ea"/>
                <a:cs typeface="+mn-cs"/>
              </a:rPr>
              <a:t>Horm</a:t>
            </a:r>
            <a:r>
              <a:rPr kumimoji="0" lang="en-US" sz="1200" b="0" i="0" u="none" strike="noStrike" kern="1200" cap="none" spc="0" normalizeH="0" baseline="0" noProof="0" dirty="0" smtClean="0">
                <a:ln>
                  <a:noFill/>
                </a:ln>
                <a:solidFill>
                  <a:srgbClr val="292934"/>
                </a:solidFill>
                <a:effectLst/>
                <a:uLnTx/>
                <a:uFillTx/>
                <a:latin typeface="Arial"/>
                <a:ea typeface="+mn-ea"/>
                <a:cs typeface="+mn-cs"/>
              </a:rPr>
              <a:t> </a:t>
            </a:r>
            <a:r>
              <a:rPr kumimoji="0" lang="en-US" sz="1200" b="0" i="0" u="none" strike="noStrike" kern="1200" cap="none" spc="0" normalizeH="0" baseline="0" noProof="0" dirty="0" err="1">
                <a:ln>
                  <a:noFill/>
                </a:ln>
                <a:solidFill>
                  <a:srgbClr val="292934"/>
                </a:solidFill>
                <a:effectLst/>
                <a:uLnTx/>
                <a:uFillTx/>
                <a:latin typeface="Arial"/>
                <a:ea typeface="+mn-ea"/>
                <a:cs typeface="+mn-cs"/>
              </a:rPr>
              <a:t>Behav</a:t>
            </a:r>
            <a:r>
              <a:rPr kumimoji="0" lang="en-US" sz="1200" b="0" i="0" u="none" strike="noStrike" kern="1200" cap="none" spc="0" normalizeH="0" baseline="0" noProof="0" dirty="0">
                <a:ln>
                  <a:noFill/>
                </a:ln>
                <a:solidFill>
                  <a:srgbClr val="292934"/>
                </a:solidFill>
                <a:effectLst/>
                <a:uLnTx/>
                <a:uFillTx/>
                <a:latin typeface="Arial"/>
                <a:ea typeface="+mn-ea"/>
                <a:cs typeface="+mn-cs"/>
              </a:rPr>
              <a:t>. </a:t>
            </a:r>
            <a:r>
              <a:rPr kumimoji="0" lang="en-US" sz="1200" b="0" i="0" u="none" strike="noStrike" kern="1200" cap="none" spc="0" normalizeH="0" baseline="0" noProof="0" dirty="0" smtClean="0">
                <a:ln>
                  <a:noFill/>
                </a:ln>
                <a:solidFill>
                  <a:srgbClr val="292934"/>
                </a:solidFill>
                <a:effectLst/>
                <a:uLnTx/>
                <a:uFillTx/>
                <a:latin typeface="Arial"/>
                <a:ea typeface="+mn-ea"/>
                <a:cs typeface="+mn-cs"/>
              </a:rPr>
              <a:t>2015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292934"/>
              </a:solidFill>
              <a:effectLst/>
              <a:uLnTx/>
              <a:uFillTx/>
              <a:latin typeface="Arial"/>
              <a:ea typeface="+mn-ea"/>
              <a:cs typeface="+mn-cs"/>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292934"/>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92934"/>
                </a:solidFill>
                <a:effectLst/>
                <a:uLnTx/>
                <a:uFillTx/>
                <a:latin typeface="Arial"/>
                <a:ea typeface="+mn-ea"/>
                <a:cs typeface="+mn-cs"/>
                <a:hlinkClick r:id="rId6"/>
              </a:rPr>
              <a:t>Comment on Gray et al. Insulin regulates brain function, but how does it get there? Diabetes 2014;63:3992-3997</a:t>
            </a:r>
            <a:r>
              <a:rPr kumimoji="0" lang="en-US" sz="1200" b="0" i="0" u="none" strike="noStrike" kern="1200" cap="none" spc="0" normalizeH="0" baseline="0" noProof="0" dirty="0" smtClean="0">
                <a:ln>
                  <a:noFill/>
                </a:ln>
                <a:solidFill>
                  <a:srgbClr val="292934"/>
                </a:solidFill>
                <a:effectLst/>
                <a:uLnTx/>
                <a:uFillTx/>
                <a:latin typeface="Arial"/>
                <a:ea typeface="+mn-ea"/>
                <a:cs typeface="+mn-cs"/>
                <a:hlinkClick r:id="rId6"/>
              </a:rPr>
              <a:t>.</a:t>
            </a:r>
            <a:r>
              <a:rPr kumimoji="0" lang="en-US" sz="1200" b="0" i="0" u="none" strike="noStrike" kern="1200" cap="none" spc="0" normalizeH="0" baseline="0" noProof="0" dirty="0" smtClean="0">
                <a:ln>
                  <a:noFill/>
                </a:ln>
                <a:solidFill>
                  <a:srgbClr val="292934"/>
                </a:solidFill>
                <a:effectLst/>
                <a:uLnTx/>
                <a:uFillTx/>
                <a:latin typeface="Arial"/>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292934"/>
                </a:solidFill>
                <a:effectLst/>
                <a:uLnTx/>
                <a:uFillTx/>
                <a:latin typeface="Arial"/>
                <a:ea typeface="+mn-ea"/>
                <a:cs typeface="+mn-cs"/>
              </a:rPr>
              <a:t>Diabetes</a:t>
            </a:r>
            <a:r>
              <a:rPr kumimoji="0" lang="en-US" sz="1200" b="0" i="0" u="none" strike="noStrike" kern="1200" cap="none" spc="0" normalizeH="0" baseline="0" noProof="0" dirty="0">
                <a:ln>
                  <a:noFill/>
                </a:ln>
                <a:solidFill>
                  <a:srgbClr val="292934"/>
                </a:solidFill>
                <a:effectLst/>
                <a:uLnTx/>
                <a:uFillTx/>
                <a:latin typeface="Arial"/>
                <a:ea typeface="+mn-ea"/>
                <a:cs typeface="+mn-cs"/>
              </a:rPr>
              <a:t>. 2015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srgbClr val="292934"/>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292934"/>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292934"/>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292934"/>
              </a:solidFill>
              <a:effectLst/>
              <a:uLnTx/>
              <a:uFillTx/>
              <a:latin typeface="Arial"/>
              <a:ea typeface="+mn-ea"/>
              <a:cs typeface="+mn-cs"/>
            </a:endParaRPr>
          </a:p>
        </p:txBody>
      </p:sp>
      <p:sp>
        <p:nvSpPr>
          <p:cNvPr id="2" name="Rectangle 1"/>
          <p:cNvSpPr/>
          <p:nvPr/>
        </p:nvSpPr>
        <p:spPr>
          <a:xfrm>
            <a:off x="755576" y="627207"/>
            <a:ext cx="8280920" cy="461665"/>
          </a:xfrm>
          <a:prstGeom prst="rect">
            <a:avLst/>
          </a:prstGeom>
          <a:solidFill>
            <a:srgbClr val="FFFF00"/>
          </a:solid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srgbClr val="292934"/>
                </a:solidFill>
                <a:effectLst/>
                <a:uLnTx/>
                <a:uFillTx/>
                <a:latin typeface="Arial"/>
                <a:ea typeface="+mn-ea"/>
                <a:cs typeface="+mn-cs"/>
              </a:rPr>
              <a:t>Insulin Delivery Into The Brain </a:t>
            </a:r>
            <a:r>
              <a:rPr kumimoji="0" lang="en-US" sz="2400" b="0" i="0" u="none" strike="noStrike" kern="1200" cap="none" spc="0" normalizeH="0" noProof="0" dirty="0" smtClean="0">
                <a:ln>
                  <a:noFill/>
                </a:ln>
                <a:solidFill>
                  <a:srgbClr val="292934"/>
                </a:solidFill>
                <a:effectLst/>
                <a:uLnTx/>
                <a:uFillTx/>
                <a:latin typeface="Arial"/>
                <a:ea typeface="+mn-ea"/>
                <a:cs typeface="+mn-cs"/>
              </a:rPr>
              <a:t> </a:t>
            </a:r>
            <a:endParaRPr kumimoji="0" lang="he-IL" sz="1600" b="0" i="1" u="none" strike="noStrike" kern="1200" cap="none" spc="0" normalizeH="0" baseline="0" noProof="0" dirty="0">
              <a:ln>
                <a:noFill/>
              </a:ln>
              <a:solidFill>
                <a:srgbClr val="C00000"/>
              </a:solidFill>
              <a:effectLst/>
              <a:uLnTx/>
              <a:uFillTx/>
              <a:latin typeface="Arial"/>
              <a:ea typeface="+mn-ea"/>
              <a:cs typeface="Arial" panose="020B0604020202020204" pitchFamily="34" charset="0"/>
            </a:endParaRPr>
          </a:p>
        </p:txBody>
      </p:sp>
    </p:spTree>
    <p:extLst>
      <p:ext uri="{BB962C8B-B14F-4D97-AF65-F5344CB8AC3E}">
        <p14:creationId xmlns:p14="http://schemas.microsoft.com/office/powerpoint/2010/main" val="424633827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1116013" y="274638"/>
            <a:ext cx="7272337" cy="1143000"/>
          </a:xfrm>
          <a:solidFill>
            <a:srgbClr val="FFFF00"/>
          </a:solidFill>
        </p:spPr>
        <p:txBody>
          <a:bodyPr/>
          <a:lstStyle/>
          <a:p>
            <a:pPr rtl="0"/>
            <a:r>
              <a:rPr lang="en-US" altLang="he-IL" sz="3600" b="1" dirty="0" smtClean="0"/>
              <a:t>The Epidemics Of Obesity &amp; Diabetes</a:t>
            </a:r>
            <a:br>
              <a:rPr lang="en-US" altLang="he-IL" sz="3600" b="1" dirty="0" smtClean="0"/>
            </a:br>
            <a:r>
              <a:rPr lang="en-US" altLang="he-IL" sz="2800" i="1" dirty="0" smtClean="0"/>
              <a:t>The current explanation</a:t>
            </a:r>
            <a:endParaRPr lang="he-IL" altLang="he-IL" sz="2800" i="1" dirty="0" smtClean="0"/>
          </a:p>
        </p:txBody>
      </p:sp>
      <p:sp>
        <p:nvSpPr>
          <p:cNvPr id="9219" name="Content Placeholder 2"/>
          <p:cNvSpPr>
            <a:spLocks noGrp="1"/>
          </p:cNvSpPr>
          <p:nvPr>
            <p:ph idx="1"/>
          </p:nvPr>
        </p:nvSpPr>
        <p:spPr>
          <a:xfrm>
            <a:off x="1116013" y="2060574"/>
            <a:ext cx="7272337" cy="4392761"/>
          </a:xfrm>
        </p:spPr>
        <p:txBody>
          <a:bodyPr/>
          <a:lstStyle/>
          <a:p>
            <a:pPr algn="ctr" rtl="0">
              <a:buFont typeface="Arial" panose="020B0604020202020204" pitchFamily="34" charset="0"/>
              <a:buNone/>
            </a:pPr>
            <a:r>
              <a:rPr lang="en-US" altLang="he-IL" dirty="0" smtClean="0"/>
              <a:t>Sedentary life style </a:t>
            </a:r>
          </a:p>
          <a:p>
            <a:pPr algn="ctr" rtl="0">
              <a:buFont typeface="Arial" panose="020B0604020202020204" pitchFamily="34" charset="0"/>
              <a:buNone/>
            </a:pPr>
            <a:endParaRPr lang="en-US" altLang="he-IL" dirty="0" smtClean="0"/>
          </a:p>
          <a:p>
            <a:pPr algn="ctr" rtl="0">
              <a:buFont typeface="Arial" panose="020B0604020202020204" pitchFamily="34" charset="0"/>
              <a:buNone/>
            </a:pPr>
            <a:r>
              <a:rPr lang="en-US" altLang="he-IL" dirty="0" smtClean="0"/>
              <a:t>Higher food consumption </a:t>
            </a:r>
          </a:p>
          <a:p>
            <a:pPr algn="ctr" rtl="0">
              <a:buFont typeface="Arial" panose="020B0604020202020204" pitchFamily="34" charset="0"/>
              <a:buNone/>
            </a:pPr>
            <a:endParaRPr lang="en-US" altLang="he-IL" dirty="0" smtClean="0"/>
          </a:p>
          <a:p>
            <a:pPr algn="ctr" rtl="0">
              <a:buFont typeface="Arial" panose="020B0604020202020204" pitchFamily="34" charset="0"/>
              <a:buNone/>
            </a:pPr>
            <a:r>
              <a:rPr lang="en-US" altLang="he-IL" dirty="0" smtClean="0"/>
              <a:t>Lower energy expenditure</a:t>
            </a:r>
          </a:p>
          <a:p>
            <a:pPr algn="ctr" rtl="0">
              <a:buFont typeface="Arial" panose="020B0604020202020204" pitchFamily="34" charset="0"/>
              <a:buNone/>
            </a:pPr>
            <a:endParaRPr lang="en-US" altLang="he-IL" dirty="0" smtClean="0"/>
          </a:p>
          <a:p>
            <a:pPr algn="ctr" rtl="0">
              <a:buFont typeface="Arial" panose="020B0604020202020204" pitchFamily="34" charset="0"/>
              <a:buNone/>
            </a:pPr>
            <a:r>
              <a:rPr lang="en-US" altLang="he-IL" b="1" dirty="0" smtClean="0">
                <a:solidFill>
                  <a:srgbClr val="00B0F0"/>
                </a:solidFill>
              </a:rPr>
              <a:t>Is it all ?</a:t>
            </a:r>
          </a:p>
          <a:p>
            <a:pPr algn="ctr" rtl="0">
              <a:buFont typeface="Arial" panose="020B0604020202020204" pitchFamily="34" charset="0"/>
              <a:buNone/>
            </a:pPr>
            <a:endParaRPr lang="en-US" altLang="he-IL" dirty="0" smtClean="0"/>
          </a:p>
          <a:p>
            <a:pPr algn="ctr" rtl="0">
              <a:buFont typeface="Arial" panose="020B0604020202020204" pitchFamily="34" charset="0"/>
              <a:buNone/>
            </a:pPr>
            <a:endParaRPr lang="en-US" altLang="he-IL" dirty="0"/>
          </a:p>
          <a:p>
            <a:pPr algn="ctr" rtl="0">
              <a:buFont typeface="Arial" panose="020B0604020202020204" pitchFamily="34" charset="0"/>
              <a:buNone/>
            </a:pPr>
            <a:endParaRPr lang="en-US" altLang="he-IL" dirty="0" smtClean="0"/>
          </a:p>
          <a:p>
            <a:pPr algn="ctr" rtl="0">
              <a:buFont typeface="Arial" panose="020B0604020202020204" pitchFamily="34" charset="0"/>
              <a:buNone/>
            </a:pPr>
            <a:r>
              <a:rPr lang="en-US" altLang="he-IL" dirty="0" smtClean="0"/>
              <a:t> </a:t>
            </a:r>
          </a:p>
        </p:txBody>
      </p:sp>
    </p:spTree>
    <p:extLst>
      <p:ext uri="{BB962C8B-B14F-4D97-AF65-F5344CB8AC3E}">
        <p14:creationId xmlns:p14="http://schemas.microsoft.com/office/powerpoint/2010/main" val="64923178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ctrTitle"/>
          </p:nvPr>
        </p:nvSpPr>
        <p:spPr>
          <a:xfrm>
            <a:off x="250825" y="188913"/>
            <a:ext cx="8642350" cy="936625"/>
          </a:xfrm>
          <a:solidFill>
            <a:srgbClr val="FFFF00"/>
          </a:solidFill>
        </p:spPr>
        <p:txBody>
          <a:bodyPr/>
          <a:lstStyle/>
          <a:p>
            <a:pPr rtl="0"/>
            <a:r>
              <a:rPr lang="en-US" altLang="he-IL" sz="3600" b="1" dirty="0" smtClean="0">
                <a:cs typeface="Times New Roman" panose="02020603050405020304" pitchFamily="18" charset="0"/>
              </a:rPr>
              <a:t>Westernization – Clinical Observation</a:t>
            </a:r>
            <a:endParaRPr lang="he-IL" altLang="he-IL" sz="3600" b="1" dirty="0" smtClean="0"/>
          </a:p>
        </p:txBody>
      </p:sp>
      <p:sp>
        <p:nvSpPr>
          <p:cNvPr id="28675" name="Subtitle 2"/>
          <p:cNvSpPr>
            <a:spLocks noGrp="1"/>
          </p:cNvSpPr>
          <p:nvPr>
            <p:ph type="subTitle" idx="1"/>
          </p:nvPr>
        </p:nvSpPr>
        <p:spPr>
          <a:xfrm>
            <a:off x="395536" y="1484784"/>
            <a:ext cx="8352049" cy="5256584"/>
          </a:xfrm>
        </p:spPr>
        <p:txBody>
          <a:bodyPr>
            <a:normAutofit fontScale="25000" lnSpcReduction="20000"/>
          </a:bodyPr>
          <a:lstStyle/>
          <a:p>
            <a:pPr algn="l" rtl="0">
              <a:buFontTx/>
              <a:buChar char="•"/>
            </a:pPr>
            <a:endParaRPr lang="en-US" altLang="he-IL" sz="8000" dirty="0" smtClean="0"/>
          </a:p>
          <a:p>
            <a:pPr algn="l" rtl="0">
              <a:buFontTx/>
              <a:buChar char="•"/>
            </a:pPr>
            <a:r>
              <a:rPr lang="en-US" altLang="he-IL" sz="8000" b="1" dirty="0" smtClean="0">
                <a:solidFill>
                  <a:schemeClr val="tx1"/>
                </a:solidFill>
              </a:rPr>
              <a:t>Disruption of enlarged family structure</a:t>
            </a:r>
          </a:p>
          <a:p>
            <a:pPr algn="l" rtl="0">
              <a:buFontTx/>
              <a:buChar char="•"/>
            </a:pPr>
            <a:endParaRPr lang="en-US" altLang="he-IL" sz="8000" b="1" dirty="0" smtClean="0">
              <a:solidFill>
                <a:schemeClr val="tx1"/>
              </a:solidFill>
            </a:endParaRPr>
          </a:p>
          <a:p>
            <a:pPr algn="l" rtl="0">
              <a:buFontTx/>
              <a:buChar char="•"/>
            </a:pPr>
            <a:r>
              <a:rPr lang="en-US" altLang="he-IL" sz="8000" b="1" dirty="0" smtClean="0">
                <a:solidFill>
                  <a:schemeClr val="tx1"/>
                </a:solidFill>
              </a:rPr>
              <a:t>Appearance of small “isolated” family units </a:t>
            </a:r>
          </a:p>
          <a:p>
            <a:pPr algn="l" rtl="0">
              <a:buFontTx/>
              <a:buChar char="•"/>
            </a:pPr>
            <a:endParaRPr lang="en-US" altLang="he-IL" sz="8000" b="1" dirty="0" smtClean="0">
              <a:solidFill>
                <a:schemeClr val="tx1"/>
              </a:solidFill>
            </a:endParaRPr>
          </a:p>
          <a:p>
            <a:pPr algn="l" rtl="0">
              <a:buFontTx/>
              <a:buChar char="•"/>
            </a:pPr>
            <a:r>
              <a:rPr lang="en-US" altLang="he-IL" sz="8000" b="1" dirty="0" smtClean="0">
                <a:solidFill>
                  <a:schemeClr val="tx1"/>
                </a:solidFill>
              </a:rPr>
              <a:t>Loss of daily communication with enlarged family and neighbors</a:t>
            </a:r>
          </a:p>
          <a:p>
            <a:pPr algn="l" rtl="0">
              <a:buFontTx/>
              <a:buChar char="•"/>
            </a:pPr>
            <a:endParaRPr lang="en-US" altLang="he-IL" sz="8000" b="1" dirty="0" smtClean="0">
              <a:solidFill>
                <a:schemeClr val="tx1"/>
              </a:solidFill>
            </a:endParaRPr>
          </a:p>
          <a:p>
            <a:pPr algn="l" rtl="0">
              <a:buFontTx/>
              <a:buChar char="•"/>
            </a:pPr>
            <a:r>
              <a:rPr lang="en-US" altLang="he-IL" sz="8000" b="1" dirty="0" smtClean="0">
                <a:solidFill>
                  <a:schemeClr val="tx1"/>
                </a:solidFill>
              </a:rPr>
              <a:t>Replacement of communication by virtual reality (TV, Internet)</a:t>
            </a:r>
          </a:p>
          <a:p>
            <a:pPr algn="l" rtl="0">
              <a:buFontTx/>
              <a:buChar char="•"/>
            </a:pPr>
            <a:endParaRPr lang="en-US" altLang="he-IL" sz="8000" b="1" dirty="0" smtClean="0">
              <a:solidFill>
                <a:schemeClr val="tx1"/>
              </a:solidFill>
            </a:endParaRPr>
          </a:p>
          <a:p>
            <a:pPr algn="l" rtl="0">
              <a:buFontTx/>
              <a:buChar char="•"/>
            </a:pPr>
            <a:r>
              <a:rPr lang="en-US" altLang="he-IL" sz="8000" b="1" dirty="0" smtClean="0">
                <a:solidFill>
                  <a:schemeClr val="tx1"/>
                </a:solidFill>
              </a:rPr>
              <a:t>Growing </a:t>
            </a:r>
            <a:r>
              <a:rPr lang="en-US" altLang="he-IL" sz="8000" b="1" dirty="0" smtClean="0">
                <a:solidFill>
                  <a:srgbClr val="00B0F0"/>
                </a:solidFill>
              </a:rPr>
              <a:t>loneliness</a:t>
            </a:r>
            <a:r>
              <a:rPr lang="en-US" altLang="he-IL" sz="8000" b="1" dirty="0" smtClean="0">
                <a:solidFill>
                  <a:schemeClr val="tx1"/>
                </a:solidFill>
              </a:rPr>
              <a:t> and </a:t>
            </a:r>
            <a:r>
              <a:rPr lang="en-US" altLang="he-IL" sz="8000" b="1" dirty="0" smtClean="0">
                <a:solidFill>
                  <a:srgbClr val="00B0F0"/>
                </a:solidFill>
              </a:rPr>
              <a:t>depression</a:t>
            </a:r>
            <a:r>
              <a:rPr lang="en-US" altLang="he-IL" sz="8000" b="1" dirty="0" smtClean="0">
                <a:solidFill>
                  <a:schemeClr val="tx1"/>
                </a:solidFill>
              </a:rPr>
              <a:t> compensated by food consumption </a:t>
            </a:r>
          </a:p>
          <a:p>
            <a:pPr algn="l" rtl="0">
              <a:buFontTx/>
              <a:buChar char="•"/>
            </a:pPr>
            <a:endParaRPr lang="en-US" altLang="he-IL" sz="8000" b="1" dirty="0" smtClean="0">
              <a:solidFill>
                <a:schemeClr val="tx1"/>
              </a:solidFill>
            </a:endParaRPr>
          </a:p>
          <a:p>
            <a:pPr algn="l" rtl="0">
              <a:buFontTx/>
              <a:buChar char="•"/>
            </a:pPr>
            <a:r>
              <a:rPr lang="en-US" altLang="he-IL" sz="8000" b="1" dirty="0" smtClean="0">
                <a:solidFill>
                  <a:schemeClr val="tx1"/>
                </a:solidFill>
              </a:rPr>
              <a:t>Exposure to aggressive marketing of junk food</a:t>
            </a:r>
          </a:p>
          <a:p>
            <a:pPr algn="l" rtl="0">
              <a:buFontTx/>
              <a:buChar char="•"/>
            </a:pPr>
            <a:endParaRPr lang="en-US" altLang="he-IL" sz="8000" b="1" dirty="0" smtClean="0">
              <a:solidFill>
                <a:schemeClr val="tx1"/>
              </a:solidFill>
            </a:endParaRPr>
          </a:p>
          <a:p>
            <a:pPr algn="l" rtl="0">
              <a:buFontTx/>
              <a:buChar char="•"/>
            </a:pPr>
            <a:r>
              <a:rPr lang="en-US" altLang="he-IL" sz="8000" b="1" dirty="0" smtClean="0">
                <a:solidFill>
                  <a:schemeClr val="tx1"/>
                </a:solidFill>
              </a:rPr>
              <a:t>Loss of children ability to dream desire and improvise </a:t>
            </a:r>
          </a:p>
          <a:p>
            <a:pPr algn="l" rtl="0">
              <a:buFontTx/>
              <a:buChar char="•"/>
            </a:pPr>
            <a:endParaRPr lang="en-US" altLang="he-IL" sz="8000" b="1" dirty="0">
              <a:solidFill>
                <a:schemeClr val="tx1"/>
              </a:solidFill>
            </a:endParaRPr>
          </a:p>
          <a:p>
            <a:pPr algn="l" rtl="0"/>
            <a:r>
              <a:rPr lang="en-US" altLang="he-IL" sz="9600" b="1" i="1" dirty="0" smtClean="0">
                <a:solidFill>
                  <a:srgbClr val="FF0000"/>
                </a:solidFill>
              </a:rPr>
              <a:t>Induces chronic stress, over eating, overweight, over secretion of insulin, which lead to DM and CVD</a:t>
            </a:r>
          </a:p>
          <a:p>
            <a:pPr algn="l" rtl="0"/>
            <a:endParaRPr lang="en-US" altLang="he-IL" sz="9600" b="1" dirty="0" smtClean="0">
              <a:solidFill>
                <a:schemeClr val="tx1"/>
              </a:solidFill>
            </a:endParaRPr>
          </a:p>
          <a:p>
            <a:pPr rtl="0"/>
            <a:endParaRPr lang="en-US" altLang="he-IL" sz="9600" dirty="0" smtClean="0">
              <a:solidFill>
                <a:srgbClr val="898989"/>
              </a:solidFill>
            </a:endParaRPr>
          </a:p>
          <a:p>
            <a:r>
              <a:rPr lang="en-US" altLang="he-IL" sz="9600" dirty="0" smtClean="0">
                <a:solidFill>
                  <a:srgbClr val="898989"/>
                </a:solidFill>
              </a:rPr>
              <a:t> </a:t>
            </a:r>
            <a:endParaRPr lang="he-IL" altLang="he-IL" sz="9600" dirty="0" smtClean="0">
              <a:solidFill>
                <a:srgbClr val="898989"/>
              </a:solidFill>
            </a:endParaRPr>
          </a:p>
        </p:txBody>
      </p:sp>
      <p:pic>
        <p:nvPicPr>
          <p:cNvPr id="28676" name="Picture 4" descr="C:\Users\Yoram Vardi\Desktop\DIABETESINDIA 2011\imagesCAYU4MF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2080" y="1484784"/>
            <a:ext cx="1487487"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Picture 6" descr="http://i.telegraph.co.uk/multimedia/archive/01218/Gaming2_1218055c.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26394" y="1484784"/>
            <a:ext cx="1616075"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839044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p:cNvSpPr>
          <p:nvPr>
            <p:ph type="title"/>
          </p:nvPr>
        </p:nvSpPr>
        <p:spPr>
          <a:xfrm>
            <a:off x="1331913" y="333375"/>
            <a:ext cx="6346825" cy="777875"/>
          </a:xfrm>
          <a:solidFill>
            <a:srgbClr val="FFFF00"/>
          </a:solidFill>
        </p:spPr>
        <p:txBody>
          <a:bodyPr>
            <a:normAutofit fontScale="90000"/>
          </a:bodyPr>
          <a:lstStyle/>
          <a:p>
            <a:pPr rtl="0"/>
            <a:r>
              <a:rPr lang="en-US" altLang="he-IL" sz="2800" b="1" smtClean="0">
                <a:cs typeface="Times New Roman" panose="02020603050405020304" pitchFamily="18" charset="0"/>
              </a:rPr>
              <a:t>The 21th Century</a:t>
            </a:r>
            <a:br>
              <a:rPr lang="en-US" altLang="he-IL" sz="2800" b="1" smtClean="0">
                <a:cs typeface="Times New Roman" panose="02020603050405020304" pitchFamily="18" charset="0"/>
              </a:rPr>
            </a:br>
            <a:r>
              <a:rPr lang="en-US" altLang="he-IL" sz="2400" i="1" smtClean="0">
                <a:cs typeface="Times New Roman" panose="02020603050405020304" pitchFamily="18" charset="0"/>
              </a:rPr>
              <a:t>“The Virtual life”</a:t>
            </a:r>
          </a:p>
        </p:txBody>
      </p:sp>
      <p:pic>
        <p:nvPicPr>
          <p:cNvPr id="29699" name="Picture 3" descr="ANd9GcQZfeXrDYNRtT99ZKz8AP29a9n7JChor4EK-HLasNalnB-yTYU8UASP9jA">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650" y="2276475"/>
            <a:ext cx="3671888" cy="320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0" name="Picture 4" descr="ANd9GcTG5CB3WpnjK5i76oifMpkWyRzmRFie7znR0WGimwNDSXcsxr8fYYJ9iCI">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97571" y="2763837"/>
            <a:ext cx="1055688"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1" name="Rectangle 5"/>
          <p:cNvSpPr>
            <a:spLocks/>
          </p:cNvSpPr>
          <p:nvPr/>
        </p:nvSpPr>
        <p:spPr bwMode="auto">
          <a:xfrm>
            <a:off x="539750" y="5805488"/>
            <a:ext cx="8229600"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he-IL" sz="3200" b="1" dirty="0">
                <a:latin typeface="Calibri" panose="020F0502020204030204" pitchFamily="34" charset="0"/>
                <a:cs typeface="Times New Roman" panose="02020603050405020304" pitchFamily="18" charset="0"/>
              </a:rPr>
              <a:t/>
            </a:r>
            <a:br>
              <a:rPr lang="en-US" altLang="he-IL" sz="3200" b="1" dirty="0">
                <a:latin typeface="Calibri" panose="020F0502020204030204" pitchFamily="34" charset="0"/>
                <a:cs typeface="Times New Roman" panose="02020603050405020304" pitchFamily="18" charset="0"/>
              </a:rPr>
            </a:br>
            <a:r>
              <a:rPr lang="en-US" altLang="he-IL" sz="2800" b="1" i="1" dirty="0">
                <a:latin typeface="Calibri" panose="020F0502020204030204" pitchFamily="34" charset="0"/>
                <a:cs typeface="Times New Roman" panose="02020603050405020304" pitchFamily="18" charset="0"/>
              </a:rPr>
              <a:t>The Era Of Brain Dominance</a:t>
            </a:r>
            <a:r>
              <a:rPr lang="en-US" altLang="he-IL" sz="3200" b="1" i="1" dirty="0">
                <a:latin typeface="Calibri" panose="020F0502020204030204" pitchFamily="34" charset="0"/>
                <a:cs typeface="Times New Roman" panose="02020603050405020304" pitchFamily="18" charset="0"/>
              </a:rPr>
              <a:t> Over Body Signals</a:t>
            </a:r>
            <a:r>
              <a:rPr lang="en-US" altLang="he-IL" sz="4000" i="1" dirty="0">
                <a:latin typeface="Calibri" panose="020F0502020204030204" pitchFamily="34" charset="0"/>
                <a:cs typeface="Times New Roman" panose="02020603050405020304" pitchFamily="18" charset="0"/>
              </a:rPr>
              <a:t> </a:t>
            </a:r>
            <a:br>
              <a:rPr lang="en-US" altLang="he-IL" sz="4000" i="1" dirty="0">
                <a:latin typeface="Calibri" panose="020F0502020204030204" pitchFamily="34" charset="0"/>
                <a:cs typeface="Times New Roman" panose="02020603050405020304" pitchFamily="18" charset="0"/>
              </a:rPr>
            </a:br>
            <a:endParaRPr lang="en-US" altLang="he-IL" sz="2800" i="1" dirty="0">
              <a:latin typeface="Calibri" panose="020F0502020204030204" pitchFamily="34" charset="0"/>
              <a:cs typeface="Times New Roman" panose="02020603050405020304" pitchFamily="18" charset="0"/>
            </a:endParaRPr>
          </a:p>
        </p:txBody>
      </p:sp>
      <p:sp>
        <p:nvSpPr>
          <p:cNvPr id="29702" name="Rectangle 6"/>
          <p:cNvSpPr>
            <a:spLocks noChangeArrowheads="1"/>
          </p:cNvSpPr>
          <p:nvPr/>
        </p:nvSpPr>
        <p:spPr bwMode="auto">
          <a:xfrm>
            <a:off x="5003800" y="3644900"/>
            <a:ext cx="5111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he-IL" sz="4400" b="1" i="1"/>
              <a:t>&gt;</a:t>
            </a:r>
          </a:p>
        </p:txBody>
      </p:sp>
      <p:sp>
        <p:nvSpPr>
          <p:cNvPr id="29703" name="Rectangle 2"/>
          <p:cNvSpPr txBox="1">
            <a:spLocks/>
          </p:cNvSpPr>
          <p:nvPr/>
        </p:nvSpPr>
        <p:spPr bwMode="auto">
          <a:xfrm>
            <a:off x="6948488" y="2565400"/>
            <a:ext cx="1979612" cy="208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rtl="0"/>
            <a:endParaRPr lang="en-US" altLang="he-IL" sz="1600" b="1" dirty="0">
              <a:cs typeface="Times New Roman" panose="02020603050405020304" pitchFamily="18" charset="0"/>
            </a:endParaRPr>
          </a:p>
          <a:p>
            <a:pPr rtl="0"/>
            <a:endParaRPr lang="en-US" altLang="he-IL" sz="1600" b="1" dirty="0">
              <a:cs typeface="Times New Roman" panose="02020603050405020304" pitchFamily="18" charset="0"/>
            </a:endParaRPr>
          </a:p>
          <a:p>
            <a:pPr algn="l" rtl="0"/>
            <a:endParaRPr lang="en-US" altLang="he-IL" sz="1600" b="1" dirty="0">
              <a:cs typeface="Times New Roman" panose="02020603050405020304" pitchFamily="18" charset="0"/>
            </a:endParaRPr>
          </a:p>
          <a:p>
            <a:pPr algn="l" rtl="0"/>
            <a:r>
              <a:rPr lang="en-US" altLang="he-IL" sz="1600" b="1" dirty="0">
                <a:cs typeface="Times New Roman" panose="02020603050405020304" pitchFamily="18" charset="0"/>
              </a:rPr>
              <a:t>Under expression of</a:t>
            </a:r>
          </a:p>
          <a:p>
            <a:pPr algn="l" rtl="0"/>
            <a:r>
              <a:rPr lang="en-US" altLang="he-IL" sz="1600" b="1" dirty="0">
                <a:cs typeface="Times New Roman" panose="02020603050405020304" pitchFamily="18" charset="0"/>
              </a:rPr>
              <a:t>Body signals</a:t>
            </a:r>
          </a:p>
          <a:p>
            <a:pPr algn="l" rtl="0"/>
            <a:r>
              <a:rPr lang="en-US" altLang="he-IL" sz="1600" b="1" dirty="0">
                <a:cs typeface="Times New Roman" panose="02020603050405020304" pitchFamily="18" charset="0"/>
              </a:rPr>
              <a:t> </a:t>
            </a:r>
          </a:p>
          <a:p>
            <a:pPr algn="l" rtl="0">
              <a:buFont typeface="Arial" panose="020B0604020202020204" pitchFamily="34" charset="0"/>
              <a:buChar char="•"/>
            </a:pPr>
            <a:r>
              <a:rPr lang="en-US" altLang="he-IL" sz="1600" i="1" dirty="0">
                <a:cs typeface="Times New Roman" panose="02020603050405020304" pitchFamily="18" charset="0"/>
              </a:rPr>
              <a:t>Sleepiness</a:t>
            </a:r>
          </a:p>
          <a:p>
            <a:pPr algn="l" rtl="0">
              <a:buFont typeface="Arial" panose="020B0604020202020204" pitchFamily="34" charset="0"/>
              <a:buChar char="•"/>
            </a:pPr>
            <a:r>
              <a:rPr lang="en-US" altLang="he-IL" sz="1600" i="1" dirty="0">
                <a:cs typeface="Times New Roman" panose="02020603050405020304" pitchFamily="18" charset="0"/>
              </a:rPr>
              <a:t>Hunger</a:t>
            </a:r>
          </a:p>
          <a:p>
            <a:pPr algn="l" rtl="0">
              <a:buFont typeface="Arial" panose="020B0604020202020204" pitchFamily="34" charset="0"/>
              <a:buChar char="•"/>
            </a:pPr>
            <a:r>
              <a:rPr lang="en-US" altLang="he-IL" sz="1600" i="1" dirty="0">
                <a:cs typeface="Times New Roman" panose="02020603050405020304" pitchFamily="18" charset="0"/>
              </a:rPr>
              <a:t>Desire &amp; curiosity</a:t>
            </a:r>
          </a:p>
          <a:p>
            <a:pPr rtl="0"/>
            <a:endParaRPr lang="en-US" altLang="he-IL" sz="1600" b="1" dirty="0">
              <a:cs typeface="Times New Roman" panose="02020603050405020304" pitchFamily="18" charset="0"/>
            </a:endParaRPr>
          </a:p>
          <a:p>
            <a:pPr rtl="0"/>
            <a:endParaRPr lang="en-US" altLang="he-IL" sz="1600" b="1" dirty="0">
              <a:cs typeface="Times New Roman" panose="02020603050405020304" pitchFamily="18" charset="0"/>
            </a:endParaRPr>
          </a:p>
          <a:p>
            <a:pPr rtl="0"/>
            <a:endParaRPr lang="en-US" altLang="he-IL" sz="1600" b="1" dirty="0">
              <a:cs typeface="Times New Roman" panose="02020603050405020304" pitchFamily="18" charset="0"/>
            </a:endParaRPr>
          </a:p>
          <a:p>
            <a:pPr rtl="0"/>
            <a:endParaRPr lang="en-US" altLang="he-IL" sz="1600" b="1" dirty="0">
              <a:cs typeface="Times New Roman" panose="02020603050405020304" pitchFamily="18" charset="0"/>
            </a:endParaRPr>
          </a:p>
        </p:txBody>
      </p:sp>
    </p:spTree>
    <p:extLst>
      <p:ext uri="{BB962C8B-B14F-4D97-AF65-F5344CB8AC3E}">
        <p14:creationId xmlns:p14="http://schemas.microsoft.com/office/powerpoint/2010/main" val="383515361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ctrTitle"/>
          </p:nvPr>
        </p:nvSpPr>
        <p:spPr>
          <a:xfrm>
            <a:off x="179512" y="116632"/>
            <a:ext cx="8639051" cy="1224136"/>
          </a:xfrm>
          <a:solidFill>
            <a:srgbClr val="FFFF00"/>
          </a:solidFill>
        </p:spPr>
        <p:txBody>
          <a:bodyPr>
            <a:normAutofit fontScale="90000"/>
          </a:bodyPr>
          <a:lstStyle/>
          <a:p>
            <a:pPr algn="l" rtl="0"/>
            <a:r>
              <a:rPr lang="en-US" altLang="he-IL" sz="2000" b="1" dirty="0" smtClean="0"/>
              <a:t/>
            </a:r>
            <a:br>
              <a:rPr lang="en-US" altLang="he-IL" sz="2000" b="1" dirty="0" smtClean="0"/>
            </a:br>
            <a:r>
              <a:rPr lang="en-US" altLang="he-IL" sz="2700" b="1" dirty="0" smtClean="0"/>
              <a:t>Partial Reversibility of Hypothalamic Dysfunction and Changes in Brain Activity After Body Mass Reduction in Obese Subjects </a:t>
            </a:r>
            <a:r>
              <a:rPr lang="en-US" altLang="he-IL" sz="2700" i="1" dirty="0" smtClean="0"/>
              <a:t>Diabetes 2011</a:t>
            </a:r>
            <a:r>
              <a:rPr lang="he-IL" altLang="he-IL" sz="2700" i="1" dirty="0" smtClean="0"/>
              <a:t/>
            </a:r>
            <a:br>
              <a:rPr lang="he-IL" altLang="he-IL" sz="2700" i="1" dirty="0" smtClean="0"/>
            </a:br>
            <a:endParaRPr lang="en-US" altLang="he-IL" sz="2700" i="1" dirty="0" smtClean="0"/>
          </a:p>
        </p:txBody>
      </p:sp>
      <p:sp>
        <p:nvSpPr>
          <p:cNvPr id="30723" name="Subtitle 2"/>
          <p:cNvSpPr>
            <a:spLocks noGrp="1"/>
          </p:cNvSpPr>
          <p:nvPr>
            <p:ph type="subTitle" idx="1"/>
          </p:nvPr>
        </p:nvSpPr>
        <p:spPr>
          <a:xfrm>
            <a:off x="539750" y="1773238"/>
            <a:ext cx="8135938" cy="4392612"/>
          </a:xfrm>
        </p:spPr>
        <p:txBody>
          <a:bodyPr>
            <a:normAutofit lnSpcReduction="10000"/>
          </a:bodyPr>
          <a:lstStyle/>
          <a:p>
            <a:pPr algn="l"/>
            <a:r>
              <a:rPr lang="en-US" altLang="he-IL" sz="2000" dirty="0" smtClean="0">
                <a:solidFill>
                  <a:schemeClr val="tx1"/>
                </a:solidFill>
              </a:rPr>
              <a:t>fMRI were used to explore changes in brain activity after body mass reduction. </a:t>
            </a:r>
          </a:p>
          <a:p>
            <a:pPr algn="l" rtl="0"/>
            <a:endParaRPr lang="en-US" altLang="he-IL" sz="2000" dirty="0" smtClean="0">
              <a:solidFill>
                <a:schemeClr val="tx1"/>
              </a:solidFill>
            </a:endParaRPr>
          </a:p>
          <a:p>
            <a:pPr algn="l" rtl="0"/>
            <a:r>
              <a:rPr lang="en-US" altLang="he-IL" sz="2000" dirty="0" smtClean="0">
                <a:solidFill>
                  <a:schemeClr val="tx1"/>
                </a:solidFill>
              </a:rPr>
              <a:t>Obese patients present distinct functional activity patterns compared with lean subjects</a:t>
            </a:r>
          </a:p>
          <a:p>
            <a:pPr algn="l" rtl="0"/>
            <a:endParaRPr lang="en-US" altLang="he-IL" sz="2000" dirty="0" smtClean="0">
              <a:solidFill>
                <a:schemeClr val="tx1"/>
              </a:solidFill>
            </a:endParaRPr>
          </a:p>
          <a:p>
            <a:pPr algn="l" rtl="0"/>
            <a:r>
              <a:rPr lang="en-US" altLang="he-IL" sz="2000" dirty="0" smtClean="0">
                <a:solidFill>
                  <a:schemeClr val="tx1"/>
                </a:solidFill>
              </a:rPr>
              <a:t>On massive loss of body mass, </a:t>
            </a:r>
            <a:r>
              <a:rPr lang="en-US" altLang="he-IL" sz="2000" u="sng" dirty="0" smtClean="0">
                <a:solidFill>
                  <a:schemeClr val="tx1"/>
                </a:solidFill>
              </a:rPr>
              <a:t>after bariatric surgery</a:t>
            </a:r>
            <a:r>
              <a:rPr lang="en-US" altLang="he-IL" sz="2000" dirty="0" smtClean="0">
                <a:solidFill>
                  <a:schemeClr val="tx1"/>
                </a:solidFill>
              </a:rPr>
              <a:t>, increases in the CSF concentrations of interleukin (IL)-10 and IL-6 are accompanied by changes in fMRI patterns, particularly in the hypothalamus. </a:t>
            </a:r>
          </a:p>
          <a:p>
            <a:pPr algn="l" rtl="0"/>
            <a:endParaRPr lang="en-US" altLang="he-IL" sz="2000" dirty="0" smtClean="0">
              <a:solidFill>
                <a:schemeClr val="tx1"/>
              </a:solidFill>
            </a:endParaRPr>
          </a:p>
          <a:p>
            <a:pPr algn="l" rtl="0"/>
            <a:r>
              <a:rPr lang="en-US" altLang="he-IL" sz="2000" b="1" dirty="0" smtClean="0">
                <a:solidFill>
                  <a:schemeClr val="tx1"/>
                </a:solidFill>
              </a:rPr>
              <a:t>CONCLUSIONS Massive reduction of body mass promotes a partial reversal of hypothalamic dysfunction and increases anti-inflammatory activity in the CSF.</a:t>
            </a:r>
          </a:p>
          <a:p>
            <a:pPr algn="l" rtl="0"/>
            <a:endParaRPr lang="he-IL" altLang="he-IL" sz="2000" dirty="0" smtClean="0"/>
          </a:p>
        </p:txBody>
      </p:sp>
    </p:spTree>
    <p:extLst>
      <p:ext uri="{BB962C8B-B14F-4D97-AF65-F5344CB8AC3E}">
        <p14:creationId xmlns:p14="http://schemas.microsoft.com/office/powerpoint/2010/main" val="195848740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50" y="865188"/>
            <a:ext cx="8926513" cy="5135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894668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2105840" y="6282085"/>
            <a:ext cx="4464918" cy="575915"/>
          </a:xfrm>
        </p:spPr>
        <p:txBody>
          <a:bodyPr>
            <a:normAutofit fontScale="90000"/>
          </a:bodyPr>
          <a:lstStyle/>
          <a:p>
            <a:r>
              <a:rPr lang="en-US" altLang="he-IL" sz="2400" dirty="0" smtClean="0"/>
              <a:t>FIG. 3. Functional connectivity maps. </a:t>
            </a:r>
          </a:p>
        </p:txBody>
      </p:sp>
      <p:pic>
        <p:nvPicPr>
          <p:cNvPr id="33795" name="Picture 4"/>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1602242" y="1484784"/>
            <a:ext cx="5472113" cy="4640262"/>
          </a:xfrm>
          <a:noFill/>
        </p:spPr>
      </p:pic>
      <p:sp>
        <p:nvSpPr>
          <p:cNvPr id="4" name="Rectangle 2"/>
          <p:cNvSpPr txBox="1">
            <a:spLocks noChangeArrowheads="1"/>
          </p:cNvSpPr>
          <p:nvPr/>
        </p:nvSpPr>
        <p:spPr>
          <a:xfrm>
            <a:off x="1763688" y="476672"/>
            <a:ext cx="5184576" cy="720080"/>
          </a:xfrm>
          <a:prstGeom prst="rect">
            <a:avLst/>
          </a:prstGeom>
          <a:solidFill>
            <a:srgbClr val="FFFF00"/>
          </a:solidFill>
        </p:spPr>
        <p:txBody>
          <a:bodyPr vert="horz" lIns="91440" tIns="45720" rIns="91440" bIns="45720" rtlCol="1" anchor="ctr">
            <a:normAutofit fontScale="97500"/>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US" altLang="he-IL" sz="2800" dirty="0" smtClean="0"/>
              <a:t>Brain Involvement In Overweight </a:t>
            </a:r>
          </a:p>
        </p:txBody>
      </p:sp>
    </p:spTree>
    <p:extLst>
      <p:ext uri="{BB962C8B-B14F-4D97-AF65-F5344CB8AC3E}">
        <p14:creationId xmlns:p14="http://schemas.microsoft.com/office/powerpoint/2010/main" val="317972125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59532" y="404664"/>
            <a:ext cx="8280920" cy="1080119"/>
          </a:xfrm>
          <a:solidFill>
            <a:srgbClr val="FFFF00"/>
          </a:solidFill>
        </p:spPr>
        <p:txBody>
          <a:bodyPr/>
          <a:lstStyle/>
          <a:p>
            <a:pPr algn="l" rtl="0"/>
            <a:r>
              <a:rPr lang="en-US" sz="3200" b="1" dirty="0" smtClean="0"/>
              <a:t>Accelerated Telomere Shortening In Response To Life Stress </a:t>
            </a:r>
            <a:r>
              <a:rPr lang="en-US" sz="2000" b="1" i="1" dirty="0" smtClean="0"/>
              <a:t>PNAS 2004</a:t>
            </a:r>
            <a:r>
              <a:rPr lang="en-US" sz="2000" i="1" dirty="0" smtClean="0"/>
              <a:t/>
            </a:r>
            <a:br>
              <a:rPr lang="en-US" sz="2000" i="1" dirty="0" smtClean="0"/>
            </a:br>
            <a:endParaRPr lang="he-IL" sz="2000" i="1" dirty="0"/>
          </a:p>
        </p:txBody>
      </p:sp>
      <p:sp>
        <p:nvSpPr>
          <p:cNvPr id="3" name="Subtitle 2"/>
          <p:cNvSpPr>
            <a:spLocks noGrp="1"/>
          </p:cNvSpPr>
          <p:nvPr>
            <p:ph type="subTitle" idx="1"/>
          </p:nvPr>
        </p:nvSpPr>
        <p:spPr>
          <a:xfrm>
            <a:off x="179512" y="1772816"/>
            <a:ext cx="8640960" cy="4824536"/>
          </a:xfrm>
        </p:spPr>
        <p:txBody>
          <a:bodyPr/>
          <a:lstStyle/>
          <a:p>
            <a:pPr algn="l" rtl="0"/>
            <a:r>
              <a:rPr lang="en-US" sz="2400" b="1" i="1" dirty="0" smtClean="0">
                <a:solidFill>
                  <a:schemeClr val="tx1"/>
                </a:solidFill>
              </a:rPr>
              <a:t>Background</a:t>
            </a:r>
            <a:r>
              <a:rPr lang="en-US" sz="2400" dirty="0" smtClean="0">
                <a:solidFill>
                  <a:schemeClr val="tx1"/>
                </a:solidFill>
              </a:rPr>
              <a:t>: association reported between </a:t>
            </a:r>
            <a:r>
              <a:rPr lang="en-US" sz="2400" dirty="0">
                <a:solidFill>
                  <a:schemeClr val="tx1"/>
                </a:solidFill>
              </a:rPr>
              <a:t>chronic stress and indices of poor health, including risk factors for cardiovascular disease and poorer immune function. </a:t>
            </a:r>
            <a:endParaRPr lang="en-US" sz="2400" dirty="0" smtClean="0">
              <a:solidFill>
                <a:schemeClr val="tx1"/>
              </a:solidFill>
            </a:endParaRPr>
          </a:p>
          <a:p>
            <a:pPr algn="l" rtl="0"/>
            <a:r>
              <a:rPr lang="en-US" sz="2400" b="1" i="1" dirty="0">
                <a:solidFill>
                  <a:schemeClr val="tx1"/>
                </a:solidFill>
              </a:rPr>
              <a:t>Hypothesis</a:t>
            </a:r>
            <a:r>
              <a:rPr lang="en-US" sz="2400" dirty="0">
                <a:solidFill>
                  <a:schemeClr val="tx1"/>
                </a:solidFill>
              </a:rPr>
              <a:t>:  stress impacts health by modulating the rate of cellular aging. </a:t>
            </a:r>
          </a:p>
          <a:p>
            <a:pPr algn="l" rtl="0"/>
            <a:r>
              <a:rPr lang="en-US" sz="2400" b="1" i="1" dirty="0">
                <a:solidFill>
                  <a:schemeClr val="tx1"/>
                </a:solidFill>
              </a:rPr>
              <a:t>Results</a:t>
            </a:r>
            <a:r>
              <a:rPr lang="en-US" sz="2400" dirty="0" smtClean="0">
                <a:solidFill>
                  <a:schemeClr val="tx1"/>
                </a:solidFill>
              </a:rPr>
              <a:t>: provide </a:t>
            </a:r>
            <a:r>
              <a:rPr lang="en-US" sz="2400" dirty="0">
                <a:solidFill>
                  <a:schemeClr val="tx1"/>
                </a:solidFill>
              </a:rPr>
              <a:t>evidence that </a:t>
            </a:r>
            <a:r>
              <a:rPr lang="en-US" sz="2400" dirty="0" smtClean="0">
                <a:solidFill>
                  <a:schemeClr val="tx1"/>
                </a:solidFill>
              </a:rPr>
              <a:t>perceived </a:t>
            </a:r>
            <a:r>
              <a:rPr lang="en-US" sz="2400" dirty="0">
                <a:solidFill>
                  <a:schemeClr val="tx1"/>
                </a:solidFill>
              </a:rPr>
              <a:t>stress and chronicity of </a:t>
            </a:r>
            <a:r>
              <a:rPr lang="en-US" sz="2400" i="1" dirty="0" smtClean="0">
                <a:solidFill>
                  <a:srgbClr val="FF0000"/>
                </a:solidFill>
              </a:rPr>
              <a:t>stress is </a:t>
            </a:r>
            <a:r>
              <a:rPr lang="en-US" sz="2400" i="1" dirty="0">
                <a:solidFill>
                  <a:srgbClr val="FF0000"/>
                </a:solidFill>
              </a:rPr>
              <a:t>significantly associated with higher oxidative stress, lower telomerase activity, and shorter telomere length, which are known determinants of cell senescence and </a:t>
            </a:r>
            <a:r>
              <a:rPr lang="en-US" sz="2400" i="1" dirty="0" smtClean="0">
                <a:solidFill>
                  <a:srgbClr val="FF0000"/>
                </a:solidFill>
              </a:rPr>
              <a:t>longevity. </a:t>
            </a:r>
          </a:p>
          <a:p>
            <a:pPr algn="l" rtl="0"/>
            <a:r>
              <a:rPr lang="en-US" sz="2400" b="1" i="1" dirty="0" smtClean="0">
                <a:solidFill>
                  <a:schemeClr val="tx1"/>
                </a:solidFill>
              </a:rPr>
              <a:t>Conclusions</a:t>
            </a:r>
            <a:r>
              <a:rPr lang="en-US" sz="2400" dirty="0" smtClean="0">
                <a:solidFill>
                  <a:schemeClr val="tx1"/>
                </a:solidFill>
              </a:rPr>
              <a:t>: Women </a:t>
            </a:r>
            <a:r>
              <a:rPr lang="en-US" sz="2400" dirty="0">
                <a:solidFill>
                  <a:schemeClr val="tx1"/>
                </a:solidFill>
              </a:rPr>
              <a:t>with the highest levels of perceived stress have telomeres shorter on average by the equivalent of at least one decade of additional aging compared to low stress women</a:t>
            </a:r>
            <a:endParaRPr lang="he-IL" sz="2400" dirty="0">
              <a:solidFill>
                <a:schemeClr val="tx1"/>
              </a:solidFill>
            </a:endParaRPr>
          </a:p>
        </p:txBody>
      </p:sp>
    </p:spTree>
    <p:extLst>
      <p:ext uri="{BB962C8B-B14F-4D97-AF65-F5344CB8AC3E}">
        <p14:creationId xmlns:p14="http://schemas.microsoft.com/office/powerpoint/2010/main" val="70567262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04664"/>
            <a:ext cx="7772400" cy="969747"/>
          </a:xfrm>
          <a:solidFill>
            <a:srgbClr val="FFFF00"/>
          </a:solidFill>
        </p:spPr>
        <p:txBody>
          <a:bodyPr/>
          <a:lstStyle/>
          <a:p>
            <a:r>
              <a:rPr lang="en-US" sz="3200" b="1" dirty="0"/>
              <a:t>Accelerated telomere shortening in response to life stress </a:t>
            </a:r>
            <a:r>
              <a:rPr lang="en-US" sz="2000" b="1" i="1" dirty="0"/>
              <a:t>PNAS 2004</a:t>
            </a:r>
            <a:endParaRPr lang="he-IL" sz="2000" dirty="0"/>
          </a:p>
        </p:txBody>
      </p:sp>
      <p:sp>
        <p:nvSpPr>
          <p:cNvPr id="3" name="Subtitle 2"/>
          <p:cNvSpPr>
            <a:spLocks noGrp="1"/>
          </p:cNvSpPr>
          <p:nvPr>
            <p:ph type="subTitle" idx="1"/>
          </p:nvPr>
        </p:nvSpPr>
        <p:spPr>
          <a:xfrm>
            <a:off x="323528" y="1556792"/>
            <a:ext cx="8568952" cy="5301208"/>
          </a:xfrm>
        </p:spPr>
        <p:txBody>
          <a:bodyPr/>
          <a:lstStyle/>
          <a:p>
            <a:pPr rtl="0"/>
            <a:r>
              <a:rPr lang="en-US" sz="2800" dirty="0">
                <a:solidFill>
                  <a:schemeClr val="tx1"/>
                </a:solidFill>
              </a:rPr>
              <a:t>Western life </a:t>
            </a:r>
            <a:r>
              <a:rPr lang="en-US" sz="2800" dirty="0" smtClean="0">
                <a:solidFill>
                  <a:schemeClr val="tx1"/>
                </a:solidFill>
              </a:rPr>
              <a:t>style </a:t>
            </a:r>
          </a:p>
          <a:p>
            <a:pPr rtl="0"/>
            <a:endParaRPr lang="en-US" sz="2800" dirty="0" smtClean="0">
              <a:solidFill>
                <a:schemeClr val="tx1"/>
              </a:solidFill>
            </a:endParaRPr>
          </a:p>
          <a:p>
            <a:pPr rtl="0"/>
            <a:r>
              <a:rPr lang="en-US" sz="2800" dirty="0" smtClean="0">
                <a:solidFill>
                  <a:schemeClr val="tx1"/>
                </a:solidFill>
              </a:rPr>
              <a:t>Chronic </a:t>
            </a:r>
            <a:r>
              <a:rPr lang="en-US" sz="2800" dirty="0">
                <a:solidFill>
                  <a:schemeClr val="tx1"/>
                </a:solidFill>
              </a:rPr>
              <a:t>stress </a:t>
            </a:r>
            <a:endParaRPr lang="en-US" sz="2800" dirty="0" smtClean="0">
              <a:solidFill>
                <a:schemeClr val="tx1"/>
              </a:solidFill>
            </a:endParaRPr>
          </a:p>
          <a:p>
            <a:pPr rtl="0"/>
            <a:endParaRPr lang="en-US" sz="2800" dirty="0" smtClean="0">
              <a:solidFill>
                <a:schemeClr val="tx1"/>
              </a:solidFill>
            </a:endParaRPr>
          </a:p>
          <a:p>
            <a:pPr rtl="0"/>
            <a:endParaRPr lang="en-US" sz="2800" dirty="0" smtClean="0">
              <a:solidFill>
                <a:schemeClr val="tx1"/>
              </a:solidFill>
            </a:endParaRPr>
          </a:p>
          <a:p>
            <a:pPr rtl="0"/>
            <a:r>
              <a:rPr lang="en-US" sz="2800" dirty="0" smtClean="0">
                <a:solidFill>
                  <a:schemeClr val="tx1"/>
                </a:solidFill>
              </a:rPr>
              <a:t>Overweight, hyperinsulinemia</a:t>
            </a:r>
            <a:endParaRPr lang="en-US" sz="2800" dirty="0" smtClean="0">
              <a:solidFill>
                <a:schemeClr val="tx1"/>
              </a:solidFill>
            </a:endParaRPr>
          </a:p>
          <a:p>
            <a:pPr rtl="0"/>
            <a:endParaRPr lang="en-US" sz="2800" dirty="0" smtClean="0">
              <a:solidFill>
                <a:schemeClr val="tx1"/>
              </a:solidFill>
            </a:endParaRPr>
          </a:p>
          <a:p>
            <a:pPr rtl="0"/>
            <a:r>
              <a:rPr lang="en-US" sz="2800" dirty="0" smtClean="0">
                <a:solidFill>
                  <a:schemeClr val="tx1"/>
                </a:solidFill>
              </a:rPr>
              <a:t>Brain dysfunction, Accelerated cellular aging</a:t>
            </a:r>
          </a:p>
          <a:p>
            <a:pPr rtl="0"/>
            <a:r>
              <a:rPr lang="en-US" sz="2800" dirty="0" smtClean="0">
                <a:solidFill>
                  <a:schemeClr val="tx1"/>
                </a:solidFill>
              </a:rPr>
              <a:t> (Diabetes, CVD)</a:t>
            </a:r>
            <a:endParaRPr lang="he-IL" sz="2800" dirty="0">
              <a:solidFill>
                <a:schemeClr val="tx1"/>
              </a:solidFill>
            </a:endParaRPr>
          </a:p>
        </p:txBody>
      </p:sp>
      <p:sp>
        <p:nvSpPr>
          <p:cNvPr id="4" name="Down Arrow 3"/>
          <p:cNvSpPr/>
          <p:nvPr/>
        </p:nvSpPr>
        <p:spPr>
          <a:xfrm>
            <a:off x="4368855" y="2175585"/>
            <a:ext cx="144016"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 name="Down Arrow 4"/>
          <p:cNvSpPr/>
          <p:nvPr/>
        </p:nvSpPr>
        <p:spPr>
          <a:xfrm>
            <a:off x="4368855" y="3451584"/>
            <a:ext cx="144016"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 name="Down Arrow 5"/>
          <p:cNvSpPr/>
          <p:nvPr/>
        </p:nvSpPr>
        <p:spPr>
          <a:xfrm>
            <a:off x="4368855" y="4630071"/>
            <a:ext cx="144016"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192926462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Title 1"/>
          <p:cNvSpPr txBox="1">
            <a:spLocks/>
          </p:cNvSpPr>
          <p:nvPr/>
        </p:nvSpPr>
        <p:spPr bwMode="auto">
          <a:xfrm>
            <a:off x="876300" y="2133600"/>
            <a:ext cx="7391400" cy="136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42950" indent="-742950">
              <a:spcBef>
                <a:spcPct val="20000"/>
              </a:spcBef>
              <a:buClr>
                <a:srgbClr val="FBE905"/>
              </a:buClr>
              <a:buSzPct val="100000"/>
              <a:buFont typeface="Verdana" panose="020B0604030504040204" pitchFamily="34" charset="0"/>
              <a:buChar char="●"/>
              <a:defRPr sz="2800" b="1">
                <a:solidFill>
                  <a:schemeClr val="bg1"/>
                </a:solidFill>
                <a:latin typeface="Verdana" panose="020B0604030504040204" pitchFamily="34" charset="0"/>
              </a:defRPr>
            </a:lvl1pPr>
            <a:lvl2pPr marL="742950" indent="-285750">
              <a:spcBef>
                <a:spcPct val="20000"/>
              </a:spcBef>
              <a:buClr>
                <a:srgbClr val="FBE905"/>
              </a:buClr>
              <a:buSzPct val="80000"/>
              <a:buFont typeface="Courier New" panose="02070309020205020404" pitchFamily="49" charset="0"/>
              <a:buChar char="o"/>
              <a:defRPr sz="2400" b="1">
                <a:solidFill>
                  <a:schemeClr val="bg1"/>
                </a:solidFill>
                <a:latin typeface="Verdana" panose="020B0604030504040204" pitchFamily="34" charset="0"/>
              </a:defRPr>
            </a:lvl2pPr>
            <a:lvl3pPr marL="1143000" indent="-228600">
              <a:spcBef>
                <a:spcPct val="20000"/>
              </a:spcBef>
              <a:buClr>
                <a:srgbClr val="FBE905"/>
              </a:buClr>
              <a:buSzPct val="80000"/>
              <a:buFont typeface="Verdana" panose="020B0604030504040204" pitchFamily="34" charset="0"/>
              <a:buChar char="‒"/>
              <a:defRPr sz="2000" b="1">
                <a:solidFill>
                  <a:schemeClr val="bg1"/>
                </a:solidFill>
                <a:latin typeface="Verdana" panose="020B0604030504040204" pitchFamily="34" charset="0"/>
              </a:defRPr>
            </a:lvl3pPr>
            <a:lvl4pPr marL="1600200" indent="-228600">
              <a:spcBef>
                <a:spcPct val="20000"/>
              </a:spcBef>
              <a:buClr>
                <a:srgbClr val="FBE905"/>
              </a:buClr>
              <a:buSzPct val="80000"/>
              <a:buFont typeface="Wingdings" panose="05000000000000000000" pitchFamily="2" charset="2"/>
              <a:buChar char="v"/>
              <a:defRPr b="1">
                <a:solidFill>
                  <a:schemeClr val="bg1"/>
                </a:solidFill>
                <a:latin typeface="Verdana" panose="020B0604030504040204" pitchFamily="34" charset="0"/>
              </a:defRPr>
            </a:lvl4pPr>
            <a:lvl5pPr marL="2057400" indent="-228600">
              <a:spcBef>
                <a:spcPct val="20000"/>
              </a:spcBef>
              <a:buClr>
                <a:srgbClr val="FBE905"/>
              </a:buClr>
              <a:buSzPct val="80000"/>
              <a:buFont typeface="Arial" panose="020B0604020202020204" pitchFamily="34" charset="0"/>
              <a:buChar char="•"/>
              <a:defRPr b="1">
                <a:solidFill>
                  <a:schemeClr val="bg1"/>
                </a:solidFill>
                <a:latin typeface="Verdana" panose="020B0604030504040204" pitchFamily="34" charset="0"/>
              </a:defRPr>
            </a:lvl5pPr>
            <a:lvl6pPr marL="2514600" indent="-228600" eaLnBrk="0" fontAlgn="base" hangingPunct="0">
              <a:spcBef>
                <a:spcPct val="20000"/>
              </a:spcBef>
              <a:spcAft>
                <a:spcPct val="0"/>
              </a:spcAft>
              <a:buClr>
                <a:srgbClr val="FBE905"/>
              </a:buClr>
              <a:buSzPct val="80000"/>
              <a:buFont typeface="Arial" panose="020B0604020202020204" pitchFamily="34" charset="0"/>
              <a:buChar char="•"/>
              <a:defRPr b="1">
                <a:solidFill>
                  <a:schemeClr val="bg1"/>
                </a:solidFill>
                <a:latin typeface="Verdana" panose="020B0604030504040204" pitchFamily="34" charset="0"/>
              </a:defRPr>
            </a:lvl6pPr>
            <a:lvl7pPr marL="2971800" indent="-228600" eaLnBrk="0" fontAlgn="base" hangingPunct="0">
              <a:spcBef>
                <a:spcPct val="20000"/>
              </a:spcBef>
              <a:spcAft>
                <a:spcPct val="0"/>
              </a:spcAft>
              <a:buClr>
                <a:srgbClr val="FBE905"/>
              </a:buClr>
              <a:buSzPct val="80000"/>
              <a:buFont typeface="Arial" panose="020B0604020202020204" pitchFamily="34" charset="0"/>
              <a:buChar char="•"/>
              <a:defRPr b="1">
                <a:solidFill>
                  <a:schemeClr val="bg1"/>
                </a:solidFill>
                <a:latin typeface="Verdana" panose="020B0604030504040204" pitchFamily="34" charset="0"/>
              </a:defRPr>
            </a:lvl7pPr>
            <a:lvl8pPr marL="3429000" indent="-228600" eaLnBrk="0" fontAlgn="base" hangingPunct="0">
              <a:spcBef>
                <a:spcPct val="20000"/>
              </a:spcBef>
              <a:spcAft>
                <a:spcPct val="0"/>
              </a:spcAft>
              <a:buClr>
                <a:srgbClr val="FBE905"/>
              </a:buClr>
              <a:buSzPct val="80000"/>
              <a:buFont typeface="Arial" panose="020B0604020202020204" pitchFamily="34" charset="0"/>
              <a:buChar char="•"/>
              <a:defRPr b="1">
                <a:solidFill>
                  <a:schemeClr val="bg1"/>
                </a:solidFill>
                <a:latin typeface="Verdana" panose="020B0604030504040204" pitchFamily="34" charset="0"/>
              </a:defRPr>
            </a:lvl8pPr>
            <a:lvl9pPr marL="3886200" indent="-228600" eaLnBrk="0" fontAlgn="base" hangingPunct="0">
              <a:spcBef>
                <a:spcPct val="20000"/>
              </a:spcBef>
              <a:spcAft>
                <a:spcPct val="0"/>
              </a:spcAft>
              <a:buClr>
                <a:srgbClr val="FBE905"/>
              </a:buClr>
              <a:buSzPct val="80000"/>
              <a:buFont typeface="Arial" panose="020B0604020202020204" pitchFamily="34" charset="0"/>
              <a:buChar char="•"/>
              <a:defRPr b="1">
                <a:solidFill>
                  <a:schemeClr val="bg1"/>
                </a:solidFill>
                <a:latin typeface="Verdana" panose="020B0604030504040204" pitchFamily="34" charset="0"/>
              </a:defRPr>
            </a:lvl9pPr>
          </a:lstStyle>
          <a:p>
            <a:pPr marL="742950" marR="0" lvl="0" indent="-742950" algn="l" defTabSz="914400" rtl="0" eaLnBrk="0" fontAlgn="base" latinLnBrk="0" hangingPunct="0">
              <a:lnSpc>
                <a:spcPct val="100000"/>
              </a:lnSpc>
              <a:spcBef>
                <a:spcPct val="0"/>
              </a:spcBef>
              <a:spcAft>
                <a:spcPct val="0"/>
              </a:spcAft>
              <a:buClrTx/>
              <a:buSzTx/>
              <a:buFont typeface="Verdana" panose="020B0604030504040204" pitchFamily="34" charset="0"/>
              <a:buAutoNum type="arabicPeriod" startAt="4"/>
              <a:tabLst/>
              <a:defRPr/>
            </a:pPr>
            <a:r>
              <a:rPr kumimoji="0" lang="en-US" altLang="he-IL" sz="4200" b="1" i="0" u="none" strike="noStrike" kern="1200" cap="none" spc="0" normalizeH="0" baseline="0" noProof="0">
                <a:ln>
                  <a:noFill/>
                </a:ln>
                <a:solidFill>
                  <a:srgbClr val="FBE905"/>
                </a:solidFill>
                <a:effectLst/>
                <a:uLnTx/>
                <a:uFillTx/>
                <a:latin typeface="Verdana" panose="020B0604030504040204" pitchFamily="34" charset="0"/>
                <a:ea typeface="+mn-ea"/>
                <a:cs typeface="Arial" panose="020B0604020202020204" pitchFamily="34" charset="0"/>
              </a:rPr>
              <a:t>Prevention or Delay </a:t>
            </a:r>
            <a:br>
              <a:rPr kumimoji="0" lang="en-US" altLang="he-IL" sz="4200" b="1" i="0" u="none" strike="noStrike" kern="1200" cap="none" spc="0" normalizeH="0" baseline="0" noProof="0">
                <a:ln>
                  <a:noFill/>
                </a:ln>
                <a:solidFill>
                  <a:srgbClr val="FBE905"/>
                </a:solidFill>
                <a:effectLst/>
                <a:uLnTx/>
                <a:uFillTx/>
                <a:latin typeface="Verdana" panose="020B0604030504040204" pitchFamily="34" charset="0"/>
                <a:ea typeface="+mn-ea"/>
                <a:cs typeface="Arial" panose="020B0604020202020204" pitchFamily="34" charset="0"/>
              </a:rPr>
            </a:br>
            <a:r>
              <a:rPr kumimoji="0" lang="en-US" altLang="he-IL" sz="4200" b="1" i="0" u="none" strike="noStrike" kern="1200" cap="none" spc="0" normalizeH="0" baseline="0" noProof="0">
                <a:ln>
                  <a:noFill/>
                </a:ln>
                <a:solidFill>
                  <a:srgbClr val="FBE905"/>
                </a:solidFill>
                <a:effectLst/>
                <a:uLnTx/>
                <a:uFillTx/>
                <a:latin typeface="Verdana" panose="020B0604030504040204" pitchFamily="34" charset="0"/>
                <a:ea typeface="+mn-ea"/>
                <a:cs typeface="Arial" panose="020B0604020202020204" pitchFamily="34" charset="0"/>
              </a:rPr>
              <a:t>of Type 2 Diabetes</a:t>
            </a:r>
          </a:p>
        </p:txBody>
      </p:sp>
    </p:spTree>
    <p:extLst>
      <p:ext uri="{BB962C8B-B14F-4D97-AF65-F5344CB8AC3E}">
        <p14:creationId xmlns:p14="http://schemas.microsoft.com/office/powerpoint/2010/main" val="213779778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Content Placeholder 1"/>
          <p:cNvSpPr>
            <a:spLocks noGrp="1"/>
          </p:cNvSpPr>
          <p:nvPr>
            <p:ph idx="4294967295"/>
          </p:nvPr>
        </p:nvSpPr>
        <p:spPr>
          <a:xfrm>
            <a:off x="457200" y="1143000"/>
            <a:ext cx="8229600" cy="4953000"/>
          </a:xfrm>
        </p:spPr>
        <p:txBody>
          <a:bodyPr/>
          <a:lstStyle/>
          <a:p>
            <a:pPr>
              <a:spcBef>
                <a:spcPts val="1200"/>
              </a:spcBef>
            </a:pPr>
            <a:r>
              <a:rPr lang="en-US" altLang="he-IL" smtClean="0"/>
              <a:t>Testing should begin at age 45 for all patients, particularly those who are overweight or obese. </a:t>
            </a:r>
            <a:r>
              <a:rPr lang="en-US" altLang="he-IL" smtClean="0">
                <a:solidFill>
                  <a:srgbClr val="FBE905"/>
                </a:solidFill>
              </a:rPr>
              <a:t>B</a:t>
            </a:r>
          </a:p>
          <a:p>
            <a:pPr>
              <a:spcBef>
                <a:spcPts val="1200"/>
              </a:spcBef>
            </a:pPr>
            <a:r>
              <a:rPr lang="en-US" altLang="he-IL" smtClean="0"/>
              <a:t>Consider testing for prediabetes in asymptomatic adults of any age w/ BMI ≥25 kg/m2 or ≥23 kg/m2 (in Asian Americans) who have 1 or more add’l risk factors for diabetes. </a:t>
            </a:r>
            <a:r>
              <a:rPr lang="en-US" altLang="he-IL" smtClean="0">
                <a:solidFill>
                  <a:srgbClr val="FBE905"/>
                </a:solidFill>
              </a:rPr>
              <a:t>B</a:t>
            </a:r>
          </a:p>
          <a:p>
            <a:pPr>
              <a:spcBef>
                <a:spcPts val="1200"/>
              </a:spcBef>
            </a:pPr>
            <a:r>
              <a:rPr lang="en-US" altLang="he-IL" smtClean="0"/>
              <a:t>If tests are normal, repeat at a minimum of 3-year intervals. </a:t>
            </a:r>
            <a:r>
              <a:rPr lang="en-US" altLang="he-IL" smtClean="0">
                <a:solidFill>
                  <a:srgbClr val="FBE905"/>
                </a:solidFill>
              </a:rPr>
              <a:t>C</a:t>
            </a:r>
          </a:p>
        </p:txBody>
      </p:sp>
      <p:sp>
        <p:nvSpPr>
          <p:cNvPr id="80899" name="Title 2"/>
          <p:cNvSpPr>
            <a:spLocks noGrp="1"/>
          </p:cNvSpPr>
          <p:nvPr>
            <p:ph type="title" idx="4294967295"/>
          </p:nvPr>
        </p:nvSpPr>
        <p:spPr/>
        <p:txBody>
          <a:bodyPr/>
          <a:lstStyle/>
          <a:p>
            <a:r>
              <a:rPr lang="en-US" altLang="he-IL" sz="3500" smtClean="0"/>
              <a:t>Recommendations: Prediabetes</a:t>
            </a:r>
          </a:p>
        </p:txBody>
      </p:sp>
      <p:sp>
        <p:nvSpPr>
          <p:cNvPr id="80900" name="TextBox 6"/>
          <p:cNvSpPr txBox="1">
            <a:spLocks noChangeArrowheads="1"/>
          </p:cNvSpPr>
          <p:nvPr/>
        </p:nvSpPr>
        <p:spPr bwMode="auto">
          <a:xfrm>
            <a:off x="1752600" y="6400800"/>
            <a:ext cx="7391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FBE905"/>
              </a:buClr>
              <a:buSzPct val="100000"/>
              <a:buFont typeface="Verdana" panose="020B0604030504040204" pitchFamily="34" charset="0"/>
              <a:buChar char="●"/>
              <a:defRPr sz="2800" b="1">
                <a:solidFill>
                  <a:schemeClr val="bg1"/>
                </a:solidFill>
                <a:latin typeface="Verdana" panose="020B0604030504040204" pitchFamily="34" charset="0"/>
              </a:defRPr>
            </a:lvl1pPr>
            <a:lvl2pPr marL="742950" indent="-285750">
              <a:spcBef>
                <a:spcPct val="20000"/>
              </a:spcBef>
              <a:buClr>
                <a:srgbClr val="FBE905"/>
              </a:buClr>
              <a:buSzPct val="80000"/>
              <a:buFont typeface="Courier New" panose="02070309020205020404" pitchFamily="49" charset="0"/>
              <a:buChar char="o"/>
              <a:defRPr sz="2400" b="1">
                <a:solidFill>
                  <a:schemeClr val="bg1"/>
                </a:solidFill>
                <a:latin typeface="Verdana" panose="020B0604030504040204" pitchFamily="34" charset="0"/>
              </a:defRPr>
            </a:lvl2pPr>
            <a:lvl3pPr marL="1143000" indent="-228600">
              <a:spcBef>
                <a:spcPct val="20000"/>
              </a:spcBef>
              <a:buClr>
                <a:srgbClr val="FBE905"/>
              </a:buClr>
              <a:buSzPct val="80000"/>
              <a:buFont typeface="Verdana" panose="020B0604030504040204" pitchFamily="34" charset="0"/>
              <a:buChar char="‒"/>
              <a:defRPr sz="2000" b="1">
                <a:solidFill>
                  <a:schemeClr val="bg1"/>
                </a:solidFill>
                <a:latin typeface="Verdana" panose="020B0604030504040204" pitchFamily="34" charset="0"/>
              </a:defRPr>
            </a:lvl3pPr>
            <a:lvl4pPr marL="1600200" indent="-228600">
              <a:spcBef>
                <a:spcPct val="20000"/>
              </a:spcBef>
              <a:buClr>
                <a:srgbClr val="FBE905"/>
              </a:buClr>
              <a:buSzPct val="80000"/>
              <a:buFont typeface="Wingdings" panose="05000000000000000000" pitchFamily="2" charset="2"/>
              <a:buChar char="v"/>
              <a:defRPr b="1">
                <a:solidFill>
                  <a:schemeClr val="bg1"/>
                </a:solidFill>
                <a:latin typeface="Verdana" panose="020B0604030504040204" pitchFamily="34" charset="0"/>
              </a:defRPr>
            </a:lvl4pPr>
            <a:lvl5pPr marL="2057400" indent="-228600">
              <a:spcBef>
                <a:spcPct val="20000"/>
              </a:spcBef>
              <a:buClr>
                <a:srgbClr val="FBE905"/>
              </a:buClr>
              <a:buSzPct val="80000"/>
              <a:buFont typeface="Arial" panose="020B0604020202020204" pitchFamily="34" charset="0"/>
              <a:buChar char="•"/>
              <a:defRPr b="1">
                <a:solidFill>
                  <a:schemeClr val="bg1"/>
                </a:solidFill>
                <a:latin typeface="Verdana" panose="020B0604030504040204" pitchFamily="34" charset="0"/>
              </a:defRPr>
            </a:lvl5pPr>
            <a:lvl6pPr marL="2514600" indent="-228600" eaLnBrk="0" fontAlgn="base" hangingPunct="0">
              <a:spcBef>
                <a:spcPct val="20000"/>
              </a:spcBef>
              <a:spcAft>
                <a:spcPct val="0"/>
              </a:spcAft>
              <a:buClr>
                <a:srgbClr val="FBE905"/>
              </a:buClr>
              <a:buSzPct val="80000"/>
              <a:buFont typeface="Arial" panose="020B0604020202020204" pitchFamily="34" charset="0"/>
              <a:buChar char="•"/>
              <a:defRPr b="1">
                <a:solidFill>
                  <a:schemeClr val="bg1"/>
                </a:solidFill>
                <a:latin typeface="Verdana" panose="020B0604030504040204" pitchFamily="34" charset="0"/>
              </a:defRPr>
            </a:lvl6pPr>
            <a:lvl7pPr marL="2971800" indent="-228600" eaLnBrk="0" fontAlgn="base" hangingPunct="0">
              <a:spcBef>
                <a:spcPct val="20000"/>
              </a:spcBef>
              <a:spcAft>
                <a:spcPct val="0"/>
              </a:spcAft>
              <a:buClr>
                <a:srgbClr val="FBE905"/>
              </a:buClr>
              <a:buSzPct val="80000"/>
              <a:buFont typeface="Arial" panose="020B0604020202020204" pitchFamily="34" charset="0"/>
              <a:buChar char="•"/>
              <a:defRPr b="1">
                <a:solidFill>
                  <a:schemeClr val="bg1"/>
                </a:solidFill>
                <a:latin typeface="Verdana" panose="020B0604030504040204" pitchFamily="34" charset="0"/>
              </a:defRPr>
            </a:lvl7pPr>
            <a:lvl8pPr marL="3429000" indent="-228600" eaLnBrk="0" fontAlgn="base" hangingPunct="0">
              <a:spcBef>
                <a:spcPct val="20000"/>
              </a:spcBef>
              <a:spcAft>
                <a:spcPct val="0"/>
              </a:spcAft>
              <a:buClr>
                <a:srgbClr val="FBE905"/>
              </a:buClr>
              <a:buSzPct val="80000"/>
              <a:buFont typeface="Arial" panose="020B0604020202020204" pitchFamily="34" charset="0"/>
              <a:buChar char="•"/>
              <a:defRPr b="1">
                <a:solidFill>
                  <a:schemeClr val="bg1"/>
                </a:solidFill>
                <a:latin typeface="Verdana" panose="020B0604030504040204" pitchFamily="34" charset="0"/>
              </a:defRPr>
            </a:lvl8pPr>
            <a:lvl9pPr marL="3886200" indent="-228600" eaLnBrk="0" fontAlgn="base" hangingPunct="0">
              <a:spcBef>
                <a:spcPct val="20000"/>
              </a:spcBef>
              <a:spcAft>
                <a:spcPct val="0"/>
              </a:spcAft>
              <a:buClr>
                <a:srgbClr val="FBE905"/>
              </a:buClr>
              <a:buSzPct val="80000"/>
              <a:buFont typeface="Arial" panose="020B0604020202020204" pitchFamily="34" charset="0"/>
              <a:buChar char="•"/>
              <a:defRPr b="1">
                <a:solidFill>
                  <a:schemeClr val="bg1"/>
                </a:solidFill>
                <a:latin typeface="Verdana" panose="020B060403050404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he-IL" sz="1200" b="0" i="0" u="none" strike="noStrike" kern="1200" cap="none" spc="0" normalizeH="0" baseline="0" noProof="0" smtClean="0">
                <a:ln>
                  <a:noFill/>
                </a:ln>
                <a:solidFill>
                  <a:srgbClr val="FFFFFF"/>
                </a:solidFill>
                <a:effectLst/>
                <a:uLnTx/>
                <a:uFillTx/>
                <a:latin typeface="Verdana" panose="020B0604030504040204" pitchFamily="34" charset="0"/>
                <a:ea typeface="+mn-ea"/>
                <a:cs typeface="Arial" panose="020B0604020202020204" pitchFamily="34" charset="0"/>
              </a:rPr>
              <a:t>American Diabetes Association Standards of Medical Care in Diabetes. </a:t>
            </a:r>
            <a:br>
              <a:rPr kumimoji="0" lang="en-US" altLang="he-IL" sz="1200" b="0" i="0" u="none" strike="noStrike" kern="1200" cap="none" spc="0" normalizeH="0" baseline="0" noProof="0" smtClean="0">
                <a:ln>
                  <a:noFill/>
                </a:ln>
                <a:solidFill>
                  <a:srgbClr val="FFFFFF"/>
                </a:solidFill>
                <a:effectLst/>
                <a:uLnTx/>
                <a:uFillTx/>
                <a:latin typeface="Verdana" panose="020B0604030504040204" pitchFamily="34" charset="0"/>
                <a:ea typeface="+mn-ea"/>
                <a:cs typeface="Arial" panose="020B0604020202020204" pitchFamily="34" charset="0"/>
              </a:rPr>
            </a:br>
            <a:r>
              <a:rPr kumimoji="0" lang="en-US" altLang="he-IL" sz="1200" b="0" i="0" u="none" strike="noStrike" kern="1200" cap="none" spc="0" normalizeH="0" baseline="0" noProof="0" smtClean="0">
                <a:ln>
                  <a:noFill/>
                </a:ln>
                <a:solidFill>
                  <a:srgbClr val="FFFFFF"/>
                </a:solidFill>
                <a:effectLst/>
                <a:uLnTx/>
                <a:uFillTx/>
                <a:latin typeface="Verdana" panose="020B0604030504040204" pitchFamily="34" charset="0"/>
                <a:ea typeface="+mn-ea"/>
                <a:cs typeface="Arial" panose="020B0604020202020204" pitchFamily="34" charset="0"/>
              </a:rPr>
              <a:t>Classification and diagnosis of diabetes. </a:t>
            </a:r>
            <a:r>
              <a:rPr kumimoji="0" lang="en-US" altLang="he-IL" sz="1200" b="0" i="1" u="none" strike="noStrike" kern="1200" cap="none" spc="0" normalizeH="0" baseline="0" noProof="0" smtClean="0">
                <a:ln>
                  <a:noFill/>
                </a:ln>
                <a:solidFill>
                  <a:srgbClr val="FFFFFF"/>
                </a:solidFill>
                <a:effectLst/>
                <a:uLnTx/>
                <a:uFillTx/>
                <a:latin typeface="Verdana" panose="020B0604030504040204" pitchFamily="34" charset="0"/>
                <a:ea typeface="+mn-ea"/>
                <a:cs typeface="Arial" panose="020B0604020202020204" pitchFamily="34" charset="0"/>
              </a:rPr>
              <a:t>Diabetes Care </a:t>
            </a:r>
            <a:r>
              <a:rPr kumimoji="0" lang="en-US" altLang="he-IL" sz="1200" b="0" i="0" u="none" strike="noStrike" kern="1200" cap="none" spc="0" normalizeH="0" baseline="0" noProof="0" smtClean="0">
                <a:ln>
                  <a:noFill/>
                </a:ln>
                <a:solidFill>
                  <a:srgbClr val="FFFFFF"/>
                </a:solidFill>
                <a:effectLst/>
                <a:uLnTx/>
                <a:uFillTx/>
                <a:latin typeface="Verdana" panose="020B0604030504040204" pitchFamily="34" charset="0"/>
                <a:ea typeface="+mn-ea"/>
                <a:cs typeface="Arial" panose="020B0604020202020204" pitchFamily="34" charset="0"/>
              </a:rPr>
              <a:t>2016; 39 (Suppl. 1): S13-S22</a:t>
            </a:r>
          </a:p>
        </p:txBody>
      </p:sp>
    </p:spTree>
    <p:extLst>
      <p:ext uri="{BB962C8B-B14F-4D97-AF65-F5344CB8AC3E}">
        <p14:creationId xmlns:p14="http://schemas.microsoft.com/office/powerpoint/2010/main" val="20414668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4096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0962">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096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a:xfrm>
            <a:off x="685800" y="381000"/>
            <a:ext cx="7162800" cy="690563"/>
          </a:xfrm>
        </p:spPr>
        <p:txBody>
          <a:bodyPr rtlCol="1">
            <a:normAutofit fontScale="90000"/>
          </a:bodyPr>
          <a:lstStyle/>
          <a:p>
            <a:pPr rtl="0" eaLnBrk="1" fontAlgn="auto" hangingPunct="1">
              <a:spcAft>
                <a:spcPts val="0"/>
              </a:spcAft>
              <a:defRPr/>
            </a:pPr>
            <a:r>
              <a:rPr lang="en-US" sz="2400" b="1" dirty="0" smtClean="0">
                <a:solidFill>
                  <a:srgbClr val="0000CC"/>
                </a:solidFill>
              </a:rPr>
              <a:t/>
            </a:r>
            <a:br>
              <a:rPr lang="en-US" sz="2400" b="1" dirty="0" smtClean="0">
                <a:solidFill>
                  <a:srgbClr val="0000CC"/>
                </a:solidFill>
              </a:rPr>
            </a:br>
            <a:r>
              <a:rPr lang="en-US" sz="3100" b="1" dirty="0" smtClean="0">
                <a:solidFill>
                  <a:srgbClr val="FFFF00"/>
                </a:solidFill>
              </a:rPr>
              <a:t/>
            </a:r>
            <a:br>
              <a:rPr lang="en-US" sz="3100" b="1" dirty="0" smtClean="0">
                <a:solidFill>
                  <a:srgbClr val="FFFF00"/>
                </a:solidFill>
              </a:rPr>
            </a:br>
            <a:r>
              <a:rPr lang="he-IL" sz="3100" b="1" dirty="0" smtClean="0">
                <a:solidFill>
                  <a:srgbClr val="FFFF00"/>
                </a:solidFill>
              </a:rPr>
              <a:t> </a:t>
            </a:r>
            <a:r>
              <a:rPr lang="en-US" sz="3600" b="1" dirty="0" smtClean="0">
                <a:solidFill>
                  <a:srgbClr val="FFFF00"/>
                </a:solidFill>
              </a:rPr>
              <a:t>Predictor of T2DM and MTS</a:t>
            </a:r>
            <a:r>
              <a:rPr lang="en-US" sz="3600" b="1" dirty="0" smtClean="0">
                <a:solidFill>
                  <a:srgbClr val="FF3300"/>
                </a:solidFill>
              </a:rPr>
              <a:t/>
            </a:r>
            <a:br>
              <a:rPr lang="en-US" sz="3600" b="1" dirty="0" smtClean="0">
                <a:solidFill>
                  <a:srgbClr val="FF3300"/>
                </a:solidFill>
              </a:rPr>
            </a:br>
            <a:endParaRPr lang="en-US" sz="3600" b="1" dirty="0" smtClean="0">
              <a:solidFill>
                <a:srgbClr val="0000CC"/>
              </a:solidFill>
            </a:endParaRPr>
          </a:p>
        </p:txBody>
      </p:sp>
      <p:sp>
        <p:nvSpPr>
          <p:cNvPr id="140291" name="Rectangle 3"/>
          <p:cNvSpPr>
            <a:spLocks noGrp="1" noChangeArrowheads="1"/>
          </p:cNvSpPr>
          <p:nvPr>
            <p:ph idx="1"/>
          </p:nvPr>
        </p:nvSpPr>
        <p:spPr>
          <a:xfrm>
            <a:off x="655495" y="1916832"/>
            <a:ext cx="7924800" cy="4476750"/>
          </a:xfrm>
        </p:spPr>
        <p:txBody>
          <a:bodyPr rtlCol="1">
            <a:normAutofit fontScale="85000" lnSpcReduction="20000"/>
          </a:bodyPr>
          <a:lstStyle/>
          <a:p>
            <a:pPr algn="ctr" eaLnBrk="1" fontAlgn="auto" hangingPunct="1">
              <a:lnSpc>
                <a:spcPct val="90000"/>
              </a:lnSpc>
              <a:spcAft>
                <a:spcPts val="0"/>
              </a:spcAft>
              <a:buFontTx/>
              <a:buNone/>
              <a:defRPr/>
            </a:pPr>
            <a:r>
              <a:rPr lang="en-US" sz="2800" b="1" dirty="0" smtClean="0"/>
              <a:t>Adolescents</a:t>
            </a:r>
          </a:p>
          <a:p>
            <a:pPr algn="ctr" eaLnBrk="1" fontAlgn="auto" hangingPunct="1">
              <a:lnSpc>
                <a:spcPct val="90000"/>
              </a:lnSpc>
              <a:spcAft>
                <a:spcPts val="0"/>
              </a:spcAft>
              <a:buFontTx/>
              <a:buNone/>
              <a:defRPr/>
            </a:pPr>
            <a:endParaRPr lang="en-US" sz="2800" b="1" dirty="0" smtClean="0"/>
          </a:p>
          <a:p>
            <a:pPr algn="ctr" eaLnBrk="1" fontAlgn="auto" hangingPunct="1">
              <a:lnSpc>
                <a:spcPct val="90000"/>
              </a:lnSpc>
              <a:spcAft>
                <a:spcPts val="0"/>
              </a:spcAft>
              <a:buFontTx/>
              <a:buNone/>
              <a:defRPr/>
            </a:pPr>
            <a:r>
              <a:rPr lang="en-US" sz="2800" b="1" dirty="0" smtClean="0"/>
              <a:t>BMI &gt; 38 </a:t>
            </a:r>
          </a:p>
          <a:p>
            <a:pPr algn="ctr" eaLnBrk="1" fontAlgn="auto" hangingPunct="1">
              <a:lnSpc>
                <a:spcPct val="90000"/>
              </a:lnSpc>
              <a:spcAft>
                <a:spcPts val="0"/>
              </a:spcAft>
              <a:buFontTx/>
              <a:buNone/>
              <a:defRPr/>
            </a:pPr>
            <a:endParaRPr lang="en-US" sz="2800" b="1" dirty="0" smtClean="0"/>
          </a:p>
          <a:p>
            <a:pPr algn="ctr" eaLnBrk="1" fontAlgn="auto" hangingPunct="1">
              <a:lnSpc>
                <a:spcPct val="90000"/>
              </a:lnSpc>
              <a:spcAft>
                <a:spcPts val="0"/>
              </a:spcAft>
              <a:buFontTx/>
              <a:buNone/>
              <a:defRPr/>
            </a:pPr>
            <a:r>
              <a:rPr lang="en-US" sz="2800" b="1" dirty="0" smtClean="0"/>
              <a:t>Females</a:t>
            </a:r>
          </a:p>
          <a:p>
            <a:pPr algn="ctr" eaLnBrk="1" fontAlgn="auto" hangingPunct="1">
              <a:lnSpc>
                <a:spcPct val="90000"/>
              </a:lnSpc>
              <a:spcAft>
                <a:spcPts val="0"/>
              </a:spcAft>
              <a:buFontTx/>
              <a:buNone/>
              <a:defRPr/>
            </a:pPr>
            <a:r>
              <a:rPr lang="en-US" sz="2800" b="1" dirty="0" smtClean="0"/>
              <a:t> </a:t>
            </a:r>
          </a:p>
          <a:p>
            <a:pPr algn="ctr" rtl="0" eaLnBrk="1" fontAlgn="auto" hangingPunct="1">
              <a:lnSpc>
                <a:spcPct val="90000"/>
              </a:lnSpc>
              <a:spcAft>
                <a:spcPts val="0"/>
              </a:spcAft>
              <a:buFontTx/>
              <a:buNone/>
              <a:defRPr/>
            </a:pPr>
            <a:r>
              <a:rPr lang="en-US" sz="2800" b="1" dirty="0" smtClean="0"/>
              <a:t>Family history of T2DM</a:t>
            </a:r>
          </a:p>
          <a:p>
            <a:pPr algn="l" rtl="0" eaLnBrk="1" fontAlgn="auto" hangingPunct="1">
              <a:lnSpc>
                <a:spcPct val="90000"/>
              </a:lnSpc>
              <a:spcAft>
                <a:spcPts val="0"/>
              </a:spcAft>
              <a:buFontTx/>
              <a:buNone/>
              <a:defRPr/>
            </a:pPr>
            <a:r>
              <a:rPr lang="en-US" sz="2800" b="1" dirty="0" smtClean="0"/>
              <a:t> </a:t>
            </a:r>
          </a:p>
          <a:p>
            <a:pPr algn="ctr" rtl="0" eaLnBrk="1" fontAlgn="auto" hangingPunct="1">
              <a:lnSpc>
                <a:spcPct val="90000"/>
              </a:lnSpc>
              <a:spcAft>
                <a:spcPts val="0"/>
              </a:spcAft>
              <a:buFontTx/>
              <a:buNone/>
              <a:defRPr/>
            </a:pPr>
            <a:r>
              <a:rPr lang="en-US" sz="2800" b="1" dirty="0" smtClean="0"/>
              <a:t>Fasting </a:t>
            </a:r>
            <a:r>
              <a:rPr lang="en-US" sz="2800" b="1" dirty="0" err="1" smtClean="0"/>
              <a:t>hyperinsulinemia</a:t>
            </a:r>
            <a:endParaRPr lang="en-US" sz="2800" b="1" dirty="0" smtClean="0"/>
          </a:p>
          <a:p>
            <a:pPr algn="ctr" rtl="0" eaLnBrk="1" fontAlgn="auto" hangingPunct="1">
              <a:lnSpc>
                <a:spcPct val="90000"/>
              </a:lnSpc>
              <a:spcAft>
                <a:spcPts val="0"/>
              </a:spcAft>
              <a:buFontTx/>
              <a:buNone/>
              <a:defRPr/>
            </a:pPr>
            <a:endParaRPr lang="en-US" sz="2800" b="1" dirty="0" smtClean="0"/>
          </a:p>
          <a:p>
            <a:pPr algn="ctr" eaLnBrk="1" fontAlgn="auto" hangingPunct="1">
              <a:lnSpc>
                <a:spcPct val="90000"/>
              </a:lnSpc>
              <a:spcAft>
                <a:spcPts val="0"/>
              </a:spcAft>
              <a:buFontTx/>
              <a:buNone/>
              <a:defRPr/>
            </a:pPr>
            <a:r>
              <a:rPr lang="en-US" sz="2800" b="1" dirty="0" smtClean="0"/>
              <a:t>Insulin resistance (HOMA) &gt; 4.6 </a:t>
            </a:r>
          </a:p>
          <a:p>
            <a:pPr algn="ctr" eaLnBrk="1" fontAlgn="auto" hangingPunct="1">
              <a:lnSpc>
                <a:spcPct val="90000"/>
              </a:lnSpc>
              <a:spcAft>
                <a:spcPts val="0"/>
              </a:spcAft>
              <a:buFontTx/>
              <a:buNone/>
              <a:defRPr/>
            </a:pPr>
            <a:endParaRPr lang="en-US" sz="2400" b="1" dirty="0" smtClean="0"/>
          </a:p>
          <a:p>
            <a:pPr algn="ctr" eaLnBrk="1" fontAlgn="auto" hangingPunct="1">
              <a:lnSpc>
                <a:spcPct val="90000"/>
              </a:lnSpc>
              <a:spcAft>
                <a:spcPts val="0"/>
              </a:spcAft>
              <a:buFontTx/>
              <a:buNone/>
              <a:defRPr/>
            </a:pPr>
            <a:r>
              <a:rPr lang="en-US" sz="2400" b="1" dirty="0" smtClean="0">
                <a:solidFill>
                  <a:srgbClr val="0000CC"/>
                </a:solidFill>
              </a:rPr>
              <a:t> </a:t>
            </a:r>
          </a:p>
        </p:txBody>
      </p:sp>
    </p:spTree>
    <p:extLst>
      <p:ext uri="{BB962C8B-B14F-4D97-AF65-F5344CB8AC3E}">
        <p14:creationId xmlns:p14="http://schemas.microsoft.com/office/powerpoint/2010/main" val="408801878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ctrTitle"/>
          </p:nvPr>
        </p:nvSpPr>
        <p:spPr>
          <a:xfrm>
            <a:off x="468313" y="476250"/>
            <a:ext cx="7991475" cy="792163"/>
          </a:xfrm>
          <a:solidFill>
            <a:srgbClr val="FFFF00"/>
          </a:solidFill>
        </p:spPr>
        <p:txBody>
          <a:bodyPr/>
          <a:lstStyle/>
          <a:p>
            <a:pPr rtl="0" eaLnBrk="1" hangingPunct="1"/>
            <a:r>
              <a:rPr lang="en-US" altLang="he-IL" sz="3600" b="1" dirty="0" smtClean="0"/>
              <a:t>Methods</a:t>
            </a:r>
            <a:endParaRPr lang="he-IL" altLang="he-IL" sz="3600" b="1" dirty="0" smtClean="0"/>
          </a:p>
        </p:txBody>
      </p:sp>
      <p:sp>
        <p:nvSpPr>
          <p:cNvPr id="3" name="Subtitle 2"/>
          <p:cNvSpPr>
            <a:spLocks noGrp="1"/>
          </p:cNvSpPr>
          <p:nvPr>
            <p:ph type="subTitle" idx="1"/>
          </p:nvPr>
        </p:nvSpPr>
        <p:spPr>
          <a:xfrm>
            <a:off x="250825" y="1628775"/>
            <a:ext cx="8569325" cy="4968875"/>
          </a:xfrm>
        </p:spPr>
        <p:txBody>
          <a:bodyPr/>
          <a:lstStyle/>
          <a:p>
            <a:pPr algn="l" rtl="0" eaLnBrk="1" hangingPunct="1">
              <a:defRPr/>
            </a:pPr>
            <a:endParaRPr lang="en-US" dirty="0" smtClean="0"/>
          </a:p>
          <a:p>
            <a:pPr algn="l" rtl="0" eaLnBrk="1" hangingPunct="1">
              <a:buFont typeface="Arial" panose="020B0604020202020204" pitchFamily="34" charset="0"/>
              <a:buChar char="•"/>
              <a:defRPr/>
            </a:pPr>
            <a:r>
              <a:rPr lang="en-US" sz="2800" b="1" dirty="0" smtClean="0">
                <a:solidFill>
                  <a:srgbClr val="0070C0"/>
                </a:solidFill>
              </a:rPr>
              <a:t>Family involvement in individual diabetic management</a:t>
            </a:r>
          </a:p>
          <a:p>
            <a:pPr algn="l" rtl="0" eaLnBrk="1" hangingPunct="1">
              <a:buFont typeface="Arial" panose="020B0604020202020204" pitchFamily="34" charset="0"/>
              <a:buChar char="•"/>
              <a:defRPr/>
            </a:pPr>
            <a:endParaRPr lang="en-US" sz="2800" dirty="0" smtClean="0"/>
          </a:p>
          <a:p>
            <a:pPr algn="l" rtl="0" eaLnBrk="1" hangingPunct="1">
              <a:buFont typeface="Arial" panose="020B0604020202020204" pitchFamily="34" charset="0"/>
              <a:buChar char="•"/>
              <a:defRPr/>
            </a:pPr>
            <a:r>
              <a:rPr lang="en-US" sz="2800" dirty="0" smtClean="0">
                <a:solidFill>
                  <a:schemeClr val="tx1"/>
                </a:solidFill>
              </a:rPr>
              <a:t>Education &amp; Information</a:t>
            </a:r>
          </a:p>
          <a:p>
            <a:pPr algn="l" rtl="0" eaLnBrk="1" hangingPunct="1">
              <a:buFont typeface="Arial" panose="020B0604020202020204" pitchFamily="34" charset="0"/>
              <a:buChar char="•"/>
              <a:defRPr/>
            </a:pPr>
            <a:endParaRPr lang="en-US" sz="2800" dirty="0" smtClean="0">
              <a:solidFill>
                <a:schemeClr val="tx1"/>
              </a:solidFill>
            </a:endParaRPr>
          </a:p>
          <a:p>
            <a:pPr algn="l" rtl="0" eaLnBrk="1" hangingPunct="1">
              <a:buFont typeface="Arial" panose="020B0604020202020204" pitchFamily="34" charset="0"/>
              <a:buChar char="•"/>
              <a:defRPr/>
            </a:pPr>
            <a:r>
              <a:rPr lang="en-US" sz="2800" dirty="0" smtClean="0">
                <a:solidFill>
                  <a:schemeClr val="tx1"/>
                </a:solidFill>
              </a:rPr>
              <a:t>Evaluate the change in nuclear and enlarged family </a:t>
            </a:r>
          </a:p>
          <a:p>
            <a:pPr algn="l" rtl="0" eaLnBrk="1" hangingPunct="1">
              <a:defRPr/>
            </a:pPr>
            <a:r>
              <a:rPr lang="en-US" sz="2800" dirty="0" smtClean="0">
                <a:solidFill>
                  <a:schemeClr val="tx1"/>
                </a:solidFill>
              </a:rPr>
              <a:t>  life style </a:t>
            </a:r>
          </a:p>
          <a:p>
            <a:pPr algn="l" rtl="0" eaLnBrk="1" hangingPunct="1">
              <a:buFont typeface="Arial" panose="020B0604020202020204" pitchFamily="34" charset="0"/>
              <a:buChar char="•"/>
              <a:defRPr/>
            </a:pPr>
            <a:endParaRPr lang="en-US" sz="2800" dirty="0" smtClean="0">
              <a:solidFill>
                <a:schemeClr val="tx1"/>
              </a:solidFill>
            </a:endParaRPr>
          </a:p>
          <a:p>
            <a:pPr algn="l" rtl="0" eaLnBrk="1" hangingPunct="1">
              <a:buFont typeface="Arial" panose="020B0604020202020204" pitchFamily="34" charset="0"/>
              <a:buChar char="•"/>
              <a:defRPr/>
            </a:pPr>
            <a:r>
              <a:rPr lang="en-US" sz="2800" dirty="0" smtClean="0">
                <a:solidFill>
                  <a:schemeClr val="tx1"/>
                </a:solidFill>
              </a:rPr>
              <a:t>Cultural consideration </a:t>
            </a:r>
          </a:p>
          <a:p>
            <a:pPr algn="l" rtl="0" eaLnBrk="1" hangingPunct="1">
              <a:defRPr/>
            </a:pPr>
            <a:endParaRPr lang="he-IL"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ctrTitle"/>
          </p:nvPr>
        </p:nvSpPr>
        <p:spPr>
          <a:xfrm>
            <a:off x="684213" y="260350"/>
            <a:ext cx="7772400" cy="936625"/>
          </a:xfrm>
          <a:solidFill>
            <a:srgbClr val="FFFF00"/>
          </a:solidFill>
        </p:spPr>
        <p:txBody>
          <a:bodyPr/>
          <a:lstStyle/>
          <a:p>
            <a:r>
              <a:rPr lang="en-US" altLang="he-IL" sz="3600" b="1" smtClean="0"/>
              <a:t>Treatment Concept</a:t>
            </a:r>
            <a:endParaRPr lang="he-IL" altLang="he-IL" sz="3600" b="1" smtClean="0"/>
          </a:p>
        </p:txBody>
      </p:sp>
      <p:sp>
        <p:nvSpPr>
          <p:cNvPr id="3" name="Subtitle 2"/>
          <p:cNvSpPr>
            <a:spLocks noGrp="1"/>
          </p:cNvSpPr>
          <p:nvPr>
            <p:ph type="subTitle" idx="1"/>
          </p:nvPr>
        </p:nvSpPr>
        <p:spPr>
          <a:xfrm>
            <a:off x="539750" y="1844675"/>
            <a:ext cx="8208963" cy="4105275"/>
          </a:xfrm>
        </p:spPr>
        <p:txBody>
          <a:bodyPr/>
          <a:lstStyle/>
          <a:p>
            <a:pPr algn="l" rtl="0" eaLnBrk="1" hangingPunct="1">
              <a:buFont typeface="Arial" panose="020B0604020202020204" pitchFamily="34" charset="0"/>
              <a:buChar char="•"/>
              <a:defRPr/>
            </a:pPr>
            <a:r>
              <a:rPr lang="en-US" sz="2800" dirty="0" smtClean="0">
                <a:solidFill>
                  <a:schemeClr val="tx1"/>
                </a:solidFill>
                <a:cs typeface="Times New Roman" pitchFamily="18" charset="0"/>
              </a:rPr>
              <a:t>Higher compliance is achieved with better  understanding of the disease </a:t>
            </a:r>
          </a:p>
          <a:p>
            <a:pPr algn="l" rtl="0" eaLnBrk="1" hangingPunct="1">
              <a:buFont typeface="Arial" panose="020B0604020202020204" pitchFamily="34" charset="0"/>
              <a:buChar char="•"/>
              <a:defRPr/>
            </a:pPr>
            <a:endParaRPr lang="en-US" sz="2800" dirty="0" smtClean="0">
              <a:solidFill>
                <a:schemeClr val="tx1"/>
              </a:solidFill>
              <a:cs typeface="Times New Roman" pitchFamily="18" charset="0"/>
            </a:endParaRPr>
          </a:p>
          <a:p>
            <a:pPr algn="l" rtl="0" eaLnBrk="1" hangingPunct="1">
              <a:buFont typeface="Arial" panose="020B0604020202020204" pitchFamily="34" charset="0"/>
              <a:buChar char="•"/>
              <a:defRPr/>
            </a:pPr>
            <a:r>
              <a:rPr lang="en-US" sz="2800" dirty="0" smtClean="0">
                <a:solidFill>
                  <a:schemeClr val="tx1"/>
                </a:solidFill>
                <a:cs typeface="Times New Roman" pitchFamily="18" charset="0"/>
              </a:rPr>
              <a:t>Patients should be involved in their treatment and follow end- points</a:t>
            </a:r>
          </a:p>
          <a:p>
            <a:pPr algn="l" rtl="0" eaLnBrk="1" hangingPunct="1">
              <a:buFont typeface="Arial" panose="020B0604020202020204" pitchFamily="34" charset="0"/>
              <a:buChar char="•"/>
              <a:defRPr/>
            </a:pPr>
            <a:endParaRPr lang="en-US" sz="2800" dirty="0" smtClean="0">
              <a:solidFill>
                <a:schemeClr val="tx1"/>
              </a:solidFill>
              <a:cs typeface="Times New Roman" pitchFamily="18" charset="0"/>
            </a:endParaRPr>
          </a:p>
          <a:p>
            <a:pPr algn="l" rtl="0" eaLnBrk="1" hangingPunct="1">
              <a:buFont typeface="Arial" panose="020B0604020202020204" pitchFamily="34" charset="0"/>
              <a:buChar char="•"/>
              <a:defRPr/>
            </a:pPr>
            <a:r>
              <a:rPr lang="en-US" sz="2800" dirty="0" smtClean="0">
                <a:solidFill>
                  <a:srgbClr val="00B0F0"/>
                </a:solidFill>
                <a:cs typeface="Times New Roman" pitchFamily="18" charset="0"/>
              </a:rPr>
              <a:t>Adults are also concerned about their own health and appearance </a:t>
            </a:r>
            <a:endParaRPr lang="he-IL" dirty="0">
              <a:solidFill>
                <a:srgbClr val="00B0F0"/>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ctrTitle"/>
          </p:nvPr>
        </p:nvSpPr>
        <p:spPr>
          <a:xfrm>
            <a:off x="107504" y="1"/>
            <a:ext cx="8928992" cy="980728"/>
          </a:xfrm>
          <a:solidFill>
            <a:srgbClr val="FFFF00"/>
          </a:solidFill>
        </p:spPr>
        <p:txBody>
          <a:bodyPr/>
          <a:lstStyle/>
          <a:p>
            <a:pPr rtl="0" eaLnBrk="1" fontAlgn="auto" hangingPunct="1">
              <a:spcAft>
                <a:spcPts val="0"/>
              </a:spcAft>
              <a:defRPr/>
            </a:pPr>
            <a:r>
              <a:rPr lang="en-US" altLang="he-IL" sz="3200" b="1" dirty="0" smtClean="0"/>
              <a:t> </a:t>
            </a:r>
            <a:r>
              <a:rPr lang="en-US" altLang="he-IL" sz="2400" b="1" dirty="0" smtClean="0">
                <a:solidFill>
                  <a:schemeClr val="tx1"/>
                </a:solidFill>
              </a:rPr>
              <a:t>Different Treatment Attitude In Families With Diabetic Individuals</a:t>
            </a:r>
            <a:endParaRPr lang="he-IL" altLang="he-IL" sz="2400" b="1" dirty="0" smtClean="0">
              <a:solidFill>
                <a:schemeClr val="tx1"/>
              </a:solidFill>
            </a:endParaRPr>
          </a:p>
        </p:txBody>
      </p:sp>
      <p:sp>
        <p:nvSpPr>
          <p:cNvPr id="3" name="Subtitle 2"/>
          <p:cNvSpPr>
            <a:spLocks noGrp="1"/>
          </p:cNvSpPr>
          <p:nvPr>
            <p:ph type="subTitle" idx="1"/>
          </p:nvPr>
        </p:nvSpPr>
        <p:spPr>
          <a:xfrm>
            <a:off x="539552" y="3190258"/>
            <a:ext cx="7777163" cy="3479523"/>
          </a:xfrm>
        </p:spPr>
        <p:txBody>
          <a:bodyPr rtlCol="0"/>
          <a:lstStyle/>
          <a:p>
            <a:pPr marL="342900" indent="-342900" algn="l" rtl="0" eaLnBrk="1" fontAlgn="auto" hangingPunct="1">
              <a:spcAft>
                <a:spcPts val="0"/>
              </a:spcAft>
              <a:buFont typeface="Arial" panose="020B0604020202020204" pitchFamily="34" charset="0"/>
              <a:buChar char="•"/>
              <a:defRPr/>
            </a:pPr>
            <a:r>
              <a:rPr lang="en-US" altLang="he-IL" b="1" i="1" dirty="0" smtClean="0">
                <a:solidFill>
                  <a:schemeClr val="tx1"/>
                </a:solidFill>
              </a:rPr>
              <a:t>Empower the diabetic </a:t>
            </a:r>
            <a:r>
              <a:rPr lang="en-US" altLang="he-IL" b="1" i="1" dirty="0" smtClean="0">
                <a:solidFill>
                  <a:schemeClr val="tx1"/>
                </a:solidFill>
              </a:rPr>
              <a:t>child  </a:t>
            </a:r>
            <a:r>
              <a:rPr lang="en-US" altLang="he-IL" b="1" i="1" dirty="0" smtClean="0">
                <a:solidFill>
                  <a:schemeClr val="tx1"/>
                </a:solidFill>
              </a:rPr>
              <a:t>in directing family life style </a:t>
            </a:r>
          </a:p>
          <a:p>
            <a:pPr marL="342900" indent="-342900" algn="l" rtl="0" eaLnBrk="1" fontAlgn="auto" hangingPunct="1">
              <a:spcAft>
                <a:spcPts val="0"/>
              </a:spcAft>
              <a:buFont typeface="Arial" panose="020B0604020202020204" pitchFamily="34" charset="0"/>
              <a:buChar char="•"/>
              <a:defRPr/>
            </a:pPr>
            <a:endParaRPr lang="en-US" altLang="he-IL" b="1" i="1" dirty="0" smtClean="0">
              <a:solidFill>
                <a:schemeClr val="tx1"/>
              </a:solidFill>
            </a:endParaRPr>
          </a:p>
          <a:p>
            <a:pPr marL="342900" indent="-342900" algn="l" rtl="0" eaLnBrk="1" fontAlgn="auto" hangingPunct="1">
              <a:spcAft>
                <a:spcPts val="0"/>
              </a:spcAft>
              <a:buFont typeface="Arial" panose="020B0604020202020204" pitchFamily="34" charset="0"/>
              <a:buChar char="•"/>
              <a:defRPr/>
            </a:pPr>
            <a:r>
              <a:rPr lang="en-US" b="1" i="1" dirty="0" smtClean="0">
                <a:solidFill>
                  <a:schemeClr val="tx1"/>
                </a:solidFill>
              </a:rPr>
              <a:t>Deviate the treatment focus from the child to the whole family</a:t>
            </a:r>
          </a:p>
          <a:p>
            <a:pPr marL="342900" indent="-342900" algn="l" rtl="0" eaLnBrk="1" fontAlgn="auto" hangingPunct="1">
              <a:spcAft>
                <a:spcPts val="0"/>
              </a:spcAft>
              <a:buFont typeface="Arial" panose="020B0604020202020204" pitchFamily="34" charset="0"/>
              <a:buChar char="•"/>
              <a:defRPr/>
            </a:pPr>
            <a:endParaRPr lang="en-US" b="1" i="1" dirty="0">
              <a:solidFill>
                <a:schemeClr val="tx1"/>
              </a:solidFill>
            </a:endParaRPr>
          </a:p>
          <a:p>
            <a:pPr marL="342900" indent="-342900" algn="l" rtl="0" eaLnBrk="1" fontAlgn="auto" hangingPunct="1">
              <a:spcAft>
                <a:spcPts val="0"/>
              </a:spcAft>
              <a:buFont typeface="Arial" panose="020B0604020202020204" pitchFamily="34" charset="0"/>
              <a:buChar char="•"/>
              <a:defRPr/>
            </a:pPr>
            <a:r>
              <a:rPr lang="en-US" b="1" i="1" dirty="0" smtClean="0">
                <a:solidFill>
                  <a:schemeClr val="tx1"/>
                </a:solidFill>
              </a:rPr>
              <a:t>Offer different disease interpretation such as </a:t>
            </a:r>
            <a:r>
              <a:rPr lang="en-US" b="1" i="1" dirty="0" smtClean="0">
                <a:solidFill>
                  <a:srgbClr val="00B0F0"/>
                </a:solidFill>
              </a:rPr>
              <a:t>Aging</a:t>
            </a:r>
            <a:r>
              <a:rPr lang="en-US" b="1" i="1" dirty="0" smtClean="0">
                <a:solidFill>
                  <a:schemeClr val="tx1"/>
                </a:solidFill>
              </a:rPr>
              <a:t> </a:t>
            </a:r>
            <a:r>
              <a:rPr lang="en-US" b="1" i="1" dirty="0" smtClean="0">
                <a:solidFill>
                  <a:schemeClr val="tx1"/>
                </a:solidFill>
              </a:rPr>
              <a:t>instead of </a:t>
            </a:r>
            <a:r>
              <a:rPr lang="en-US" b="1" i="1" dirty="0" smtClean="0">
                <a:solidFill>
                  <a:srgbClr val="FF0000"/>
                </a:solidFill>
              </a:rPr>
              <a:t>Diabetes</a:t>
            </a:r>
            <a:r>
              <a:rPr lang="en-US" b="1" i="1" dirty="0" smtClean="0">
                <a:solidFill>
                  <a:schemeClr val="tx1"/>
                </a:solidFill>
              </a:rPr>
              <a:t> </a:t>
            </a:r>
            <a:endParaRPr lang="en-US" b="1" i="1" dirty="0" smtClean="0">
              <a:solidFill>
                <a:schemeClr val="tx1"/>
              </a:solidFill>
            </a:endParaRPr>
          </a:p>
          <a:p>
            <a:pPr marL="342900" indent="-342900" algn="l" rtl="0" eaLnBrk="1" fontAlgn="auto" hangingPunct="1">
              <a:spcAft>
                <a:spcPts val="0"/>
              </a:spcAft>
              <a:buFont typeface="Arial" panose="020B0604020202020204" pitchFamily="34" charset="0"/>
              <a:buChar char="•"/>
              <a:defRPr/>
            </a:pPr>
            <a:endParaRPr lang="en-US" b="1" i="1" dirty="0">
              <a:solidFill>
                <a:schemeClr val="tx1"/>
              </a:solidFill>
            </a:endParaRPr>
          </a:p>
          <a:p>
            <a:pPr marL="342900" indent="-342900" algn="l" rtl="0" eaLnBrk="1" fontAlgn="auto" hangingPunct="1">
              <a:spcAft>
                <a:spcPts val="0"/>
              </a:spcAft>
              <a:buFont typeface="Arial" panose="020B0604020202020204" pitchFamily="34" charset="0"/>
              <a:buChar char="•"/>
              <a:defRPr/>
            </a:pPr>
            <a:endParaRPr lang="en-US" b="1" i="1" dirty="0" smtClean="0"/>
          </a:p>
          <a:p>
            <a:pPr marL="342900" indent="-342900" algn="l" rtl="0" eaLnBrk="1" fontAlgn="auto" hangingPunct="1">
              <a:spcAft>
                <a:spcPts val="0"/>
              </a:spcAft>
              <a:buFont typeface="Arial" panose="020B0604020202020204" pitchFamily="34" charset="0"/>
              <a:buChar char="•"/>
              <a:defRPr/>
            </a:pPr>
            <a:endParaRPr lang="en-US" b="1" i="1" dirty="0" smtClean="0"/>
          </a:p>
          <a:p>
            <a:pPr algn="l" rtl="0" eaLnBrk="1" fontAlgn="auto" hangingPunct="1">
              <a:spcAft>
                <a:spcPts val="0"/>
              </a:spcAft>
              <a:defRPr/>
            </a:pPr>
            <a:endParaRPr lang="en-US" dirty="0" smtClean="0"/>
          </a:p>
          <a:p>
            <a:pPr algn="l" rtl="0" eaLnBrk="1" fontAlgn="auto" hangingPunct="1">
              <a:spcAft>
                <a:spcPts val="0"/>
              </a:spcAft>
              <a:defRPr/>
            </a:pPr>
            <a:endParaRPr lang="en-US" dirty="0" smtClean="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584" y="1018596"/>
            <a:ext cx="1368152" cy="214777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32240" y="1133830"/>
            <a:ext cx="1440160" cy="2008644"/>
          </a:xfrm>
          <a:prstGeom prst="rect">
            <a:avLst/>
          </a:prstGeom>
        </p:spPr>
      </p:pic>
      <p:sp>
        <p:nvSpPr>
          <p:cNvPr id="5" name="Right Arrow 4"/>
          <p:cNvSpPr/>
          <p:nvPr/>
        </p:nvSpPr>
        <p:spPr>
          <a:xfrm>
            <a:off x="3998119" y="1996268"/>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116270174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ctrTitle"/>
          </p:nvPr>
        </p:nvSpPr>
        <p:spPr>
          <a:xfrm>
            <a:off x="684213" y="549275"/>
            <a:ext cx="7772400" cy="719138"/>
          </a:xfrm>
          <a:solidFill>
            <a:srgbClr val="FFFF00"/>
          </a:solidFill>
        </p:spPr>
        <p:txBody>
          <a:bodyPr/>
          <a:lstStyle/>
          <a:p>
            <a:pPr rtl="0" eaLnBrk="1" hangingPunct="1"/>
            <a:r>
              <a:rPr lang="en-US" altLang="he-IL" sz="3600" b="1" smtClean="0"/>
              <a:t/>
            </a:r>
            <a:br>
              <a:rPr lang="en-US" altLang="he-IL" sz="3600" b="1" smtClean="0"/>
            </a:br>
            <a:r>
              <a:rPr lang="en-US" altLang="he-IL" sz="3600" b="1" smtClean="0"/>
              <a:t>Information II</a:t>
            </a:r>
            <a:br>
              <a:rPr lang="en-US" altLang="he-IL" sz="3600" b="1" smtClean="0"/>
            </a:br>
            <a:endParaRPr lang="he-IL" altLang="he-IL" sz="3600" b="1" smtClean="0"/>
          </a:p>
        </p:txBody>
      </p:sp>
      <p:sp>
        <p:nvSpPr>
          <p:cNvPr id="3" name="Subtitle 2"/>
          <p:cNvSpPr>
            <a:spLocks noGrp="1"/>
          </p:cNvSpPr>
          <p:nvPr>
            <p:ph type="subTitle" idx="1"/>
          </p:nvPr>
        </p:nvSpPr>
        <p:spPr>
          <a:xfrm>
            <a:off x="900113" y="1700213"/>
            <a:ext cx="7488237" cy="4321175"/>
          </a:xfrm>
        </p:spPr>
        <p:txBody>
          <a:bodyPr/>
          <a:lstStyle/>
          <a:p>
            <a:pPr rtl="0" eaLnBrk="1" hangingPunct="1">
              <a:defRPr/>
            </a:pPr>
            <a:endParaRPr lang="en-US" dirty="0" smtClean="0"/>
          </a:p>
          <a:p>
            <a:pPr rtl="0" eaLnBrk="1" hangingPunct="1">
              <a:defRPr/>
            </a:pPr>
            <a:r>
              <a:rPr lang="en-US" sz="2800" dirty="0" smtClean="0">
                <a:solidFill>
                  <a:schemeClr val="tx1"/>
                </a:solidFill>
              </a:rPr>
              <a:t>Overweight is bad</a:t>
            </a:r>
          </a:p>
          <a:p>
            <a:pPr rtl="0" eaLnBrk="1" hangingPunct="1">
              <a:defRPr/>
            </a:pPr>
            <a:endParaRPr lang="en-US" sz="2800" dirty="0" smtClean="0">
              <a:solidFill>
                <a:schemeClr val="tx1"/>
              </a:solidFill>
            </a:endParaRPr>
          </a:p>
          <a:p>
            <a:pPr rtl="0" eaLnBrk="1" hangingPunct="1">
              <a:defRPr/>
            </a:pPr>
            <a:r>
              <a:rPr lang="en-US" sz="2800" dirty="0" smtClean="0">
                <a:solidFill>
                  <a:schemeClr val="tx1"/>
                </a:solidFill>
              </a:rPr>
              <a:t>Over secretion of insulin leads to atherosclerosis (death, </a:t>
            </a:r>
            <a:r>
              <a:rPr lang="en-US" sz="2800" b="1" dirty="0" smtClean="0">
                <a:solidFill>
                  <a:srgbClr val="00B0F0"/>
                </a:solidFill>
              </a:rPr>
              <a:t>CVA</a:t>
            </a:r>
            <a:r>
              <a:rPr lang="en-US" sz="2800" dirty="0" smtClean="0">
                <a:solidFill>
                  <a:schemeClr val="tx1"/>
                </a:solidFill>
              </a:rPr>
              <a:t>)</a:t>
            </a:r>
          </a:p>
          <a:p>
            <a:pPr rtl="0" eaLnBrk="1" hangingPunct="1">
              <a:defRPr/>
            </a:pPr>
            <a:endParaRPr lang="en-US" sz="2800" dirty="0" smtClean="0">
              <a:solidFill>
                <a:schemeClr val="tx1"/>
              </a:solidFill>
            </a:endParaRPr>
          </a:p>
          <a:p>
            <a:pPr rtl="0" eaLnBrk="1" hangingPunct="1">
              <a:defRPr/>
            </a:pPr>
            <a:r>
              <a:rPr lang="en-US" sz="2800" dirty="0" smtClean="0">
                <a:solidFill>
                  <a:schemeClr val="tx1"/>
                </a:solidFill>
              </a:rPr>
              <a:t>Hyperglycemia and </a:t>
            </a:r>
            <a:r>
              <a:rPr lang="en-US" sz="2800" dirty="0" err="1" smtClean="0">
                <a:solidFill>
                  <a:schemeClr val="tx1"/>
                </a:solidFill>
              </a:rPr>
              <a:t>hyperinsulinemia</a:t>
            </a:r>
            <a:r>
              <a:rPr lang="en-US" sz="2800" dirty="0" smtClean="0">
                <a:solidFill>
                  <a:schemeClr val="tx1"/>
                </a:solidFill>
              </a:rPr>
              <a:t> accelerate </a:t>
            </a:r>
            <a:r>
              <a:rPr lang="en-US" sz="2800" b="1" dirty="0" smtClean="0">
                <a:solidFill>
                  <a:srgbClr val="00B0F0"/>
                </a:solidFill>
              </a:rPr>
              <a:t>aging</a:t>
            </a:r>
            <a:r>
              <a:rPr lang="en-US" sz="2800" dirty="0" smtClean="0">
                <a:solidFill>
                  <a:schemeClr val="tx1"/>
                </a:solidFill>
              </a:rPr>
              <a:t> processes</a:t>
            </a:r>
            <a:endParaRPr lang="he-IL" sz="2800" dirty="0">
              <a:solidFill>
                <a:schemeClr val="tx1"/>
              </a:solidFill>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ctrTitle"/>
          </p:nvPr>
        </p:nvSpPr>
        <p:spPr>
          <a:xfrm>
            <a:off x="611188" y="188913"/>
            <a:ext cx="7772400" cy="935037"/>
          </a:xfrm>
          <a:solidFill>
            <a:srgbClr val="FFFF00"/>
          </a:solidFill>
        </p:spPr>
        <p:txBody>
          <a:bodyPr/>
          <a:lstStyle/>
          <a:p>
            <a:pPr rtl="0" eaLnBrk="1" hangingPunct="1"/>
            <a:r>
              <a:rPr lang="en-US" altLang="he-IL" sz="3600" b="1" dirty="0" smtClean="0"/>
              <a:t>Our Concept</a:t>
            </a:r>
            <a:endParaRPr lang="he-IL" altLang="he-IL" sz="2400" b="1" i="1" dirty="0" smtClean="0"/>
          </a:p>
        </p:txBody>
      </p:sp>
      <p:sp>
        <p:nvSpPr>
          <p:cNvPr id="3" name="Subtitle 2"/>
          <p:cNvSpPr>
            <a:spLocks noGrp="1"/>
          </p:cNvSpPr>
          <p:nvPr>
            <p:ph type="subTitle" idx="1"/>
          </p:nvPr>
        </p:nvSpPr>
        <p:spPr>
          <a:xfrm>
            <a:off x="395288" y="1484313"/>
            <a:ext cx="8424862" cy="5040312"/>
          </a:xfrm>
        </p:spPr>
        <p:txBody>
          <a:bodyPr/>
          <a:lstStyle/>
          <a:p>
            <a:pPr rtl="0" eaLnBrk="1" hangingPunct="1">
              <a:defRPr/>
            </a:pPr>
            <a:endParaRPr lang="en-US" sz="2400" b="1" dirty="0" smtClean="0">
              <a:solidFill>
                <a:schemeClr val="tx1"/>
              </a:solidFill>
            </a:endParaRPr>
          </a:p>
          <a:p>
            <a:pPr rtl="0" eaLnBrk="1" hangingPunct="1">
              <a:defRPr/>
            </a:pPr>
            <a:endParaRPr lang="en-US" sz="2400" b="1" dirty="0">
              <a:solidFill>
                <a:schemeClr val="tx1"/>
              </a:solidFill>
            </a:endParaRPr>
          </a:p>
          <a:p>
            <a:pPr rtl="0" eaLnBrk="1" hangingPunct="1">
              <a:defRPr/>
            </a:pPr>
            <a:r>
              <a:rPr lang="en-US" sz="2400" b="1" i="1" dirty="0" smtClean="0">
                <a:solidFill>
                  <a:schemeClr val="tx1"/>
                </a:solidFill>
              </a:rPr>
              <a:t>ADA </a:t>
            </a:r>
            <a:r>
              <a:rPr lang="en-US" sz="2400" b="1" i="1" dirty="0" smtClean="0">
                <a:solidFill>
                  <a:schemeClr val="tx1"/>
                </a:solidFill>
              </a:rPr>
              <a:t>and WHO criteria for normal BG are</a:t>
            </a:r>
            <a:r>
              <a:rPr lang="he-IL" sz="2400" b="1" i="1" dirty="0" smtClean="0">
                <a:solidFill>
                  <a:schemeClr val="tx1"/>
                </a:solidFill>
              </a:rPr>
              <a:t> </a:t>
            </a:r>
            <a:r>
              <a:rPr lang="en-US" sz="2400" b="1" i="1" dirty="0" smtClean="0">
                <a:solidFill>
                  <a:schemeClr val="tx1"/>
                </a:solidFill>
              </a:rPr>
              <a:t>not good enough to prevent T2DM development </a:t>
            </a:r>
          </a:p>
          <a:p>
            <a:pPr rtl="0" eaLnBrk="1" hangingPunct="1">
              <a:defRPr/>
            </a:pPr>
            <a:endParaRPr lang="en-US" sz="2400" b="1" i="1" dirty="0" smtClean="0">
              <a:solidFill>
                <a:schemeClr val="tx1"/>
              </a:solidFill>
            </a:endParaRPr>
          </a:p>
          <a:p>
            <a:pPr rtl="0" eaLnBrk="1" hangingPunct="1">
              <a:defRPr/>
            </a:pPr>
            <a:r>
              <a:rPr lang="en-US" sz="2400" b="1" dirty="0" smtClean="0">
                <a:solidFill>
                  <a:srgbClr val="00B0F0"/>
                </a:solidFill>
              </a:rPr>
              <a:t>We focus on</a:t>
            </a:r>
          </a:p>
          <a:p>
            <a:pPr rtl="0" eaLnBrk="1" hangingPunct="1">
              <a:defRPr/>
            </a:pPr>
            <a:endParaRPr lang="en-US" sz="2400" b="1" dirty="0" smtClean="0">
              <a:solidFill>
                <a:schemeClr val="tx1"/>
              </a:solidFill>
            </a:endParaRPr>
          </a:p>
          <a:p>
            <a:pPr rtl="0" eaLnBrk="1" hangingPunct="1">
              <a:defRPr/>
            </a:pPr>
            <a:r>
              <a:rPr lang="en-US" sz="2400" b="1" dirty="0" smtClean="0">
                <a:solidFill>
                  <a:schemeClr val="tx1"/>
                </a:solidFill>
              </a:rPr>
              <a:t>Weight </a:t>
            </a:r>
            <a:r>
              <a:rPr lang="en-US" sz="2400" b="1" dirty="0" smtClean="0">
                <a:solidFill>
                  <a:schemeClr val="tx1"/>
                </a:solidFill>
              </a:rPr>
              <a:t>reduction</a:t>
            </a:r>
            <a:endParaRPr lang="en-US" sz="2400" b="1" dirty="0" smtClean="0">
              <a:solidFill>
                <a:schemeClr val="tx1"/>
              </a:solidFill>
            </a:endParaRPr>
          </a:p>
          <a:p>
            <a:pPr rtl="0" eaLnBrk="1" hangingPunct="1">
              <a:defRPr/>
            </a:pPr>
            <a:r>
              <a:rPr lang="en-US" sz="2400" b="1" dirty="0" smtClean="0">
                <a:solidFill>
                  <a:schemeClr val="tx1"/>
                </a:solidFill>
              </a:rPr>
              <a:t> Reduce FBG ≤80mg%</a:t>
            </a:r>
          </a:p>
          <a:p>
            <a:pPr rtl="0" eaLnBrk="1" hangingPunct="1">
              <a:defRPr/>
            </a:pPr>
            <a:r>
              <a:rPr lang="en-US" sz="2400" b="1" dirty="0" smtClean="0">
                <a:solidFill>
                  <a:schemeClr val="tx1"/>
                </a:solidFill>
              </a:rPr>
              <a:t>Reduce fasting insulin ≤80pmol/l</a:t>
            </a:r>
          </a:p>
          <a:p>
            <a:pPr rtl="0" eaLnBrk="1" hangingPunct="1">
              <a:defRPr/>
            </a:pPr>
            <a:endParaRPr lang="en-US" sz="2400" b="1" dirty="0" smtClean="0">
              <a:solidFill>
                <a:schemeClr val="tx1"/>
              </a:solidFill>
            </a:endParaRPr>
          </a:p>
          <a:p>
            <a:pPr rtl="0" eaLnBrk="1" hangingPunct="1">
              <a:defRPr/>
            </a:pPr>
            <a:endParaRPr lang="en-US" sz="2800" dirty="0" smtClean="0"/>
          </a:p>
          <a:p>
            <a:pPr eaLnBrk="1" hangingPunct="1">
              <a:defRPr/>
            </a:pPr>
            <a:endParaRPr lang="en-US" dirty="0" smtClean="0"/>
          </a:p>
          <a:p>
            <a:pPr eaLnBrk="1" hangingPunct="1">
              <a:defRPr/>
            </a:pPr>
            <a:endParaRPr lang="he-IL"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ctrTitle"/>
          </p:nvPr>
        </p:nvSpPr>
        <p:spPr>
          <a:xfrm>
            <a:off x="179388" y="577850"/>
            <a:ext cx="5112692" cy="647700"/>
          </a:xfrm>
          <a:solidFill>
            <a:srgbClr val="FFFF00"/>
          </a:solidFill>
        </p:spPr>
        <p:txBody>
          <a:bodyPr/>
          <a:lstStyle/>
          <a:p>
            <a:pPr rtl="0" eaLnBrk="1" hangingPunct="1">
              <a:defRPr/>
            </a:pPr>
            <a:r>
              <a:rPr lang="en-US" altLang="he-IL" sz="3200" b="1" dirty="0" smtClean="0"/>
              <a:t>A Healthy Community</a:t>
            </a:r>
            <a:endParaRPr lang="he-IL" altLang="he-IL" sz="3200" b="1" dirty="0" smtClean="0"/>
          </a:p>
        </p:txBody>
      </p:sp>
      <p:sp>
        <p:nvSpPr>
          <p:cNvPr id="3" name="Subtitle 2"/>
          <p:cNvSpPr>
            <a:spLocks noGrp="1"/>
          </p:cNvSpPr>
          <p:nvPr>
            <p:ph type="subTitle" idx="1"/>
          </p:nvPr>
        </p:nvSpPr>
        <p:spPr>
          <a:xfrm>
            <a:off x="395536" y="2564904"/>
            <a:ext cx="7848600" cy="3600102"/>
          </a:xfrm>
        </p:spPr>
        <p:txBody>
          <a:bodyPr>
            <a:normAutofit fontScale="25000" lnSpcReduction="20000"/>
          </a:bodyPr>
          <a:lstStyle/>
          <a:p>
            <a:pPr algn="l" rtl="0" eaLnBrk="1" hangingPunct="1">
              <a:buFont typeface="Arial" panose="020B0604020202020204" pitchFamily="34" charset="0"/>
              <a:buChar char="•"/>
              <a:defRPr/>
            </a:pPr>
            <a:endParaRPr lang="en-US" sz="2800" dirty="0" smtClean="0">
              <a:solidFill>
                <a:schemeClr val="tx1"/>
              </a:solidFill>
            </a:endParaRPr>
          </a:p>
          <a:p>
            <a:pPr algn="l" rtl="0" eaLnBrk="1" hangingPunct="1">
              <a:defRPr/>
            </a:pPr>
            <a:endParaRPr lang="en-US" sz="2800" dirty="0" smtClean="0">
              <a:solidFill>
                <a:schemeClr val="tx1"/>
              </a:solidFill>
            </a:endParaRPr>
          </a:p>
          <a:p>
            <a:pPr algn="l" rtl="0" eaLnBrk="1" hangingPunct="1">
              <a:buFont typeface="Arial" panose="020B0604020202020204" pitchFamily="34" charset="0"/>
              <a:buChar char="•"/>
              <a:defRPr/>
            </a:pPr>
            <a:endParaRPr lang="en-US" sz="9600" b="1" dirty="0">
              <a:solidFill>
                <a:schemeClr val="tx1"/>
              </a:solidFill>
            </a:endParaRPr>
          </a:p>
          <a:p>
            <a:pPr algn="l" rtl="0" eaLnBrk="1" hangingPunct="1">
              <a:buFont typeface="Arial" panose="020B0604020202020204" pitchFamily="34" charset="0"/>
              <a:buChar char="•"/>
              <a:defRPr/>
            </a:pPr>
            <a:r>
              <a:rPr lang="en-US" sz="9600" b="1" dirty="0" smtClean="0">
                <a:solidFill>
                  <a:schemeClr val="tx1"/>
                </a:solidFill>
              </a:rPr>
              <a:t>Reduce </a:t>
            </a:r>
            <a:r>
              <a:rPr lang="en-US" sz="9600" b="1" dirty="0" smtClean="0">
                <a:solidFill>
                  <a:schemeClr val="tx1"/>
                </a:solidFill>
              </a:rPr>
              <a:t>food consumption</a:t>
            </a:r>
          </a:p>
          <a:p>
            <a:pPr algn="l" rtl="0" eaLnBrk="1" hangingPunct="1">
              <a:buFont typeface="Arial" panose="020B0604020202020204" pitchFamily="34" charset="0"/>
              <a:buChar char="•"/>
              <a:defRPr/>
            </a:pPr>
            <a:endParaRPr lang="en-US" sz="9600" b="1" dirty="0" smtClean="0">
              <a:solidFill>
                <a:schemeClr val="tx1"/>
              </a:solidFill>
            </a:endParaRPr>
          </a:p>
          <a:p>
            <a:pPr algn="l" rtl="0" eaLnBrk="1" hangingPunct="1">
              <a:buFont typeface="Arial" panose="020B0604020202020204" pitchFamily="34" charset="0"/>
              <a:buChar char="•"/>
              <a:defRPr/>
            </a:pPr>
            <a:r>
              <a:rPr lang="en-US" sz="9600" b="1" dirty="0" smtClean="0">
                <a:solidFill>
                  <a:schemeClr val="tx1"/>
                </a:solidFill>
              </a:rPr>
              <a:t>Eliminate </a:t>
            </a:r>
            <a:r>
              <a:rPr lang="en-US" sz="9600" b="1" dirty="0" smtClean="0">
                <a:solidFill>
                  <a:srgbClr val="FF0000"/>
                </a:solidFill>
              </a:rPr>
              <a:t>in-house</a:t>
            </a:r>
            <a:r>
              <a:rPr lang="en-US" sz="9600" b="1" dirty="0" smtClean="0">
                <a:solidFill>
                  <a:schemeClr val="tx1"/>
                </a:solidFill>
              </a:rPr>
              <a:t> junk food</a:t>
            </a:r>
          </a:p>
          <a:p>
            <a:pPr algn="l" rtl="0" eaLnBrk="1" hangingPunct="1">
              <a:buFont typeface="Arial" panose="020B0604020202020204" pitchFamily="34" charset="0"/>
              <a:buChar char="•"/>
              <a:defRPr/>
            </a:pPr>
            <a:endParaRPr lang="en-US" sz="9600" b="1" dirty="0" smtClean="0">
              <a:solidFill>
                <a:schemeClr val="tx1"/>
              </a:solidFill>
            </a:endParaRPr>
          </a:p>
          <a:p>
            <a:pPr algn="l" rtl="0" eaLnBrk="1" hangingPunct="1">
              <a:buFont typeface="Arial" panose="020B0604020202020204" pitchFamily="34" charset="0"/>
              <a:buChar char="•"/>
              <a:defRPr/>
            </a:pPr>
            <a:r>
              <a:rPr lang="en-US" sz="9600" b="1" dirty="0" smtClean="0">
                <a:solidFill>
                  <a:schemeClr val="tx1"/>
                </a:solidFill>
              </a:rPr>
              <a:t>Keep early supper and early bed time</a:t>
            </a:r>
          </a:p>
          <a:p>
            <a:pPr algn="l" rtl="0" eaLnBrk="1" hangingPunct="1">
              <a:buFont typeface="Arial" panose="020B0604020202020204" pitchFamily="34" charset="0"/>
              <a:buChar char="•"/>
              <a:defRPr/>
            </a:pPr>
            <a:endParaRPr lang="en-US" sz="9600" b="1" dirty="0" smtClean="0">
              <a:solidFill>
                <a:schemeClr val="tx1"/>
              </a:solidFill>
            </a:endParaRPr>
          </a:p>
          <a:p>
            <a:pPr algn="l" rtl="0" eaLnBrk="1" hangingPunct="1">
              <a:buFont typeface="Arial" panose="020B0604020202020204" pitchFamily="34" charset="0"/>
              <a:buChar char="•"/>
              <a:defRPr/>
            </a:pPr>
            <a:r>
              <a:rPr lang="en-US" sz="9600" b="1" dirty="0" smtClean="0">
                <a:solidFill>
                  <a:schemeClr val="tx1"/>
                </a:solidFill>
              </a:rPr>
              <a:t>Exit house and encourage </a:t>
            </a:r>
            <a:r>
              <a:rPr lang="en-US" sz="9600" b="1" dirty="0" smtClean="0">
                <a:solidFill>
                  <a:srgbClr val="00B0F0"/>
                </a:solidFill>
              </a:rPr>
              <a:t>extra-house</a:t>
            </a:r>
            <a:r>
              <a:rPr lang="en-US" sz="9600" b="1" dirty="0" smtClean="0">
                <a:solidFill>
                  <a:schemeClr val="tx1"/>
                </a:solidFill>
              </a:rPr>
              <a:t> encounters</a:t>
            </a:r>
          </a:p>
          <a:p>
            <a:pPr algn="l" rtl="0" eaLnBrk="1" hangingPunct="1">
              <a:buFont typeface="Arial" panose="020B0604020202020204" pitchFamily="34" charset="0"/>
              <a:buChar char="•"/>
              <a:defRPr/>
            </a:pPr>
            <a:endParaRPr lang="en-US" sz="7400" b="1" dirty="0" smtClean="0">
              <a:solidFill>
                <a:schemeClr val="tx1"/>
              </a:solidFill>
            </a:endParaRPr>
          </a:p>
          <a:p>
            <a:pPr algn="l" rtl="0" eaLnBrk="1" hangingPunct="1">
              <a:buFont typeface="Arial" panose="020B0604020202020204" pitchFamily="34" charset="0"/>
              <a:buChar char="•"/>
              <a:defRPr/>
            </a:pPr>
            <a:endParaRPr lang="en-US" sz="7400" b="1" dirty="0" smtClean="0">
              <a:solidFill>
                <a:schemeClr val="tx1"/>
              </a:solidFill>
            </a:endParaRPr>
          </a:p>
          <a:p>
            <a:pPr algn="l" rtl="0" eaLnBrk="1" hangingPunct="1">
              <a:defRPr/>
            </a:pPr>
            <a:endParaRPr lang="en-US" sz="7400" b="1" dirty="0" smtClean="0"/>
          </a:p>
          <a:p>
            <a:pPr algn="l" rtl="0" eaLnBrk="1" hangingPunct="1">
              <a:defRPr/>
            </a:pPr>
            <a:r>
              <a:rPr lang="en-US" sz="7400" b="1" dirty="0" smtClean="0"/>
              <a:t> </a:t>
            </a:r>
          </a:p>
          <a:p>
            <a:pPr algn="l" rtl="0" eaLnBrk="1" hangingPunct="1">
              <a:defRPr/>
            </a:pPr>
            <a:endParaRPr lang="he-IL" dirty="0"/>
          </a:p>
        </p:txBody>
      </p:sp>
      <p:pic>
        <p:nvPicPr>
          <p:cNvPr id="25604" name="Picture 4" descr="C:\Users\Yoram Vardi\Desktop\DIABETESINDIA 2011\imag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8264" y="3429000"/>
            <a:ext cx="1546455" cy="15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5" name="Picture 6" descr="http://i.telegraph.co.uk/multimedia/archive/01318/children-outside_1318572c.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24128" y="582117"/>
            <a:ext cx="3168650" cy="1982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508702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ctrTitle"/>
          </p:nvPr>
        </p:nvSpPr>
        <p:spPr>
          <a:xfrm>
            <a:off x="250825" y="260350"/>
            <a:ext cx="8642350" cy="1008063"/>
          </a:xfrm>
          <a:solidFill>
            <a:srgbClr val="FFFF00"/>
          </a:solidFill>
        </p:spPr>
        <p:txBody>
          <a:bodyPr/>
          <a:lstStyle/>
          <a:p>
            <a:pPr rtl="0" eaLnBrk="1" hangingPunct="1"/>
            <a:r>
              <a:rPr lang="en-US" altLang="he-IL" sz="3200" b="1" dirty="0" smtClean="0"/>
              <a:t>Cultural Consideration In Traditional Societies</a:t>
            </a:r>
          </a:p>
        </p:txBody>
      </p:sp>
      <p:sp>
        <p:nvSpPr>
          <p:cNvPr id="3" name="Subtitle 2"/>
          <p:cNvSpPr>
            <a:spLocks noGrp="1"/>
          </p:cNvSpPr>
          <p:nvPr>
            <p:ph type="subTitle" idx="1"/>
          </p:nvPr>
        </p:nvSpPr>
        <p:spPr>
          <a:xfrm>
            <a:off x="395536" y="1772816"/>
            <a:ext cx="8497639" cy="4824536"/>
          </a:xfrm>
        </p:spPr>
        <p:txBody>
          <a:bodyPr/>
          <a:lstStyle/>
          <a:p>
            <a:pPr algn="l" rtl="0" eaLnBrk="1" hangingPunct="1">
              <a:defRPr/>
            </a:pPr>
            <a:endParaRPr lang="en-US" dirty="0" smtClean="0">
              <a:solidFill>
                <a:schemeClr val="tx1"/>
              </a:solidFill>
            </a:endParaRPr>
          </a:p>
          <a:p>
            <a:pPr algn="l" rtl="0" eaLnBrk="1" hangingPunct="1">
              <a:defRPr/>
            </a:pPr>
            <a:r>
              <a:rPr lang="en-US" dirty="0" smtClean="0">
                <a:solidFill>
                  <a:schemeClr val="tx1"/>
                </a:solidFill>
              </a:rPr>
              <a:t>Do </a:t>
            </a:r>
            <a:r>
              <a:rPr lang="en-US" dirty="0" smtClean="0">
                <a:solidFill>
                  <a:schemeClr val="tx1"/>
                </a:solidFill>
              </a:rPr>
              <a:t>not recommend Western diet </a:t>
            </a:r>
          </a:p>
          <a:p>
            <a:pPr algn="l" rtl="0" eaLnBrk="1" hangingPunct="1">
              <a:defRPr/>
            </a:pPr>
            <a:endParaRPr lang="en-US" dirty="0" smtClean="0">
              <a:solidFill>
                <a:schemeClr val="tx1"/>
              </a:solidFill>
            </a:endParaRPr>
          </a:p>
          <a:p>
            <a:pPr algn="l" rtl="0" eaLnBrk="1" hangingPunct="1">
              <a:defRPr/>
            </a:pPr>
            <a:r>
              <a:rPr lang="en-US" dirty="0" smtClean="0">
                <a:solidFill>
                  <a:schemeClr val="tx1"/>
                </a:solidFill>
              </a:rPr>
              <a:t>Establish common TV club</a:t>
            </a:r>
          </a:p>
          <a:p>
            <a:pPr algn="l" rtl="0" eaLnBrk="1" hangingPunct="1">
              <a:defRPr/>
            </a:pPr>
            <a:endParaRPr lang="en-US" dirty="0" smtClean="0">
              <a:solidFill>
                <a:schemeClr val="tx1"/>
              </a:solidFill>
            </a:endParaRPr>
          </a:p>
          <a:p>
            <a:pPr algn="l" rtl="0" eaLnBrk="1" hangingPunct="1">
              <a:defRPr/>
            </a:pPr>
            <a:r>
              <a:rPr lang="en-US" dirty="0" smtClean="0">
                <a:solidFill>
                  <a:schemeClr val="tx1"/>
                </a:solidFill>
              </a:rPr>
              <a:t>Establish women club</a:t>
            </a:r>
          </a:p>
          <a:p>
            <a:pPr algn="l" rtl="0" eaLnBrk="1" hangingPunct="1">
              <a:defRPr/>
            </a:pPr>
            <a:endParaRPr lang="en-US" dirty="0" smtClean="0">
              <a:solidFill>
                <a:schemeClr val="tx1"/>
              </a:solidFill>
            </a:endParaRPr>
          </a:p>
          <a:p>
            <a:pPr algn="l" rtl="0" eaLnBrk="1" hangingPunct="1">
              <a:defRPr/>
            </a:pPr>
            <a:r>
              <a:rPr lang="en-US" dirty="0" smtClean="0">
                <a:solidFill>
                  <a:schemeClr val="tx1"/>
                </a:solidFill>
              </a:rPr>
              <a:t>Encourage </a:t>
            </a:r>
            <a:r>
              <a:rPr lang="en-US" dirty="0" smtClean="0">
                <a:solidFill>
                  <a:schemeClr val="tx1"/>
                </a:solidFill>
              </a:rPr>
              <a:t>out-door children activity </a:t>
            </a:r>
          </a:p>
          <a:p>
            <a:pPr algn="l" rtl="0" eaLnBrk="1" hangingPunct="1">
              <a:defRPr/>
            </a:pPr>
            <a:endParaRPr lang="en-US" dirty="0" smtClean="0"/>
          </a:p>
          <a:p>
            <a:pPr algn="l" rtl="0" eaLnBrk="1" hangingPunct="1">
              <a:defRPr/>
            </a:pPr>
            <a:endParaRPr lang="en-US" dirty="0" smtClean="0"/>
          </a:p>
          <a:p>
            <a:pPr algn="l" rtl="0" eaLnBrk="1" hangingPunct="1">
              <a:defRPr/>
            </a:pPr>
            <a:endParaRPr lang="en-US" dirty="0" smtClean="0"/>
          </a:p>
          <a:p>
            <a:pPr algn="l" rtl="0" eaLnBrk="1" hangingPunct="1">
              <a:defRPr/>
            </a:pPr>
            <a:endParaRPr lang="en-US" dirty="0" smtClean="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7584" y="692696"/>
            <a:ext cx="7772400" cy="1470025"/>
          </a:xfrm>
          <a:solidFill>
            <a:srgbClr val="FFFF00"/>
          </a:solidFill>
        </p:spPr>
        <p:txBody>
          <a:bodyPr/>
          <a:lstStyle/>
          <a:p>
            <a:r>
              <a:rPr lang="en-US" sz="3600" b="1" dirty="0" smtClean="0"/>
              <a:t>Be Your Doctor</a:t>
            </a:r>
            <a:endParaRPr lang="he-IL" sz="3600" b="1" dirty="0"/>
          </a:p>
        </p:txBody>
      </p:sp>
      <p:sp>
        <p:nvSpPr>
          <p:cNvPr id="3" name="Subtitle 2"/>
          <p:cNvSpPr>
            <a:spLocks noGrp="1"/>
          </p:cNvSpPr>
          <p:nvPr>
            <p:ph type="subTitle" idx="1"/>
          </p:nvPr>
        </p:nvSpPr>
        <p:spPr>
          <a:xfrm>
            <a:off x="539552" y="3284984"/>
            <a:ext cx="8208912" cy="2520280"/>
          </a:xfrm>
        </p:spPr>
        <p:txBody>
          <a:bodyPr/>
          <a:lstStyle/>
          <a:p>
            <a:pPr rtl="0" eaLnBrk="1" hangingPunct="1">
              <a:lnSpc>
                <a:spcPct val="90000"/>
              </a:lnSpc>
              <a:defRPr/>
            </a:pPr>
            <a:r>
              <a:rPr lang="en-US" altLang="he-IL" b="1" dirty="0">
                <a:solidFill>
                  <a:schemeClr val="tx1"/>
                </a:solidFill>
              </a:rPr>
              <a:t>Encourage family/community leadership to take </a:t>
            </a:r>
            <a:r>
              <a:rPr lang="en-US" altLang="he-IL" b="1" dirty="0" smtClean="0">
                <a:solidFill>
                  <a:schemeClr val="tx1"/>
                </a:solidFill>
              </a:rPr>
              <a:t>responsibility </a:t>
            </a:r>
            <a:r>
              <a:rPr lang="en-US" altLang="he-IL" b="1" dirty="0">
                <a:solidFill>
                  <a:schemeClr val="tx1"/>
                </a:solidFill>
              </a:rPr>
              <a:t>for healthy life style</a:t>
            </a:r>
          </a:p>
          <a:p>
            <a:pPr algn="l" rtl="0" eaLnBrk="1" hangingPunct="1">
              <a:lnSpc>
                <a:spcPct val="90000"/>
              </a:lnSpc>
              <a:defRPr/>
            </a:pPr>
            <a:endParaRPr lang="en-US" altLang="he-IL" b="1" dirty="0">
              <a:solidFill>
                <a:schemeClr val="tx1"/>
              </a:solidFill>
            </a:endParaRPr>
          </a:p>
          <a:p>
            <a:endParaRPr lang="he-IL" dirty="0"/>
          </a:p>
        </p:txBody>
      </p:sp>
    </p:spTree>
    <p:extLst>
      <p:ext uri="{BB962C8B-B14F-4D97-AF65-F5344CB8AC3E}">
        <p14:creationId xmlns:p14="http://schemas.microsoft.com/office/powerpoint/2010/main" val="383394984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ctrTitle"/>
          </p:nvPr>
        </p:nvSpPr>
        <p:spPr>
          <a:xfrm>
            <a:off x="755650" y="908050"/>
            <a:ext cx="7561263" cy="720725"/>
          </a:xfrm>
          <a:solidFill>
            <a:srgbClr val="FFFF00"/>
          </a:solidFill>
        </p:spPr>
        <p:txBody>
          <a:bodyPr/>
          <a:lstStyle/>
          <a:p>
            <a:pPr eaLnBrk="1" hangingPunct="1"/>
            <a:r>
              <a:rPr lang="en-US" altLang="he-IL" sz="3600" b="1" dirty="0" smtClean="0"/>
              <a:t>Aim</a:t>
            </a:r>
            <a:endParaRPr lang="he-IL" altLang="he-IL" sz="3600" b="1" dirty="0" smtClean="0"/>
          </a:p>
        </p:txBody>
      </p:sp>
      <p:sp>
        <p:nvSpPr>
          <p:cNvPr id="3" name="Subtitle 2"/>
          <p:cNvSpPr>
            <a:spLocks noGrp="1"/>
          </p:cNvSpPr>
          <p:nvPr>
            <p:ph type="subTitle" idx="1"/>
          </p:nvPr>
        </p:nvSpPr>
        <p:spPr>
          <a:xfrm>
            <a:off x="395288" y="2492375"/>
            <a:ext cx="8424862" cy="3313113"/>
          </a:xfrm>
        </p:spPr>
        <p:txBody>
          <a:bodyPr/>
          <a:lstStyle/>
          <a:p>
            <a:pPr rtl="0" eaLnBrk="1" hangingPunct="1">
              <a:defRPr/>
            </a:pPr>
            <a:r>
              <a:rPr lang="en-US" sz="2400" b="1" dirty="0" smtClean="0">
                <a:solidFill>
                  <a:schemeClr val="tx1"/>
                </a:solidFill>
              </a:rPr>
              <a:t>To propagate an individual diabetic management toward the enlarged </a:t>
            </a:r>
            <a:r>
              <a:rPr lang="en-US" sz="2400" b="1" dirty="0" smtClean="0">
                <a:solidFill>
                  <a:schemeClr val="tx1"/>
                </a:solidFill>
              </a:rPr>
              <a:t>family,  </a:t>
            </a:r>
            <a:r>
              <a:rPr lang="en-US" sz="2400" b="1" dirty="0" smtClean="0">
                <a:solidFill>
                  <a:schemeClr val="tx1"/>
                </a:solidFill>
              </a:rPr>
              <a:t>focusing on subjects </a:t>
            </a:r>
          </a:p>
          <a:p>
            <a:pPr rtl="0" eaLnBrk="1" hangingPunct="1">
              <a:defRPr/>
            </a:pPr>
            <a:r>
              <a:rPr lang="en-US" sz="2400" b="1" dirty="0" smtClean="0">
                <a:solidFill>
                  <a:schemeClr val="tx1"/>
                </a:solidFill>
              </a:rPr>
              <a:t>at high risk to develop </a:t>
            </a:r>
          </a:p>
          <a:p>
            <a:pPr rtl="0" eaLnBrk="1" hangingPunct="1">
              <a:defRPr/>
            </a:pPr>
            <a:r>
              <a:rPr lang="en-US" sz="2400" b="1" dirty="0" smtClean="0">
                <a:solidFill>
                  <a:schemeClr val="tx1"/>
                </a:solidFill>
              </a:rPr>
              <a:t>Diabetes, Metabolic syndrome and Complications</a:t>
            </a:r>
          </a:p>
          <a:p>
            <a:pPr rtl="0" eaLnBrk="1" hangingPunct="1">
              <a:defRPr/>
            </a:pPr>
            <a:r>
              <a:rPr lang="en-US" sz="2400" i="1" dirty="0" smtClean="0">
                <a:solidFill>
                  <a:schemeClr val="tx1"/>
                </a:solidFill>
              </a:rPr>
              <a:t>(initiated January 2010)</a:t>
            </a:r>
          </a:p>
          <a:p>
            <a:pPr rtl="0" eaLnBrk="1" hangingPunct="1">
              <a:defRPr/>
            </a:pPr>
            <a:endParaRPr lang="en-US" sz="2400" b="1" dirty="0" smtClean="0">
              <a:solidFill>
                <a:schemeClr val="tx1"/>
              </a:solidFill>
            </a:endParaRPr>
          </a:p>
          <a:p>
            <a:pPr rtl="0" eaLnBrk="1" hangingPunct="1">
              <a:defRPr/>
            </a:pPr>
            <a:r>
              <a:rPr lang="en-US" sz="2800" b="1" dirty="0" smtClean="0">
                <a:solidFill>
                  <a:srgbClr val="0070C0"/>
                </a:solidFill>
              </a:rPr>
              <a:t>“</a:t>
            </a:r>
            <a:r>
              <a:rPr lang="en-US" sz="2800" b="1" i="1" dirty="0" smtClean="0">
                <a:solidFill>
                  <a:srgbClr val="0070C0"/>
                </a:solidFill>
              </a:rPr>
              <a:t>The Tsunami project”</a:t>
            </a:r>
          </a:p>
          <a:p>
            <a:pPr algn="l" eaLnBrk="1" hangingPunct="1">
              <a:defRPr/>
            </a:pPr>
            <a:r>
              <a:rPr lang="en-US" dirty="0" smtClean="0"/>
              <a:t>. </a:t>
            </a:r>
          </a:p>
          <a:p>
            <a:pPr eaLnBrk="1" hangingPunct="1">
              <a:defRPr/>
            </a:pPr>
            <a:endParaRPr lang="he-IL"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3" name="Picture 4" descr="DSC_018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2344" y="1484784"/>
            <a:ext cx="7199312" cy="5246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4" name="Rectangle 2"/>
          <p:cNvSpPr txBox="1">
            <a:spLocks noChangeArrowheads="1"/>
          </p:cNvSpPr>
          <p:nvPr/>
        </p:nvSpPr>
        <p:spPr bwMode="auto">
          <a:xfrm>
            <a:off x="450056" y="260648"/>
            <a:ext cx="8243888" cy="871538"/>
          </a:xfrm>
          <a:prstGeom prst="rect">
            <a:avLst/>
          </a:prstGeom>
          <a:solidFill>
            <a:srgbClr val="FFFF00"/>
          </a:solidFill>
          <a:ln>
            <a:noFill/>
          </a:ln>
        </p:spPr>
        <p:txBody>
          <a:bodyPr/>
          <a:lstStyle>
            <a:lvl1pPr marL="342900" indent="-342900" algn="r" rtl="1">
              <a:spcBef>
                <a:spcPct val="20000"/>
              </a:spcBef>
              <a:buFont typeface="Arial" panose="020B0604020202020204" pitchFamily="34" charset="0"/>
              <a:buChar char="•"/>
              <a:defRPr sz="2400">
                <a:solidFill>
                  <a:srgbClr val="7F7F7F"/>
                </a:solidFill>
                <a:latin typeface="Century Gothic" panose="020B0502020202020204" pitchFamily="34" charset="0"/>
                <a:cs typeface="Times New Roman" panose="02020603050405020304" pitchFamily="18" charset="0"/>
              </a:defRPr>
            </a:lvl1pPr>
            <a:lvl2pPr marL="1066800" indent="-609600" algn="r" rtl="1">
              <a:spcBef>
                <a:spcPct val="20000"/>
              </a:spcBef>
              <a:buFont typeface="Courier New" panose="02070309020205020404" pitchFamily="49" charset="0"/>
              <a:buChar char="o"/>
              <a:defRPr sz="1600">
                <a:solidFill>
                  <a:srgbClr val="7F7F7F"/>
                </a:solidFill>
                <a:latin typeface="Century Gothic" panose="020B0502020202020204" pitchFamily="34" charset="0"/>
                <a:cs typeface="Times New Roman" panose="02020603050405020304" pitchFamily="18" charset="0"/>
              </a:defRPr>
            </a:lvl2pPr>
            <a:lvl3pPr marL="1143000" indent="-228600" algn="r" rtl="1">
              <a:spcBef>
                <a:spcPct val="20000"/>
              </a:spcBef>
              <a:buFont typeface="Arial" panose="020B0604020202020204" pitchFamily="34" charset="0"/>
              <a:buChar char="•"/>
              <a:defRPr sz="1600">
                <a:solidFill>
                  <a:srgbClr val="7F7F7F"/>
                </a:solidFill>
                <a:latin typeface="Century Gothic" panose="020B0502020202020204" pitchFamily="34" charset="0"/>
                <a:cs typeface="Times New Roman" panose="02020603050405020304" pitchFamily="18" charset="0"/>
              </a:defRPr>
            </a:lvl3pPr>
            <a:lvl4pPr marL="1600200" indent="-228600" algn="r" rtl="1">
              <a:spcBef>
                <a:spcPct val="20000"/>
              </a:spcBef>
              <a:buFont typeface="Courier New" panose="02070309020205020404" pitchFamily="49" charset="0"/>
              <a:buChar char="o"/>
              <a:defRPr sz="1600">
                <a:solidFill>
                  <a:srgbClr val="7F7F7F"/>
                </a:solidFill>
                <a:latin typeface="Century Gothic" panose="020B0502020202020204" pitchFamily="34" charset="0"/>
                <a:cs typeface="Times New Roman" panose="02020603050405020304" pitchFamily="18" charset="0"/>
              </a:defRPr>
            </a:lvl4pPr>
            <a:lvl5pPr marL="2057400" indent="-228600" algn="r" rtl="1">
              <a:spcBef>
                <a:spcPct val="20000"/>
              </a:spcBef>
              <a:buFont typeface="Arial" panose="020B0604020202020204" pitchFamily="34" charset="0"/>
              <a:buChar char="•"/>
              <a:defRPr sz="1600">
                <a:solidFill>
                  <a:srgbClr val="7F7F7F"/>
                </a:solidFill>
                <a:latin typeface="Century Gothic" panose="020B0502020202020204" pitchFamily="34" charset="0"/>
                <a:cs typeface="Times New Roman" panose="02020603050405020304" pitchFamily="18" charset="0"/>
              </a:defRPr>
            </a:lvl5pPr>
            <a:lvl6pPr marL="2514600" indent="-228600" algn="r" rtl="1"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cs typeface="Times New Roman" panose="02020603050405020304" pitchFamily="18" charset="0"/>
              </a:defRPr>
            </a:lvl6pPr>
            <a:lvl7pPr marL="2971800" indent="-228600" algn="r" rtl="1"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cs typeface="Times New Roman" panose="02020603050405020304" pitchFamily="18" charset="0"/>
              </a:defRPr>
            </a:lvl7pPr>
            <a:lvl8pPr marL="3429000" indent="-228600" algn="r" rtl="1"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cs typeface="Times New Roman" panose="02020603050405020304" pitchFamily="18" charset="0"/>
              </a:defRPr>
            </a:lvl8pPr>
            <a:lvl9pPr marL="3886200" indent="-228600" algn="r" rtl="1"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cs typeface="Times New Roman" panose="02020603050405020304" pitchFamily="18" charset="0"/>
              </a:defRPr>
            </a:lvl9pPr>
          </a:lstStyle>
          <a:p>
            <a:pPr marL="1066800" marR="0" lvl="1" indent="-609600" algn="ctr" defTabSz="914400" rtl="0" eaLnBrk="1" fontAlgn="base" latinLnBrk="0" hangingPunct="1">
              <a:lnSpc>
                <a:spcPts val="5800"/>
              </a:lnSpc>
              <a:spcBef>
                <a:spcPct val="0"/>
              </a:spcBef>
              <a:spcAft>
                <a:spcPct val="0"/>
              </a:spcAft>
              <a:buClrTx/>
              <a:buSzTx/>
              <a:buFontTx/>
              <a:buNone/>
              <a:tabLst/>
              <a:defRPr/>
            </a:pPr>
            <a:r>
              <a:rPr kumimoji="0" lang="en-US" altLang="he-IL" sz="2400" b="1" i="0" u="none" strike="noStrike" kern="1200" cap="none" spc="0" normalizeH="0" baseline="0" noProof="0" dirty="0" smtClean="0">
                <a:ln>
                  <a:noFill/>
                </a:ln>
                <a:solidFill>
                  <a:schemeClr val="tx1"/>
                </a:solidFill>
                <a:effectLst/>
                <a:uLnTx/>
                <a:uFillTx/>
                <a:latin typeface="Palatino Linotype" panose="02040502050505030304" pitchFamily="18" charset="0"/>
                <a:ea typeface="+mn-ea"/>
                <a:cs typeface="Gisha" panose="020B0502040204020203" pitchFamily="34" charset="-79"/>
              </a:rPr>
              <a:t>The Central Unit For Family Diabetes, The Galilee</a:t>
            </a:r>
          </a:p>
          <a:p>
            <a:pPr marL="1066800" marR="0" lvl="1" indent="-609600" algn="ctr" defTabSz="914400" rtl="0" eaLnBrk="1" fontAlgn="base" latinLnBrk="0" hangingPunct="1">
              <a:lnSpc>
                <a:spcPts val="5800"/>
              </a:lnSpc>
              <a:spcBef>
                <a:spcPct val="0"/>
              </a:spcBef>
              <a:spcAft>
                <a:spcPct val="0"/>
              </a:spcAft>
              <a:buClrTx/>
              <a:buSzTx/>
              <a:buFontTx/>
              <a:buNone/>
              <a:tabLst/>
              <a:defRPr/>
            </a:pPr>
            <a:endParaRPr kumimoji="0" lang="en-US" altLang="he-IL" sz="2400" b="1" i="0" u="none" strike="noStrike" kern="1200" cap="none" spc="0" normalizeH="0" baseline="0" noProof="0" dirty="0" smtClean="0">
              <a:ln>
                <a:noFill/>
              </a:ln>
              <a:solidFill>
                <a:srgbClr val="2F5897"/>
              </a:solidFill>
              <a:effectLst/>
              <a:uLnTx/>
              <a:uFillTx/>
              <a:latin typeface="Palatino Linotype" panose="02040502050505030304" pitchFamily="18" charset="0"/>
              <a:ea typeface="+mn-ea"/>
              <a:cs typeface="Gisha" panose="020B0502040204020203" pitchFamily="34" charset="-79"/>
            </a:endParaRPr>
          </a:p>
          <a:p>
            <a:pPr marL="1066800" marR="0" lvl="1" indent="-609600" algn="ctr" defTabSz="914400" rtl="0" eaLnBrk="1" fontAlgn="base" latinLnBrk="0" hangingPunct="1">
              <a:lnSpc>
                <a:spcPts val="5800"/>
              </a:lnSpc>
              <a:spcBef>
                <a:spcPct val="0"/>
              </a:spcBef>
              <a:spcAft>
                <a:spcPct val="0"/>
              </a:spcAft>
              <a:buClrTx/>
              <a:buSzTx/>
              <a:buFontTx/>
              <a:buNone/>
              <a:tabLst/>
              <a:defRPr/>
            </a:pPr>
            <a:endParaRPr kumimoji="0" lang="en-US" altLang="he-IL" sz="3200" b="1" i="0" u="none" strike="noStrike" kern="1200" cap="none" spc="0" normalizeH="0" baseline="0" noProof="0" dirty="0" smtClean="0">
              <a:ln>
                <a:noFill/>
              </a:ln>
              <a:solidFill>
                <a:srgbClr val="2F5897"/>
              </a:solidFill>
              <a:effectLst/>
              <a:uLnTx/>
              <a:uFillTx/>
              <a:latin typeface="Palatino Linotype" panose="02040502050505030304" pitchFamily="18" charset="0"/>
              <a:ea typeface="+mn-ea"/>
              <a:cs typeface="Gisha" panose="020B0502040204020203" pitchFamily="34" charset="-79"/>
            </a:endParaRPr>
          </a:p>
        </p:txBody>
      </p:sp>
    </p:spTree>
    <p:extLst>
      <p:ext uri="{BB962C8B-B14F-4D97-AF65-F5344CB8AC3E}">
        <p14:creationId xmlns:p14="http://schemas.microsoft.com/office/powerpoint/2010/main" val="198714409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3"/>
          <p:cNvSpPr>
            <a:spLocks noGrp="1"/>
          </p:cNvSpPr>
          <p:nvPr>
            <p:ph type="title" idx="4294967295"/>
          </p:nvPr>
        </p:nvSpPr>
        <p:spPr>
          <a:xfrm>
            <a:off x="457200" y="274638"/>
            <a:ext cx="8229600" cy="922337"/>
          </a:xfrm>
          <a:solidFill>
            <a:srgbClr val="FFFF00"/>
          </a:solidFill>
        </p:spPr>
        <p:txBody>
          <a:bodyPr/>
          <a:lstStyle/>
          <a:p>
            <a:r>
              <a:rPr lang="en-US" altLang="he-IL" sz="3600" b="1" smtClean="0"/>
              <a:t>Thank You For Listening</a:t>
            </a:r>
            <a:endParaRPr lang="he-IL" altLang="he-IL" sz="3600" b="1" smtClean="0"/>
          </a:p>
        </p:txBody>
      </p:sp>
      <p:pic>
        <p:nvPicPr>
          <p:cNvPr id="33795" name="Picture 6" descr="http://www.allindiaflowers.com/Images/vase0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1775" y="1887538"/>
            <a:ext cx="3816350" cy="427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theme/_rels/theme7.xml.rels><?xml version="1.0" encoding="UTF-8" standalone="yes"?>
<Relationships xmlns="http://schemas.openxmlformats.org/package/2006/relationships"><Relationship Id="rId1" Type="http://schemas.openxmlformats.org/officeDocument/2006/relationships/image" Target="../media/image4.jpeg"/></Relationships>
</file>

<file path=ppt/theme/_rels/theme8.xml.rels><?xml version="1.0" encoding="UTF-8" standalone="yes"?>
<Relationships xmlns="http://schemas.openxmlformats.org/package/2006/relationships"><Relationship Id="rId1" Type="http://schemas.openxmlformats.org/officeDocument/2006/relationships/image" Target="../media/image5.jpeg"/></Relationships>
</file>

<file path=ppt/theme/_rels/theme9.xml.rels><?xml version="1.0" encoding="UTF-8" standalone="yes"?>
<Relationships xmlns="http://schemas.openxmlformats.org/package/2006/relationships"><Relationship Id="rId1" Type="http://schemas.openxmlformats.org/officeDocument/2006/relationships/image" Target="../media/image5.jpeg"/></Relationships>
</file>

<file path=ppt/theme/_rels/theme10.xml.rels><?xml version="1.0" encoding="UTF-8" standalone="yes"?>
<Relationships xmlns="http://schemas.openxmlformats.org/package/2006/relationships"><Relationship Id="rId1" Type="http://schemas.openxmlformats.org/officeDocument/2006/relationships/image" Target="../media/image5.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Office Theme">
  <a:themeElements>
    <a:clrScheme name="4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4_Office Them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he-IL"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he-IL"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defRPr>
        </a:defPPr>
      </a:lstStyle>
    </a:lnDef>
  </a:objectDefaults>
  <a:extraClrSchemeLst>
    <a:extraClrScheme>
      <a:clrScheme name="4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3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3_Office Them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he-IL"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he-IL"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defRPr>
        </a:defPPr>
      </a:lstStyle>
    </a:lnDef>
  </a:objectDefaults>
  <a:extraClrSchemeLst>
    <a:extraClrScheme>
      <a:clrScheme name="3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2_Office Theme">
  <a:themeElements>
    <a:clrScheme name="Custom 6">
      <a:dk1>
        <a:sysClr val="windowText" lastClr="000000"/>
      </a:dk1>
      <a:lt1>
        <a:sysClr val="window" lastClr="FFFFFF"/>
      </a:lt1>
      <a:dk2>
        <a:srgbClr val="0042C7"/>
      </a:dk2>
      <a:lt2>
        <a:srgbClr val="DBF5F9"/>
      </a:lt2>
      <a:accent1>
        <a:srgbClr val="002060"/>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8.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9.xml><?xml version="1.0" encoding="utf-8"?>
<a:theme xmlns:a="http://schemas.openxmlformats.org/drawingml/2006/main" name="1_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10.xml><?xml version="1.0" encoding="utf-8"?>
<a:theme xmlns:a="http://schemas.openxmlformats.org/drawingml/2006/main" name="2_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5732</TotalTime>
  <Words>2634</Words>
  <Application>Microsoft Office PowerPoint</Application>
  <PresentationFormat>On-screen Show (4:3)</PresentationFormat>
  <Paragraphs>563</Paragraphs>
  <Slides>54</Slides>
  <Notes>36</Notes>
  <HiddenSlides>0</HiddenSlides>
  <MMClips>0</MMClips>
  <ScaleCrop>false</ScaleCrop>
  <HeadingPairs>
    <vt:vector size="6" baseType="variant">
      <vt:variant>
        <vt:lpstr>Fonts Used</vt:lpstr>
      </vt:variant>
      <vt:variant>
        <vt:i4>10</vt:i4>
      </vt:variant>
      <vt:variant>
        <vt:lpstr>Theme</vt:lpstr>
      </vt:variant>
      <vt:variant>
        <vt:i4>10</vt:i4>
      </vt:variant>
      <vt:variant>
        <vt:lpstr>Slide Titles</vt:lpstr>
      </vt:variant>
      <vt:variant>
        <vt:i4>54</vt:i4>
      </vt:variant>
    </vt:vector>
  </HeadingPairs>
  <TitlesOfParts>
    <vt:vector size="74" baseType="lpstr">
      <vt:lpstr>Arial</vt:lpstr>
      <vt:lpstr>Arial Black</vt:lpstr>
      <vt:lpstr>Calibri</vt:lpstr>
      <vt:lpstr>Century Gothic</vt:lpstr>
      <vt:lpstr>Courier New</vt:lpstr>
      <vt:lpstr>Gisha</vt:lpstr>
      <vt:lpstr>Palatino Linotype</vt:lpstr>
      <vt:lpstr>Times New Roman</vt:lpstr>
      <vt:lpstr>Verdana</vt:lpstr>
      <vt:lpstr>Wingdings</vt:lpstr>
      <vt:lpstr>Office Theme</vt:lpstr>
      <vt:lpstr>4_Office Theme</vt:lpstr>
      <vt:lpstr>3_Office Theme</vt:lpstr>
      <vt:lpstr>1_Office Theme</vt:lpstr>
      <vt:lpstr>5_Office Theme</vt:lpstr>
      <vt:lpstr>2_Office Theme</vt:lpstr>
      <vt:lpstr>Clarity</vt:lpstr>
      <vt:lpstr>Executive</vt:lpstr>
      <vt:lpstr>1_Executive</vt:lpstr>
      <vt:lpstr>2_Executive</vt:lpstr>
      <vt:lpstr> Clinical Research in Diabetes  Diabetes, Insulin And The Brain </vt:lpstr>
      <vt:lpstr>Combined Clinical And Basic Research Studies</vt:lpstr>
      <vt:lpstr> The Central Unit For Childhood Endocrinology and Diabetes Haifa &amp; Galilee  </vt:lpstr>
      <vt:lpstr>International Diabetes Federation 2014</vt:lpstr>
      <vt:lpstr>Standards of Medical Care in Diabetes — 2016</vt:lpstr>
      <vt:lpstr>Fasting Plasma Glucose &amp; 2 hr OGTT</vt:lpstr>
      <vt:lpstr>Prediabetes*</vt:lpstr>
      <vt:lpstr>Do We Need A Different Strategy </vt:lpstr>
      <vt:lpstr>Where To Search: Performing A Local Re-search</vt:lpstr>
      <vt:lpstr>Clinical observation  Ethnicity And Diabetes In Israel</vt:lpstr>
      <vt:lpstr>Published Information Diabetes Prevalence In Israel (2010)</vt:lpstr>
      <vt:lpstr>Published information Arab Ethnicity Is A Very High Risk Factor For T2DM</vt:lpstr>
      <vt:lpstr>Higher Prevalence Of T2DM In Arab Population Why ? </vt:lpstr>
      <vt:lpstr>Clinical observation Family History Of T2DM In Childhood Diabetes Clinic</vt:lpstr>
      <vt:lpstr>PowerPoint Presentation</vt:lpstr>
      <vt:lpstr>PowerPoint Presentation</vt:lpstr>
      <vt:lpstr> Diagnosis Of Children In The Diabetes Clinic </vt:lpstr>
      <vt:lpstr>  Family Ethnicity Of Children In The Diabetes Clinic (n=51 families)  </vt:lpstr>
      <vt:lpstr>Adults Relation To Individual Diabetic Child </vt:lpstr>
      <vt:lpstr>Rate Of Consanguinity </vt:lpstr>
      <vt:lpstr>Disease Classification Of Children In Diabetes Clinic</vt:lpstr>
      <vt:lpstr>Medical History Of Adult I˚ Family Relatives</vt:lpstr>
      <vt:lpstr>Blood Glucose And Insulin Response In Obese Adolescents  Vardi et al., Metabolic Syndrome: Clinical Research &amp; Reviews 2007</vt:lpstr>
      <vt:lpstr>Do We Need A Different Strategy </vt:lpstr>
      <vt:lpstr>Laboratory Data And Islet Pathogenesis</vt:lpstr>
      <vt:lpstr>PowerPoint Presentation</vt:lpstr>
      <vt:lpstr>Proinsulin insulin and CVD</vt:lpstr>
      <vt:lpstr>   The Metabolic Syndrome And Its Components</vt:lpstr>
      <vt:lpstr>Alzheimer Disease, Type 3 Diabetes</vt:lpstr>
      <vt:lpstr>Targeting Insulin And Proinsulin In Diabetes Treatment </vt:lpstr>
      <vt:lpstr>PowerPoint Presentation</vt:lpstr>
      <vt:lpstr>PowerPoint Presentation</vt:lpstr>
      <vt:lpstr>The Epidemics Of Obesity &amp; Diabetes The current explanation</vt:lpstr>
      <vt:lpstr>Westernization – Clinical Observation</vt:lpstr>
      <vt:lpstr>The 21th Century “The Virtual life”</vt:lpstr>
      <vt:lpstr> Partial Reversibility of Hypothalamic Dysfunction and Changes in Brain Activity After Body Mass Reduction in Obese Subjects Diabetes 2011 </vt:lpstr>
      <vt:lpstr>PowerPoint Presentation</vt:lpstr>
      <vt:lpstr>FIG. 3. Functional connectivity maps. </vt:lpstr>
      <vt:lpstr>Accelerated Telomere Shortening In Response To Life Stress PNAS 2004 </vt:lpstr>
      <vt:lpstr>Accelerated telomere shortening in response to life stress PNAS 2004</vt:lpstr>
      <vt:lpstr>PowerPoint Presentation</vt:lpstr>
      <vt:lpstr>Recommendations: Prediabetes</vt:lpstr>
      <vt:lpstr>   Predictor of T2DM and MTS </vt:lpstr>
      <vt:lpstr>Methods</vt:lpstr>
      <vt:lpstr>Treatment Concept</vt:lpstr>
      <vt:lpstr> Different Treatment Attitude In Families With Diabetic Individuals</vt:lpstr>
      <vt:lpstr> Information II </vt:lpstr>
      <vt:lpstr>Our Concept</vt:lpstr>
      <vt:lpstr>A Healthy Community</vt:lpstr>
      <vt:lpstr>Cultural Consideration In Traditional Societies</vt:lpstr>
      <vt:lpstr>Be Your Doctor</vt:lpstr>
      <vt:lpstr>Aim</vt:lpstr>
      <vt:lpstr>PowerPoint Presentation</vt:lpstr>
      <vt:lpstr>Thank You For Listening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Approach To DM Treatment: From Individual To Family Therapy</dc:title>
  <dc:creator>Yoram Vardi</dc:creator>
  <cp:lastModifiedBy>Pnina</cp:lastModifiedBy>
  <cp:revision>299</cp:revision>
  <dcterms:created xsi:type="dcterms:W3CDTF">2011-02-12T17:31:47Z</dcterms:created>
  <dcterms:modified xsi:type="dcterms:W3CDTF">2016-06-02T15:59:52Z</dcterms:modified>
</cp:coreProperties>
</file>