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7.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charts/chart6.xml" ContentType="application/vnd.openxmlformats-officedocument.drawingml.chart+xml"/>
  <Override PartName="/ppt/notesSlides/notesSlide1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3" r:id="rId3"/>
    <p:sldMasterId id="2147483723" r:id="rId4"/>
    <p:sldMasterId id="2147483725" r:id="rId5"/>
    <p:sldMasterId id="2147483746" r:id="rId6"/>
    <p:sldMasterId id="2147483753" r:id="rId7"/>
    <p:sldMasterId id="2147483760" r:id="rId8"/>
    <p:sldMasterId id="2147483772" r:id="rId9"/>
    <p:sldMasterId id="2147483784" r:id="rId10"/>
  </p:sldMasterIdLst>
  <p:notesMasterIdLst>
    <p:notesMasterId r:id="rId25"/>
  </p:notesMasterIdLst>
  <p:handoutMasterIdLst>
    <p:handoutMasterId r:id="rId26"/>
  </p:handoutMasterIdLst>
  <p:sldIdLst>
    <p:sldId id="563" r:id="rId11"/>
    <p:sldId id="529" r:id="rId12"/>
    <p:sldId id="566" r:id="rId13"/>
    <p:sldId id="492" r:id="rId14"/>
    <p:sldId id="565" r:id="rId15"/>
    <p:sldId id="569" r:id="rId16"/>
    <p:sldId id="570" r:id="rId17"/>
    <p:sldId id="571" r:id="rId18"/>
    <p:sldId id="573" r:id="rId19"/>
    <p:sldId id="574" r:id="rId20"/>
    <p:sldId id="575" r:id="rId21"/>
    <p:sldId id="567" r:id="rId22"/>
    <p:sldId id="568" r:id="rId23"/>
    <p:sldId id="564" r:id="rId24"/>
  </p:sldIdLst>
  <p:sldSz cx="9144000" cy="6858000" type="screen4x3"/>
  <p:notesSz cx="7315200" cy="9601200"/>
  <p:kinsoku lang="ja-JP" invalStChars="、。，．・：；？！゛゜ヽヾゝゞ々ー’”）〕］｝〉》」』】°‰′″℃￠％ぁぃぅぇぉっゃゅょゎァィゥェォッャュョヮヵヶ!%),.:;?]}｡｣､･ｧｨｩｪｫｬｭｮｯｰﾞﾟ" invalEndChars="‘“（〔［｛〈《「『【￥＄$([\{｢￡"/>
  <p:defaultTextStyle>
    <a:defPPr>
      <a:defRPr lang="sv-SE"/>
    </a:defPPr>
    <a:lvl1pPr algn="l" rtl="0" eaLnBrk="0" fontAlgn="base" hangingPunct="0">
      <a:spcBef>
        <a:spcPct val="0"/>
      </a:spcBef>
      <a:spcAft>
        <a:spcPct val="0"/>
      </a:spcAft>
      <a:defRPr sz="4400" kern="1200">
        <a:solidFill>
          <a:schemeClr val="tx1"/>
        </a:solidFill>
        <a:latin typeface="Arial" charset="0"/>
        <a:ea typeface="+mn-ea"/>
        <a:cs typeface="+mn-cs"/>
      </a:defRPr>
    </a:lvl1pPr>
    <a:lvl2pPr marL="457200" algn="l" rtl="0" eaLnBrk="0" fontAlgn="base" hangingPunct="0">
      <a:spcBef>
        <a:spcPct val="0"/>
      </a:spcBef>
      <a:spcAft>
        <a:spcPct val="0"/>
      </a:spcAft>
      <a:defRPr sz="4400" kern="1200">
        <a:solidFill>
          <a:schemeClr val="tx1"/>
        </a:solidFill>
        <a:latin typeface="Arial" charset="0"/>
        <a:ea typeface="+mn-ea"/>
        <a:cs typeface="+mn-cs"/>
      </a:defRPr>
    </a:lvl2pPr>
    <a:lvl3pPr marL="914400" algn="l" rtl="0" eaLnBrk="0" fontAlgn="base" hangingPunct="0">
      <a:spcBef>
        <a:spcPct val="0"/>
      </a:spcBef>
      <a:spcAft>
        <a:spcPct val="0"/>
      </a:spcAft>
      <a:defRPr sz="4400" kern="1200">
        <a:solidFill>
          <a:schemeClr val="tx1"/>
        </a:solidFill>
        <a:latin typeface="Arial" charset="0"/>
        <a:ea typeface="+mn-ea"/>
        <a:cs typeface="+mn-cs"/>
      </a:defRPr>
    </a:lvl3pPr>
    <a:lvl4pPr marL="1371600" algn="l" rtl="0" eaLnBrk="0" fontAlgn="base" hangingPunct="0">
      <a:spcBef>
        <a:spcPct val="0"/>
      </a:spcBef>
      <a:spcAft>
        <a:spcPct val="0"/>
      </a:spcAft>
      <a:defRPr sz="4400" kern="1200">
        <a:solidFill>
          <a:schemeClr val="tx1"/>
        </a:solidFill>
        <a:latin typeface="Arial" charset="0"/>
        <a:ea typeface="+mn-ea"/>
        <a:cs typeface="+mn-cs"/>
      </a:defRPr>
    </a:lvl4pPr>
    <a:lvl5pPr marL="1828800" algn="l" rtl="0" eaLnBrk="0" fontAlgn="base" hangingPunct="0">
      <a:spcBef>
        <a:spcPct val="0"/>
      </a:spcBef>
      <a:spcAft>
        <a:spcPct val="0"/>
      </a:spcAft>
      <a:defRPr sz="4400" kern="1200">
        <a:solidFill>
          <a:schemeClr val="tx1"/>
        </a:solidFill>
        <a:latin typeface="Arial" charset="0"/>
        <a:ea typeface="+mn-ea"/>
        <a:cs typeface="+mn-cs"/>
      </a:defRPr>
    </a:lvl5pPr>
    <a:lvl6pPr marL="2286000" algn="l" defTabSz="914400" rtl="0" eaLnBrk="1" latinLnBrk="0" hangingPunct="1">
      <a:defRPr sz="4400" kern="1200">
        <a:solidFill>
          <a:schemeClr val="tx1"/>
        </a:solidFill>
        <a:latin typeface="Arial" charset="0"/>
        <a:ea typeface="+mn-ea"/>
        <a:cs typeface="+mn-cs"/>
      </a:defRPr>
    </a:lvl6pPr>
    <a:lvl7pPr marL="2743200" algn="l" defTabSz="914400" rtl="0" eaLnBrk="1" latinLnBrk="0" hangingPunct="1">
      <a:defRPr sz="4400" kern="1200">
        <a:solidFill>
          <a:schemeClr val="tx1"/>
        </a:solidFill>
        <a:latin typeface="Arial" charset="0"/>
        <a:ea typeface="+mn-ea"/>
        <a:cs typeface="+mn-cs"/>
      </a:defRPr>
    </a:lvl7pPr>
    <a:lvl8pPr marL="3200400" algn="l" defTabSz="914400" rtl="0" eaLnBrk="1" latinLnBrk="0" hangingPunct="1">
      <a:defRPr sz="4400" kern="1200">
        <a:solidFill>
          <a:schemeClr val="tx1"/>
        </a:solidFill>
        <a:latin typeface="Arial" charset="0"/>
        <a:ea typeface="+mn-ea"/>
        <a:cs typeface="+mn-cs"/>
      </a:defRPr>
    </a:lvl8pPr>
    <a:lvl9pPr marL="3657600" algn="l" defTabSz="914400" rtl="0" eaLnBrk="1" latinLnBrk="0" hangingPunct="1">
      <a:defRPr sz="4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6E0870F3-3EC7-4FDB-A1E1-B11382A53BCA}">
          <p14:sldIdLst>
            <p14:sldId id="563"/>
            <p14:sldId id="529"/>
            <p14:sldId id="566"/>
            <p14:sldId id="492"/>
            <p14:sldId id="565"/>
            <p14:sldId id="569"/>
            <p14:sldId id="570"/>
            <p14:sldId id="571"/>
            <p14:sldId id="573"/>
            <p14:sldId id="574"/>
            <p14:sldId id="575"/>
            <p14:sldId id="567"/>
            <p14:sldId id="568"/>
            <p14:sldId id="56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AF00"/>
    <a:srgbClr val="006600"/>
    <a:srgbClr val="FFFFFF"/>
    <a:srgbClr val="EBFFB3"/>
    <a:srgbClr val="FFE2C5"/>
    <a:srgbClr val="FFCC99"/>
    <a:srgbClr val="FFCCCC"/>
    <a:srgbClr val="FFCCFF"/>
    <a:srgbClr val="00503C"/>
    <a:srgbClr val="0035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18" autoAdjust="0"/>
    <p:restoredTop sz="97529" autoAdjust="0"/>
  </p:normalViewPr>
  <p:slideViewPr>
    <p:cSldViewPr snapToGrid="0">
      <p:cViewPr>
        <p:scale>
          <a:sx n="90" d="100"/>
          <a:sy n="90" d="100"/>
        </p:scale>
        <p:origin x="-1518" y="-102"/>
      </p:cViewPr>
      <p:guideLst>
        <p:guide orient="horz" pos="2160"/>
        <p:guide pos="2880"/>
      </p:guideLst>
    </p:cSldViewPr>
  </p:slideViewPr>
  <p:notesTextViewPr>
    <p:cViewPr>
      <p:scale>
        <a:sx n="100" d="100"/>
        <a:sy n="100" d="100"/>
      </p:scale>
      <p:origin x="0" y="0"/>
    </p:cViewPr>
  </p:notesTextViewPr>
  <p:gridSpacing cx="90012" cy="90012"/>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handoutMaster" Target="handoutMasters/handoutMaster1.xml"/><Relationship Id="rId3" Type="http://schemas.openxmlformats.org/officeDocument/2006/relationships/slideMaster" Target="slideMasters/slideMaster1.xml"/><Relationship Id="rId21" Type="http://schemas.openxmlformats.org/officeDocument/2006/relationships/slide" Target="slides/slide11.xml"/><Relationship Id="rId7" Type="http://schemas.openxmlformats.org/officeDocument/2006/relationships/slideMaster" Target="slideMasters/slideMaster5.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1.xml"/><Relationship Id="rId24" Type="http://schemas.openxmlformats.org/officeDocument/2006/relationships/slide" Target="slides/slide14.xml"/><Relationship Id="rId5"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viewProps" Target="viewProps.xml"/><Relationship Id="rId10" Type="http://schemas.openxmlformats.org/officeDocument/2006/relationships/slideMaster" Target="slideMasters/slideMaster8.xml"/><Relationship Id="rId19" Type="http://schemas.openxmlformats.org/officeDocument/2006/relationships/slide" Target="slides/slide9.xml"/><Relationship Id="rId4" Type="http://schemas.openxmlformats.org/officeDocument/2006/relationships/slideMaster" Target="slideMasters/slideMaster2.xml"/><Relationship Id="rId9" Type="http://schemas.openxmlformats.org/officeDocument/2006/relationships/slideMaster" Target="slideMasters/slideMaster7.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Chart%20in%20Microsoft%20Word"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Chart%20in%20Microsoft%20Word"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Chart%20in%20Microsoft%20Word"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Chart%20in%20Microsoft%20Word"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Chart%20in%20Microsoft%20Word"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Chart%20in%20Microsoft%20Word"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Chart%20in%20Microsoft%20Word"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75"/>
      <c:rotY val="0"/>
      <c:rAngAx val="0"/>
      <c:perspective val="30"/>
    </c:view3D>
    <c:floor>
      <c:thickness val="0"/>
    </c:floor>
    <c:sideWall>
      <c:thickness val="0"/>
    </c:sideWall>
    <c:backWall>
      <c:thickness val="0"/>
    </c:backWall>
    <c:plotArea>
      <c:layout/>
      <c:pie3DChart>
        <c:varyColors val="1"/>
        <c:ser>
          <c:idx val="0"/>
          <c:order val="0"/>
          <c:tx>
            <c:strRef>
              <c:f>'[Chart in Microsoft Word]Sheet1'!$B$1</c:f>
              <c:strCache>
                <c:ptCount val="1"/>
                <c:pt idx="0">
                  <c:v>Financial perspective</c:v>
                </c:pt>
              </c:strCache>
            </c:strRef>
          </c:tx>
          <c:explosion val="25"/>
          <c:dLbls>
            <c:showLegendKey val="0"/>
            <c:showVal val="0"/>
            <c:showCatName val="0"/>
            <c:showSerName val="0"/>
            <c:showPercent val="1"/>
            <c:showBubbleSize val="0"/>
            <c:showLeaderLines val="1"/>
          </c:dLbls>
          <c:cat>
            <c:strRef>
              <c:f>'[Chart in Microsoft Word]Sheet1'!$A$2:$A$3</c:f>
              <c:strCache>
                <c:ptCount val="2"/>
                <c:pt idx="0">
                  <c:v>QMS</c:v>
                </c:pt>
                <c:pt idx="1">
                  <c:v>KPI</c:v>
                </c:pt>
              </c:strCache>
            </c:strRef>
          </c:cat>
          <c:val>
            <c:numRef>
              <c:f>'[Chart in Microsoft Word]Sheet1'!$B$2:$B$3</c:f>
              <c:numCache>
                <c:formatCode>General</c:formatCode>
                <c:ptCount val="2"/>
                <c:pt idx="0">
                  <c:v>2</c:v>
                </c:pt>
                <c:pt idx="1">
                  <c:v>16</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75"/>
      <c:rotY val="0"/>
      <c:rAngAx val="0"/>
      <c:perspective val="30"/>
    </c:view3D>
    <c:floor>
      <c:thickness val="0"/>
    </c:floor>
    <c:sideWall>
      <c:thickness val="0"/>
    </c:sideWall>
    <c:backWall>
      <c:thickness val="0"/>
    </c:backWall>
    <c:plotArea>
      <c:layout/>
      <c:pie3DChart>
        <c:varyColors val="1"/>
        <c:ser>
          <c:idx val="0"/>
          <c:order val="0"/>
          <c:tx>
            <c:strRef>
              <c:f>'[Chart in Microsoft Word]Sheet1'!$B$9</c:f>
              <c:strCache>
                <c:ptCount val="1"/>
                <c:pt idx="0">
                  <c:v>Customer perspective</c:v>
                </c:pt>
              </c:strCache>
            </c:strRef>
          </c:tx>
          <c:explosion val="25"/>
          <c:dLbls>
            <c:showLegendKey val="0"/>
            <c:showVal val="0"/>
            <c:showCatName val="0"/>
            <c:showSerName val="0"/>
            <c:showPercent val="1"/>
            <c:showBubbleSize val="0"/>
            <c:showLeaderLines val="1"/>
          </c:dLbls>
          <c:cat>
            <c:strRef>
              <c:f>'[Chart in Microsoft Word]Sheet1'!$A$10:$A$11</c:f>
              <c:strCache>
                <c:ptCount val="2"/>
                <c:pt idx="0">
                  <c:v>QMS</c:v>
                </c:pt>
                <c:pt idx="1">
                  <c:v>KPI</c:v>
                </c:pt>
              </c:strCache>
            </c:strRef>
          </c:cat>
          <c:val>
            <c:numRef>
              <c:f>'[Chart in Microsoft Word]Sheet1'!$B$10:$B$11</c:f>
              <c:numCache>
                <c:formatCode>General</c:formatCode>
                <c:ptCount val="2"/>
                <c:pt idx="0">
                  <c:v>3</c:v>
                </c:pt>
                <c:pt idx="1">
                  <c:v>5</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75"/>
      <c:rotY val="0"/>
      <c:rAngAx val="0"/>
      <c:perspective val="30"/>
    </c:view3D>
    <c:floor>
      <c:thickness val="0"/>
    </c:floor>
    <c:sideWall>
      <c:thickness val="0"/>
    </c:sideWall>
    <c:backWall>
      <c:thickness val="0"/>
    </c:backWall>
    <c:plotArea>
      <c:layout/>
      <c:pie3DChart>
        <c:varyColors val="1"/>
        <c:ser>
          <c:idx val="0"/>
          <c:order val="0"/>
          <c:tx>
            <c:strRef>
              <c:f>'[Chart in Microsoft Word]Sheet1'!$B$15</c:f>
              <c:strCache>
                <c:ptCount val="1"/>
                <c:pt idx="0">
                  <c:v>Marketing and sales perspective</c:v>
                </c:pt>
              </c:strCache>
            </c:strRef>
          </c:tx>
          <c:explosion val="25"/>
          <c:dLbls>
            <c:showLegendKey val="0"/>
            <c:showVal val="0"/>
            <c:showCatName val="0"/>
            <c:showSerName val="0"/>
            <c:showPercent val="1"/>
            <c:showBubbleSize val="0"/>
            <c:showLeaderLines val="1"/>
          </c:dLbls>
          <c:cat>
            <c:strRef>
              <c:f>'[Chart in Microsoft Word]Sheet1'!$A$16:$A$17</c:f>
              <c:strCache>
                <c:ptCount val="2"/>
                <c:pt idx="0">
                  <c:v>QMS</c:v>
                </c:pt>
                <c:pt idx="1">
                  <c:v>KPI</c:v>
                </c:pt>
              </c:strCache>
            </c:strRef>
          </c:cat>
          <c:val>
            <c:numRef>
              <c:f>'[Chart in Microsoft Word]Sheet1'!$B$16:$B$17</c:f>
              <c:numCache>
                <c:formatCode>General</c:formatCode>
                <c:ptCount val="2"/>
                <c:pt idx="0">
                  <c:v>2</c:v>
                </c:pt>
                <c:pt idx="1">
                  <c:v>9</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'[Chart in Microsoft Word]Sheet1'!$B$20</c:f>
              <c:strCache>
                <c:ptCount val="1"/>
                <c:pt idx="0">
                  <c:v>Operational processes and supply chain perspective</c:v>
                </c:pt>
              </c:strCache>
            </c:strRef>
          </c:tx>
          <c:explosion val="25"/>
          <c:dLbls>
            <c:showLegendKey val="0"/>
            <c:showVal val="0"/>
            <c:showCatName val="0"/>
            <c:showSerName val="0"/>
            <c:showPercent val="1"/>
            <c:showBubbleSize val="0"/>
            <c:showLeaderLines val="1"/>
          </c:dLbls>
          <c:cat>
            <c:strRef>
              <c:f>'[Chart in Microsoft Word]Sheet1'!$A$21:$A$22</c:f>
              <c:strCache>
                <c:ptCount val="2"/>
                <c:pt idx="0">
                  <c:v>QMS</c:v>
                </c:pt>
                <c:pt idx="1">
                  <c:v>KPI</c:v>
                </c:pt>
              </c:strCache>
            </c:strRef>
          </c:cat>
          <c:val>
            <c:numRef>
              <c:f>'[Chart in Microsoft Word]Sheet1'!$B$21:$B$22</c:f>
              <c:numCache>
                <c:formatCode>General</c:formatCode>
                <c:ptCount val="2"/>
                <c:pt idx="0">
                  <c:v>15</c:v>
                </c:pt>
                <c:pt idx="1">
                  <c:v>3</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'[Chart in Microsoft Word]Sheet1'!$B$26</c:f>
              <c:strCache>
                <c:ptCount val="1"/>
                <c:pt idx="0">
                  <c:v>Employee perspective</c:v>
                </c:pt>
              </c:strCache>
            </c:strRef>
          </c:tx>
          <c:explosion val="25"/>
          <c:dLbls>
            <c:showLegendKey val="0"/>
            <c:showVal val="0"/>
            <c:showCatName val="0"/>
            <c:showSerName val="0"/>
            <c:showPercent val="1"/>
            <c:showBubbleSize val="0"/>
            <c:showLeaderLines val="1"/>
          </c:dLbls>
          <c:cat>
            <c:strRef>
              <c:f>'[Chart in Microsoft Word]Sheet1'!$A$27:$A$28</c:f>
              <c:strCache>
                <c:ptCount val="2"/>
                <c:pt idx="0">
                  <c:v>QMS</c:v>
                </c:pt>
                <c:pt idx="1">
                  <c:v>KPI</c:v>
                </c:pt>
              </c:strCache>
            </c:strRef>
          </c:cat>
          <c:val>
            <c:numRef>
              <c:f>'[Chart in Microsoft Word]Sheet1'!$B$27:$B$28</c:f>
              <c:numCache>
                <c:formatCode>General</c:formatCode>
                <c:ptCount val="2"/>
                <c:pt idx="0">
                  <c:v>6</c:v>
                </c:pt>
                <c:pt idx="1">
                  <c:v>6</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'[Chart in Microsoft Word]Sheet1'!$B$30</c:f>
              <c:strCache>
                <c:ptCount val="1"/>
                <c:pt idx="0">
                  <c:v>Corporate social responsibility perspective</c:v>
                </c:pt>
              </c:strCache>
            </c:strRef>
          </c:tx>
          <c:explosion val="25"/>
          <c:dLbls>
            <c:showLegendKey val="0"/>
            <c:showVal val="0"/>
            <c:showCatName val="0"/>
            <c:showSerName val="0"/>
            <c:showPercent val="1"/>
            <c:showBubbleSize val="0"/>
            <c:showLeaderLines val="1"/>
          </c:dLbls>
          <c:cat>
            <c:strRef>
              <c:f>'[Chart in Microsoft Word]Sheet1'!$A$31:$A$32</c:f>
              <c:strCache>
                <c:ptCount val="2"/>
                <c:pt idx="0">
                  <c:v>QMS</c:v>
                </c:pt>
                <c:pt idx="1">
                  <c:v>KPI</c:v>
                </c:pt>
              </c:strCache>
            </c:strRef>
          </c:cat>
          <c:val>
            <c:numRef>
              <c:f>'[Chart in Microsoft Word]Sheet1'!$B$31:$B$32</c:f>
              <c:numCache>
                <c:formatCode>General</c:formatCode>
                <c:ptCount val="2"/>
                <c:pt idx="0">
                  <c:v>4</c:v>
                </c:pt>
                <c:pt idx="1">
                  <c:v>4</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view3D>
      <c:rotX val="30"/>
      <c:rotY val="0"/>
      <c:rAngAx val="0"/>
      <c:perspective val="30"/>
    </c:view3D>
    <c:floor>
      <c:thickness val="0"/>
    </c:floor>
    <c:sideWall>
      <c:thickness val="0"/>
    </c:sideWall>
    <c:backWall>
      <c:thickness val="0"/>
    </c:backWall>
    <c:plotArea>
      <c:layout/>
      <c:pie3DChart>
        <c:varyColors val="1"/>
        <c:ser>
          <c:idx val="0"/>
          <c:order val="0"/>
          <c:tx>
            <c:strRef>
              <c:f>'[Chart in Microsoft Word]Sheet1'!$B$34</c:f>
              <c:strCache>
                <c:ptCount val="1"/>
                <c:pt idx="0">
                  <c:v>Total score</c:v>
                </c:pt>
              </c:strCache>
            </c:strRef>
          </c:tx>
          <c:explosion val="25"/>
          <c:dLbls>
            <c:showLegendKey val="0"/>
            <c:showVal val="0"/>
            <c:showCatName val="0"/>
            <c:showSerName val="0"/>
            <c:showPercent val="1"/>
            <c:showBubbleSize val="0"/>
            <c:showLeaderLines val="1"/>
          </c:dLbls>
          <c:cat>
            <c:strRef>
              <c:f>'[Chart in Microsoft Word]Sheet1'!$A$35:$A$36</c:f>
              <c:strCache>
                <c:ptCount val="2"/>
                <c:pt idx="0">
                  <c:v>QMS</c:v>
                </c:pt>
                <c:pt idx="1">
                  <c:v>KPI</c:v>
                </c:pt>
              </c:strCache>
            </c:strRef>
          </c:cat>
          <c:val>
            <c:numRef>
              <c:f>'[Chart in Microsoft Word]Sheet1'!$B$35:$B$36</c:f>
              <c:numCache>
                <c:formatCode>General</c:formatCode>
                <c:ptCount val="2"/>
                <c:pt idx="0">
                  <c:v>32</c:v>
                </c:pt>
                <c:pt idx="1">
                  <c:v>43</c:v>
                </c:pt>
              </c:numCache>
            </c:numRef>
          </c:val>
        </c:ser>
        <c:dLbls>
          <c:showLegendKey val="0"/>
          <c:showVal val="0"/>
          <c:showCatName val="0"/>
          <c:showSerName val="0"/>
          <c:showPercent val="1"/>
          <c:showBubbleSize val="0"/>
          <c:showLeaderLines val="1"/>
        </c:dLbls>
      </c:pie3DChart>
    </c:plotArea>
    <c:legend>
      <c:legendPos val="r"/>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684693" y="9123136"/>
            <a:ext cx="606123" cy="460290"/>
          </a:xfrm>
          <a:prstGeom prst="rect">
            <a:avLst/>
          </a:prstGeom>
          <a:noFill/>
          <a:ln w="12700">
            <a:noFill/>
            <a:miter lim="800000"/>
            <a:headEnd/>
            <a:tailEnd/>
          </a:ln>
          <a:effectLst/>
        </p:spPr>
        <p:txBody>
          <a:bodyPr wrap="none" lIns="137412" tIns="67899" rIns="137412" bIns="67899" anchor="ctr">
            <a:spAutoFit/>
          </a:bodyPr>
          <a:lstStyle/>
          <a:p>
            <a:pPr algn="r" defTabSz="1161986">
              <a:defRPr/>
            </a:pPr>
            <a:fld id="{91D96A7C-E2DB-4808-B727-0F7B0C6AE26A}" type="slidenum">
              <a:rPr lang="sv-SE" sz="2100"/>
              <a:pPr algn="r" defTabSz="1161986">
                <a:defRPr/>
              </a:pPr>
              <a:t>‹#›</a:t>
            </a:fld>
            <a:endParaRPr lang="sv-SE" sz="2100" dirty="0"/>
          </a:p>
        </p:txBody>
      </p:sp>
    </p:spTree>
    <p:extLst>
      <p:ext uri="{BB962C8B-B14F-4D97-AF65-F5344CB8AC3E}">
        <p14:creationId xmlns:p14="http://schemas.microsoft.com/office/powerpoint/2010/main" val="2522033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70136" y="4575997"/>
            <a:ext cx="5369705" cy="4338182"/>
          </a:xfrm>
          <a:prstGeom prst="rect">
            <a:avLst/>
          </a:prstGeom>
          <a:noFill/>
          <a:ln w="12700">
            <a:noFill/>
            <a:miter lim="800000"/>
            <a:headEnd/>
            <a:tailEnd/>
          </a:ln>
          <a:effectLst/>
        </p:spPr>
        <p:txBody>
          <a:bodyPr vert="horz" wrap="square" lIns="137412" tIns="67899" rIns="137412" bIns="67899" numCol="1" anchor="t" anchorCtr="0" compatLnSpc="1">
            <a:prstTxWarp prst="textNoShape">
              <a:avLst/>
            </a:prstTxWarp>
          </a:bodyPr>
          <a:lstStyle/>
          <a:p>
            <a:pPr lvl="0"/>
            <a:r>
              <a:rPr lang="sv-SE" noProof="0" smtClean="0"/>
              <a:t>Klicka för att ändra format på bakgrundstexten</a:t>
            </a:r>
          </a:p>
          <a:p>
            <a:pPr lvl="1"/>
            <a:r>
              <a:rPr lang="sv-SE" noProof="0" smtClean="0"/>
              <a:t>Nivå två</a:t>
            </a:r>
          </a:p>
          <a:p>
            <a:pPr lvl="2"/>
            <a:r>
              <a:rPr lang="sv-SE" noProof="0" smtClean="0"/>
              <a:t>Nivå tre</a:t>
            </a:r>
          </a:p>
          <a:p>
            <a:pPr lvl="3"/>
            <a:r>
              <a:rPr lang="sv-SE" noProof="0" smtClean="0"/>
              <a:t>Nivå fyra</a:t>
            </a:r>
          </a:p>
          <a:p>
            <a:pPr lvl="4"/>
            <a:r>
              <a:rPr lang="sv-SE" noProof="0" smtClean="0"/>
              <a:t>Nivå fem</a:t>
            </a:r>
          </a:p>
        </p:txBody>
      </p:sp>
      <p:sp>
        <p:nvSpPr>
          <p:cNvPr id="6147" name="Rectangle 3"/>
          <p:cNvSpPr>
            <a:spLocks noGrp="1" noRot="1" noChangeAspect="1" noChangeArrowheads="1" noTextEdit="1"/>
          </p:cNvSpPr>
          <p:nvPr>
            <p:ph type="sldImg" idx="2"/>
          </p:nvPr>
        </p:nvSpPr>
        <p:spPr bwMode="auto">
          <a:xfrm>
            <a:off x="1422400" y="842963"/>
            <a:ext cx="4471988" cy="3352800"/>
          </a:xfrm>
          <a:prstGeom prst="rect">
            <a:avLst/>
          </a:prstGeom>
          <a:noFill/>
          <a:ln w="12700">
            <a:solidFill>
              <a:schemeClr val="tx1"/>
            </a:solidFill>
            <a:miter lim="800000"/>
            <a:headEnd/>
            <a:tailEnd/>
          </a:ln>
        </p:spPr>
      </p:sp>
      <p:sp>
        <p:nvSpPr>
          <p:cNvPr id="2052" name="Rectangle 4"/>
          <p:cNvSpPr>
            <a:spLocks noChangeArrowheads="1"/>
          </p:cNvSpPr>
          <p:nvPr/>
        </p:nvSpPr>
        <p:spPr bwMode="auto">
          <a:xfrm>
            <a:off x="6684694" y="9122360"/>
            <a:ext cx="606123" cy="460290"/>
          </a:xfrm>
          <a:prstGeom prst="rect">
            <a:avLst/>
          </a:prstGeom>
          <a:noFill/>
          <a:ln w="12700">
            <a:noFill/>
            <a:miter lim="800000"/>
            <a:headEnd/>
            <a:tailEnd/>
          </a:ln>
          <a:effectLst/>
        </p:spPr>
        <p:txBody>
          <a:bodyPr wrap="none" lIns="137412" tIns="67899" rIns="137412" bIns="67899" anchor="ctr">
            <a:spAutoFit/>
          </a:bodyPr>
          <a:lstStyle/>
          <a:p>
            <a:pPr algn="r" defTabSz="1161986">
              <a:defRPr/>
            </a:pPr>
            <a:fld id="{013597E9-2478-4988-BA27-714F85CD4AE9}" type="slidenum">
              <a:rPr lang="sv-SE" sz="2100"/>
              <a:pPr algn="r" defTabSz="1161986">
                <a:defRPr/>
              </a:pPr>
              <a:t>‹#›</a:t>
            </a:fld>
            <a:endParaRPr lang="sv-SE" sz="2100" dirty="0"/>
          </a:p>
        </p:txBody>
      </p:sp>
    </p:spTree>
    <p:extLst>
      <p:ext uri="{BB962C8B-B14F-4D97-AF65-F5344CB8AC3E}">
        <p14:creationId xmlns:p14="http://schemas.microsoft.com/office/powerpoint/2010/main" val="3461314429"/>
      </p:ext>
    </p:extLst>
  </p:cSld>
  <p:clrMap bg1="lt1" tx1="dk1" bg2="lt2" tx2="dk2" accent1="accent1" accent2="accent2" accent3="accent3" accent4="accent4" accent5="accent5" accent6="accent6" hlink="hlink" folHlink="folHlink"/>
  <p:notesStyle>
    <a:lvl1pPr algn="l" defTabSz="762000" rtl="0" eaLnBrk="0" fontAlgn="base" hangingPunct="0">
      <a:spcBef>
        <a:spcPct val="30000"/>
      </a:spcBef>
      <a:spcAft>
        <a:spcPct val="0"/>
      </a:spcAft>
      <a:defRPr sz="1200" kern="1200">
        <a:solidFill>
          <a:schemeClr val="tx1"/>
        </a:solidFill>
        <a:latin typeface="Arial" charset="0"/>
        <a:ea typeface="+mn-ea"/>
        <a:cs typeface="+mn-cs"/>
      </a:defRPr>
    </a:lvl1pPr>
    <a:lvl2pPr marL="457200" algn="l" defTabSz="762000" rtl="0" eaLnBrk="0" fontAlgn="base" hangingPunct="0">
      <a:spcBef>
        <a:spcPct val="30000"/>
      </a:spcBef>
      <a:spcAft>
        <a:spcPct val="0"/>
      </a:spcAft>
      <a:defRPr sz="1200" kern="1200">
        <a:solidFill>
          <a:schemeClr val="tx1"/>
        </a:solidFill>
        <a:latin typeface="Arial" charset="0"/>
        <a:ea typeface="+mn-ea"/>
        <a:cs typeface="+mn-cs"/>
      </a:defRPr>
    </a:lvl2pPr>
    <a:lvl3pPr marL="914400" algn="l" defTabSz="762000" rtl="0" eaLnBrk="0" fontAlgn="base" hangingPunct="0">
      <a:spcBef>
        <a:spcPct val="30000"/>
      </a:spcBef>
      <a:spcAft>
        <a:spcPct val="0"/>
      </a:spcAft>
      <a:defRPr sz="1200" kern="1200">
        <a:solidFill>
          <a:schemeClr val="tx1"/>
        </a:solidFill>
        <a:latin typeface="Arial" charset="0"/>
        <a:ea typeface="+mn-ea"/>
        <a:cs typeface="+mn-cs"/>
      </a:defRPr>
    </a:lvl3pPr>
    <a:lvl4pPr marL="1371600" algn="l" defTabSz="762000" rtl="0" eaLnBrk="0" fontAlgn="base" hangingPunct="0">
      <a:spcBef>
        <a:spcPct val="30000"/>
      </a:spcBef>
      <a:spcAft>
        <a:spcPct val="0"/>
      </a:spcAft>
      <a:defRPr sz="1200" kern="1200">
        <a:solidFill>
          <a:schemeClr val="tx1"/>
        </a:solidFill>
        <a:latin typeface="Arial" charset="0"/>
        <a:ea typeface="+mn-ea"/>
        <a:cs typeface="+mn-cs"/>
      </a:defRPr>
    </a:lvl4pPr>
    <a:lvl5pPr marL="1828800" algn="l" defTabSz="762000"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p:spPr>
        <p:txBody>
          <a:bodyPr/>
          <a:lstStyle/>
          <a:p>
            <a:r>
              <a:rPr lang="en-GB" smtClean="0"/>
              <a:t>We would like the presentation to cover your full proposal for the start-up phase of the project with an outline of how you propose to approach the project, the resources that will be needed from you and from GE and a cost outline.  We would also like some broad outline of the challenges you foresee for this project and where you see the biggest problems to be overcome and how you feel you can do this.</a:t>
            </a:r>
            <a:endParaRPr lang="en-US" smtClean="0"/>
          </a:p>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2</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3</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4</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5</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6</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7</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8</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9</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10</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11</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12</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i="0" dirty="0"/>
          </a:p>
        </p:txBody>
      </p:sp>
      <p:sp>
        <p:nvSpPr>
          <p:cNvPr id="4" name="Platshållare för bildnummer 3"/>
          <p:cNvSpPr>
            <a:spLocks noGrp="1"/>
          </p:cNvSpPr>
          <p:nvPr>
            <p:ph type="sldNum" sz="quarter" idx="10"/>
          </p:nvPr>
        </p:nvSpPr>
        <p:spPr>
          <a:xfrm>
            <a:off x="4143588" y="9119475"/>
            <a:ext cx="3169920" cy="480059"/>
          </a:xfrm>
          <a:prstGeom prst="rect">
            <a:avLst/>
          </a:prstGeom>
        </p:spPr>
        <p:txBody>
          <a:bodyPr lIns="92830" tIns="46415" rIns="92830" bIns="46415"/>
          <a:lstStyle/>
          <a:p>
            <a:fld id="{CB3A5B42-6670-4E3E-85F1-3369727DFF9D}" type="slidenum">
              <a:rPr lang="sv-SE" smtClean="0">
                <a:solidFill>
                  <a:prstClr val="black"/>
                </a:solidFill>
              </a:rPr>
              <a:pPr/>
              <a:t>13</a:t>
            </a:fld>
            <a:endParaRPr lang="sv-SE">
              <a:solidFill>
                <a:prstClr val="black"/>
              </a:solidFill>
            </a:endParaRPr>
          </a:p>
        </p:txBody>
      </p:sp>
    </p:spTree>
    <p:extLst>
      <p:ext uri="{BB962C8B-B14F-4D97-AF65-F5344CB8AC3E}">
        <p14:creationId xmlns:p14="http://schemas.microsoft.com/office/powerpoint/2010/main" val="2786334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ntent and image">
    <p:spTree>
      <p:nvGrpSpPr>
        <p:cNvPr id="1" name=""/>
        <p:cNvGrpSpPr/>
        <p:nvPr/>
      </p:nvGrpSpPr>
      <p:grpSpPr>
        <a:xfrm>
          <a:off x="0" y="0"/>
          <a:ext cx="0" cy="0"/>
          <a:chOff x="0" y="0"/>
          <a:chExt cx="0" cy="0"/>
        </a:xfrm>
      </p:grpSpPr>
      <p:sp>
        <p:nvSpPr>
          <p:cNvPr id="4" name="Platshållare för text 3"/>
          <p:cNvSpPr>
            <a:spLocks noGrp="1"/>
          </p:cNvSpPr>
          <p:nvPr>
            <p:ph type="body" sz="quarter" idx="10"/>
          </p:nvPr>
        </p:nvSpPr>
        <p:spPr>
          <a:xfrm>
            <a:off x="611999" y="2109600"/>
            <a:ext cx="4157991" cy="3697200"/>
          </a:xfrm>
        </p:spPr>
        <p:txBody>
          <a:bodyPr>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Platshållare för bild 4"/>
          <p:cNvSpPr>
            <a:spLocks noGrp="1"/>
          </p:cNvSpPr>
          <p:nvPr>
            <p:ph type="pic" sz="quarter" idx="12"/>
          </p:nvPr>
        </p:nvSpPr>
        <p:spPr>
          <a:xfrm>
            <a:off x="5004048" y="2206800"/>
            <a:ext cx="4139952" cy="3790800"/>
          </a:xfrm>
        </p:spPr>
        <p:txBody>
          <a:bodyPr/>
          <a:lstStyle/>
          <a:p>
            <a:r>
              <a:rPr lang="en-US" smtClean="0"/>
              <a:t>Click icon to add picture</a:t>
            </a:r>
            <a:endParaRPr lang="sv-SE"/>
          </a:p>
        </p:txBody>
      </p:sp>
      <p:sp>
        <p:nvSpPr>
          <p:cNvPr id="7" name="Platshållare för text 5"/>
          <p:cNvSpPr>
            <a:spLocks noGrp="1"/>
          </p:cNvSpPr>
          <p:nvPr>
            <p:ph type="body" sz="quarter" idx="11"/>
          </p:nvPr>
        </p:nvSpPr>
        <p:spPr>
          <a:xfrm>
            <a:off x="612000" y="1479600"/>
            <a:ext cx="7919996" cy="397131"/>
          </a:xfrm>
          <a:prstGeom prst="rect">
            <a:avLst/>
          </a:prstGeom>
        </p:spPr>
        <p:txBody>
          <a:bodyPr>
            <a:noAutofit/>
          </a:bodyPr>
          <a:lstStyle>
            <a:lvl1pPr marL="0" indent="0">
              <a:buNone/>
              <a:defRPr sz="2200">
                <a:solidFill>
                  <a:schemeClr val="accent1"/>
                </a:solidFill>
              </a:defRPr>
            </a:lvl1pPr>
          </a:lstStyle>
          <a:p>
            <a:pPr lvl="0"/>
            <a:r>
              <a:rPr lang="en-US" smtClean="0"/>
              <a:t>Click to edit Master text styles</a:t>
            </a:r>
          </a:p>
        </p:txBody>
      </p:sp>
      <p:sp>
        <p:nvSpPr>
          <p:cNvPr id="3" name="Rubrik 2"/>
          <p:cNvSpPr>
            <a:spLocks noGrp="1"/>
          </p:cNvSpPr>
          <p:nvPr>
            <p:ph type="title"/>
          </p:nvPr>
        </p:nvSpPr>
        <p:spPr/>
        <p:txBody>
          <a:bodyPr/>
          <a:lstStyle/>
          <a:p>
            <a:r>
              <a:rPr lang="en-US" smtClean="0"/>
              <a:t>Click to edit Master title style</a:t>
            </a:r>
            <a:endParaRPr lang="sv-SE"/>
          </a:p>
        </p:txBody>
      </p:sp>
      <p:sp>
        <p:nvSpPr>
          <p:cNvPr id="6" name="Platshållare för text 3"/>
          <p:cNvSpPr>
            <a:spLocks noGrp="1"/>
          </p:cNvSpPr>
          <p:nvPr>
            <p:ph type="body" sz="quarter" idx="13"/>
          </p:nvPr>
        </p:nvSpPr>
        <p:spPr>
          <a:xfrm>
            <a:off x="636960" y="6097482"/>
            <a:ext cx="4133031" cy="512056"/>
          </a:xfrm>
        </p:spPr>
        <p:txBody>
          <a:bodyPr>
            <a:noAutofit/>
          </a:bodyPr>
          <a:lstStyle>
            <a:lvl1pPr marL="0" indent="0">
              <a:buNone/>
              <a:defRPr sz="1200">
                <a:latin typeface="+mn-lt"/>
              </a:defRPr>
            </a:lvl1pPr>
            <a:lvl2pPr>
              <a:defRPr sz="1100"/>
            </a:lvl2pPr>
            <a:lvl3pPr>
              <a:defRPr sz="1100"/>
            </a:lvl3pPr>
            <a:lvl4pPr>
              <a:defRPr sz="1100"/>
            </a:lvl4pPr>
            <a:lvl5pPr>
              <a:defRPr sz="1100"/>
            </a:lvl5pPr>
          </a:lstStyle>
          <a:p>
            <a:pPr lvl="0"/>
            <a:r>
              <a:rPr lang="en-US" smtClean="0"/>
              <a:t>Click to edit Master text styles</a:t>
            </a:r>
          </a:p>
        </p:txBody>
      </p:sp>
    </p:spTree>
    <p:extLst>
      <p:ext uri="{BB962C8B-B14F-4D97-AF65-F5344CB8AC3E}">
        <p14:creationId xmlns:p14="http://schemas.microsoft.com/office/powerpoint/2010/main" val="42134365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arge content">
    <p:spTree>
      <p:nvGrpSpPr>
        <p:cNvPr id="1" name=""/>
        <p:cNvGrpSpPr/>
        <p:nvPr/>
      </p:nvGrpSpPr>
      <p:grpSpPr>
        <a:xfrm>
          <a:off x="0" y="0"/>
          <a:ext cx="0" cy="0"/>
          <a:chOff x="0" y="0"/>
          <a:chExt cx="0" cy="0"/>
        </a:xfrm>
      </p:grpSpPr>
      <p:sp>
        <p:nvSpPr>
          <p:cNvPr id="5" name="Platshållare för innehåll 4"/>
          <p:cNvSpPr>
            <a:spLocks noGrp="1"/>
          </p:cNvSpPr>
          <p:nvPr>
            <p:ph sz="quarter" idx="12"/>
          </p:nvPr>
        </p:nvSpPr>
        <p:spPr>
          <a:xfrm>
            <a:off x="612000" y="2109600"/>
            <a:ext cx="7920000" cy="3695664"/>
          </a:xfrm>
        </p:spPr>
        <p:txBody>
          <a:bodyPr/>
          <a:lstStyle>
            <a:lvl5pPr marL="1828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Platshållare för text 3"/>
          <p:cNvSpPr>
            <a:spLocks noGrp="1"/>
          </p:cNvSpPr>
          <p:nvPr>
            <p:ph type="body" sz="quarter" idx="13"/>
          </p:nvPr>
        </p:nvSpPr>
        <p:spPr>
          <a:xfrm>
            <a:off x="636960" y="6097482"/>
            <a:ext cx="4133031" cy="512056"/>
          </a:xfrm>
        </p:spPr>
        <p:txBody>
          <a:bodyPr>
            <a:noAutofit/>
          </a:bodyPr>
          <a:lstStyle>
            <a:lvl1pPr marL="0" indent="0">
              <a:buNone/>
              <a:defRPr sz="1200">
                <a:latin typeface="+mn-lt"/>
              </a:defRPr>
            </a:lvl1pPr>
            <a:lvl2pPr>
              <a:defRPr sz="1100"/>
            </a:lvl2pPr>
            <a:lvl3pPr>
              <a:defRPr sz="1100"/>
            </a:lvl3pPr>
            <a:lvl4pPr>
              <a:defRPr sz="1100"/>
            </a:lvl4pPr>
            <a:lvl5pPr>
              <a:defRPr sz="1100"/>
            </a:lvl5pPr>
          </a:lstStyle>
          <a:p>
            <a:pPr lvl="0"/>
            <a:r>
              <a:rPr lang="en-US" smtClean="0"/>
              <a:t>Click to edit Master text styles</a:t>
            </a:r>
          </a:p>
        </p:txBody>
      </p:sp>
      <p:sp>
        <p:nvSpPr>
          <p:cNvPr id="7" name="Platshållare för text 5"/>
          <p:cNvSpPr>
            <a:spLocks noGrp="1"/>
          </p:cNvSpPr>
          <p:nvPr>
            <p:ph type="body" sz="quarter" idx="11"/>
          </p:nvPr>
        </p:nvSpPr>
        <p:spPr>
          <a:xfrm>
            <a:off x="612000" y="1479600"/>
            <a:ext cx="7920000" cy="397131"/>
          </a:xfrm>
          <a:prstGeom prst="rect">
            <a:avLst/>
          </a:prstGeom>
        </p:spPr>
        <p:txBody>
          <a:bodyPr>
            <a:noAutofit/>
          </a:bodyPr>
          <a:lstStyle>
            <a:lvl1pPr marL="0" indent="0">
              <a:buNone/>
              <a:defRPr sz="2200">
                <a:solidFill>
                  <a:schemeClr val="accent1"/>
                </a:solidFill>
              </a:defRPr>
            </a:lvl1pPr>
          </a:lstStyle>
          <a:p>
            <a:pPr lvl="0"/>
            <a:r>
              <a:rPr lang="en-US" smtClean="0"/>
              <a:t>Click to edit Master text styles</a:t>
            </a:r>
          </a:p>
        </p:txBody>
      </p:sp>
      <p:sp>
        <p:nvSpPr>
          <p:cNvPr id="3" name="Rubrik 2"/>
          <p:cNvSpPr>
            <a:spLocks noGrp="1"/>
          </p:cNvSpPr>
          <p:nvPr>
            <p:ph type="title"/>
          </p:nvPr>
        </p:nvSpPr>
        <p:spPr/>
        <p:txBody>
          <a:bodyPr/>
          <a:lstStyle/>
          <a:p>
            <a:r>
              <a:rPr lang="en-US" smtClean="0"/>
              <a:t>Click to edit Master title style</a:t>
            </a:r>
            <a:endParaRPr lang="sv-SE"/>
          </a:p>
        </p:txBody>
      </p:sp>
    </p:spTree>
    <p:extLst>
      <p:ext uri="{BB962C8B-B14F-4D97-AF65-F5344CB8AC3E}">
        <p14:creationId xmlns:p14="http://schemas.microsoft.com/office/powerpoint/2010/main" val="52389128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boxes">
    <p:spTree>
      <p:nvGrpSpPr>
        <p:cNvPr id="1" name=""/>
        <p:cNvGrpSpPr/>
        <p:nvPr/>
      </p:nvGrpSpPr>
      <p:grpSpPr>
        <a:xfrm>
          <a:off x="0" y="0"/>
          <a:ext cx="0" cy="0"/>
          <a:chOff x="0" y="0"/>
          <a:chExt cx="0" cy="0"/>
        </a:xfrm>
      </p:grpSpPr>
      <p:sp>
        <p:nvSpPr>
          <p:cNvPr id="7" name="Platshållare för innehåll 6"/>
          <p:cNvSpPr>
            <a:spLocks noGrp="1"/>
          </p:cNvSpPr>
          <p:nvPr>
            <p:ph sz="quarter" idx="13"/>
          </p:nvPr>
        </p:nvSpPr>
        <p:spPr>
          <a:xfrm>
            <a:off x="612000" y="2109600"/>
            <a:ext cx="3743976" cy="369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9" name="Platshållare för text 5"/>
          <p:cNvSpPr>
            <a:spLocks noGrp="1"/>
          </p:cNvSpPr>
          <p:nvPr>
            <p:ph type="body" sz="quarter" idx="11"/>
          </p:nvPr>
        </p:nvSpPr>
        <p:spPr>
          <a:xfrm>
            <a:off x="612000" y="1479600"/>
            <a:ext cx="7920000" cy="397131"/>
          </a:xfrm>
          <a:prstGeom prst="rect">
            <a:avLst/>
          </a:prstGeom>
        </p:spPr>
        <p:txBody>
          <a:bodyPr>
            <a:noAutofit/>
          </a:bodyPr>
          <a:lstStyle>
            <a:lvl1pPr marL="0" indent="0">
              <a:buNone/>
              <a:defRPr sz="2200">
                <a:solidFill>
                  <a:schemeClr val="accent1"/>
                </a:solidFill>
              </a:defRPr>
            </a:lvl1pPr>
          </a:lstStyle>
          <a:p>
            <a:pPr lvl="0"/>
            <a:r>
              <a:rPr lang="en-US" smtClean="0"/>
              <a:t>Click to edit Master text styles</a:t>
            </a:r>
          </a:p>
        </p:txBody>
      </p:sp>
      <p:sp>
        <p:nvSpPr>
          <p:cNvPr id="3" name="Rubrik 2"/>
          <p:cNvSpPr>
            <a:spLocks noGrp="1"/>
          </p:cNvSpPr>
          <p:nvPr>
            <p:ph type="title"/>
          </p:nvPr>
        </p:nvSpPr>
        <p:spPr/>
        <p:txBody>
          <a:bodyPr/>
          <a:lstStyle/>
          <a:p>
            <a:r>
              <a:rPr lang="en-US" smtClean="0"/>
              <a:t>Click to edit Master title style</a:t>
            </a:r>
            <a:endParaRPr lang="sv-SE"/>
          </a:p>
        </p:txBody>
      </p:sp>
      <p:sp>
        <p:nvSpPr>
          <p:cNvPr id="10" name="Platshållare för innehåll 6"/>
          <p:cNvSpPr>
            <a:spLocks noGrp="1"/>
          </p:cNvSpPr>
          <p:nvPr>
            <p:ph sz="quarter" idx="14"/>
          </p:nvPr>
        </p:nvSpPr>
        <p:spPr>
          <a:xfrm>
            <a:off x="4775200" y="2109600"/>
            <a:ext cx="3743976" cy="369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6" name="Platshållare för text 3"/>
          <p:cNvSpPr>
            <a:spLocks noGrp="1"/>
          </p:cNvSpPr>
          <p:nvPr>
            <p:ph type="body" sz="quarter" idx="15"/>
          </p:nvPr>
        </p:nvSpPr>
        <p:spPr>
          <a:xfrm>
            <a:off x="636960" y="6097482"/>
            <a:ext cx="4133031" cy="512056"/>
          </a:xfrm>
        </p:spPr>
        <p:txBody>
          <a:bodyPr>
            <a:noAutofit/>
          </a:bodyPr>
          <a:lstStyle>
            <a:lvl1pPr marL="0" indent="0">
              <a:buNone/>
              <a:defRPr sz="1200">
                <a:latin typeface="+mn-lt"/>
              </a:defRPr>
            </a:lvl1pPr>
            <a:lvl2pPr>
              <a:defRPr sz="1100"/>
            </a:lvl2pPr>
            <a:lvl3pPr>
              <a:defRPr sz="1100"/>
            </a:lvl3pPr>
            <a:lvl4pPr>
              <a:defRPr sz="1100"/>
            </a:lvl4pPr>
            <a:lvl5pPr>
              <a:defRPr sz="1100"/>
            </a:lvl5pPr>
          </a:lstStyle>
          <a:p>
            <a:pPr lvl="0"/>
            <a:r>
              <a:rPr lang="en-US" smtClean="0"/>
              <a:t>Click to edit Master text styles</a:t>
            </a:r>
          </a:p>
        </p:txBody>
      </p:sp>
    </p:spTree>
    <p:extLst>
      <p:ext uri="{BB962C8B-B14F-4D97-AF65-F5344CB8AC3E}">
        <p14:creationId xmlns:p14="http://schemas.microsoft.com/office/powerpoint/2010/main" val="7008984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Heading only">
    <p:spTree>
      <p:nvGrpSpPr>
        <p:cNvPr id="1" name=""/>
        <p:cNvGrpSpPr/>
        <p:nvPr/>
      </p:nvGrpSpPr>
      <p:grpSpPr>
        <a:xfrm>
          <a:off x="0" y="0"/>
          <a:ext cx="0" cy="0"/>
          <a:chOff x="0" y="0"/>
          <a:chExt cx="0" cy="0"/>
        </a:xfrm>
      </p:grpSpPr>
      <p:sp>
        <p:nvSpPr>
          <p:cNvPr id="4" name="Platshållare för text 5"/>
          <p:cNvSpPr>
            <a:spLocks noGrp="1"/>
          </p:cNvSpPr>
          <p:nvPr>
            <p:ph type="body" sz="quarter" idx="11"/>
          </p:nvPr>
        </p:nvSpPr>
        <p:spPr>
          <a:xfrm>
            <a:off x="612000" y="1479600"/>
            <a:ext cx="6625410" cy="397131"/>
          </a:xfrm>
          <a:prstGeom prst="rect">
            <a:avLst/>
          </a:prstGeom>
        </p:spPr>
        <p:txBody>
          <a:bodyPr>
            <a:noAutofit/>
          </a:bodyPr>
          <a:lstStyle>
            <a:lvl1pPr marL="0" indent="0">
              <a:buNone/>
              <a:defRPr sz="2200">
                <a:solidFill>
                  <a:schemeClr val="accent1"/>
                </a:solidFill>
              </a:defRPr>
            </a:lvl1pPr>
          </a:lstStyle>
          <a:p>
            <a:pPr lvl="0"/>
            <a:r>
              <a:rPr lang="en-US" smtClean="0"/>
              <a:t>Click to edit Master text styles</a:t>
            </a:r>
          </a:p>
        </p:txBody>
      </p:sp>
      <p:sp>
        <p:nvSpPr>
          <p:cNvPr id="3" name="Rubrik 2"/>
          <p:cNvSpPr>
            <a:spLocks noGrp="1"/>
          </p:cNvSpPr>
          <p:nvPr>
            <p:ph type="title"/>
          </p:nvPr>
        </p:nvSpPr>
        <p:spPr/>
        <p:txBody>
          <a:bodyPr/>
          <a:lstStyle/>
          <a:p>
            <a:r>
              <a:rPr lang="en-US" smtClean="0"/>
              <a:t>Click to edit Master title style</a:t>
            </a:r>
            <a:endParaRPr lang="sv-SE"/>
          </a:p>
        </p:txBody>
      </p:sp>
      <p:sp>
        <p:nvSpPr>
          <p:cNvPr id="5" name="Platshållare för text 3"/>
          <p:cNvSpPr>
            <a:spLocks noGrp="1"/>
          </p:cNvSpPr>
          <p:nvPr>
            <p:ph type="body" sz="quarter" idx="13"/>
          </p:nvPr>
        </p:nvSpPr>
        <p:spPr>
          <a:xfrm>
            <a:off x="636960" y="6097482"/>
            <a:ext cx="4133031" cy="512056"/>
          </a:xfrm>
        </p:spPr>
        <p:txBody>
          <a:bodyPr>
            <a:noAutofit/>
          </a:bodyPr>
          <a:lstStyle>
            <a:lvl1pPr marL="0" indent="0">
              <a:buNone/>
              <a:defRPr sz="1200">
                <a:latin typeface="+mn-lt"/>
              </a:defRPr>
            </a:lvl1pPr>
            <a:lvl2pPr>
              <a:defRPr sz="1100"/>
            </a:lvl2pPr>
            <a:lvl3pPr>
              <a:defRPr sz="1100"/>
            </a:lvl3pPr>
            <a:lvl4pPr>
              <a:defRPr sz="1100"/>
            </a:lvl4pPr>
            <a:lvl5pPr>
              <a:defRPr sz="1100"/>
            </a:lvl5pPr>
          </a:lstStyle>
          <a:p>
            <a:pPr lvl="0"/>
            <a:r>
              <a:rPr lang="en-US" smtClean="0"/>
              <a:t>Click to edit Master text styles</a:t>
            </a:r>
          </a:p>
        </p:txBody>
      </p:sp>
    </p:spTree>
    <p:extLst>
      <p:ext uri="{BB962C8B-B14F-4D97-AF65-F5344CB8AC3E}">
        <p14:creationId xmlns:p14="http://schemas.microsoft.com/office/powerpoint/2010/main" val="380600715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eference right">
    <p:spTree>
      <p:nvGrpSpPr>
        <p:cNvPr id="1" name=""/>
        <p:cNvGrpSpPr/>
        <p:nvPr/>
      </p:nvGrpSpPr>
      <p:grpSpPr>
        <a:xfrm>
          <a:off x="0" y="0"/>
          <a:ext cx="0" cy="0"/>
          <a:chOff x="0" y="0"/>
          <a:chExt cx="0" cy="0"/>
        </a:xfrm>
      </p:grpSpPr>
      <p:sp>
        <p:nvSpPr>
          <p:cNvPr id="7" name="Platshållare för bild 6"/>
          <p:cNvSpPr>
            <a:spLocks noGrp="1"/>
          </p:cNvSpPr>
          <p:nvPr>
            <p:ph type="pic" sz="quarter" idx="14"/>
          </p:nvPr>
        </p:nvSpPr>
        <p:spPr>
          <a:xfrm>
            <a:off x="0" y="-1"/>
            <a:ext cx="9144000" cy="5995989"/>
          </a:xfrm>
        </p:spPr>
        <p:txBody>
          <a:bodyPr rIns="108000" bIns="72000"/>
          <a:lstStyle/>
          <a:p>
            <a:r>
              <a:rPr lang="en-US" smtClean="0"/>
              <a:t>Click icon to add picture</a:t>
            </a:r>
            <a:endParaRPr lang="sv-SE" dirty="0"/>
          </a:p>
        </p:txBody>
      </p:sp>
      <p:sp>
        <p:nvSpPr>
          <p:cNvPr id="4" name="Platshållare för text 3"/>
          <p:cNvSpPr>
            <a:spLocks noGrp="1"/>
          </p:cNvSpPr>
          <p:nvPr>
            <p:ph type="body" sz="quarter" idx="17"/>
          </p:nvPr>
        </p:nvSpPr>
        <p:spPr>
          <a:xfrm>
            <a:off x="5940000" y="853200"/>
            <a:ext cx="3204000" cy="5144400"/>
          </a:xfrm>
          <a:solidFill>
            <a:schemeClr val="tx1">
              <a:alpha val="85000"/>
            </a:schemeClr>
          </a:solidFill>
        </p:spPr>
        <p:txBody>
          <a:bodyPr lIns="180000" tIns="144000" rIns="108000" bIns="36000" numCol="1">
            <a:noAutofit/>
          </a:bodyPr>
          <a:lstStyle>
            <a:lvl1pPr marL="180000" indent="-180000">
              <a:spcBef>
                <a:spcPts val="100"/>
              </a:spcBef>
              <a:spcAft>
                <a:spcPts val="100"/>
              </a:spcAft>
              <a:buFont typeface="Wingdings" pitchFamily="2" charset="2"/>
              <a:buChar char="§"/>
              <a:defRPr sz="1600">
                <a:solidFill>
                  <a:schemeClr val="bg1"/>
                </a:solidFill>
              </a:defRPr>
            </a:lvl1pPr>
            <a:lvl2pPr marL="444500" indent="-179388">
              <a:spcBef>
                <a:spcPts val="100"/>
              </a:spcBef>
              <a:spcAft>
                <a:spcPts val="100"/>
              </a:spcAft>
              <a:buFont typeface="Wingdings" pitchFamily="2" charset="2"/>
              <a:buChar char="§"/>
              <a:defRPr sz="1600">
                <a:solidFill>
                  <a:schemeClr val="bg1"/>
                </a:solidFill>
              </a:defRPr>
            </a:lvl2pPr>
            <a:lvl3pPr marL="715963" indent="-180000">
              <a:spcBef>
                <a:spcPts val="100"/>
              </a:spcBef>
              <a:spcAft>
                <a:spcPts val="100"/>
              </a:spcAft>
              <a:buFont typeface="Wingdings" pitchFamily="2" charset="2"/>
              <a:buChar char="§"/>
              <a:defRPr sz="1600">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sp>
        <p:nvSpPr>
          <p:cNvPr id="12" name="Rubrik 11"/>
          <p:cNvSpPr>
            <a:spLocks noGrp="1"/>
          </p:cNvSpPr>
          <p:nvPr>
            <p:ph type="title"/>
          </p:nvPr>
        </p:nvSpPr>
        <p:spPr>
          <a:xfrm>
            <a:off x="5940000" y="0"/>
            <a:ext cx="3204000" cy="853200"/>
          </a:xfrm>
          <a:solidFill>
            <a:schemeClr val="tx1">
              <a:alpha val="85000"/>
            </a:schemeClr>
          </a:solidFill>
        </p:spPr>
        <p:txBody>
          <a:bodyPr lIns="180000" tIns="180000" rIns="108000" bIns="0" anchor="ctr"/>
          <a:lstStyle>
            <a:lvl1pPr>
              <a:defRPr sz="2200">
                <a:solidFill>
                  <a:schemeClr val="accent1"/>
                </a:solidFill>
              </a:defRPr>
            </a:lvl1pPr>
          </a:lstStyle>
          <a:p>
            <a:r>
              <a:rPr lang="en-US" smtClean="0"/>
              <a:t>Click to edit Master title style</a:t>
            </a:r>
            <a:endParaRPr lang="sv-SE" dirty="0"/>
          </a:p>
        </p:txBody>
      </p:sp>
      <p:sp>
        <p:nvSpPr>
          <p:cNvPr id="5" name="Platshållare för text 3"/>
          <p:cNvSpPr>
            <a:spLocks noGrp="1"/>
          </p:cNvSpPr>
          <p:nvPr>
            <p:ph type="body" sz="quarter" idx="13"/>
          </p:nvPr>
        </p:nvSpPr>
        <p:spPr>
          <a:xfrm>
            <a:off x="636960" y="6097482"/>
            <a:ext cx="4133031" cy="512056"/>
          </a:xfrm>
        </p:spPr>
        <p:txBody>
          <a:bodyPr>
            <a:noAutofit/>
          </a:bodyPr>
          <a:lstStyle>
            <a:lvl1pPr marL="0" indent="0">
              <a:buNone/>
              <a:defRPr sz="1200">
                <a:latin typeface="+mn-lt"/>
              </a:defRPr>
            </a:lvl1pPr>
            <a:lvl2pPr>
              <a:defRPr sz="1100"/>
            </a:lvl2pPr>
            <a:lvl3pPr>
              <a:defRPr sz="1100"/>
            </a:lvl3pPr>
            <a:lvl4pPr>
              <a:defRPr sz="1100"/>
            </a:lvl4pPr>
            <a:lvl5pPr>
              <a:defRPr sz="1100"/>
            </a:lvl5pPr>
          </a:lstStyle>
          <a:p>
            <a:pPr lvl="0"/>
            <a:r>
              <a:rPr lang="en-US" smtClean="0"/>
              <a:t>Click to edit Master text styles</a:t>
            </a:r>
          </a:p>
        </p:txBody>
      </p:sp>
    </p:spTree>
    <p:extLst>
      <p:ext uri="{BB962C8B-B14F-4D97-AF65-F5344CB8AC3E}">
        <p14:creationId xmlns:p14="http://schemas.microsoft.com/office/powerpoint/2010/main" val="257172187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Reference left">
    <p:spTree>
      <p:nvGrpSpPr>
        <p:cNvPr id="1" name=""/>
        <p:cNvGrpSpPr/>
        <p:nvPr/>
      </p:nvGrpSpPr>
      <p:grpSpPr>
        <a:xfrm>
          <a:off x="0" y="0"/>
          <a:ext cx="0" cy="0"/>
          <a:chOff x="0" y="0"/>
          <a:chExt cx="0" cy="0"/>
        </a:xfrm>
      </p:grpSpPr>
      <p:sp>
        <p:nvSpPr>
          <p:cNvPr id="7" name="Platshållare för bild 6"/>
          <p:cNvSpPr>
            <a:spLocks noGrp="1"/>
          </p:cNvSpPr>
          <p:nvPr>
            <p:ph type="pic" sz="quarter" idx="14"/>
          </p:nvPr>
        </p:nvSpPr>
        <p:spPr>
          <a:xfrm>
            <a:off x="0" y="-1"/>
            <a:ext cx="9144000" cy="5995989"/>
          </a:xfrm>
        </p:spPr>
        <p:txBody>
          <a:bodyPr rIns="108000" bIns="72000"/>
          <a:lstStyle/>
          <a:p>
            <a:r>
              <a:rPr lang="en-US" smtClean="0"/>
              <a:t>Click icon to add picture</a:t>
            </a:r>
            <a:endParaRPr lang="sv-SE" dirty="0"/>
          </a:p>
        </p:txBody>
      </p:sp>
      <p:sp>
        <p:nvSpPr>
          <p:cNvPr id="4" name="Platshållare för text 3"/>
          <p:cNvSpPr>
            <a:spLocks noGrp="1"/>
          </p:cNvSpPr>
          <p:nvPr>
            <p:ph type="body" sz="quarter" idx="17"/>
          </p:nvPr>
        </p:nvSpPr>
        <p:spPr>
          <a:xfrm>
            <a:off x="0" y="853200"/>
            <a:ext cx="3204000" cy="5144400"/>
          </a:xfrm>
          <a:solidFill>
            <a:schemeClr val="tx1">
              <a:alpha val="85000"/>
            </a:schemeClr>
          </a:solidFill>
        </p:spPr>
        <p:txBody>
          <a:bodyPr vert="horz" lIns="180000" tIns="144000" rIns="108000" bIns="36000" numCol="1" rtlCol="0">
            <a:noAutofit/>
          </a:bodyPr>
          <a:lstStyle>
            <a:lvl1pPr>
              <a:defRPr lang="sv-SE" sz="1600" smtClean="0">
                <a:solidFill>
                  <a:schemeClr val="bg1"/>
                </a:solidFill>
              </a:defRPr>
            </a:lvl1pPr>
            <a:lvl2pPr>
              <a:defRPr lang="sv-SE" sz="1600" smtClean="0">
                <a:solidFill>
                  <a:schemeClr val="bg1"/>
                </a:solidFill>
              </a:defRPr>
            </a:lvl2pPr>
            <a:lvl3pPr>
              <a:defRPr lang="sv-SE" sz="1600" smtClean="0">
                <a:solidFill>
                  <a:schemeClr val="bg1"/>
                </a:solidFill>
              </a:defRPr>
            </a:lvl3pPr>
          </a:lstStyle>
          <a:p>
            <a:pPr lvl="0">
              <a:spcBef>
                <a:spcPts val="100"/>
              </a:spcBef>
              <a:spcAft>
                <a:spcPts val="100"/>
              </a:spcAft>
            </a:pPr>
            <a:r>
              <a:rPr lang="en-US" smtClean="0"/>
              <a:t>Click to edit Master text styles</a:t>
            </a:r>
          </a:p>
          <a:p>
            <a:pPr lvl="1">
              <a:spcBef>
                <a:spcPts val="100"/>
              </a:spcBef>
              <a:spcAft>
                <a:spcPts val="100"/>
              </a:spcAft>
            </a:pPr>
            <a:r>
              <a:rPr lang="en-US" smtClean="0"/>
              <a:t>Second level</a:t>
            </a:r>
          </a:p>
          <a:p>
            <a:pPr lvl="2">
              <a:spcBef>
                <a:spcPts val="100"/>
              </a:spcBef>
              <a:spcAft>
                <a:spcPts val="100"/>
              </a:spcAft>
            </a:pPr>
            <a:r>
              <a:rPr lang="en-US" smtClean="0"/>
              <a:t>Third level</a:t>
            </a:r>
          </a:p>
        </p:txBody>
      </p:sp>
      <p:sp>
        <p:nvSpPr>
          <p:cNvPr id="12" name="Rubrik 11"/>
          <p:cNvSpPr>
            <a:spLocks noGrp="1"/>
          </p:cNvSpPr>
          <p:nvPr>
            <p:ph type="title"/>
          </p:nvPr>
        </p:nvSpPr>
        <p:spPr>
          <a:xfrm>
            <a:off x="0" y="0"/>
            <a:ext cx="3204000" cy="853200"/>
          </a:xfrm>
          <a:solidFill>
            <a:schemeClr val="tx1">
              <a:alpha val="85000"/>
            </a:schemeClr>
          </a:solidFill>
        </p:spPr>
        <p:txBody>
          <a:bodyPr lIns="180000" tIns="180000" rIns="108000" bIns="0" anchor="ctr"/>
          <a:lstStyle>
            <a:lvl1pPr>
              <a:defRPr sz="2200">
                <a:solidFill>
                  <a:schemeClr val="accent1"/>
                </a:solidFill>
              </a:defRPr>
            </a:lvl1pPr>
          </a:lstStyle>
          <a:p>
            <a:r>
              <a:rPr lang="en-US" smtClean="0"/>
              <a:t>Click to edit Master title style</a:t>
            </a:r>
            <a:endParaRPr lang="sv-SE" dirty="0"/>
          </a:p>
        </p:txBody>
      </p:sp>
      <p:sp>
        <p:nvSpPr>
          <p:cNvPr id="5" name="Platshållare för text 3"/>
          <p:cNvSpPr>
            <a:spLocks noGrp="1"/>
          </p:cNvSpPr>
          <p:nvPr>
            <p:ph type="body" sz="quarter" idx="13"/>
          </p:nvPr>
        </p:nvSpPr>
        <p:spPr>
          <a:xfrm>
            <a:off x="636960" y="6097482"/>
            <a:ext cx="4133031" cy="512056"/>
          </a:xfrm>
        </p:spPr>
        <p:txBody>
          <a:bodyPr>
            <a:noAutofit/>
          </a:bodyPr>
          <a:lstStyle>
            <a:lvl1pPr marL="0" indent="0">
              <a:buNone/>
              <a:defRPr sz="1200">
                <a:latin typeface="+mn-lt"/>
              </a:defRPr>
            </a:lvl1pPr>
            <a:lvl2pPr>
              <a:defRPr sz="1100"/>
            </a:lvl2pPr>
            <a:lvl3pPr>
              <a:defRPr sz="1100"/>
            </a:lvl3pPr>
            <a:lvl4pPr>
              <a:defRPr sz="1100"/>
            </a:lvl4pPr>
            <a:lvl5pPr>
              <a:defRPr sz="1100"/>
            </a:lvl5pPr>
          </a:lstStyle>
          <a:p>
            <a:pPr lvl="0"/>
            <a:r>
              <a:rPr lang="en-US" smtClean="0"/>
              <a:t>Click to edit Master text styles</a:t>
            </a:r>
          </a:p>
        </p:txBody>
      </p:sp>
    </p:spTree>
    <p:extLst>
      <p:ext uri="{BB962C8B-B14F-4D97-AF65-F5344CB8AC3E}">
        <p14:creationId xmlns:p14="http://schemas.microsoft.com/office/powerpoint/2010/main" val="414603410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mage and caption">
    <p:spTree>
      <p:nvGrpSpPr>
        <p:cNvPr id="1" name=""/>
        <p:cNvGrpSpPr/>
        <p:nvPr/>
      </p:nvGrpSpPr>
      <p:grpSpPr>
        <a:xfrm>
          <a:off x="0" y="0"/>
          <a:ext cx="0" cy="0"/>
          <a:chOff x="0" y="0"/>
          <a:chExt cx="0" cy="0"/>
        </a:xfrm>
      </p:grpSpPr>
      <p:sp>
        <p:nvSpPr>
          <p:cNvPr id="4" name="Platshållare för text 3"/>
          <p:cNvSpPr>
            <a:spLocks noGrp="1"/>
          </p:cNvSpPr>
          <p:nvPr>
            <p:ph type="body" sz="quarter" idx="13"/>
          </p:nvPr>
        </p:nvSpPr>
        <p:spPr>
          <a:xfrm>
            <a:off x="637200" y="6174829"/>
            <a:ext cx="4536505" cy="512056"/>
          </a:xfrm>
        </p:spPr>
        <p:txBody>
          <a:bodyPr anchor="ctr">
            <a:noAutofit/>
          </a:bodyPr>
          <a:lstStyle>
            <a:lvl1pPr marL="0" indent="0">
              <a:buNone/>
              <a:defRPr sz="1400">
                <a:latin typeface="+mn-lt"/>
              </a:defRPr>
            </a:lvl1pPr>
            <a:lvl2pPr>
              <a:defRPr sz="1100"/>
            </a:lvl2pPr>
            <a:lvl3pPr>
              <a:defRPr sz="1100"/>
            </a:lvl3pPr>
            <a:lvl4pPr>
              <a:defRPr sz="1100"/>
            </a:lvl4pPr>
            <a:lvl5pPr>
              <a:defRPr sz="1100"/>
            </a:lvl5pPr>
          </a:lstStyle>
          <a:p>
            <a:pPr lvl="0"/>
            <a:r>
              <a:rPr lang="en-US" smtClean="0"/>
              <a:t>Click to edit Master text styles</a:t>
            </a:r>
          </a:p>
        </p:txBody>
      </p:sp>
      <p:sp>
        <p:nvSpPr>
          <p:cNvPr id="7" name="Platshållare för bild 6"/>
          <p:cNvSpPr>
            <a:spLocks noGrp="1"/>
          </p:cNvSpPr>
          <p:nvPr>
            <p:ph type="pic" sz="quarter" idx="14"/>
          </p:nvPr>
        </p:nvSpPr>
        <p:spPr>
          <a:xfrm>
            <a:off x="0" y="-1"/>
            <a:ext cx="9144000" cy="5995989"/>
          </a:xfrm>
        </p:spPr>
        <p:txBody>
          <a:bodyPr/>
          <a:lstStyle/>
          <a:p>
            <a:r>
              <a:rPr lang="en-US" smtClean="0"/>
              <a:t>Click icon to add picture</a:t>
            </a:r>
            <a:endParaRPr lang="sv-SE"/>
          </a:p>
        </p:txBody>
      </p:sp>
    </p:spTree>
    <p:extLst>
      <p:ext uri="{BB962C8B-B14F-4D97-AF65-F5344CB8AC3E}">
        <p14:creationId xmlns:p14="http://schemas.microsoft.com/office/powerpoint/2010/main" val="66286395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220163" name="Rectangle 3"/>
          <p:cNvSpPr>
            <a:spLocks noGrp="1" noChangeArrowheads="1"/>
          </p:cNvSpPr>
          <p:nvPr>
            <p:ph type="subTitle" idx="1"/>
          </p:nvPr>
        </p:nvSpPr>
        <p:spPr>
          <a:xfrm>
            <a:off x="685800" y="2284413"/>
            <a:ext cx="4510088" cy="3305175"/>
          </a:xfrm>
        </p:spPr>
        <p:txBody>
          <a:bodyPr/>
          <a:lstStyle>
            <a:lvl1pPr marL="0" indent="0">
              <a:buFont typeface="Wingdings" pitchFamily="2" charset="2"/>
              <a:buNone/>
              <a:defRPr/>
            </a:lvl1pPr>
          </a:lstStyle>
          <a:p>
            <a:r>
              <a:rPr lang="en-US" smtClean="0"/>
              <a:t>Click to edit Master subtitle style</a:t>
            </a:r>
            <a:endParaRPr lang="en-GB"/>
          </a:p>
        </p:txBody>
      </p:sp>
      <p:sp>
        <p:nvSpPr>
          <p:cNvPr id="220164" name="Rectangle 4"/>
          <p:cNvSpPr>
            <a:spLocks noGrp="1" noChangeArrowheads="1"/>
          </p:cNvSpPr>
          <p:nvPr>
            <p:ph type="ctrTitle"/>
          </p:nvPr>
        </p:nvSpPr>
        <p:spPr>
          <a:xfrm>
            <a:off x="1827213" y="827088"/>
            <a:ext cx="6407150" cy="1230312"/>
          </a:xfrm>
        </p:spPr>
        <p:txBody>
          <a:bodyPr/>
          <a:lstStyle>
            <a:lvl1pPr>
              <a:defRPr/>
            </a:lvl1pPr>
          </a:lstStyle>
          <a:p>
            <a:r>
              <a:rPr lang="en-US" smtClean="0"/>
              <a:t>Click to edit Master title style</a:t>
            </a:r>
            <a:endParaRPr lang="en-GB"/>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84"/>
          <p:cNvSpPr>
            <a:spLocks noGrp="1" noChangeArrowheads="1"/>
          </p:cNvSpPr>
          <p:nvPr>
            <p:ph type="sldNum" sz="quarter" idx="10"/>
          </p:nvPr>
        </p:nvSpPr>
        <p:spPr>
          <a:xfrm>
            <a:off x="223838" y="6400800"/>
            <a:ext cx="1371600" cy="304800"/>
          </a:xfrm>
          <a:prstGeom prst="rect">
            <a:avLst/>
          </a:prstGeom>
          <a:ln/>
        </p:spPr>
        <p:txBody>
          <a:bodyPr/>
          <a:lstStyle>
            <a:lvl1pPr>
              <a:defRPr/>
            </a:lvl1pPr>
          </a:lstStyle>
          <a:p>
            <a:fld id="{50238139-9929-44C9-87A4-AA5FC9DD37E0}" type="slidenum">
              <a:rPr lang="en-US" smtClean="0">
                <a:solidFill>
                  <a:srgbClr val="000000"/>
                </a:solidFill>
              </a:rPr>
              <a:pPr/>
              <a:t>‹#›</a:t>
            </a:fld>
            <a:endParaRPr lang="en-US">
              <a:solidFill>
                <a:srgbClr val="000000"/>
              </a:solidFill>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Platshållare för bild 5"/>
          <p:cNvSpPr>
            <a:spLocks noGrp="1"/>
          </p:cNvSpPr>
          <p:nvPr>
            <p:ph type="pic" sz="quarter" idx="10"/>
          </p:nvPr>
        </p:nvSpPr>
        <p:spPr>
          <a:xfrm>
            <a:off x="0" y="0"/>
            <a:ext cx="9144000" cy="5997575"/>
          </a:xfrm>
        </p:spPr>
        <p:txBody>
          <a:bodyPr/>
          <a:lstStyle/>
          <a:p>
            <a:r>
              <a:rPr lang="en-US" smtClean="0"/>
              <a:t>Click icon to add picture</a:t>
            </a:r>
            <a:endParaRPr lang="sv-SE"/>
          </a:p>
        </p:txBody>
      </p:sp>
      <p:sp>
        <p:nvSpPr>
          <p:cNvPr id="2" name="Rubrik 1"/>
          <p:cNvSpPr>
            <a:spLocks noGrp="1"/>
          </p:cNvSpPr>
          <p:nvPr>
            <p:ph type="title"/>
          </p:nvPr>
        </p:nvSpPr>
        <p:spPr>
          <a:xfrm>
            <a:off x="730800" y="4010400"/>
            <a:ext cx="8413200" cy="1987200"/>
          </a:xfrm>
          <a:solidFill>
            <a:schemeClr val="tx1">
              <a:alpha val="85000"/>
            </a:schemeClr>
          </a:solidFill>
          <a:ln>
            <a:noFill/>
          </a:ln>
        </p:spPr>
        <p:txBody>
          <a:bodyPr lIns="432000" tIns="46800" rIns="3960000" bIns="108000" anchor="b">
            <a:noAutofit/>
          </a:bodyPr>
          <a:lstStyle/>
          <a:p>
            <a:r>
              <a:rPr lang="en-US" smtClean="0"/>
              <a:t>Click to edit Master title style</a:t>
            </a:r>
            <a:endParaRPr lang="sv-SE" dirty="0"/>
          </a:p>
        </p:txBody>
      </p:sp>
    </p:spTree>
    <p:extLst>
      <p:ext uri="{BB962C8B-B14F-4D97-AF65-F5344CB8AC3E}">
        <p14:creationId xmlns:p14="http://schemas.microsoft.com/office/powerpoint/2010/main" val="2447176130"/>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page">
    <p:spTree>
      <p:nvGrpSpPr>
        <p:cNvPr id="1" name=""/>
        <p:cNvGrpSpPr/>
        <p:nvPr/>
      </p:nvGrpSpPr>
      <p:grpSpPr>
        <a:xfrm>
          <a:off x="0" y="0"/>
          <a:ext cx="0" cy="0"/>
          <a:chOff x="0" y="0"/>
          <a:chExt cx="0" cy="0"/>
        </a:xfrm>
      </p:grpSpPr>
      <p:sp>
        <p:nvSpPr>
          <p:cNvPr id="8" name="Platshållare för bild 7"/>
          <p:cNvSpPr>
            <a:spLocks noGrp="1"/>
          </p:cNvSpPr>
          <p:nvPr>
            <p:ph type="pic" sz="quarter" idx="11"/>
          </p:nvPr>
        </p:nvSpPr>
        <p:spPr>
          <a:xfrm>
            <a:off x="0" y="0"/>
            <a:ext cx="9144000" cy="5995988"/>
          </a:xfrm>
        </p:spPr>
        <p:txBody>
          <a:bodyPr/>
          <a:lstStyle/>
          <a:p>
            <a:r>
              <a:rPr lang="en-US" smtClean="0"/>
              <a:t>Click icon to add picture</a:t>
            </a:r>
            <a:endParaRPr lang="sv-SE"/>
          </a:p>
        </p:txBody>
      </p:sp>
      <p:sp>
        <p:nvSpPr>
          <p:cNvPr id="4" name="Rubrik 3"/>
          <p:cNvSpPr>
            <a:spLocks noGrp="1"/>
          </p:cNvSpPr>
          <p:nvPr>
            <p:ph type="title"/>
          </p:nvPr>
        </p:nvSpPr>
        <p:spPr>
          <a:xfrm>
            <a:off x="730250" y="4008537"/>
            <a:ext cx="4321175" cy="1987862"/>
          </a:xfrm>
          <a:solidFill>
            <a:schemeClr val="tx1">
              <a:alpha val="85000"/>
            </a:schemeClr>
          </a:solidFill>
        </p:spPr>
        <p:txBody>
          <a:bodyPr lIns="432000" bIns="108000" anchor="b">
            <a:noAutofit/>
          </a:bodyPr>
          <a:lstStyle/>
          <a:p>
            <a:r>
              <a:rPr lang="en-US" smtClean="0"/>
              <a:t>Click to edit Master title style</a:t>
            </a:r>
            <a:endParaRPr lang="sv-SE" dirty="0"/>
          </a:p>
        </p:txBody>
      </p:sp>
      <p:sp>
        <p:nvSpPr>
          <p:cNvPr id="10" name="Platshållare för text 9"/>
          <p:cNvSpPr>
            <a:spLocks noGrp="1"/>
          </p:cNvSpPr>
          <p:nvPr>
            <p:ph type="body" sz="quarter" idx="10"/>
          </p:nvPr>
        </p:nvSpPr>
        <p:spPr>
          <a:xfrm>
            <a:off x="5051424" y="4010400"/>
            <a:ext cx="4092576" cy="1987200"/>
          </a:xfrm>
          <a:solidFill>
            <a:schemeClr val="tx1">
              <a:alpha val="85000"/>
            </a:schemeClr>
          </a:solidFill>
        </p:spPr>
        <p:txBody>
          <a:bodyPr lIns="936000" tIns="46800" rIns="180000" bIns="144000" anchor="b">
            <a:noAutofit/>
          </a:bodyPr>
          <a:lstStyle>
            <a:lvl1pPr marL="0" indent="0">
              <a:buNone/>
              <a:defRPr sz="2200">
                <a:solidFill>
                  <a:schemeClr val="accent1"/>
                </a:solidFill>
              </a:defRPr>
            </a:lvl1pPr>
          </a:lstStyle>
          <a:p>
            <a:pPr lvl="0"/>
            <a:r>
              <a:rPr lang="en-US" smtClean="0"/>
              <a:t>Click to edit Master text styles</a:t>
            </a:r>
          </a:p>
        </p:txBody>
      </p:sp>
    </p:spTree>
    <p:extLst>
      <p:ext uri="{BB962C8B-B14F-4D97-AF65-F5344CB8AC3E}">
        <p14:creationId xmlns:p14="http://schemas.microsoft.com/office/powerpoint/2010/main" val="356889240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Platshållare för bild 5"/>
          <p:cNvSpPr>
            <a:spLocks noGrp="1"/>
          </p:cNvSpPr>
          <p:nvPr>
            <p:ph type="pic" sz="quarter" idx="10"/>
          </p:nvPr>
        </p:nvSpPr>
        <p:spPr>
          <a:xfrm>
            <a:off x="0" y="0"/>
            <a:ext cx="9144000" cy="5997575"/>
          </a:xfrm>
        </p:spPr>
        <p:txBody>
          <a:bodyPr/>
          <a:lstStyle/>
          <a:p>
            <a:r>
              <a:rPr lang="en-US" smtClean="0"/>
              <a:t>Click icon to add picture</a:t>
            </a:r>
            <a:endParaRPr lang="sv-SE"/>
          </a:p>
        </p:txBody>
      </p:sp>
      <p:sp>
        <p:nvSpPr>
          <p:cNvPr id="2" name="Rubrik 1"/>
          <p:cNvSpPr>
            <a:spLocks noGrp="1"/>
          </p:cNvSpPr>
          <p:nvPr>
            <p:ph type="title"/>
          </p:nvPr>
        </p:nvSpPr>
        <p:spPr>
          <a:xfrm>
            <a:off x="730800" y="4010400"/>
            <a:ext cx="8413200" cy="1987200"/>
          </a:xfrm>
          <a:solidFill>
            <a:schemeClr val="tx1">
              <a:alpha val="85000"/>
            </a:schemeClr>
          </a:solidFill>
          <a:ln>
            <a:noFill/>
          </a:ln>
        </p:spPr>
        <p:txBody>
          <a:bodyPr lIns="432000" tIns="46800" rIns="3960000" bIns="108000" anchor="b">
            <a:noAutofit/>
          </a:bodyPr>
          <a:lstStyle/>
          <a:p>
            <a:r>
              <a:rPr lang="en-US" smtClean="0"/>
              <a:t>Click to edit Master title style</a:t>
            </a:r>
            <a:endParaRPr lang="sv-SE" dirty="0"/>
          </a:p>
        </p:txBody>
      </p:sp>
    </p:spTree>
    <p:extLst>
      <p:ext uri="{BB962C8B-B14F-4D97-AF65-F5344CB8AC3E}">
        <p14:creationId xmlns:p14="http://schemas.microsoft.com/office/powerpoint/2010/main" val="373115022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rstpage">
    <p:spTree>
      <p:nvGrpSpPr>
        <p:cNvPr id="1" name=""/>
        <p:cNvGrpSpPr/>
        <p:nvPr/>
      </p:nvGrpSpPr>
      <p:grpSpPr>
        <a:xfrm>
          <a:off x="0" y="0"/>
          <a:ext cx="0" cy="0"/>
          <a:chOff x="0" y="0"/>
          <a:chExt cx="0" cy="0"/>
        </a:xfrm>
      </p:grpSpPr>
      <p:sp>
        <p:nvSpPr>
          <p:cNvPr id="8" name="Platshållare för bild 7"/>
          <p:cNvSpPr>
            <a:spLocks noGrp="1"/>
          </p:cNvSpPr>
          <p:nvPr>
            <p:ph type="pic" sz="quarter" idx="11"/>
          </p:nvPr>
        </p:nvSpPr>
        <p:spPr>
          <a:xfrm>
            <a:off x="0" y="0"/>
            <a:ext cx="9144000" cy="5995988"/>
          </a:xfrm>
        </p:spPr>
        <p:txBody>
          <a:bodyPr/>
          <a:lstStyle/>
          <a:p>
            <a:endParaRPr lang="sv-SE"/>
          </a:p>
        </p:txBody>
      </p:sp>
      <p:sp>
        <p:nvSpPr>
          <p:cNvPr id="4" name="Rubrik 3"/>
          <p:cNvSpPr>
            <a:spLocks noGrp="1"/>
          </p:cNvSpPr>
          <p:nvPr>
            <p:ph type="title"/>
          </p:nvPr>
        </p:nvSpPr>
        <p:spPr>
          <a:xfrm>
            <a:off x="730250" y="4008537"/>
            <a:ext cx="4321175" cy="1987862"/>
          </a:xfrm>
          <a:solidFill>
            <a:schemeClr val="tx1">
              <a:alpha val="85000"/>
            </a:schemeClr>
          </a:solidFill>
        </p:spPr>
        <p:txBody>
          <a:bodyPr lIns="432000" bIns="108000" anchor="b">
            <a:noAutofit/>
          </a:bodyPr>
          <a:lstStyle/>
          <a:p>
            <a:r>
              <a:rPr lang="sv-SE" dirty="0" smtClean="0"/>
              <a:t>Klicka här för att ändra format</a:t>
            </a:r>
            <a:endParaRPr lang="sv-SE" dirty="0"/>
          </a:p>
        </p:txBody>
      </p:sp>
      <p:sp>
        <p:nvSpPr>
          <p:cNvPr id="10" name="Platshållare för text 9"/>
          <p:cNvSpPr>
            <a:spLocks noGrp="1"/>
          </p:cNvSpPr>
          <p:nvPr>
            <p:ph type="body" sz="quarter" idx="10"/>
          </p:nvPr>
        </p:nvSpPr>
        <p:spPr>
          <a:xfrm>
            <a:off x="5051424" y="4010400"/>
            <a:ext cx="4092576" cy="1987200"/>
          </a:xfrm>
          <a:solidFill>
            <a:schemeClr val="tx1">
              <a:alpha val="85000"/>
            </a:schemeClr>
          </a:solidFill>
        </p:spPr>
        <p:txBody>
          <a:bodyPr lIns="936000" tIns="46800" rIns="180000" bIns="144000" anchor="b">
            <a:noAutofit/>
          </a:bodyPr>
          <a:lstStyle>
            <a:lvl1pPr marL="0" indent="0">
              <a:buNone/>
              <a:defRPr sz="2200">
                <a:solidFill>
                  <a:schemeClr val="accent1"/>
                </a:solidFill>
              </a:defRPr>
            </a:lvl1pPr>
          </a:lstStyle>
          <a:p>
            <a:pPr lvl="0"/>
            <a:r>
              <a:rPr lang="sv-SE" dirty="0" smtClean="0"/>
              <a:t>Klicka här för att ändra format på bakgrundstexten</a:t>
            </a:r>
          </a:p>
        </p:txBody>
      </p:sp>
    </p:spTree>
    <p:extLst>
      <p:ext uri="{BB962C8B-B14F-4D97-AF65-F5344CB8AC3E}">
        <p14:creationId xmlns:p14="http://schemas.microsoft.com/office/powerpoint/2010/main" val="37832752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Rectangle 22"/>
          <p:cNvSpPr>
            <a:spLocks noGrp="1" noChangeArrowheads="1"/>
          </p:cNvSpPr>
          <p:nvPr>
            <p:ph type="dt" sz="half" idx="10"/>
          </p:nvPr>
        </p:nvSpPr>
        <p:spPr>
          <a:xfrm>
            <a:off x="8015288" y="6677025"/>
            <a:ext cx="1143000" cy="228600"/>
          </a:xfrm>
          <a:prstGeom prst="rect">
            <a:avLst/>
          </a:prstGeom>
          <a:ln/>
        </p:spPr>
        <p:txBody>
          <a:bodyPr/>
          <a:lstStyle>
            <a:lvl1pPr>
              <a:defRPr/>
            </a:lvl1pPr>
          </a:lstStyle>
          <a:p>
            <a:pPr>
              <a:defRPr/>
            </a:pPr>
            <a:fld id="{BAF61338-36E8-440D-A0D9-0D6EE09C6510}" type="datetime5">
              <a:rPr lang="en-GB">
                <a:solidFill>
                  <a:prstClr val="black"/>
                </a:solidFill>
              </a:rPr>
              <a:pPr>
                <a:defRPr/>
              </a:pPr>
              <a:t>22-Sep-14</a:t>
            </a:fld>
            <a:endParaRPr lang="en-GB">
              <a:solidFill>
                <a:prstClr val="black"/>
              </a:solidFill>
            </a:endParaRPr>
          </a:p>
        </p:txBody>
      </p:sp>
      <p:sp>
        <p:nvSpPr>
          <p:cNvPr id="5" name="Rectangle 23"/>
          <p:cNvSpPr>
            <a:spLocks noGrp="1" noChangeArrowheads="1"/>
          </p:cNvSpPr>
          <p:nvPr>
            <p:ph type="sldNum" sz="quarter" idx="11"/>
          </p:nvPr>
        </p:nvSpPr>
        <p:spPr>
          <a:xfrm>
            <a:off x="8548688" y="6553200"/>
            <a:ext cx="609600" cy="228600"/>
          </a:xfrm>
          <a:prstGeom prst="rect">
            <a:avLst/>
          </a:prstGeom>
          <a:ln/>
        </p:spPr>
        <p:txBody>
          <a:bodyPr/>
          <a:lstStyle>
            <a:lvl1pPr>
              <a:defRPr/>
            </a:lvl1pPr>
          </a:lstStyle>
          <a:p>
            <a:pPr>
              <a:defRPr/>
            </a:pPr>
            <a:fld id="{720AB9F3-A1B6-4E66-AA97-7B50E7FD7D26}" type="slidenum">
              <a:rPr lang="en-GB">
                <a:solidFill>
                  <a:prstClr val="black"/>
                </a:solidFill>
              </a:rPr>
              <a:pPr>
                <a:defRPr/>
              </a:pPr>
              <a:t>‹#›</a:t>
            </a:fld>
            <a:endParaRPr lang="en-GB">
              <a:solidFill>
                <a:prstClr val="black"/>
              </a:solidFill>
            </a:endParaRPr>
          </a:p>
        </p:txBody>
      </p:sp>
    </p:spTree>
    <p:extLst>
      <p:ext uri="{BB962C8B-B14F-4D97-AF65-F5344CB8AC3E}">
        <p14:creationId xmlns:p14="http://schemas.microsoft.com/office/powerpoint/2010/main" val="757064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Rectangle 22"/>
          <p:cNvSpPr>
            <a:spLocks noGrp="1" noChangeArrowheads="1"/>
          </p:cNvSpPr>
          <p:nvPr>
            <p:ph type="dt" sz="half" idx="10"/>
          </p:nvPr>
        </p:nvSpPr>
        <p:spPr>
          <a:xfrm>
            <a:off x="8015288" y="6677025"/>
            <a:ext cx="1143000" cy="228600"/>
          </a:xfrm>
          <a:prstGeom prst="rect">
            <a:avLst/>
          </a:prstGeom>
          <a:ln/>
        </p:spPr>
        <p:txBody>
          <a:bodyPr/>
          <a:lstStyle>
            <a:lvl1pPr>
              <a:defRPr/>
            </a:lvl1pPr>
          </a:lstStyle>
          <a:p>
            <a:pPr>
              <a:defRPr/>
            </a:pPr>
            <a:fld id="{8F68F75C-D668-4613-8DE8-E4AAF3CAC777}" type="datetime5">
              <a:rPr lang="en-GB">
                <a:solidFill>
                  <a:prstClr val="black"/>
                </a:solidFill>
              </a:rPr>
              <a:pPr>
                <a:defRPr/>
              </a:pPr>
              <a:t>22-Sep-14</a:t>
            </a:fld>
            <a:endParaRPr lang="en-GB">
              <a:solidFill>
                <a:prstClr val="black"/>
              </a:solidFill>
            </a:endParaRPr>
          </a:p>
        </p:txBody>
      </p:sp>
      <p:sp>
        <p:nvSpPr>
          <p:cNvPr id="4" name="Rectangle 23"/>
          <p:cNvSpPr>
            <a:spLocks noGrp="1" noChangeArrowheads="1"/>
          </p:cNvSpPr>
          <p:nvPr>
            <p:ph type="sldNum" sz="quarter" idx="11"/>
          </p:nvPr>
        </p:nvSpPr>
        <p:spPr>
          <a:xfrm>
            <a:off x="8548688" y="6553200"/>
            <a:ext cx="609600" cy="228600"/>
          </a:xfrm>
          <a:prstGeom prst="rect">
            <a:avLst/>
          </a:prstGeom>
          <a:ln/>
        </p:spPr>
        <p:txBody>
          <a:bodyPr/>
          <a:lstStyle>
            <a:lvl1pPr>
              <a:defRPr/>
            </a:lvl1pPr>
          </a:lstStyle>
          <a:p>
            <a:pPr>
              <a:defRPr/>
            </a:pPr>
            <a:fld id="{D456D509-B174-4185-8870-9DD0AA5D5B76}" type="slidenum">
              <a:rPr lang="en-GB">
                <a:solidFill>
                  <a:prstClr val="black"/>
                </a:solidFill>
              </a:rPr>
              <a:pPr>
                <a:defRPr/>
              </a:pPr>
              <a:t>‹#›</a:t>
            </a:fld>
            <a:endParaRPr lang="en-GB">
              <a:solidFill>
                <a:prstClr val="black"/>
              </a:solidFill>
            </a:endParaRPr>
          </a:p>
        </p:txBody>
      </p:sp>
    </p:spTree>
    <p:extLst>
      <p:ext uri="{BB962C8B-B14F-4D97-AF65-F5344CB8AC3E}">
        <p14:creationId xmlns:p14="http://schemas.microsoft.com/office/powerpoint/2010/main" val="14123073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22"/>
          <p:cNvSpPr>
            <a:spLocks noGrp="1" noChangeArrowheads="1"/>
          </p:cNvSpPr>
          <p:nvPr>
            <p:ph type="dt" sz="half" idx="10"/>
          </p:nvPr>
        </p:nvSpPr>
        <p:spPr>
          <a:xfrm>
            <a:off x="8015288" y="6677025"/>
            <a:ext cx="1143000" cy="228600"/>
          </a:xfrm>
          <a:prstGeom prst="rect">
            <a:avLst/>
          </a:prstGeom>
          <a:ln/>
        </p:spPr>
        <p:txBody>
          <a:bodyPr/>
          <a:lstStyle>
            <a:lvl1pPr>
              <a:defRPr/>
            </a:lvl1pPr>
          </a:lstStyle>
          <a:p>
            <a:pPr>
              <a:defRPr/>
            </a:pPr>
            <a:fld id="{D7B3A94D-EDA2-4DCB-97D3-BAA8EEB7AA18}" type="datetime5">
              <a:rPr lang="en-GB">
                <a:solidFill>
                  <a:prstClr val="black"/>
                </a:solidFill>
              </a:rPr>
              <a:pPr>
                <a:defRPr/>
              </a:pPr>
              <a:t>22-Sep-14</a:t>
            </a:fld>
            <a:endParaRPr lang="en-GB">
              <a:solidFill>
                <a:prstClr val="black"/>
              </a:solidFill>
            </a:endParaRPr>
          </a:p>
        </p:txBody>
      </p:sp>
      <p:sp>
        <p:nvSpPr>
          <p:cNvPr id="5" name="Rectangle 23"/>
          <p:cNvSpPr>
            <a:spLocks noGrp="1" noChangeArrowheads="1"/>
          </p:cNvSpPr>
          <p:nvPr>
            <p:ph type="sldNum" sz="quarter" idx="11"/>
          </p:nvPr>
        </p:nvSpPr>
        <p:spPr>
          <a:xfrm>
            <a:off x="8548688" y="6553200"/>
            <a:ext cx="609600" cy="228600"/>
          </a:xfrm>
          <a:prstGeom prst="rect">
            <a:avLst/>
          </a:prstGeom>
          <a:ln/>
        </p:spPr>
        <p:txBody>
          <a:bodyPr/>
          <a:lstStyle>
            <a:lvl1pPr>
              <a:defRPr/>
            </a:lvl1pPr>
          </a:lstStyle>
          <a:p>
            <a:pPr>
              <a:defRPr/>
            </a:pPr>
            <a:fld id="{61D355DC-189F-440C-914F-04650EE8CC89}" type="slidenum">
              <a:rPr lang="en-GB">
                <a:solidFill>
                  <a:prstClr val="black"/>
                </a:solidFill>
              </a:rPr>
              <a:pPr>
                <a:defRPr/>
              </a:pPr>
              <a:t>‹#›</a:t>
            </a:fld>
            <a:endParaRPr lang="en-GB">
              <a:solidFill>
                <a:prstClr val="black"/>
              </a:solidFill>
            </a:endParaRPr>
          </a:p>
        </p:txBody>
      </p:sp>
    </p:spTree>
    <p:extLst>
      <p:ext uri="{BB962C8B-B14F-4D97-AF65-F5344CB8AC3E}">
        <p14:creationId xmlns:p14="http://schemas.microsoft.com/office/powerpoint/2010/main" val="30655943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6" name="Platshållare för bild 5"/>
          <p:cNvSpPr>
            <a:spLocks noGrp="1"/>
          </p:cNvSpPr>
          <p:nvPr>
            <p:ph type="pic" sz="quarter" idx="10"/>
          </p:nvPr>
        </p:nvSpPr>
        <p:spPr>
          <a:xfrm>
            <a:off x="0" y="0"/>
            <a:ext cx="9144000" cy="5997575"/>
          </a:xfrm>
        </p:spPr>
        <p:txBody>
          <a:bodyPr/>
          <a:lstStyle/>
          <a:p>
            <a:r>
              <a:rPr lang="en-US" smtClean="0"/>
              <a:t>Click icon to add picture</a:t>
            </a:r>
            <a:endParaRPr lang="sv-SE"/>
          </a:p>
        </p:txBody>
      </p:sp>
      <p:sp>
        <p:nvSpPr>
          <p:cNvPr id="2" name="Rubrik 1"/>
          <p:cNvSpPr>
            <a:spLocks noGrp="1"/>
          </p:cNvSpPr>
          <p:nvPr>
            <p:ph type="title"/>
          </p:nvPr>
        </p:nvSpPr>
        <p:spPr>
          <a:xfrm>
            <a:off x="730800" y="4010400"/>
            <a:ext cx="8413200" cy="1987200"/>
          </a:xfrm>
          <a:solidFill>
            <a:schemeClr val="tx1">
              <a:alpha val="85000"/>
            </a:schemeClr>
          </a:solidFill>
          <a:ln>
            <a:noFill/>
          </a:ln>
        </p:spPr>
        <p:txBody>
          <a:bodyPr lIns="432000" tIns="46800" rIns="3960000" bIns="108000" anchor="b">
            <a:noAutofit/>
          </a:bodyPr>
          <a:lstStyle/>
          <a:p>
            <a:r>
              <a:rPr lang="en-US" smtClean="0"/>
              <a:t>Click to edit Master title style</a:t>
            </a:r>
            <a:endParaRPr lang="sv-SE" dirty="0"/>
          </a:p>
        </p:txBody>
      </p:sp>
    </p:spTree>
    <p:extLst>
      <p:ext uri="{BB962C8B-B14F-4D97-AF65-F5344CB8AC3E}">
        <p14:creationId xmlns:p14="http://schemas.microsoft.com/office/powerpoint/2010/main" val="393341984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Rectangle 22"/>
          <p:cNvSpPr>
            <a:spLocks noGrp="1" noChangeArrowheads="1"/>
          </p:cNvSpPr>
          <p:nvPr>
            <p:ph type="dt" sz="half" idx="10"/>
          </p:nvPr>
        </p:nvSpPr>
        <p:spPr>
          <a:xfrm>
            <a:off x="8015288" y="6677025"/>
            <a:ext cx="1143000" cy="228600"/>
          </a:xfrm>
          <a:prstGeom prst="rect">
            <a:avLst/>
          </a:prstGeom>
          <a:ln/>
        </p:spPr>
        <p:txBody>
          <a:bodyPr/>
          <a:lstStyle>
            <a:lvl1pPr>
              <a:defRPr/>
            </a:lvl1pPr>
          </a:lstStyle>
          <a:p>
            <a:pPr>
              <a:defRPr/>
            </a:pPr>
            <a:fld id="{BAF61338-36E8-440D-A0D9-0D6EE09C6510}" type="datetime5">
              <a:rPr lang="en-GB">
                <a:solidFill>
                  <a:prstClr val="black"/>
                </a:solidFill>
              </a:rPr>
              <a:pPr>
                <a:defRPr/>
              </a:pPr>
              <a:t>22-Sep-14</a:t>
            </a:fld>
            <a:endParaRPr lang="en-GB">
              <a:solidFill>
                <a:prstClr val="black"/>
              </a:solidFill>
            </a:endParaRPr>
          </a:p>
        </p:txBody>
      </p:sp>
      <p:sp>
        <p:nvSpPr>
          <p:cNvPr id="5" name="Rectangle 23"/>
          <p:cNvSpPr>
            <a:spLocks noGrp="1" noChangeArrowheads="1"/>
          </p:cNvSpPr>
          <p:nvPr>
            <p:ph type="sldNum" sz="quarter" idx="11"/>
          </p:nvPr>
        </p:nvSpPr>
        <p:spPr>
          <a:xfrm>
            <a:off x="8548688" y="6553200"/>
            <a:ext cx="609600" cy="228600"/>
          </a:xfrm>
          <a:prstGeom prst="rect">
            <a:avLst/>
          </a:prstGeom>
          <a:ln/>
        </p:spPr>
        <p:txBody>
          <a:bodyPr/>
          <a:lstStyle>
            <a:lvl1pPr>
              <a:defRPr/>
            </a:lvl1pPr>
          </a:lstStyle>
          <a:p>
            <a:pPr>
              <a:defRPr/>
            </a:pPr>
            <a:fld id="{720AB9F3-A1B6-4E66-AA97-7B50E7FD7D26}" type="slidenum">
              <a:rPr lang="en-GB">
                <a:solidFill>
                  <a:prstClr val="black"/>
                </a:solidFill>
              </a:rPr>
              <a:pPr>
                <a:defRPr/>
              </a:pPr>
              <a:t>‹#›</a:t>
            </a:fld>
            <a:endParaRPr lang="en-GB">
              <a:solidFill>
                <a:prstClr val="black"/>
              </a:solidFill>
            </a:endParaRPr>
          </a:p>
        </p:txBody>
      </p:sp>
    </p:spTree>
    <p:extLst>
      <p:ext uri="{BB962C8B-B14F-4D97-AF65-F5344CB8AC3E}">
        <p14:creationId xmlns:p14="http://schemas.microsoft.com/office/powerpoint/2010/main" val="31306152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Rectangle 22"/>
          <p:cNvSpPr>
            <a:spLocks noGrp="1" noChangeArrowheads="1"/>
          </p:cNvSpPr>
          <p:nvPr>
            <p:ph type="dt" sz="half" idx="10"/>
          </p:nvPr>
        </p:nvSpPr>
        <p:spPr>
          <a:xfrm>
            <a:off x="8015288" y="6677025"/>
            <a:ext cx="1143000" cy="228600"/>
          </a:xfrm>
          <a:prstGeom prst="rect">
            <a:avLst/>
          </a:prstGeom>
          <a:ln/>
        </p:spPr>
        <p:txBody>
          <a:bodyPr/>
          <a:lstStyle>
            <a:lvl1pPr>
              <a:defRPr/>
            </a:lvl1pPr>
          </a:lstStyle>
          <a:p>
            <a:pPr>
              <a:defRPr/>
            </a:pPr>
            <a:fld id="{8F68F75C-D668-4613-8DE8-E4AAF3CAC777}" type="datetime5">
              <a:rPr lang="en-GB">
                <a:solidFill>
                  <a:prstClr val="black"/>
                </a:solidFill>
              </a:rPr>
              <a:pPr>
                <a:defRPr/>
              </a:pPr>
              <a:t>22-Sep-14</a:t>
            </a:fld>
            <a:endParaRPr lang="en-GB">
              <a:solidFill>
                <a:prstClr val="black"/>
              </a:solidFill>
            </a:endParaRPr>
          </a:p>
        </p:txBody>
      </p:sp>
      <p:sp>
        <p:nvSpPr>
          <p:cNvPr id="4" name="Rectangle 23"/>
          <p:cNvSpPr>
            <a:spLocks noGrp="1" noChangeArrowheads="1"/>
          </p:cNvSpPr>
          <p:nvPr>
            <p:ph type="sldNum" sz="quarter" idx="11"/>
          </p:nvPr>
        </p:nvSpPr>
        <p:spPr>
          <a:xfrm>
            <a:off x="8548688" y="6553200"/>
            <a:ext cx="609600" cy="228600"/>
          </a:xfrm>
          <a:prstGeom prst="rect">
            <a:avLst/>
          </a:prstGeom>
          <a:ln/>
        </p:spPr>
        <p:txBody>
          <a:bodyPr/>
          <a:lstStyle>
            <a:lvl1pPr>
              <a:defRPr/>
            </a:lvl1pPr>
          </a:lstStyle>
          <a:p>
            <a:pPr>
              <a:defRPr/>
            </a:pPr>
            <a:fld id="{D456D509-B174-4185-8870-9DD0AA5D5B76}" type="slidenum">
              <a:rPr lang="en-GB">
                <a:solidFill>
                  <a:prstClr val="black"/>
                </a:solidFill>
              </a:rPr>
              <a:pPr>
                <a:defRPr/>
              </a:pPr>
              <a:t>‹#›</a:t>
            </a:fld>
            <a:endParaRPr lang="en-GB">
              <a:solidFill>
                <a:prstClr val="black"/>
              </a:solidFill>
            </a:endParaRPr>
          </a:p>
        </p:txBody>
      </p:sp>
    </p:spTree>
    <p:extLst>
      <p:ext uri="{BB962C8B-B14F-4D97-AF65-F5344CB8AC3E}">
        <p14:creationId xmlns:p14="http://schemas.microsoft.com/office/powerpoint/2010/main" val="20118305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22"/>
          <p:cNvSpPr>
            <a:spLocks noGrp="1" noChangeArrowheads="1"/>
          </p:cNvSpPr>
          <p:nvPr>
            <p:ph type="dt" sz="half" idx="10"/>
          </p:nvPr>
        </p:nvSpPr>
        <p:spPr>
          <a:xfrm>
            <a:off x="8015288" y="6677025"/>
            <a:ext cx="1143000" cy="228600"/>
          </a:xfrm>
          <a:prstGeom prst="rect">
            <a:avLst/>
          </a:prstGeom>
          <a:ln/>
        </p:spPr>
        <p:txBody>
          <a:bodyPr/>
          <a:lstStyle>
            <a:lvl1pPr>
              <a:defRPr/>
            </a:lvl1pPr>
          </a:lstStyle>
          <a:p>
            <a:pPr>
              <a:defRPr/>
            </a:pPr>
            <a:fld id="{D7B3A94D-EDA2-4DCB-97D3-BAA8EEB7AA18}" type="datetime5">
              <a:rPr lang="en-GB">
                <a:solidFill>
                  <a:prstClr val="black"/>
                </a:solidFill>
              </a:rPr>
              <a:pPr>
                <a:defRPr/>
              </a:pPr>
              <a:t>22-Sep-14</a:t>
            </a:fld>
            <a:endParaRPr lang="en-GB">
              <a:solidFill>
                <a:prstClr val="black"/>
              </a:solidFill>
            </a:endParaRPr>
          </a:p>
        </p:txBody>
      </p:sp>
      <p:sp>
        <p:nvSpPr>
          <p:cNvPr id="5" name="Rectangle 23"/>
          <p:cNvSpPr>
            <a:spLocks noGrp="1" noChangeArrowheads="1"/>
          </p:cNvSpPr>
          <p:nvPr>
            <p:ph type="sldNum" sz="quarter" idx="11"/>
          </p:nvPr>
        </p:nvSpPr>
        <p:spPr>
          <a:xfrm>
            <a:off x="8548688" y="6553200"/>
            <a:ext cx="609600" cy="228600"/>
          </a:xfrm>
          <a:prstGeom prst="rect">
            <a:avLst/>
          </a:prstGeom>
          <a:ln/>
        </p:spPr>
        <p:txBody>
          <a:bodyPr/>
          <a:lstStyle>
            <a:lvl1pPr>
              <a:defRPr/>
            </a:lvl1pPr>
          </a:lstStyle>
          <a:p>
            <a:pPr>
              <a:defRPr/>
            </a:pPr>
            <a:fld id="{61D355DC-189F-440C-914F-04650EE8CC89}" type="slidenum">
              <a:rPr lang="en-GB">
                <a:solidFill>
                  <a:prstClr val="black"/>
                </a:solidFill>
              </a:rPr>
              <a:pPr>
                <a:defRPr/>
              </a:pPr>
              <a:t>‹#›</a:t>
            </a:fld>
            <a:endParaRPr lang="en-GB">
              <a:solidFill>
                <a:prstClr val="black"/>
              </a:solidFill>
            </a:endParaRPr>
          </a:p>
        </p:txBody>
      </p:sp>
    </p:spTree>
    <p:extLst>
      <p:ext uri="{BB962C8B-B14F-4D97-AF65-F5344CB8AC3E}">
        <p14:creationId xmlns:p14="http://schemas.microsoft.com/office/powerpoint/2010/main" val="2160603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Rubrikbild">
    <p:bg>
      <p:bgPr>
        <a:solidFill>
          <a:schemeClr val="bg1"/>
        </a:solidFill>
        <a:effectLst/>
      </p:bgPr>
    </p:bg>
    <p:spTree>
      <p:nvGrpSpPr>
        <p:cNvPr id="1" name=""/>
        <p:cNvGrpSpPr/>
        <p:nvPr/>
      </p:nvGrpSpPr>
      <p:grpSpPr>
        <a:xfrm>
          <a:off x="0" y="0"/>
          <a:ext cx="0" cy="0"/>
          <a:chOff x="0" y="0"/>
          <a:chExt cx="0" cy="0"/>
        </a:xfrm>
      </p:grpSpPr>
      <p:pic>
        <p:nvPicPr>
          <p:cNvPr id="3" name="Picture 3" descr="Just Grey Bars"/>
          <p:cNvPicPr>
            <a:picLocks noChangeAspect="1" noChangeArrowheads="1"/>
          </p:cNvPicPr>
          <p:nvPr/>
        </p:nvPicPr>
        <p:blipFill>
          <a:blip r:embed="rId2" cstate="print"/>
          <a:srcRect/>
          <a:stretch>
            <a:fillRect/>
          </a:stretch>
        </p:blipFill>
        <p:spPr bwMode="auto">
          <a:xfrm>
            <a:off x="0" y="0"/>
            <a:ext cx="9144000" cy="1524000"/>
          </a:xfrm>
          <a:prstGeom prst="rect">
            <a:avLst/>
          </a:prstGeom>
          <a:noFill/>
          <a:ln w="9525">
            <a:noFill/>
            <a:miter lim="800000"/>
            <a:headEnd/>
            <a:tailEnd/>
          </a:ln>
        </p:spPr>
      </p:pic>
      <p:pic>
        <p:nvPicPr>
          <p:cNvPr id="4" name="Picture 4" descr="Just Grey Bars"/>
          <p:cNvPicPr>
            <a:picLocks noChangeAspect="1" noChangeArrowheads="1"/>
          </p:cNvPicPr>
          <p:nvPr/>
        </p:nvPicPr>
        <p:blipFill>
          <a:blip r:embed="rId2" cstate="print"/>
          <a:srcRect/>
          <a:stretch>
            <a:fillRect/>
          </a:stretch>
        </p:blipFill>
        <p:spPr bwMode="auto">
          <a:xfrm>
            <a:off x="0" y="0"/>
            <a:ext cx="9144000" cy="1524000"/>
          </a:xfrm>
          <a:prstGeom prst="rect">
            <a:avLst/>
          </a:prstGeom>
          <a:noFill/>
          <a:ln w="9525">
            <a:noFill/>
            <a:miter lim="800000"/>
            <a:headEnd/>
            <a:tailEnd/>
          </a:ln>
        </p:spPr>
      </p:pic>
      <p:sp>
        <p:nvSpPr>
          <p:cNvPr id="5" name="Text Box 6"/>
          <p:cNvSpPr txBox="1">
            <a:spLocks noChangeArrowheads="1"/>
          </p:cNvSpPr>
          <p:nvPr/>
        </p:nvSpPr>
        <p:spPr bwMode="auto">
          <a:xfrm>
            <a:off x="6557963" y="6553200"/>
            <a:ext cx="2336800" cy="276225"/>
          </a:xfrm>
          <a:prstGeom prst="rect">
            <a:avLst/>
          </a:prstGeom>
          <a:noFill/>
          <a:ln w="12700">
            <a:noFill/>
            <a:miter lim="800000"/>
            <a:headEnd/>
            <a:tailEnd/>
          </a:ln>
          <a:effectLst/>
        </p:spPr>
        <p:txBody>
          <a:bodyPr wrap="none">
            <a:spAutoFit/>
          </a:bodyPr>
          <a:lstStyle/>
          <a:p>
            <a:pPr algn="r">
              <a:defRPr/>
            </a:pPr>
            <a:r>
              <a:rPr lang="en-US" sz="600" b="1" dirty="0">
                <a:solidFill>
                  <a:srgbClr val="000000"/>
                </a:solidFill>
              </a:rPr>
              <a:t>Rev. B Printed </a:t>
            </a:r>
            <a:fld id="{EA822591-4ACC-4E88-9230-C6BAC63BE82C}" type="datetimeM/d/yyyy">
              <a:rPr lang="en-US" sz="600" b="1">
                <a:solidFill>
                  <a:srgbClr val="000000"/>
                </a:solidFill>
              </a:rPr>
              <a:pPr algn="r">
                <a:defRPr/>
              </a:pPr>
              <a:t>9/22/2014</a:t>
            </a:fld>
            <a:endParaRPr lang="en-US" sz="600" b="1" dirty="0">
              <a:solidFill>
                <a:srgbClr val="000000"/>
              </a:solidFill>
            </a:endParaRPr>
          </a:p>
          <a:p>
            <a:pPr algn="r">
              <a:defRPr/>
            </a:pPr>
            <a:r>
              <a:rPr lang="en-US" sz="600" b="1" dirty="0">
                <a:solidFill>
                  <a:srgbClr val="000000"/>
                </a:solidFill>
              </a:rPr>
              <a:t>© 2008 by Sigma Breakthrough Technologies International</a:t>
            </a:r>
            <a:r>
              <a:rPr lang="en-US" sz="600" b="1" baseline="30000" dirty="0">
                <a:solidFill>
                  <a:srgbClr val="000000"/>
                </a:solidFill>
                <a:sym typeface="Symbol" pitchFamily="18" charset="2"/>
              </a:rPr>
              <a:t></a:t>
            </a:r>
            <a:endParaRPr lang="sv-SE" sz="2800" dirty="0">
              <a:solidFill>
                <a:srgbClr val="FFFFFF"/>
              </a:solidFill>
            </a:endParaRPr>
          </a:p>
        </p:txBody>
      </p:sp>
      <p:pic>
        <p:nvPicPr>
          <p:cNvPr id="6" name="Picture 7" descr="Logo"/>
          <p:cNvPicPr>
            <a:picLocks noChangeAspect="1" noChangeArrowheads="1"/>
          </p:cNvPicPr>
          <p:nvPr/>
        </p:nvPicPr>
        <p:blipFill>
          <a:blip r:embed="rId3" cstate="print"/>
          <a:srcRect/>
          <a:stretch>
            <a:fillRect/>
          </a:stretch>
        </p:blipFill>
        <p:spPr bwMode="auto">
          <a:xfrm>
            <a:off x="0" y="6437313"/>
            <a:ext cx="1752600" cy="396875"/>
          </a:xfrm>
          <a:prstGeom prst="rect">
            <a:avLst/>
          </a:prstGeom>
          <a:noFill/>
          <a:ln w="9525">
            <a:noFill/>
            <a:miter lim="800000"/>
            <a:headEnd/>
            <a:tailEnd/>
          </a:ln>
        </p:spPr>
      </p:pic>
      <p:sp>
        <p:nvSpPr>
          <p:cNvPr id="590850" name="Rectangle 2"/>
          <p:cNvSpPr>
            <a:spLocks noGrp="1" noChangeArrowheads="1"/>
          </p:cNvSpPr>
          <p:nvPr>
            <p:ph type="subTitle" idx="1"/>
          </p:nvPr>
        </p:nvSpPr>
        <p:spPr>
          <a:xfrm>
            <a:off x="1371600" y="5181600"/>
            <a:ext cx="6400800" cy="914400"/>
          </a:xfrm>
        </p:spPr>
        <p:txBody>
          <a:bodyPr/>
          <a:lstStyle>
            <a:lvl1pPr marL="0" indent="0" algn="ctr">
              <a:lnSpc>
                <a:spcPct val="75000"/>
              </a:lnSpc>
              <a:spcBef>
                <a:spcPct val="25000"/>
              </a:spcBef>
              <a:buFontTx/>
              <a:buNone/>
              <a:defRPr sz="3200" b="1">
                <a:effectLst>
                  <a:outerShdw blurRad="38100" dist="38100" dir="2700000" algn="tl">
                    <a:srgbClr val="C0C0C0"/>
                  </a:outerShdw>
                </a:effectLst>
              </a:defRPr>
            </a:lvl1pPr>
          </a:lstStyle>
          <a:p>
            <a:r>
              <a:rPr lang="en-US"/>
              <a:t>Course Title:  </a:t>
            </a:r>
          </a:p>
          <a:p>
            <a:r>
              <a:rPr lang="en-US"/>
              <a:t>Module Title</a:t>
            </a:r>
          </a:p>
        </p:txBody>
      </p:sp>
    </p:spTree>
    <p:extLst>
      <p:ext uri="{BB962C8B-B14F-4D97-AF65-F5344CB8AC3E}">
        <p14:creationId xmlns:p14="http://schemas.microsoft.com/office/powerpoint/2010/main" val="873266569"/>
      </p:ext>
    </p:extLst>
  </p:cSld>
  <p:clrMapOvr>
    <a:masterClrMapping/>
  </p:clrMapOvr>
  <p:transition>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24283416"/>
      </p:ext>
    </p:extLst>
  </p:cSld>
  <p:clrMapOvr>
    <a:masterClrMapping/>
  </p:clrMapOvr>
  <p:transition>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Tree>
    <p:extLst>
      <p:ext uri="{BB962C8B-B14F-4D97-AF65-F5344CB8AC3E}">
        <p14:creationId xmlns:p14="http://schemas.microsoft.com/office/powerpoint/2010/main" val="1689709957"/>
      </p:ext>
    </p:extLst>
  </p:cSld>
  <p:clrMapOvr>
    <a:masterClrMapping/>
  </p:clrMapOvr>
  <p:transition>
    <p:pull/>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304800" y="1219200"/>
            <a:ext cx="41910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219200"/>
            <a:ext cx="41910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3340336472"/>
      </p:ext>
    </p:extLst>
  </p:cSld>
  <p:clrMapOvr>
    <a:masterClrMapping/>
  </p:clrMapOvr>
  <p:transition>
    <p:pull/>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1979380508"/>
      </p:ext>
    </p:extLst>
  </p:cSld>
  <p:clrMapOvr>
    <a:masterClrMapping/>
  </p:clrMapOvr>
  <p:transition>
    <p:pull/>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Tree>
    <p:extLst>
      <p:ext uri="{BB962C8B-B14F-4D97-AF65-F5344CB8AC3E}">
        <p14:creationId xmlns:p14="http://schemas.microsoft.com/office/powerpoint/2010/main" val="2045857835"/>
      </p:ext>
    </p:extLst>
  </p:cSld>
  <p:clrMapOvr>
    <a:masterClrMapping/>
  </p:clrMapOvr>
  <p:transition>
    <p:pull/>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5480583"/>
      </p:ext>
    </p:extLst>
  </p:cSld>
  <p:clrMapOvr>
    <a:masterClrMapping/>
  </p:clrMapOvr>
  <p:transition>
    <p:pull/>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Tree>
    <p:extLst>
      <p:ext uri="{BB962C8B-B14F-4D97-AF65-F5344CB8AC3E}">
        <p14:creationId xmlns:p14="http://schemas.microsoft.com/office/powerpoint/2010/main" val="2601009795"/>
      </p:ext>
    </p:extLst>
  </p:cSld>
  <p:clrMapOvr>
    <a:masterClrMapping/>
  </p:clrMapOvr>
  <p:transition>
    <p:pull/>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Tree>
    <p:extLst>
      <p:ext uri="{BB962C8B-B14F-4D97-AF65-F5344CB8AC3E}">
        <p14:creationId xmlns:p14="http://schemas.microsoft.com/office/powerpoint/2010/main" val="1780769842"/>
      </p:ext>
    </p:extLst>
  </p:cSld>
  <p:clrMapOvr>
    <a:masterClrMapping/>
  </p:clrMapOvr>
  <p:transition>
    <p:pull/>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55282793"/>
      </p:ext>
    </p:extLst>
  </p:cSld>
  <p:clrMapOvr>
    <a:masterClrMapping/>
  </p:clrMapOvr>
  <p:transition>
    <p:pull/>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858000" y="0"/>
            <a:ext cx="2286000" cy="6324600"/>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0" y="0"/>
            <a:ext cx="6705600" cy="6324600"/>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Tree>
    <p:extLst>
      <p:ext uri="{BB962C8B-B14F-4D97-AF65-F5344CB8AC3E}">
        <p14:creationId xmlns:p14="http://schemas.microsoft.com/office/powerpoint/2010/main" val="2080219305"/>
      </p:ext>
    </p:extLst>
  </p:cSld>
  <p:clrMapOvr>
    <a:masterClrMapping/>
  </p:clrMapOvr>
  <p:transition>
    <p:pull/>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7" descr="AF_logo_PP"/>
          <p:cNvPicPr>
            <a:picLocks noChangeAspect="1" noChangeArrowheads="1"/>
          </p:cNvPicPr>
          <p:nvPr/>
        </p:nvPicPr>
        <p:blipFill>
          <a:blip r:embed="rId2">
            <a:extLst>
              <a:ext uri="{28A0092B-C50C-407E-A947-70E740481C1C}">
                <a14:useLocalDpi xmlns:a14="http://schemas.microsoft.com/office/drawing/2010/main" val="0"/>
              </a:ext>
            </a:extLst>
          </a:blip>
          <a:srcRect l="24240" t="24754"/>
          <a:stretch>
            <a:fillRect/>
          </a:stretch>
        </p:blipFill>
        <p:spPr bwMode="auto">
          <a:xfrm>
            <a:off x="0" y="0"/>
            <a:ext cx="23368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af_devis_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825" y="6038850"/>
            <a:ext cx="2790825"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3" name="Rectangle 3"/>
          <p:cNvSpPr>
            <a:spLocks noGrp="1" noChangeArrowheads="1"/>
          </p:cNvSpPr>
          <p:nvPr>
            <p:ph type="subTitle" idx="1"/>
          </p:nvPr>
        </p:nvSpPr>
        <p:spPr>
          <a:xfrm>
            <a:off x="685800" y="2284413"/>
            <a:ext cx="4510088" cy="3305175"/>
          </a:xfrm>
        </p:spPr>
        <p:txBody>
          <a:bodyPr/>
          <a:lstStyle>
            <a:lvl1pPr marL="0" indent="0">
              <a:buFont typeface="Wingdings" pitchFamily="2" charset="2"/>
              <a:buNone/>
              <a:defRPr/>
            </a:lvl1pPr>
          </a:lstStyle>
          <a:p>
            <a:pPr lvl="0"/>
            <a:r>
              <a:rPr lang="en-GB" noProof="0" smtClean="0"/>
              <a:t>Text in left field. Arial 20 pt</a:t>
            </a:r>
          </a:p>
          <a:p>
            <a:pPr lvl="0"/>
            <a:r>
              <a:rPr lang="en-GB" noProof="0" smtClean="0"/>
              <a:t>Place your image to the right. Adjust towards guides.</a:t>
            </a:r>
          </a:p>
        </p:txBody>
      </p:sp>
      <p:sp>
        <p:nvSpPr>
          <p:cNvPr id="220164" name="Rectangle 4"/>
          <p:cNvSpPr>
            <a:spLocks noGrp="1" noChangeArrowheads="1"/>
          </p:cNvSpPr>
          <p:nvPr>
            <p:ph type="ctrTitle"/>
          </p:nvPr>
        </p:nvSpPr>
        <p:spPr>
          <a:xfrm>
            <a:off x="1827213" y="827088"/>
            <a:ext cx="6407150" cy="1230312"/>
          </a:xfrm>
        </p:spPr>
        <p:txBody>
          <a:bodyPr/>
          <a:lstStyle>
            <a:lvl1pPr>
              <a:defRPr/>
            </a:lvl1pPr>
          </a:lstStyle>
          <a:p>
            <a:pPr lvl="0"/>
            <a:r>
              <a:rPr lang="en-GB" noProof="0" smtClean="0"/>
              <a:t>Template 2</a:t>
            </a:r>
            <a:br>
              <a:rPr lang="en-GB" noProof="0" smtClean="0"/>
            </a:br>
            <a:r>
              <a:rPr lang="en-GB" noProof="0" smtClean="0"/>
              <a:t>Heading</a:t>
            </a:r>
          </a:p>
        </p:txBody>
      </p:sp>
    </p:spTree>
    <p:extLst>
      <p:ext uri="{BB962C8B-B14F-4D97-AF65-F5344CB8AC3E}">
        <p14:creationId xmlns:p14="http://schemas.microsoft.com/office/powerpoint/2010/main" val="2003731414"/>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84"/>
          <p:cNvSpPr>
            <a:spLocks noGrp="1" noChangeArrowheads="1"/>
          </p:cNvSpPr>
          <p:nvPr>
            <p:ph type="sldNum" sz="quarter" idx="10"/>
          </p:nvPr>
        </p:nvSpPr>
        <p:spPr>
          <a:ln/>
        </p:spPr>
        <p:txBody>
          <a:bodyPr/>
          <a:lstStyle>
            <a:lvl1pPr>
              <a:defRPr/>
            </a:lvl1pPr>
          </a:lstStyle>
          <a:p>
            <a:pPr>
              <a:defRPr/>
            </a:pPr>
            <a:fld id="{E2F48A24-1CB8-4E10-B1D3-46E27E891B8D}"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2082820725"/>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4"/>
          <p:cNvSpPr>
            <a:spLocks noGrp="1" noChangeArrowheads="1"/>
          </p:cNvSpPr>
          <p:nvPr>
            <p:ph type="sldNum" sz="quarter" idx="10"/>
          </p:nvPr>
        </p:nvSpPr>
        <p:spPr>
          <a:ln/>
        </p:spPr>
        <p:txBody>
          <a:bodyPr/>
          <a:lstStyle>
            <a:lvl1pPr>
              <a:defRPr/>
            </a:lvl1pPr>
          </a:lstStyle>
          <a:p>
            <a:pPr>
              <a:defRPr/>
            </a:pPr>
            <a:fld id="{20794DDE-F278-4442-B3DA-5658D68DE93A}"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1915200462"/>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1828800" y="2286000"/>
            <a:ext cx="32004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5181600" y="2286000"/>
            <a:ext cx="32004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Rectangle 84"/>
          <p:cNvSpPr>
            <a:spLocks noGrp="1" noChangeArrowheads="1"/>
          </p:cNvSpPr>
          <p:nvPr>
            <p:ph type="sldNum" sz="quarter" idx="10"/>
          </p:nvPr>
        </p:nvSpPr>
        <p:spPr>
          <a:ln/>
        </p:spPr>
        <p:txBody>
          <a:bodyPr/>
          <a:lstStyle>
            <a:lvl1pPr>
              <a:defRPr/>
            </a:lvl1pPr>
          </a:lstStyle>
          <a:p>
            <a:pPr>
              <a:defRPr/>
            </a:pPr>
            <a:fld id="{063EA2AC-F007-49C2-AAEC-A31F2EBECF9E}"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4071922597"/>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Rectangle 84"/>
          <p:cNvSpPr>
            <a:spLocks noGrp="1" noChangeArrowheads="1"/>
          </p:cNvSpPr>
          <p:nvPr>
            <p:ph type="sldNum" sz="quarter" idx="10"/>
          </p:nvPr>
        </p:nvSpPr>
        <p:spPr>
          <a:ln/>
        </p:spPr>
        <p:txBody>
          <a:bodyPr/>
          <a:lstStyle>
            <a:lvl1pPr>
              <a:defRPr/>
            </a:lvl1pPr>
          </a:lstStyle>
          <a:p>
            <a:pPr>
              <a:defRPr/>
            </a:pPr>
            <a:fld id="{C6CBD67A-9D44-42F4-91F3-B6BBB4C058DF}"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2330889507"/>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Rectangle 84"/>
          <p:cNvSpPr>
            <a:spLocks noGrp="1" noChangeArrowheads="1"/>
          </p:cNvSpPr>
          <p:nvPr>
            <p:ph type="sldNum" sz="quarter" idx="10"/>
          </p:nvPr>
        </p:nvSpPr>
        <p:spPr>
          <a:ln/>
        </p:spPr>
        <p:txBody>
          <a:bodyPr/>
          <a:lstStyle>
            <a:lvl1pPr>
              <a:defRPr/>
            </a:lvl1pPr>
          </a:lstStyle>
          <a:p>
            <a:pPr>
              <a:defRPr/>
            </a:pPr>
            <a:fld id="{6F049D35-7BB9-43C3-8CD8-403B8FF08E18}"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3796768773"/>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4"/>
          <p:cNvSpPr>
            <a:spLocks noGrp="1" noChangeArrowheads="1"/>
          </p:cNvSpPr>
          <p:nvPr>
            <p:ph type="sldNum" sz="quarter" idx="10"/>
          </p:nvPr>
        </p:nvSpPr>
        <p:spPr>
          <a:ln/>
        </p:spPr>
        <p:txBody>
          <a:bodyPr/>
          <a:lstStyle>
            <a:lvl1pPr>
              <a:defRPr/>
            </a:lvl1pPr>
          </a:lstStyle>
          <a:p>
            <a:pPr>
              <a:defRPr/>
            </a:pPr>
            <a:fld id="{2F7DD602-C321-4D46-9953-C754E24D5BDC}"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1857924904"/>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4"/>
          <p:cNvSpPr>
            <a:spLocks noGrp="1" noChangeArrowheads="1"/>
          </p:cNvSpPr>
          <p:nvPr>
            <p:ph type="sldNum" sz="quarter" idx="10"/>
          </p:nvPr>
        </p:nvSpPr>
        <p:spPr>
          <a:ln/>
        </p:spPr>
        <p:txBody>
          <a:bodyPr/>
          <a:lstStyle>
            <a:lvl1pPr>
              <a:defRPr/>
            </a:lvl1pPr>
          </a:lstStyle>
          <a:p>
            <a:pPr>
              <a:defRPr/>
            </a:pPr>
            <a:fld id="{8102CC11-0D12-4A77-9E03-C4F81F468266}"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2678370575"/>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4"/>
          <p:cNvSpPr>
            <a:spLocks noGrp="1" noChangeArrowheads="1"/>
          </p:cNvSpPr>
          <p:nvPr>
            <p:ph type="sldNum" sz="quarter" idx="10"/>
          </p:nvPr>
        </p:nvSpPr>
        <p:spPr>
          <a:ln/>
        </p:spPr>
        <p:txBody>
          <a:bodyPr/>
          <a:lstStyle>
            <a:lvl1pPr>
              <a:defRPr/>
            </a:lvl1pPr>
          </a:lstStyle>
          <a:p>
            <a:pPr>
              <a:defRPr/>
            </a:pPr>
            <a:fld id="{CA102FE4-504C-4308-8918-A6FF0C6A5A04}"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1968526643"/>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84"/>
          <p:cNvSpPr>
            <a:spLocks noGrp="1" noChangeArrowheads="1"/>
          </p:cNvSpPr>
          <p:nvPr>
            <p:ph type="sldNum" sz="quarter" idx="10"/>
          </p:nvPr>
        </p:nvSpPr>
        <p:spPr>
          <a:ln/>
        </p:spPr>
        <p:txBody>
          <a:bodyPr/>
          <a:lstStyle>
            <a:lvl1pPr>
              <a:defRPr/>
            </a:lvl1pPr>
          </a:lstStyle>
          <a:p>
            <a:pPr>
              <a:defRPr/>
            </a:pPr>
            <a:fld id="{1EEEB15C-529A-461B-A511-C3D040035E49}"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6571979"/>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827088"/>
            <a:ext cx="1638300" cy="5040312"/>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1828800" y="827088"/>
            <a:ext cx="4762500" cy="50403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84"/>
          <p:cNvSpPr>
            <a:spLocks noGrp="1" noChangeArrowheads="1"/>
          </p:cNvSpPr>
          <p:nvPr>
            <p:ph type="sldNum" sz="quarter" idx="10"/>
          </p:nvPr>
        </p:nvSpPr>
        <p:spPr>
          <a:ln/>
        </p:spPr>
        <p:txBody>
          <a:bodyPr/>
          <a:lstStyle>
            <a:lvl1pPr>
              <a:defRPr/>
            </a:lvl1pPr>
          </a:lstStyle>
          <a:p>
            <a:pPr>
              <a:defRPr/>
            </a:pPr>
            <a:fld id="{FB0DC20A-B2AD-459C-83BE-2FE9E6A44641}" type="slidenum">
              <a:rPr lang="en-IE">
                <a:solidFill>
                  <a:srgbClr val="000000"/>
                </a:solidFill>
              </a:rPr>
              <a:pPr>
                <a:defRPr/>
              </a:pPr>
              <a:t>‹#›</a:t>
            </a:fld>
            <a:endParaRPr lang="en-IE">
              <a:solidFill>
                <a:srgbClr val="000000"/>
              </a:solidFill>
            </a:endParaRPr>
          </a:p>
        </p:txBody>
      </p:sp>
    </p:spTree>
    <p:extLst>
      <p:ext uri="{BB962C8B-B14F-4D97-AF65-F5344CB8AC3E}">
        <p14:creationId xmlns:p14="http://schemas.microsoft.com/office/powerpoint/2010/main" val="846368455"/>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7" descr="AF_logo_PP"/>
          <p:cNvPicPr>
            <a:picLocks noChangeAspect="1" noChangeArrowheads="1"/>
          </p:cNvPicPr>
          <p:nvPr/>
        </p:nvPicPr>
        <p:blipFill>
          <a:blip r:embed="rId2">
            <a:extLst>
              <a:ext uri="{28A0092B-C50C-407E-A947-70E740481C1C}">
                <a14:useLocalDpi xmlns:a14="http://schemas.microsoft.com/office/drawing/2010/main" val="0"/>
              </a:ext>
            </a:extLst>
          </a:blip>
          <a:srcRect l="24240" t="24754"/>
          <a:stretch>
            <a:fillRect/>
          </a:stretch>
        </p:blipFill>
        <p:spPr bwMode="auto">
          <a:xfrm>
            <a:off x="0" y="0"/>
            <a:ext cx="23368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af_devis_e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19825" y="6038850"/>
            <a:ext cx="2790825"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3" name="Rectangle 3"/>
          <p:cNvSpPr>
            <a:spLocks noGrp="1" noChangeArrowheads="1"/>
          </p:cNvSpPr>
          <p:nvPr>
            <p:ph type="subTitle" idx="1"/>
          </p:nvPr>
        </p:nvSpPr>
        <p:spPr>
          <a:xfrm>
            <a:off x="685800" y="2284413"/>
            <a:ext cx="4510088" cy="3305175"/>
          </a:xfrm>
        </p:spPr>
        <p:txBody>
          <a:bodyPr/>
          <a:lstStyle>
            <a:lvl1pPr marL="0" indent="0">
              <a:buFont typeface="Wingdings" pitchFamily="2" charset="2"/>
              <a:buNone/>
              <a:defRPr/>
            </a:lvl1pPr>
          </a:lstStyle>
          <a:p>
            <a:r>
              <a:rPr lang="en-GB"/>
              <a:t>Text in left field. Arial 20 pt</a:t>
            </a:r>
          </a:p>
          <a:p>
            <a:r>
              <a:rPr lang="en-GB"/>
              <a:t>Place your image to the right. Adjust towards guides.</a:t>
            </a:r>
          </a:p>
        </p:txBody>
      </p:sp>
      <p:sp>
        <p:nvSpPr>
          <p:cNvPr id="220164" name="Rectangle 4"/>
          <p:cNvSpPr>
            <a:spLocks noGrp="1" noChangeArrowheads="1"/>
          </p:cNvSpPr>
          <p:nvPr>
            <p:ph type="ctrTitle"/>
          </p:nvPr>
        </p:nvSpPr>
        <p:spPr>
          <a:xfrm>
            <a:off x="1827213" y="827088"/>
            <a:ext cx="6407150" cy="1230312"/>
          </a:xfrm>
        </p:spPr>
        <p:txBody>
          <a:bodyPr/>
          <a:lstStyle>
            <a:lvl1pPr>
              <a:defRPr/>
            </a:lvl1pPr>
          </a:lstStyle>
          <a:p>
            <a:r>
              <a:rPr lang="en-GB"/>
              <a:t>Template 2</a:t>
            </a:r>
            <a:br>
              <a:rPr lang="en-GB"/>
            </a:br>
            <a:r>
              <a:rPr lang="en-GB"/>
              <a:t>Heading</a:t>
            </a:r>
          </a:p>
        </p:txBody>
      </p:sp>
    </p:spTree>
    <p:extLst>
      <p:ext uri="{BB962C8B-B14F-4D97-AF65-F5344CB8AC3E}">
        <p14:creationId xmlns:p14="http://schemas.microsoft.com/office/powerpoint/2010/main" val="3691186380"/>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84"/>
          <p:cNvSpPr>
            <a:spLocks noGrp="1" noChangeArrowheads="1"/>
          </p:cNvSpPr>
          <p:nvPr>
            <p:ph type="sldNum" sz="quarter" idx="10"/>
          </p:nvPr>
        </p:nvSpPr>
        <p:spPr>
          <a:ln/>
        </p:spPr>
        <p:txBody>
          <a:bodyPr/>
          <a:lstStyle>
            <a:lvl1pPr>
              <a:defRPr/>
            </a:lvl1pPr>
          </a:lstStyle>
          <a:p>
            <a:pPr>
              <a:defRPr/>
            </a:pPr>
            <a:fld id="{FF488ABB-6493-45DE-AD66-A05142FD848E}" type="slidenum">
              <a:rPr lang="en-IE"/>
              <a:pPr>
                <a:defRPr/>
              </a:pPr>
              <a:t>‹#›</a:t>
            </a:fld>
            <a:endParaRPr lang="en-IE"/>
          </a:p>
        </p:txBody>
      </p:sp>
    </p:spTree>
    <p:extLst>
      <p:ext uri="{BB962C8B-B14F-4D97-AF65-F5344CB8AC3E}">
        <p14:creationId xmlns:p14="http://schemas.microsoft.com/office/powerpoint/2010/main" val="1851351214"/>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sv-S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4"/>
          <p:cNvSpPr>
            <a:spLocks noGrp="1" noChangeArrowheads="1"/>
          </p:cNvSpPr>
          <p:nvPr>
            <p:ph type="sldNum" sz="quarter" idx="10"/>
          </p:nvPr>
        </p:nvSpPr>
        <p:spPr>
          <a:ln/>
        </p:spPr>
        <p:txBody>
          <a:bodyPr/>
          <a:lstStyle>
            <a:lvl1pPr>
              <a:defRPr/>
            </a:lvl1pPr>
          </a:lstStyle>
          <a:p>
            <a:pPr>
              <a:defRPr/>
            </a:pPr>
            <a:fld id="{2776BEB1-B0BE-4A9F-851B-BA8A6503BD8C}" type="slidenum">
              <a:rPr lang="en-IE"/>
              <a:pPr>
                <a:defRPr/>
              </a:pPr>
              <a:t>‹#›</a:t>
            </a:fld>
            <a:endParaRPr lang="en-IE"/>
          </a:p>
        </p:txBody>
      </p:sp>
    </p:spTree>
    <p:extLst>
      <p:ext uri="{BB962C8B-B14F-4D97-AF65-F5344CB8AC3E}">
        <p14:creationId xmlns:p14="http://schemas.microsoft.com/office/powerpoint/2010/main" val="1473116425"/>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Content Placeholder 2"/>
          <p:cNvSpPr>
            <a:spLocks noGrp="1"/>
          </p:cNvSpPr>
          <p:nvPr>
            <p:ph sz="half" idx="1"/>
          </p:nvPr>
        </p:nvSpPr>
        <p:spPr>
          <a:xfrm>
            <a:off x="1828800" y="2286000"/>
            <a:ext cx="32004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Content Placeholder 3"/>
          <p:cNvSpPr>
            <a:spLocks noGrp="1"/>
          </p:cNvSpPr>
          <p:nvPr>
            <p:ph sz="half" idx="2"/>
          </p:nvPr>
        </p:nvSpPr>
        <p:spPr>
          <a:xfrm>
            <a:off x="5181600" y="2286000"/>
            <a:ext cx="3200400" cy="3581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Rectangle 84"/>
          <p:cNvSpPr>
            <a:spLocks noGrp="1" noChangeArrowheads="1"/>
          </p:cNvSpPr>
          <p:nvPr>
            <p:ph type="sldNum" sz="quarter" idx="10"/>
          </p:nvPr>
        </p:nvSpPr>
        <p:spPr>
          <a:ln/>
        </p:spPr>
        <p:txBody>
          <a:bodyPr/>
          <a:lstStyle>
            <a:lvl1pPr>
              <a:defRPr/>
            </a:lvl1pPr>
          </a:lstStyle>
          <a:p>
            <a:pPr>
              <a:defRPr/>
            </a:pPr>
            <a:fld id="{8016731B-80F7-4C3C-A1FF-4B8CD71CC4AE}" type="slidenum">
              <a:rPr lang="en-IE"/>
              <a:pPr>
                <a:defRPr/>
              </a:pPr>
              <a:t>‹#›</a:t>
            </a:fld>
            <a:endParaRPr lang="en-IE"/>
          </a:p>
        </p:txBody>
      </p:sp>
    </p:spTree>
    <p:extLst>
      <p:ext uri="{BB962C8B-B14F-4D97-AF65-F5344CB8AC3E}">
        <p14:creationId xmlns:p14="http://schemas.microsoft.com/office/powerpoint/2010/main" val="680544456"/>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sv-S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7" name="Rectangle 84"/>
          <p:cNvSpPr>
            <a:spLocks noGrp="1" noChangeArrowheads="1"/>
          </p:cNvSpPr>
          <p:nvPr>
            <p:ph type="sldNum" sz="quarter" idx="10"/>
          </p:nvPr>
        </p:nvSpPr>
        <p:spPr>
          <a:ln/>
        </p:spPr>
        <p:txBody>
          <a:bodyPr/>
          <a:lstStyle>
            <a:lvl1pPr>
              <a:defRPr/>
            </a:lvl1pPr>
          </a:lstStyle>
          <a:p>
            <a:pPr>
              <a:defRPr/>
            </a:pPr>
            <a:fld id="{8007471F-E7C6-4ECA-976B-54C5CD67B7DF}" type="slidenum">
              <a:rPr lang="en-IE"/>
              <a:pPr>
                <a:defRPr/>
              </a:pPr>
              <a:t>‹#›</a:t>
            </a:fld>
            <a:endParaRPr lang="en-IE"/>
          </a:p>
        </p:txBody>
      </p:sp>
    </p:spTree>
    <p:extLst>
      <p:ext uri="{BB962C8B-B14F-4D97-AF65-F5344CB8AC3E}">
        <p14:creationId xmlns:p14="http://schemas.microsoft.com/office/powerpoint/2010/main" val="113810263"/>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Rectangle 84"/>
          <p:cNvSpPr>
            <a:spLocks noGrp="1" noChangeArrowheads="1"/>
          </p:cNvSpPr>
          <p:nvPr>
            <p:ph type="sldNum" sz="quarter" idx="10"/>
          </p:nvPr>
        </p:nvSpPr>
        <p:spPr>
          <a:ln/>
        </p:spPr>
        <p:txBody>
          <a:bodyPr/>
          <a:lstStyle>
            <a:lvl1pPr>
              <a:defRPr/>
            </a:lvl1pPr>
          </a:lstStyle>
          <a:p>
            <a:pPr>
              <a:defRPr/>
            </a:pPr>
            <a:fld id="{FFD614C8-B5D8-4054-B970-C8A251931072}" type="slidenum">
              <a:rPr lang="en-IE"/>
              <a:pPr>
                <a:defRPr/>
              </a:pPr>
              <a:t>‹#›</a:t>
            </a:fld>
            <a:endParaRPr lang="en-IE"/>
          </a:p>
        </p:txBody>
      </p:sp>
    </p:spTree>
    <p:extLst>
      <p:ext uri="{BB962C8B-B14F-4D97-AF65-F5344CB8AC3E}">
        <p14:creationId xmlns:p14="http://schemas.microsoft.com/office/powerpoint/2010/main" val="2101585875"/>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4"/>
          <p:cNvSpPr>
            <a:spLocks noGrp="1" noChangeArrowheads="1"/>
          </p:cNvSpPr>
          <p:nvPr>
            <p:ph type="sldNum" sz="quarter" idx="10"/>
          </p:nvPr>
        </p:nvSpPr>
        <p:spPr>
          <a:ln/>
        </p:spPr>
        <p:txBody>
          <a:bodyPr/>
          <a:lstStyle>
            <a:lvl1pPr>
              <a:defRPr/>
            </a:lvl1pPr>
          </a:lstStyle>
          <a:p>
            <a:pPr>
              <a:defRPr/>
            </a:pPr>
            <a:fld id="{91E58193-001A-4AB8-B995-B178CAFAEFB1}" type="slidenum">
              <a:rPr lang="en-IE"/>
              <a:pPr>
                <a:defRPr/>
              </a:pPr>
              <a:t>‹#›</a:t>
            </a:fld>
            <a:endParaRPr lang="en-IE"/>
          </a:p>
        </p:txBody>
      </p:sp>
    </p:spTree>
    <p:extLst>
      <p:ext uri="{BB962C8B-B14F-4D97-AF65-F5344CB8AC3E}">
        <p14:creationId xmlns:p14="http://schemas.microsoft.com/office/powerpoint/2010/main" val="3975343871"/>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v-S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4"/>
          <p:cNvSpPr>
            <a:spLocks noGrp="1" noChangeArrowheads="1"/>
          </p:cNvSpPr>
          <p:nvPr>
            <p:ph type="sldNum" sz="quarter" idx="10"/>
          </p:nvPr>
        </p:nvSpPr>
        <p:spPr>
          <a:ln/>
        </p:spPr>
        <p:txBody>
          <a:bodyPr/>
          <a:lstStyle>
            <a:lvl1pPr>
              <a:defRPr/>
            </a:lvl1pPr>
          </a:lstStyle>
          <a:p>
            <a:pPr>
              <a:defRPr/>
            </a:pPr>
            <a:fld id="{ACBCEEFB-B080-4616-8A03-A88EE6CD7908}" type="slidenum">
              <a:rPr lang="en-IE"/>
              <a:pPr>
                <a:defRPr/>
              </a:pPr>
              <a:t>‹#›</a:t>
            </a:fld>
            <a:endParaRPr lang="en-IE"/>
          </a:p>
        </p:txBody>
      </p:sp>
    </p:spTree>
    <p:extLst>
      <p:ext uri="{BB962C8B-B14F-4D97-AF65-F5344CB8AC3E}">
        <p14:creationId xmlns:p14="http://schemas.microsoft.com/office/powerpoint/2010/main" val="987629504"/>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v-S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4"/>
          <p:cNvSpPr>
            <a:spLocks noGrp="1" noChangeArrowheads="1"/>
          </p:cNvSpPr>
          <p:nvPr>
            <p:ph type="sldNum" sz="quarter" idx="10"/>
          </p:nvPr>
        </p:nvSpPr>
        <p:spPr>
          <a:ln/>
        </p:spPr>
        <p:txBody>
          <a:bodyPr/>
          <a:lstStyle>
            <a:lvl1pPr>
              <a:defRPr/>
            </a:lvl1pPr>
          </a:lstStyle>
          <a:p>
            <a:pPr>
              <a:defRPr/>
            </a:pPr>
            <a:fld id="{2EA1CF41-BA98-493F-8B22-E4A58F396334}" type="slidenum">
              <a:rPr lang="en-IE"/>
              <a:pPr>
                <a:defRPr/>
              </a:pPr>
              <a:t>‹#›</a:t>
            </a:fld>
            <a:endParaRPr lang="en-IE"/>
          </a:p>
        </p:txBody>
      </p:sp>
    </p:spTree>
    <p:extLst>
      <p:ext uri="{BB962C8B-B14F-4D97-AF65-F5344CB8AC3E}">
        <p14:creationId xmlns:p14="http://schemas.microsoft.com/office/powerpoint/2010/main" val="3632450599"/>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v-S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84"/>
          <p:cNvSpPr>
            <a:spLocks noGrp="1" noChangeArrowheads="1"/>
          </p:cNvSpPr>
          <p:nvPr>
            <p:ph type="sldNum" sz="quarter" idx="10"/>
          </p:nvPr>
        </p:nvSpPr>
        <p:spPr>
          <a:ln/>
        </p:spPr>
        <p:txBody>
          <a:bodyPr/>
          <a:lstStyle>
            <a:lvl1pPr>
              <a:defRPr/>
            </a:lvl1pPr>
          </a:lstStyle>
          <a:p>
            <a:pPr>
              <a:defRPr/>
            </a:pPr>
            <a:fld id="{294F0F31-953C-40D0-8F38-3A2DAA461293}" type="slidenum">
              <a:rPr lang="en-IE"/>
              <a:pPr>
                <a:defRPr/>
              </a:pPr>
              <a:t>‹#›</a:t>
            </a:fld>
            <a:endParaRPr lang="en-IE"/>
          </a:p>
        </p:txBody>
      </p:sp>
    </p:spTree>
    <p:extLst>
      <p:ext uri="{BB962C8B-B14F-4D97-AF65-F5344CB8AC3E}">
        <p14:creationId xmlns:p14="http://schemas.microsoft.com/office/powerpoint/2010/main" val="2047287814"/>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827088"/>
            <a:ext cx="1638300" cy="5040312"/>
          </a:xfrm>
        </p:spPr>
        <p:txBody>
          <a:bodyPr vert="eaVert"/>
          <a:lstStyle/>
          <a:p>
            <a:r>
              <a:rPr lang="en-US" smtClean="0"/>
              <a:t>Click to edit Master title style</a:t>
            </a:r>
            <a:endParaRPr lang="sv-SE"/>
          </a:p>
        </p:txBody>
      </p:sp>
      <p:sp>
        <p:nvSpPr>
          <p:cNvPr id="3" name="Vertical Text Placeholder 2"/>
          <p:cNvSpPr>
            <a:spLocks noGrp="1"/>
          </p:cNvSpPr>
          <p:nvPr>
            <p:ph type="body" orient="vert" idx="1"/>
          </p:nvPr>
        </p:nvSpPr>
        <p:spPr>
          <a:xfrm>
            <a:off x="1828800" y="827088"/>
            <a:ext cx="4762500" cy="50403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v-SE"/>
          </a:p>
        </p:txBody>
      </p:sp>
      <p:sp>
        <p:nvSpPr>
          <p:cNvPr id="4" name="Rectangle 84"/>
          <p:cNvSpPr>
            <a:spLocks noGrp="1" noChangeArrowheads="1"/>
          </p:cNvSpPr>
          <p:nvPr>
            <p:ph type="sldNum" sz="quarter" idx="10"/>
          </p:nvPr>
        </p:nvSpPr>
        <p:spPr>
          <a:ln/>
        </p:spPr>
        <p:txBody>
          <a:bodyPr/>
          <a:lstStyle>
            <a:lvl1pPr>
              <a:defRPr/>
            </a:lvl1pPr>
          </a:lstStyle>
          <a:p>
            <a:pPr>
              <a:defRPr/>
            </a:pPr>
            <a:fld id="{5E1B3D52-5A95-4DF5-87A1-6DA7F9EEC836}" type="slidenum">
              <a:rPr lang="en-IE"/>
              <a:pPr>
                <a:defRPr/>
              </a:pPr>
              <a:t>‹#›</a:t>
            </a:fld>
            <a:endParaRPr lang="en-IE"/>
          </a:p>
        </p:txBody>
      </p:sp>
    </p:spTree>
    <p:extLst>
      <p:ext uri="{BB962C8B-B14F-4D97-AF65-F5344CB8AC3E}">
        <p14:creationId xmlns:p14="http://schemas.microsoft.com/office/powerpoint/2010/main" val="22734905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png"/><Relationship Id="rId5" Type="http://schemas.openxmlformats.org/officeDocument/2006/relationships/theme" Target="../theme/theme5.xml"/><Relationship Id="rId4"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3.emf"/><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6.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6.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7.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image" Target="../media/image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image" Target="../media/image6.png"/><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8.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Platshållare för rubrik 4"/>
          <p:cNvSpPr>
            <a:spLocks noGrp="1"/>
          </p:cNvSpPr>
          <p:nvPr>
            <p:ph type="title"/>
          </p:nvPr>
        </p:nvSpPr>
        <p:spPr>
          <a:xfrm>
            <a:off x="612000" y="770400"/>
            <a:ext cx="7919996" cy="642376"/>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6" name="Platshållare för text 5"/>
          <p:cNvSpPr>
            <a:spLocks noGrp="1"/>
          </p:cNvSpPr>
          <p:nvPr>
            <p:ph type="body" idx="1"/>
          </p:nvPr>
        </p:nvSpPr>
        <p:spPr>
          <a:xfrm>
            <a:off x="611999" y="2109600"/>
            <a:ext cx="7919997" cy="3695664"/>
          </a:xfrm>
          <a:prstGeom prst="rect">
            <a:avLst/>
          </a:prstGeom>
        </p:spPr>
        <p:txBody>
          <a:bodyPr vert="horz" lIns="91440" tIns="45720" rIns="91440" bIns="45720" rtlCol="0">
            <a:no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p:txBody>
      </p:sp>
      <p:pic>
        <p:nvPicPr>
          <p:cNvPr id="2" name="Bildobjekt 1"/>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0" y="5998464"/>
            <a:ext cx="9144000" cy="859536"/>
          </a:xfrm>
          <a:prstGeom prst="rect">
            <a:avLst/>
          </a:prstGeom>
        </p:spPr>
      </p:pic>
    </p:spTree>
    <p:extLst>
      <p:ext uri="{BB962C8B-B14F-4D97-AF65-F5344CB8AC3E}">
        <p14:creationId xmlns:p14="http://schemas.microsoft.com/office/powerpoint/2010/main" val="1928979767"/>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Lst>
  <p:timing>
    <p:tnLst>
      <p:par>
        <p:cTn id="1" dur="indefinite" restart="never" nodeType="tmRoot"/>
      </p:par>
    </p:tnLst>
  </p:timing>
  <p:hf hdr="0" ftr="0" dt="0"/>
  <p:txStyles>
    <p:titleStyle>
      <a:lvl1pPr algn="l" defTabSz="914400" rtl="0" eaLnBrk="1" latinLnBrk="0" hangingPunct="1">
        <a:spcBef>
          <a:spcPct val="0"/>
        </a:spcBef>
        <a:buNone/>
        <a:defRPr sz="3800" kern="1200">
          <a:solidFill>
            <a:schemeClr val="accent1"/>
          </a:solidFill>
          <a:latin typeface="+mj-lt"/>
          <a:ea typeface="+mj-ea"/>
          <a:cs typeface="+mj-cs"/>
        </a:defRPr>
      </a:lvl1pPr>
    </p:titleStyle>
    <p:bodyStyle>
      <a:lvl1pPr marL="180000" indent="-180000" algn="l" defTabSz="914400" rtl="0" eaLnBrk="1" latinLnBrk="0" hangingPunct="1">
        <a:lnSpc>
          <a:spcPct val="100000"/>
        </a:lnSpc>
        <a:spcBef>
          <a:spcPct val="20000"/>
        </a:spcBef>
        <a:spcAft>
          <a:spcPts val="200"/>
        </a:spcAft>
        <a:buClr>
          <a:schemeClr val="accent1"/>
        </a:buClr>
        <a:buFont typeface="Wingdings" pitchFamily="2" charset="2"/>
        <a:buChar char="§"/>
        <a:defRPr sz="1800" kern="1200">
          <a:solidFill>
            <a:schemeClr val="tx1"/>
          </a:solidFill>
          <a:latin typeface="+mn-lt"/>
          <a:ea typeface="+mn-ea"/>
          <a:cs typeface="+mn-cs"/>
        </a:defRPr>
      </a:lvl1pPr>
      <a:lvl2pPr marL="444500" indent="-179388" algn="l" defTabSz="914400" rtl="0" eaLnBrk="1" latinLnBrk="0" hangingPunct="1">
        <a:lnSpc>
          <a:spcPct val="100000"/>
        </a:lnSpc>
        <a:spcBef>
          <a:spcPct val="20000"/>
        </a:spcBef>
        <a:spcAft>
          <a:spcPts val="200"/>
        </a:spcAft>
        <a:buClr>
          <a:schemeClr val="accent1"/>
        </a:buClr>
        <a:buFont typeface="Wingdings" pitchFamily="2" charset="2"/>
        <a:buChar char="§"/>
        <a:defRPr sz="1800" kern="1200">
          <a:solidFill>
            <a:schemeClr val="tx1"/>
          </a:solidFill>
          <a:latin typeface="+mn-lt"/>
          <a:ea typeface="+mn-ea"/>
          <a:cs typeface="+mn-cs"/>
        </a:defRPr>
      </a:lvl2pPr>
      <a:lvl3pPr marL="715963" indent="-180000" algn="l" defTabSz="914400" rtl="0" eaLnBrk="1" latinLnBrk="0" hangingPunct="1">
        <a:lnSpc>
          <a:spcPct val="100000"/>
        </a:lnSpc>
        <a:spcBef>
          <a:spcPct val="20000"/>
        </a:spcBef>
        <a:spcAft>
          <a:spcPts val="200"/>
        </a:spcAft>
        <a:buClr>
          <a:schemeClr val="accent1"/>
        </a:buClr>
        <a:buFont typeface="Wingdings" pitchFamily="2" charset="2"/>
        <a:buChar char="§"/>
        <a:defRPr sz="1800" kern="1200">
          <a:solidFill>
            <a:schemeClr val="tx1"/>
          </a:solidFill>
          <a:latin typeface="+mn-lt"/>
          <a:ea typeface="+mn-ea"/>
          <a:cs typeface="+mn-cs"/>
        </a:defRPr>
      </a:lvl3pPr>
      <a:lvl4pPr marL="984250" indent="-180975" algn="l" defTabSz="914400" rtl="0" eaLnBrk="1" latinLnBrk="0" hangingPunct="1">
        <a:lnSpc>
          <a:spcPct val="100000"/>
        </a:lnSpc>
        <a:spcBef>
          <a:spcPct val="20000"/>
        </a:spcBef>
        <a:spcAft>
          <a:spcPts val="200"/>
        </a:spcAft>
        <a:buClr>
          <a:schemeClr val="accent1"/>
        </a:buClr>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Platshållare för rubrik 4"/>
          <p:cNvSpPr>
            <a:spLocks noGrp="1"/>
          </p:cNvSpPr>
          <p:nvPr>
            <p:ph type="title"/>
          </p:nvPr>
        </p:nvSpPr>
        <p:spPr>
          <a:xfrm>
            <a:off x="612000" y="770400"/>
            <a:ext cx="7920000" cy="642376"/>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6" name="Platshållare för text 5"/>
          <p:cNvSpPr>
            <a:spLocks noGrp="1"/>
          </p:cNvSpPr>
          <p:nvPr>
            <p:ph type="body" idx="1"/>
          </p:nvPr>
        </p:nvSpPr>
        <p:spPr>
          <a:xfrm>
            <a:off x="612000" y="2109600"/>
            <a:ext cx="6875870" cy="3438000"/>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p:txBody>
      </p:sp>
      <p:pic>
        <p:nvPicPr>
          <p:cNvPr id="2" name="Bildobjekt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5998464"/>
            <a:ext cx="9144000" cy="859536"/>
          </a:xfrm>
          <a:prstGeom prst="rect">
            <a:avLst/>
          </a:prstGeom>
        </p:spPr>
      </p:pic>
    </p:spTree>
    <p:extLst>
      <p:ext uri="{BB962C8B-B14F-4D97-AF65-F5344CB8AC3E}">
        <p14:creationId xmlns:p14="http://schemas.microsoft.com/office/powerpoint/2010/main" val="2735231011"/>
      </p:ext>
    </p:extLst>
  </p:cSld>
  <p:clrMap bg1="lt1" tx1="dk1" bg2="lt2" tx2="dk2" accent1="accent1" accent2="accent2" accent3="accent3" accent4="accent4" accent5="accent5" accent6="accent6" hlink="hlink" folHlink="folHlink"/>
  <p:sldLayoutIdLst>
    <p:sldLayoutId id="2147483724" r:id="rId1"/>
  </p:sldLayoutIdLst>
  <p:timing>
    <p:tnLst>
      <p:par>
        <p:cTn id="1" dur="indefinite" restart="never" nodeType="tmRoot"/>
      </p:par>
    </p:tnLst>
  </p:timing>
  <p:txStyles>
    <p:titleStyle>
      <a:lvl1pPr algn="l" defTabSz="914400" rtl="0" eaLnBrk="1" latinLnBrk="0" hangingPunct="1">
        <a:spcBef>
          <a:spcPct val="0"/>
        </a:spcBef>
        <a:buNone/>
        <a:defRPr sz="3800" kern="1200">
          <a:solidFill>
            <a:schemeClr val="accent1"/>
          </a:solidFill>
          <a:latin typeface="+mj-lt"/>
          <a:ea typeface="+mj-ea"/>
          <a:cs typeface="+mj-cs"/>
        </a:defRPr>
      </a:lvl1pPr>
    </p:titleStyle>
    <p:bodyStyle>
      <a:lvl1pPr marL="180000" indent="-180000"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1pPr>
      <a:lvl2pPr marL="444500" indent="-179388"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2pPr>
      <a:lvl3pPr marL="715963" indent="-180000"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3pPr>
      <a:lvl4pPr marL="984250" indent="-180975"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Platshållare för rubrik 4"/>
          <p:cNvSpPr>
            <a:spLocks noGrp="1"/>
          </p:cNvSpPr>
          <p:nvPr>
            <p:ph type="title"/>
          </p:nvPr>
        </p:nvSpPr>
        <p:spPr>
          <a:xfrm>
            <a:off x="612000" y="770400"/>
            <a:ext cx="7920440" cy="642376"/>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6" name="Platshållare för text 5"/>
          <p:cNvSpPr>
            <a:spLocks noGrp="1"/>
          </p:cNvSpPr>
          <p:nvPr>
            <p:ph type="body" idx="1"/>
          </p:nvPr>
        </p:nvSpPr>
        <p:spPr>
          <a:xfrm>
            <a:off x="612000" y="2109600"/>
            <a:ext cx="6875870" cy="3438000"/>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p:txBody>
      </p:sp>
      <p:pic>
        <p:nvPicPr>
          <p:cNvPr id="3" name="Bildobjekt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5998464"/>
            <a:ext cx="9144000" cy="859536"/>
          </a:xfrm>
          <a:prstGeom prst="rect">
            <a:avLst/>
          </a:prstGeom>
        </p:spPr>
      </p:pic>
    </p:spTree>
    <p:extLst>
      <p:ext uri="{BB962C8B-B14F-4D97-AF65-F5344CB8AC3E}">
        <p14:creationId xmlns:p14="http://schemas.microsoft.com/office/powerpoint/2010/main" val="2021013465"/>
      </p:ext>
    </p:extLst>
  </p:cSld>
  <p:clrMap bg1="lt1" tx1="dk1" bg2="lt2" tx2="dk2" accent1="accent1" accent2="accent2" accent3="accent3" accent4="accent4" accent5="accent5" accent6="accent6" hlink="hlink" folHlink="folHlink"/>
  <p:sldLayoutIdLst>
    <p:sldLayoutId id="2147483726" r:id="rId1"/>
  </p:sldLayoutIdLst>
  <p:timing>
    <p:tnLst>
      <p:par>
        <p:cTn id="1" dur="indefinite" restart="never" nodeType="tmRoot"/>
      </p:par>
    </p:tnLst>
  </p:timing>
  <p:txStyles>
    <p:titleStyle>
      <a:lvl1pPr algn="l" defTabSz="914400" rtl="0" eaLnBrk="1" latinLnBrk="0" hangingPunct="1">
        <a:spcBef>
          <a:spcPct val="0"/>
        </a:spcBef>
        <a:buNone/>
        <a:defRPr sz="3800" kern="1200">
          <a:solidFill>
            <a:schemeClr val="accent1"/>
          </a:solidFill>
          <a:latin typeface="+mj-lt"/>
          <a:ea typeface="+mj-ea"/>
          <a:cs typeface="+mj-cs"/>
        </a:defRPr>
      </a:lvl1pPr>
    </p:titleStyle>
    <p:bodyStyle>
      <a:lvl1pPr marL="180000" indent="-180000"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1pPr>
      <a:lvl2pPr marL="444500" indent="-179388"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2pPr>
      <a:lvl3pPr marL="715963" indent="-180000"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3pPr>
      <a:lvl4pPr marL="984250" indent="-180975"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Platshållare för rubrik 4"/>
          <p:cNvSpPr>
            <a:spLocks noGrp="1"/>
          </p:cNvSpPr>
          <p:nvPr>
            <p:ph type="title"/>
          </p:nvPr>
        </p:nvSpPr>
        <p:spPr>
          <a:xfrm>
            <a:off x="612000" y="770400"/>
            <a:ext cx="7920000" cy="642376"/>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6" name="Platshållare för text 5"/>
          <p:cNvSpPr>
            <a:spLocks noGrp="1"/>
          </p:cNvSpPr>
          <p:nvPr>
            <p:ph type="body" idx="1"/>
          </p:nvPr>
        </p:nvSpPr>
        <p:spPr>
          <a:xfrm>
            <a:off x="612000" y="2109600"/>
            <a:ext cx="6875870" cy="3438000"/>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p:txBody>
      </p:sp>
      <p:pic>
        <p:nvPicPr>
          <p:cNvPr id="2" name="Bildobjekt 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0" y="5998464"/>
            <a:ext cx="9144000" cy="859536"/>
          </a:xfrm>
          <a:prstGeom prst="rect">
            <a:avLst/>
          </a:prstGeom>
        </p:spPr>
      </p:pic>
    </p:spTree>
    <p:extLst>
      <p:ext uri="{BB962C8B-B14F-4D97-AF65-F5344CB8AC3E}">
        <p14:creationId xmlns:p14="http://schemas.microsoft.com/office/powerpoint/2010/main" val="71379594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2" r:id="rId5"/>
  </p:sldLayoutIdLst>
  <p:timing>
    <p:tnLst>
      <p:par>
        <p:cTn id="1" dur="indefinite" restart="never" nodeType="tmRoot"/>
      </p:par>
    </p:tnLst>
  </p:timing>
  <p:txStyles>
    <p:titleStyle>
      <a:lvl1pPr algn="l" defTabSz="914400" rtl="0" eaLnBrk="1" latinLnBrk="0" hangingPunct="1">
        <a:spcBef>
          <a:spcPct val="0"/>
        </a:spcBef>
        <a:buNone/>
        <a:defRPr sz="3800" kern="1200">
          <a:solidFill>
            <a:schemeClr val="accent1"/>
          </a:solidFill>
          <a:latin typeface="+mj-lt"/>
          <a:ea typeface="+mj-ea"/>
          <a:cs typeface="+mj-cs"/>
        </a:defRPr>
      </a:lvl1pPr>
    </p:titleStyle>
    <p:bodyStyle>
      <a:lvl1pPr marL="180000" indent="-180000"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1pPr>
      <a:lvl2pPr marL="444500" indent="-179388"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2pPr>
      <a:lvl3pPr marL="715963" indent="-180000"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3pPr>
      <a:lvl4pPr marL="984250" indent="-180975"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Platshållare för rubrik 4"/>
          <p:cNvSpPr>
            <a:spLocks noGrp="1"/>
          </p:cNvSpPr>
          <p:nvPr>
            <p:ph type="title"/>
          </p:nvPr>
        </p:nvSpPr>
        <p:spPr>
          <a:xfrm>
            <a:off x="612000" y="770400"/>
            <a:ext cx="7920000" cy="642376"/>
          </a:xfrm>
          <a:prstGeom prst="rect">
            <a:avLst/>
          </a:prstGeom>
        </p:spPr>
        <p:txBody>
          <a:bodyPr vert="horz" lIns="91440" tIns="45720" rIns="91440" bIns="45720" rtlCol="0" anchor="t">
            <a:noAutofit/>
          </a:bodyPr>
          <a:lstStyle/>
          <a:p>
            <a:r>
              <a:rPr lang="sv-SE" dirty="0" smtClean="0"/>
              <a:t>Klicka här för att ändra format</a:t>
            </a:r>
            <a:endParaRPr lang="sv-SE" dirty="0"/>
          </a:p>
        </p:txBody>
      </p:sp>
      <p:sp>
        <p:nvSpPr>
          <p:cNvPr id="6" name="Platshållare för text 5"/>
          <p:cNvSpPr>
            <a:spLocks noGrp="1"/>
          </p:cNvSpPr>
          <p:nvPr>
            <p:ph type="body" idx="1"/>
          </p:nvPr>
        </p:nvSpPr>
        <p:spPr>
          <a:xfrm>
            <a:off x="612000" y="2109600"/>
            <a:ext cx="6875870" cy="3438000"/>
          </a:xfrm>
          <a:prstGeom prst="rect">
            <a:avLst/>
          </a:prstGeom>
        </p:spPr>
        <p:txBody>
          <a:bodyPr vert="horz" lIns="91440" tIns="45720" rIns="91440" bIns="45720" rtlCol="0">
            <a:normAutofit/>
          </a:bodyPr>
          <a:lstStyle/>
          <a:p>
            <a:pPr lvl="0"/>
            <a:r>
              <a:rPr lang="sv-SE" dirty="0" smtClean="0"/>
              <a:t>Klicka här för att ändra format på bakgrundstexten</a:t>
            </a:r>
          </a:p>
          <a:p>
            <a:pPr lvl="1"/>
            <a:r>
              <a:rPr lang="sv-SE" dirty="0" smtClean="0"/>
              <a:t>Nivå två</a:t>
            </a:r>
          </a:p>
          <a:p>
            <a:pPr lvl="2"/>
            <a:r>
              <a:rPr lang="sv-SE" dirty="0" smtClean="0"/>
              <a:t>Nivå tre</a:t>
            </a:r>
          </a:p>
          <a:p>
            <a:pPr lvl="3"/>
            <a:r>
              <a:rPr lang="sv-SE" dirty="0" smtClean="0"/>
              <a:t>Nivå fyra</a:t>
            </a:r>
          </a:p>
        </p:txBody>
      </p:sp>
      <p:pic>
        <p:nvPicPr>
          <p:cNvPr id="2" name="Bildobjekt 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0" y="5998464"/>
            <a:ext cx="9144000" cy="859536"/>
          </a:xfrm>
          <a:prstGeom prst="rect">
            <a:avLst/>
          </a:prstGeom>
        </p:spPr>
      </p:pic>
    </p:spTree>
    <p:extLst>
      <p:ext uri="{BB962C8B-B14F-4D97-AF65-F5344CB8AC3E}">
        <p14:creationId xmlns:p14="http://schemas.microsoft.com/office/powerpoint/2010/main" val="1551436863"/>
      </p:ext>
    </p:extLst>
  </p:cSld>
  <p:clrMap bg1="lt1" tx1="dk1" bg2="lt2" tx2="dk2" accent1="accent1" accent2="accent2" accent3="accent3" accent4="accent4" accent5="accent5" accent6="accent6" hlink="hlink" folHlink="folHlink"/>
  <p:sldLayoutIdLst>
    <p:sldLayoutId id="2147483754" r:id="rId1"/>
    <p:sldLayoutId id="2147483756" r:id="rId2"/>
    <p:sldLayoutId id="2147483757" r:id="rId3"/>
    <p:sldLayoutId id="2147483759" r:id="rId4"/>
  </p:sldLayoutIdLst>
  <p:timing>
    <p:tnLst>
      <p:par>
        <p:cTn id="1" dur="indefinite" restart="never" nodeType="tmRoot"/>
      </p:par>
    </p:tnLst>
  </p:timing>
  <p:txStyles>
    <p:titleStyle>
      <a:lvl1pPr algn="l" defTabSz="914400" rtl="0" eaLnBrk="1" latinLnBrk="0" hangingPunct="1">
        <a:spcBef>
          <a:spcPct val="0"/>
        </a:spcBef>
        <a:buNone/>
        <a:defRPr sz="3800" kern="1200">
          <a:solidFill>
            <a:schemeClr val="accent1"/>
          </a:solidFill>
          <a:latin typeface="+mj-lt"/>
          <a:ea typeface="+mj-ea"/>
          <a:cs typeface="+mj-cs"/>
        </a:defRPr>
      </a:lvl1pPr>
    </p:titleStyle>
    <p:bodyStyle>
      <a:lvl1pPr marL="180000" indent="-180000"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1pPr>
      <a:lvl2pPr marL="444500" indent="-179388"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2pPr>
      <a:lvl3pPr marL="715963" indent="-180000"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3pPr>
      <a:lvl4pPr marL="984250" indent="-180975" algn="l" defTabSz="914400" rtl="0" eaLnBrk="1" latinLnBrk="0" hangingPunct="1">
        <a:spcBef>
          <a:spcPct val="20000"/>
        </a:spcBef>
        <a:buClr>
          <a:schemeClr val="accent1"/>
        </a:buClr>
        <a:buFont typeface="Wingdings" pitchFamily="2" charset="2"/>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304800" y="1219200"/>
            <a:ext cx="8534400" cy="51054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 Third level</a:t>
            </a:r>
          </a:p>
          <a:p>
            <a:pPr lvl="3"/>
            <a:r>
              <a:rPr lang="en-US" smtClean="0"/>
              <a:t>Fourth Level</a:t>
            </a:r>
          </a:p>
        </p:txBody>
      </p:sp>
      <p:sp>
        <p:nvSpPr>
          <p:cNvPr id="589827" name="Rectangle 3"/>
          <p:cNvSpPr>
            <a:spLocks noGrp="1" noChangeArrowheads="1"/>
          </p:cNvSpPr>
          <p:nvPr>
            <p:ph type="title"/>
          </p:nvPr>
        </p:nvSpPr>
        <p:spPr bwMode="auto">
          <a:xfrm>
            <a:off x="0" y="0"/>
            <a:ext cx="9144000" cy="914400"/>
          </a:xfrm>
          <a:prstGeom prst="rect">
            <a:avLst/>
          </a:prstGeom>
          <a:gradFill rotWithShape="1">
            <a:gsLst>
              <a:gs pos="0">
                <a:schemeClr val="bg2">
                  <a:gamma/>
                  <a:tint val="43922"/>
                  <a:invGamma/>
                </a:schemeClr>
              </a:gs>
              <a:gs pos="100000">
                <a:schemeClr val="bg2"/>
              </a:gs>
            </a:gsLst>
            <a:lin ang="0" scaled="1"/>
          </a:gradFill>
          <a:ln w="12700" algn="ctr">
            <a:noFill/>
            <a:miter lim="800000"/>
            <a:headEnd/>
            <a:tailEnd/>
          </a:ln>
          <a:effectLst/>
        </p:spPr>
        <p:txBody>
          <a:bodyPr vert="horz" wrap="square" lIns="90488" tIns="45720" rIns="90488" bIns="45720" numCol="1" anchor="b" anchorCtr="0" compatLnSpc="1">
            <a:prstTxWarp prst="textNoShape">
              <a:avLst/>
            </a:prstTxWarp>
          </a:bodyPr>
          <a:lstStyle/>
          <a:p>
            <a:pPr lvl="0"/>
            <a:r>
              <a:rPr lang="en-US" smtClean="0"/>
              <a:t>Click to edit Master title style</a:t>
            </a:r>
          </a:p>
        </p:txBody>
      </p:sp>
      <p:sp>
        <p:nvSpPr>
          <p:cNvPr id="589828" name="Rectangle 4"/>
          <p:cNvSpPr>
            <a:spLocks noChangeArrowheads="1"/>
          </p:cNvSpPr>
          <p:nvPr/>
        </p:nvSpPr>
        <p:spPr bwMode="auto">
          <a:xfrm>
            <a:off x="4119563" y="6524625"/>
            <a:ext cx="919162" cy="333375"/>
          </a:xfrm>
          <a:prstGeom prst="rect">
            <a:avLst/>
          </a:prstGeom>
          <a:solidFill>
            <a:schemeClr val="bg1"/>
          </a:solidFill>
          <a:ln w="28575">
            <a:noFill/>
            <a:miter lim="800000"/>
            <a:headEnd/>
            <a:tailEnd/>
          </a:ln>
          <a:effectLst/>
        </p:spPr>
        <p:txBody>
          <a:bodyPr lIns="90488" tIns="44450" rIns="90488" bIns="44450">
            <a:spAutoFit/>
          </a:bodyPr>
          <a:lstStyle/>
          <a:p>
            <a:pPr algn="ctr">
              <a:spcBef>
                <a:spcPct val="50000"/>
              </a:spcBef>
              <a:defRPr/>
            </a:pPr>
            <a:fld id="{4270234E-7D6B-4C3E-B03E-884C7FD453A0}" type="slidenum">
              <a:rPr lang="en-US" sz="1600" b="1">
                <a:solidFill>
                  <a:srgbClr val="000000"/>
                </a:solidFill>
              </a:rPr>
              <a:pPr algn="ctr">
                <a:spcBef>
                  <a:spcPct val="50000"/>
                </a:spcBef>
                <a:defRPr/>
              </a:pPr>
              <a:t>‹#›</a:t>
            </a:fld>
            <a:endParaRPr lang="en-US" sz="1600" b="1" dirty="0">
              <a:solidFill>
                <a:srgbClr val="000000"/>
              </a:solidFill>
            </a:endParaRPr>
          </a:p>
        </p:txBody>
      </p:sp>
      <p:sp>
        <p:nvSpPr>
          <p:cNvPr id="589829" name="Text Box 5"/>
          <p:cNvSpPr txBox="1">
            <a:spLocks noChangeArrowheads="1"/>
          </p:cNvSpPr>
          <p:nvPr/>
        </p:nvSpPr>
        <p:spPr bwMode="auto">
          <a:xfrm>
            <a:off x="6564313" y="6553200"/>
            <a:ext cx="2336800" cy="276225"/>
          </a:xfrm>
          <a:prstGeom prst="rect">
            <a:avLst/>
          </a:prstGeom>
          <a:noFill/>
          <a:ln w="12700">
            <a:noFill/>
            <a:miter lim="800000"/>
            <a:headEnd/>
            <a:tailEnd/>
          </a:ln>
          <a:effectLst/>
        </p:spPr>
        <p:txBody>
          <a:bodyPr wrap="none">
            <a:spAutoFit/>
          </a:bodyPr>
          <a:lstStyle/>
          <a:p>
            <a:pPr algn="r">
              <a:defRPr/>
            </a:pPr>
            <a:r>
              <a:rPr lang="en-US" sz="600" b="1" dirty="0">
                <a:solidFill>
                  <a:srgbClr val="000000"/>
                </a:solidFill>
              </a:rPr>
              <a:t>Rev. B Printed </a:t>
            </a:r>
            <a:fld id="{96F7BFC0-CFC6-437D-91E6-016388A779A4}" type="datetimeM/d/yyyy">
              <a:rPr lang="en-US" sz="600" b="1">
                <a:solidFill>
                  <a:srgbClr val="000000"/>
                </a:solidFill>
              </a:rPr>
              <a:pPr algn="r">
                <a:defRPr/>
              </a:pPr>
              <a:t>9/22/2014</a:t>
            </a:fld>
            <a:endParaRPr lang="en-US" sz="600" b="1" dirty="0">
              <a:solidFill>
                <a:srgbClr val="000000"/>
              </a:solidFill>
            </a:endParaRPr>
          </a:p>
          <a:p>
            <a:pPr algn="r">
              <a:defRPr/>
            </a:pPr>
            <a:r>
              <a:rPr lang="en-US" sz="600" b="1" dirty="0">
                <a:solidFill>
                  <a:srgbClr val="000000"/>
                </a:solidFill>
              </a:rPr>
              <a:t>© 2008 by Sigma Breakthrough Technologies International</a:t>
            </a:r>
            <a:r>
              <a:rPr lang="en-US" sz="600" b="1" baseline="30000" dirty="0">
                <a:solidFill>
                  <a:srgbClr val="000000"/>
                </a:solidFill>
                <a:sym typeface="Symbol" pitchFamily="18" charset="2"/>
              </a:rPr>
              <a:t></a:t>
            </a:r>
            <a:endParaRPr lang="sv-SE" sz="2800" dirty="0">
              <a:solidFill>
                <a:srgbClr val="FFFFFF"/>
              </a:solidFill>
            </a:endParaRPr>
          </a:p>
        </p:txBody>
      </p:sp>
      <p:pic>
        <p:nvPicPr>
          <p:cNvPr id="1030" name="Picture 6" descr="Logo"/>
          <p:cNvPicPr>
            <a:picLocks noChangeAspect="1" noChangeArrowheads="1"/>
          </p:cNvPicPr>
          <p:nvPr/>
        </p:nvPicPr>
        <p:blipFill>
          <a:blip r:embed="rId13" cstate="print"/>
          <a:srcRect/>
          <a:stretch>
            <a:fillRect/>
          </a:stretch>
        </p:blipFill>
        <p:spPr bwMode="auto">
          <a:xfrm>
            <a:off x="0" y="6437313"/>
            <a:ext cx="1752600" cy="396875"/>
          </a:xfrm>
          <a:prstGeom prst="rect">
            <a:avLst/>
          </a:prstGeom>
          <a:noFill/>
          <a:ln w="9525">
            <a:noFill/>
            <a:miter lim="800000"/>
            <a:headEnd/>
            <a:tailEnd/>
          </a:ln>
        </p:spPr>
      </p:pic>
    </p:spTree>
    <p:extLst>
      <p:ext uri="{BB962C8B-B14F-4D97-AF65-F5344CB8AC3E}">
        <p14:creationId xmlns:p14="http://schemas.microsoft.com/office/powerpoint/2010/main" val="406501069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ransition>
    <p:pull/>
  </p:transition>
  <p:timing>
    <p:tnLst>
      <p:par>
        <p:cTn id="1" dur="indefinite" restart="never" nodeType="tmRoot"/>
      </p:par>
    </p:tnLst>
  </p:timing>
  <p:txStyles>
    <p:titleStyle>
      <a:lvl1pPr algn="r" rtl="0" eaLnBrk="0" fontAlgn="base" hangingPunct="0">
        <a:spcBef>
          <a:spcPct val="0"/>
        </a:spcBef>
        <a:spcAft>
          <a:spcPct val="0"/>
        </a:spcAft>
        <a:defRPr sz="2800" b="1">
          <a:solidFill>
            <a:schemeClr val="bg1"/>
          </a:solidFill>
          <a:effectLst>
            <a:outerShdw blurRad="38100" dist="38100" dir="2700000" algn="tl">
              <a:srgbClr val="000000"/>
            </a:outerShdw>
          </a:effectLst>
          <a:latin typeface="+mj-lt"/>
          <a:ea typeface="+mj-ea"/>
          <a:cs typeface="+mj-cs"/>
        </a:defRPr>
      </a:lvl1pPr>
      <a:lvl2pPr algn="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charset="0"/>
        </a:defRPr>
      </a:lvl2pPr>
      <a:lvl3pPr algn="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charset="0"/>
        </a:defRPr>
      </a:lvl3pPr>
      <a:lvl4pPr algn="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charset="0"/>
        </a:defRPr>
      </a:lvl4pPr>
      <a:lvl5pPr algn="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charset="0"/>
        </a:defRPr>
      </a:lvl5pPr>
      <a:lvl6pPr marL="457200" algn="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charset="0"/>
        </a:defRPr>
      </a:lvl6pPr>
      <a:lvl7pPr marL="914400" algn="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charset="0"/>
        </a:defRPr>
      </a:lvl7pPr>
      <a:lvl8pPr marL="1371600" algn="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charset="0"/>
        </a:defRPr>
      </a:lvl8pPr>
      <a:lvl9pPr marL="1828800" algn="r" rtl="0" eaLnBrk="0" fontAlgn="base" hangingPunct="0">
        <a:spcBef>
          <a:spcPct val="0"/>
        </a:spcBef>
        <a:spcAft>
          <a:spcPct val="0"/>
        </a:spcAft>
        <a:defRPr sz="2800" b="1">
          <a:solidFill>
            <a:schemeClr val="bg1"/>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40000"/>
        </a:spcBef>
        <a:spcAft>
          <a:spcPct val="0"/>
        </a:spcAft>
        <a:buClr>
          <a:schemeClr val="tx1"/>
        </a:buClr>
        <a:buSzPct val="65000"/>
        <a:buBlip>
          <a:blip r:embed="rId14"/>
        </a:buBlip>
        <a:defRPr sz="2400">
          <a:solidFill>
            <a:schemeClr val="tx1"/>
          </a:solidFill>
          <a:latin typeface="+mn-lt"/>
          <a:ea typeface="+mn-ea"/>
          <a:cs typeface="+mn-cs"/>
        </a:defRPr>
      </a:lvl1pPr>
      <a:lvl2pPr marL="742950" indent="-285750" algn="l" rtl="0" eaLnBrk="0" fontAlgn="base" hangingPunct="0">
        <a:spcBef>
          <a:spcPct val="40000"/>
        </a:spcBef>
        <a:spcAft>
          <a:spcPct val="0"/>
        </a:spcAft>
        <a:buClr>
          <a:schemeClr val="tx1"/>
        </a:buClr>
        <a:buSzPct val="75000"/>
        <a:buFont typeface="Symbol" pitchFamily="18" charset="2"/>
        <a:buChar char="-"/>
        <a:defRPr sz="2200">
          <a:solidFill>
            <a:schemeClr val="tx1"/>
          </a:solidFill>
          <a:latin typeface="+mn-lt"/>
        </a:defRPr>
      </a:lvl2pPr>
      <a:lvl3pPr marL="1143000" indent="-228600" algn="l" rtl="0" eaLnBrk="0" fontAlgn="base" hangingPunct="0">
        <a:spcBef>
          <a:spcPct val="40000"/>
        </a:spcBef>
        <a:spcAft>
          <a:spcPct val="0"/>
        </a:spcAft>
        <a:buClr>
          <a:schemeClr val="tx1"/>
        </a:buClr>
        <a:buSzPct val="64000"/>
        <a:buFont typeface="Wingdings" pitchFamily="2" charset="2"/>
        <a:buChar char="Ø"/>
        <a:defRPr sz="2000">
          <a:solidFill>
            <a:schemeClr val="tx1"/>
          </a:solidFill>
          <a:latin typeface="+mn-lt"/>
        </a:defRPr>
      </a:lvl3pPr>
      <a:lvl4pPr marL="1600200" indent="-228600" algn="l" rtl="0" eaLnBrk="0" fontAlgn="base" hangingPunct="0">
        <a:spcBef>
          <a:spcPct val="40000"/>
        </a:spcBef>
        <a:spcAft>
          <a:spcPct val="0"/>
        </a:spcAft>
        <a:buSzPct val="100000"/>
        <a:buChar char="•"/>
        <a:defRPr>
          <a:solidFill>
            <a:schemeClr val="tx1"/>
          </a:solidFill>
          <a:latin typeface="+mn-lt"/>
        </a:defRPr>
      </a:lvl4pPr>
      <a:lvl5pPr marL="2057400" indent="-228600" algn="l" rtl="0" eaLnBrk="0" fontAlgn="base" hangingPunct="0">
        <a:spcBef>
          <a:spcPct val="20000"/>
        </a:spcBef>
        <a:spcAft>
          <a:spcPct val="0"/>
        </a:spcAft>
        <a:buSzPct val="100000"/>
        <a:buChar char="»"/>
        <a:defRPr sz="2000">
          <a:solidFill>
            <a:schemeClr val="tx1"/>
          </a:solidFill>
          <a:latin typeface="Times New Roman" pitchFamily="18" charset="0"/>
        </a:defRPr>
      </a:lvl5pPr>
      <a:lvl6pPr marL="2514600" indent="-228600" algn="l" rtl="0" eaLnBrk="0" fontAlgn="base" hangingPunct="0">
        <a:spcBef>
          <a:spcPct val="20000"/>
        </a:spcBef>
        <a:spcAft>
          <a:spcPct val="0"/>
        </a:spcAft>
        <a:buSzPct val="100000"/>
        <a:buChar char="»"/>
        <a:defRPr sz="2000">
          <a:solidFill>
            <a:schemeClr val="tx1"/>
          </a:solidFill>
          <a:latin typeface="Times New Roman" pitchFamily="18" charset="0"/>
        </a:defRPr>
      </a:lvl6pPr>
      <a:lvl7pPr marL="2971800" indent="-228600" algn="l" rtl="0" eaLnBrk="0" fontAlgn="base" hangingPunct="0">
        <a:spcBef>
          <a:spcPct val="20000"/>
        </a:spcBef>
        <a:spcAft>
          <a:spcPct val="0"/>
        </a:spcAft>
        <a:buSzPct val="100000"/>
        <a:buChar char="»"/>
        <a:defRPr sz="2000">
          <a:solidFill>
            <a:schemeClr val="tx1"/>
          </a:solidFill>
          <a:latin typeface="Times New Roman" pitchFamily="18" charset="0"/>
        </a:defRPr>
      </a:lvl7pPr>
      <a:lvl8pPr marL="3429000" indent="-228600" algn="l" rtl="0" eaLnBrk="0" fontAlgn="base" hangingPunct="0">
        <a:spcBef>
          <a:spcPct val="20000"/>
        </a:spcBef>
        <a:spcAft>
          <a:spcPct val="0"/>
        </a:spcAft>
        <a:buSzPct val="100000"/>
        <a:buChar char="»"/>
        <a:defRPr sz="2000">
          <a:solidFill>
            <a:schemeClr val="tx1"/>
          </a:solidFill>
          <a:latin typeface="Times New Roman" pitchFamily="18" charset="0"/>
        </a:defRPr>
      </a:lvl8pPr>
      <a:lvl9pPr marL="3886200" indent="-228600" algn="l" rtl="0" eaLnBrk="0" fontAlgn="base" hangingPunct="0">
        <a:spcBef>
          <a:spcPct val="20000"/>
        </a:spcBef>
        <a:spcAft>
          <a:spcPct val="0"/>
        </a:spcAft>
        <a:buSzPct val="100000"/>
        <a:buChar char="»"/>
        <a:defRPr sz="2000">
          <a:solidFill>
            <a:schemeClr val="tx1"/>
          </a:solidFill>
          <a:latin typeface="Times New Roman" pitchFamily="18" charset="0"/>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1828800" y="2286000"/>
            <a:ext cx="6553200"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000" tIns="82800" rIns="126000" bIns="82800" numCol="1" anchor="t" anchorCtr="0" compatLnSpc="1">
            <a:prstTxWarp prst="textNoShape">
              <a:avLst/>
            </a:prstTxWarp>
          </a:bodyPr>
          <a:lstStyle/>
          <a:p>
            <a:pPr lvl="0"/>
            <a:r>
              <a:rPr lang="en-GB" smtClean="0"/>
              <a:t>Click here to start</a:t>
            </a:r>
          </a:p>
          <a:p>
            <a:pPr lvl="1"/>
            <a:r>
              <a:rPr lang="en-GB" smtClean="0"/>
              <a:t>Level two</a:t>
            </a:r>
          </a:p>
          <a:p>
            <a:pPr lvl="2"/>
            <a:r>
              <a:rPr lang="en-GB" smtClean="0"/>
              <a:t>Level Three</a:t>
            </a:r>
          </a:p>
        </p:txBody>
      </p:sp>
      <p:sp>
        <p:nvSpPr>
          <p:cNvPr id="219220" name="Rectangle 84"/>
          <p:cNvSpPr>
            <a:spLocks noGrp="1" noChangeArrowheads="1"/>
          </p:cNvSpPr>
          <p:nvPr>
            <p:ph type="sldNum" sz="quarter" idx="4"/>
          </p:nvPr>
        </p:nvSpPr>
        <p:spPr bwMode="auto">
          <a:xfrm>
            <a:off x="223838" y="6400800"/>
            <a:ext cx="1371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99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 tIns="18000" rIns="0" bIns="0" numCol="1" anchor="t" anchorCtr="0" compatLnSpc="1">
            <a:prstTxWarp prst="textNoShape">
              <a:avLst/>
            </a:prstTxWarp>
          </a:bodyPr>
          <a:lstStyle>
            <a:lvl1pPr eaLnBrk="1" hangingPunct="1">
              <a:defRPr sz="1000"/>
            </a:lvl1pPr>
          </a:lstStyle>
          <a:p>
            <a:pPr>
              <a:defRPr/>
            </a:pPr>
            <a:fld id="{747C8BF8-972D-41EC-81C2-022D81E0036F}" type="slidenum">
              <a:rPr lang="en-IE">
                <a:solidFill>
                  <a:srgbClr val="000000"/>
                </a:solidFill>
              </a:rPr>
              <a:pPr>
                <a:defRPr/>
              </a:pPr>
              <a:t>‹#›</a:t>
            </a:fld>
            <a:endParaRPr lang="en-IE">
              <a:solidFill>
                <a:srgbClr val="000000"/>
              </a:solidFill>
            </a:endParaRPr>
          </a:p>
        </p:txBody>
      </p:sp>
      <p:sp>
        <p:nvSpPr>
          <p:cNvPr id="1028" name="Rectangle 95"/>
          <p:cNvSpPr>
            <a:spLocks noGrp="1" noChangeArrowheads="1"/>
          </p:cNvSpPr>
          <p:nvPr>
            <p:ph type="title"/>
          </p:nvPr>
        </p:nvSpPr>
        <p:spPr bwMode="auto">
          <a:xfrm>
            <a:off x="1828800" y="827088"/>
            <a:ext cx="65532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6000" tIns="44450" rIns="126000" bIns="44450" numCol="1" anchor="t" anchorCtr="0" compatLnSpc="1">
            <a:prstTxWarp prst="textNoShape">
              <a:avLst/>
            </a:prstTxWarp>
          </a:bodyPr>
          <a:lstStyle/>
          <a:p>
            <a:pPr lvl="0"/>
            <a:r>
              <a:rPr lang="en-GB" smtClean="0"/>
              <a:t>Template 1</a:t>
            </a:r>
            <a:br>
              <a:rPr lang="en-GB" smtClean="0"/>
            </a:br>
            <a:r>
              <a:rPr lang="en-GB" smtClean="0"/>
              <a:t>Heading</a:t>
            </a:r>
          </a:p>
        </p:txBody>
      </p:sp>
      <p:pic>
        <p:nvPicPr>
          <p:cNvPr id="1029" name="Picture 96" descr="AF_logo_PP"/>
          <p:cNvPicPr>
            <a:picLocks noChangeAspect="1" noChangeArrowheads="1"/>
          </p:cNvPicPr>
          <p:nvPr/>
        </p:nvPicPr>
        <p:blipFill>
          <a:blip r:embed="rId13">
            <a:extLst>
              <a:ext uri="{28A0092B-C50C-407E-A947-70E740481C1C}">
                <a14:useLocalDpi xmlns:a14="http://schemas.microsoft.com/office/drawing/2010/main" val="0"/>
              </a:ext>
            </a:extLst>
          </a:blip>
          <a:srcRect l="24240" t="24754"/>
          <a:stretch>
            <a:fillRect/>
          </a:stretch>
        </p:blipFill>
        <p:spPr bwMode="auto">
          <a:xfrm>
            <a:off x="0" y="0"/>
            <a:ext cx="23368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Rectangle 102"/>
          <p:cNvSpPr>
            <a:spLocks noChangeArrowheads="1"/>
          </p:cNvSpPr>
          <p:nvPr/>
        </p:nvSpPr>
        <p:spPr bwMode="auto">
          <a:xfrm>
            <a:off x="0" y="0"/>
            <a:ext cx="9144000" cy="6858000"/>
          </a:xfrm>
          <a:prstGeom prst="rect">
            <a:avLst/>
          </a:prstGeom>
          <a:noFill/>
          <a:ln w="254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mtClean="0">
              <a:solidFill>
                <a:srgbClr val="000000"/>
              </a:solidFill>
            </a:endParaRPr>
          </a:p>
        </p:txBody>
      </p:sp>
      <p:pic>
        <p:nvPicPr>
          <p:cNvPr id="1031" name="Picture 103" descr="af_devis_e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219825" y="6038850"/>
            <a:ext cx="2790825"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188673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Lst>
  <p:transition spd="med"/>
  <p:hf hdr="0" ftr="0" dt="0"/>
  <p:txStyles>
    <p:titleStyle>
      <a:lvl1pPr algn="l" defTabSz="762000" rtl="0" eaLnBrk="0" fontAlgn="base" hangingPunct="0">
        <a:lnSpc>
          <a:spcPct val="90000"/>
        </a:lnSpc>
        <a:spcBef>
          <a:spcPct val="0"/>
        </a:spcBef>
        <a:spcAft>
          <a:spcPct val="0"/>
        </a:spcAft>
        <a:defRPr sz="4000">
          <a:solidFill>
            <a:srgbClr val="003399"/>
          </a:solidFill>
          <a:latin typeface="+mj-lt"/>
          <a:ea typeface="+mj-ea"/>
          <a:cs typeface="+mj-cs"/>
        </a:defRPr>
      </a:lvl1pPr>
      <a:lvl2pPr algn="l" defTabSz="762000" rtl="0" eaLnBrk="0" fontAlgn="base" hangingPunct="0">
        <a:lnSpc>
          <a:spcPct val="90000"/>
        </a:lnSpc>
        <a:spcBef>
          <a:spcPct val="0"/>
        </a:spcBef>
        <a:spcAft>
          <a:spcPct val="0"/>
        </a:spcAft>
        <a:defRPr sz="4000">
          <a:solidFill>
            <a:srgbClr val="003399"/>
          </a:solidFill>
          <a:latin typeface="Arial" charset="0"/>
        </a:defRPr>
      </a:lvl2pPr>
      <a:lvl3pPr algn="l" defTabSz="762000" rtl="0" eaLnBrk="0" fontAlgn="base" hangingPunct="0">
        <a:lnSpc>
          <a:spcPct val="90000"/>
        </a:lnSpc>
        <a:spcBef>
          <a:spcPct val="0"/>
        </a:spcBef>
        <a:spcAft>
          <a:spcPct val="0"/>
        </a:spcAft>
        <a:defRPr sz="4000">
          <a:solidFill>
            <a:srgbClr val="003399"/>
          </a:solidFill>
          <a:latin typeface="Arial" charset="0"/>
        </a:defRPr>
      </a:lvl3pPr>
      <a:lvl4pPr algn="l" defTabSz="762000" rtl="0" eaLnBrk="0" fontAlgn="base" hangingPunct="0">
        <a:lnSpc>
          <a:spcPct val="90000"/>
        </a:lnSpc>
        <a:spcBef>
          <a:spcPct val="0"/>
        </a:spcBef>
        <a:spcAft>
          <a:spcPct val="0"/>
        </a:spcAft>
        <a:defRPr sz="4000">
          <a:solidFill>
            <a:srgbClr val="003399"/>
          </a:solidFill>
          <a:latin typeface="Arial" charset="0"/>
        </a:defRPr>
      </a:lvl4pPr>
      <a:lvl5pPr algn="l" defTabSz="762000" rtl="0" eaLnBrk="0" fontAlgn="base" hangingPunct="0">
        <a:lnSpc>
          <a:spcPct val="90000"/>
        </a:lnSpc>
        <a:spcBef>
          <a:spcPct val="0"/>
        </a:spcBef>
        <a:spcAft>
          <a:spcPct val="0"/>
        </a:spcAft>
        <a:defRPr sz="4000">
          <a:solidFill>
            <a:srgbClr val="003399"/>
          </a:solidFill>
          <a:latin typeface="Arial" charset="0"/>
        </a:defRPr>
      </a:lvl5pPr>
      <a:lvl6pPr marL="457200" algn="l" defTabSz="762000" rtl="0" eaLnBrk="0" fontAlgn="base" hangingPunct="0">
        <a:lnSpc>
          <a:spcPct val="90000"/>
        </a:lnSpc>
        <a:spcBef>
          <a:spcPct val="0"/>
        </a:spcBef>
        <a:spcAft>
          <a:spcPct val="0"/>
        </a:spcAft>
        <a:defRPr sz="4000">
          <a:solidFill>
            <a:srgbClr val="003399"/>
          </a:solidFill>
          <a:latin typeface="Arial" charset="0"/>
        </a:defRPr>
      </a:lvl6pPr>
      <a:lvl7pPr marL="914400" algn="l" defTabSz="762000" rtl="0" eaLnBrk="0" fontAlgn="base" hangingPunct="0">
        <a:lnSpc>
          <a:spcPct val="90000"/>
        </a:lnSpc>
        <a:spcBef>
          <a:spcPct val="0"/>
        </a:spcBef>
        <a:spcAft>
          <a:spcPct val="0"/>
        </a:spcAft>
        <a:defRPr sz="4000">
          <a:solidFill>
            <a:srgbClr val="003399"/>
          </a:solidFill>
          <a:latin typeface="Arial" charset="0"/>
        </a:defRPr>
      </a:lvl7pPr>
      <a:lvl8pPr marL="1371600" algn="l" defTabSz="762000" rtl="0" eaLnBrk="0" fontAlgn="base" hangingPunct="0">
        <a:lnSpc>
          <a:spcPct val="90000"/>
        </a:lnSpc>
        <a:spcBef>
          <a:spcPct val="0"/>
        </a:spcBef>
        <a:spcAft>
          <a:spcPct val="0"/>
        </a:spcAft>
        <a:defRPr sz="4000">
          <a:solidFill>
            <a:srgbClr val="003399"/>
          </a:solidFill>
          <a:latin typeface="Arial" charset="0"/>
        </a:defRPr>
      </a:lvl8pPr>
      <a:lvl9pPr marL="1828800" algn="l" defTabSz="762000" rtl="0" eaLnBrk="0" fontAlgn="base" hangingPunct="0">
        <a:lnSpc>
          <a:spcPct val="90000"/>
        </a:lnSpc>
        <a:spcBef>
          <a:spcPct val="0"/>
        </a:spcBef>
        <a:spcAft>
          <a:spcPct val="0"/>
        </a:spcAft>
        <a:defRPr sz="4000">
          <a:solidFill>
            <a:srgbClr val="003399"/>
          </a:solidFill>
          <a:latin typeface="Arial" charset="0"/>
        </a:defRPr>
      </a:lvl9pPr>
    </p:titleStyle>
    <p:bodyStyle>
      <a:lvl1pPr marL="285750" indent="-285750" algn="l" defTabSz="762000" rtl="0" eaLnBrk="0" fontAlgn="base" hangingPunct="0">
        <a:spcBef>
          <a:spcPct val="60000"/>
        </a:spcBef>
        <a:spcAft>
          <a:spcPct val="0"/>
        </a:spcAft>
        <a:buClr>
          <a:srgbClr val="F45813"/>
        </a:buClr>
        <a:buFont typeface="Wingdings" pitchFamily="2" charset="2"/>
        <a:buChar char="§"/>
        <a:tabLst>
          <a:tab pos="279400" algn="l"/>
        </a:tabLst>
        <a:defRPr sz="2000">
          <a:solidFill>
            <a:srgbClr val="000000"/>
          </a:solidFill>
          <a:latin typeface="+mn-lt"/>
          <a:ea typeface="+mn-ea"/>
          <a:cs typeface="+mn-cs"/>
        </a:defRPr>
      </a:lvl1pPr>
      <a:lvl2pPr marL="766763" indent="-288925" algn="l" defTabSz="762000" rtl="0" eaLnBrk="0" fontAlgn="base" hangingPunct="0">
        <a:spcBef>
          <a:spcPct val="30000"/>
        </a:spcBef>
        <a:spcAft>
          <a:spcPct val="0"/>
        </a:spcAft>
        <a:buClr>
          <a:srgbClr val="F45813"/>
        </a:buClr>
        <a:buFont typeface="Wingdings" pitchFamily="2" charset="2"/>
        <a:buChar char="§"/>
        <a:tabLst>
          <a:tab pos="279400" algn="l"/>
        </a:tabLst>
        <a:defRPr>
          <a:solidFill>
            <a:srgbClr val="000000"/>
          </a:solidFill>
          <a:latin typeface="+mn-lt"/>
        </a:defRPr>
      </a:lvl2pPr>
      <a:lvl3pPr marL="1238250" indent="-228600" algn="l" defTabSz="762000" rtl="0" eaLnBrk="0" fontAlgn="base" hangingPunct="0">
        <a:spcBef>
          <a:spcPct val="30000"/>
        </a:spcBef>
        <a:spcAft>
          <a:spcPct val="0"/>
        </a:spcAft>
        <a:buClr>
          <a:srgbClr val="F45813"/>
        </a:buClr>
        <a:buFont typeface="Wingdings" pitchFamily="2" charset="2"/>
        <a:buChar char="§"/>
        <a:tabLst>
          <a:tab pos="279400" algn="l"/>
        </a:tabLst>
        <a:defRPr sz="1600">
          <a:solidFill>
            <a:srgbClr val="000000"/>
          </a:solidFill>
          <a:latin typeface="+mn-lt"/>
        </a:defRPr>
      </a:lvl3pPr>
      <a:lvl4pPr marL="1657350" indent="-228600" algn="l" defTabSz="762000" rtl="0" eaLnBrk="0" fontAlgn="base" hangingPunct="0">
        <a:spcBef>
          <a:spcPct val="30000"/>
        </a:spcBef>
        <a:spcAft>
          <a:spcPct val="0"/>
        </a:spcAft>
        <a:buClr>
          <a:srgbClr val="0035AD"/>
        </a:buClr>
        <a:buChar char="–"/>
        <a:tabLst>
          <a:tab pos="279400" algn="l"/>
        </a:tabLst>
        <a:defRPr sz="1400">
          <a:solidFill>
            <a:srgbClr val="000000"/>
          </a:solidFill>
          <a:latin typeface="+mn-lt"/>
        </a:defRPr>
      </a:lvl4pPr>
      <a:lvl5pPr marL="20764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5pPr>
      <a:lvl6pPr marL="25336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6pPr>
      <a:lvl7pPr marL="29908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7pPr>
      <a:lvl8pPr marL="34480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8pPr>
      <a:lvl9pPr marL="39052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bwMode="auto">
          <a:xfrm>
            <a:off x="1828800" y="2286000"/>
            <a:ext cx="6553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6000" tIns="82800" rIns="126000" bIns="82800" numCol="1" anchor="t" anchorCtr="0" compatLnSpc="1">
            <a:prstTxWarp prst="textNoShape">
              <a:avLst/>
            </a:prstTxWarp>
          </a:bodyPr>
          <a:lstStyle/>
          <a:p>
            <a:pPr lvl="0"/>
            <a:r>
              <a:rPr lang="en-GB" smtClean="0"/>
              <a:t>Click here to start</a:t>
            </a:r>
          </a:p>
          <a:p>
            <a:pPr lvl="1"/>
            <a:r>
              <a:rPr lang="en-GB" smtClean="0"/>
              <a:t>Level two</a:t>
            </a:r>
          </a:p>
          <a:p>
            <a:pPr lvl="2"/>
            <a:r>
              <a:rPr lang="en-GB" smtClean="0"/>
              <a:t>Level Three</a:t>
            </a:r>
          </a:p>
        </p:txBody>
      </p:sp>
      <p:sp>
        <p:nvSpPr>
          <p:cNvPr id="219220" name="Rectangle 84"/>
          <p:cNvSpPr>
            <a:spLocks noGrp="1" noChangeArrowheads="1"/>
          </p:cNvSpPr>
          <p:nvPr>
            <p:ph type="sldNum" sz="quarter" idx="4"/>
          </p:nvPr>
        </p:nvSpPr>
        <p:spPr bwMode="auto">
          <a:xfrm>
            <a:off x="223838" y="6400800"/>
            <a:ext cx="1371600" cy="304800"/>
          </a:xfrm>
          <a:prstGeom prst="rect">
            <a:avLst/>
          </a:prstGeom>
          <a:noFill/>
          <a:ln w="9525">
            <a:noFill/>
            <a:miter lim="800000"/>
            <a:headEnd/>
            <a:tailEnd/>
          </a:ln>
          <a:effectLst/>
        </p:spPr>
        <p:txBody>
          <a:bodyPr vert="horz" wrap="square" lIns="18000" tIns="18000" rIns="0" bIns="0" numCol="1" anchor="t" anchorCtr="0" compatLnSpc="1">
            <a:prstTxWarp prst="textNoShape">
              <a:avLst/>
            </a:prstTxWarp>
          </a:bodyPr>
          <a:lstStyle>
            <a:lvl1pPr eaLnBrk="1" hangingPunct="1">
              <a:defRPr sz="1000">
                <a:solidFill>
                  <a:srgbClr val="000000"/>
                </a:solidFill>
              </a:defRPr>
            </a:lvl1pPr>
          </a:lstStyle>
          <a:p>
            <a:pPr>
              <a:defRPr/>
            </a:pPr>
            <a:fld id="{869A2E75-C771-4F07-B540-E996B76B1FCA}" type="slidenum">
              <a:rPr lang="en-IE"/>
              <a:pPr>
                <a:defRPr/>
              </a:pPr>
              <a:t>‹#›</a:t>
            </a:fld>
            <a:endParaRPr lang="en-IE"/>
          </a:p>
        </p:txBody>
      </p:sp>
      <p:sp>
        <p:nvSpPr>
          <p:cNvPr id="2052" name="Rectangle 95"/>
          <p:cNvSpPr>
            <a:spLocks noGrp="1" noChangeArrowheads="1"/>
          </p:cNvSpPr>
          <p:nvPr>
            <p:ph type="title"/>
          </p:nvPr>
        </p:nvSpPr>
        <p:spPr bwMode="auto">
          <a:xfrm>
            <a:off x="1828800" y="827088"/>
            <a:ext cx="6553200"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126000" tIns="44450" rIns="126000" bIns="44450" numCol="1" anchor="t" anchorCtr="0" compatLnSpc="1">
            <a:prstTxWarp prst="textNoShape">
              <a:avLst/>
            </a:prstTxWarp>
          </a:bodyPr>
          <a:lstStyle/>
          <a:p>
            <a:pPr lvl="0"/>
            <a:r>
              <a:rPr lang="en-GB" smtClean="0"/>
              <a:t>Template 1</a:t>
            </a:r>
            <a:br>
              <a:rPr lang="en-GB" smtClean="0"/>
            </a:br>
            <a:r>
              <a:rPr lang="en-GB" smtClean="0"/>
              <a:t>Heading</a:t>
            </a:r>
          </a:p>
        </p:txBody>
      </p:sp>
      <p:pic>
        <p:nvPicPr>
          <p:cNvPr id="2053" name="Picture 96" descr="AF_logo_PP"/>
          <p:cNvPicPr>
            <a:picLocks noChangeAspect="1" noChangeArrowheads="1"/>
          </p:cNvPicPr>
          <p:nvPr/>
        </p:nvPicPr>
        <p:blipFill>
          <a:blip r:embed="rId13">
            <a:extLst>
              <a:ext uri="{28A0092B-C50C-407E-A947-70E740481C1C}">
                <a14:useLocalDpi xmlns:a14="http://schemas.microsoft.com/office/drawing/2010/main" val="0"/>
              </a:ext>
            </a:extLst>
          </a:blip>
          <a:srcRect l="24240" t="24754"/>
          <a:stretch>
            <a:fillRect/>
          </a:stretch>
        </p:blipFill>
        <p:spPr bwMode="auto">
          <a:xfrm>
            <a:off x="0" y="0"/>
            <a:ext cx="2336800" cy="231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Rectangle 102"/>
          <p:cNvSpPr>
            <a:spLocks noChangeArrowheads="1"/>
          </p:cNvSpPr>
          <p:nvPr/>
        </p:nvSpPr>
        <p:spPr bwMode="auto">
          <a:xfrm>
            <a:off x="0" y="0"/>
            <a:ext cx="9144000" cy="6858000"/>
          </a:xfrm>
          <a:prstGeom prst="rect">
            <a:avLst/>
          </a:prstGeom>
          <a:noFill/>
          <a:ln w="254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mtClean="0">
              <a:solidFill>
                <a:srgbClr val="000000"/>
              </a:solidFill>
            </a:endParaRPr>
          </a:p>
        </p:txBody>
      </p:sp>
      <p:pic>
        <p:nvPicPr>
          <p:cNvPr id="2055" name="Picture 103" descr="af_devis_en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219825" y="6038850"/>
            <a:ext cx="2790825"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2514516"/>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Lst>
  <p:transition spd="med"/>
  <p:hf hdr="0" ftr="0" dt="0"/>
  <p:txStyles>
    <p:titleStyle>
      <a:lvl1pPr algn="l" defTabSz="762000" rtl="0" eaLnBrk="0" fontAlgn="base" hangingPunct="0">
        <a:lnSpc>
          <a:spcPct val="90000"/>
        </a:lnSpc>
        <a:spcBef>
          <a:spcPct val="0"/>
        </a:spcBef>
        <a:spcAft>
          <a:spcPct val="0"/>
        </a:spcAft>
        <a:defRPr sz="4000">
          <a:solidFill>
            <a:srgbClr val="003399"/>
          </a:solidFill>
          <a:latin typeface="+mj-lt"/>
          <a:ea typeface="+mj-ea"/>
          <a:cs typeface="+mj-cs"/>
        </a:defRPr>
      </a:lvl1pPr>
      <a:lvl2pPr algn="l" defTabSz="762000" rtl="0" eaLnBrk="0" fontAlgn="base" hangingPunct="0">
        <a:lnSpc>
          <a:spcPct val="90000"/>
        </a:lnSpc>
        <a:spcBef>
          <a:spcPct val="0"/>
        </a:spcBef>
        <a:spcAft>
          <a:spcPct val="0"/>
        </a:spcAft>
        <a:defRPr sz="4000">
          <a:solidFill>
            <a:srgbClr val="003399"/>
          </a:solidFill>
          <a:latin typeface="Arial" charset="0"/>
        </a:defRPr>
      </a:lvl2pPr>
      <a:lvl3pPr algn="l" defTabSz="762000" rtl="0" eaLnBrk="0" fontAlgn="base" hangingPunct="0">
        <a:lnSpc>
          <a:spcPct val="90000"/>
        </a:lnSpc>
        <a:spcBef>
          <a:spcPct val="0"/>
        </a:spcBef>
        <a:spcAft>
          <a:spcPct val="0"/>
        </a:spcAft>
        <a:defRPr sz="4000">
          <a:solidFill>
            <a:srgbClr val="003399"/>
          </a:solidFill>
          <a:latin typeface="Arial" charset="0"/>
        </a:defRPr>
      </a:lvl3pPr>
      <a:lvl4pPr algn="l" defTabSz="762000" rtl="0" eaLnBrk="0" fontAlgn="base" hangingPunct="0">
        <a:lnSpc>
          <a:spcPct val="90000"/>
        </a:lnSpc>
        <a:spcBef>
          <a:spcPct val="0"/>
        </a:spcBef>
        <a:spcAft>
          <a:spcPct val="0"/>
        </a:spcAft>
        <a:defRPr sz="4000">
          <a:solidFill>
            <a:srgbClr val="003399"/>
          </a:solidFill>
          <a:latin typeface="Arial" charset="0"/>
        </a:defRPr>
      </a:lvl4pPr>
      <a:lvl5pPr algn="l" defTabSz="762000" rtl="0" eaLnBrk="0" fontAlgn="base" hangingPunct="0">
        <a:lnSpc>
          <a:spcPct val="90000"/>
        </a:lnSpc>
        <a:spcBef>
          <a:spcPct val="0"/>
        </a:spcBef>
        <a:spcAft>
          <a:spcPct val="0"/>
        </a:spcAft>
        <a:defRPr sz="4000">
          <a:solidFill>
            <a:srgbClr val="003399"/>
          </a:solidFill>
          <a:latin typeface="Arial" charset="0"/>
        </a:defRPr>
      </a:lvl5pPr>
      <a:lvl6pPr marL="457200" algn="l" defTabSz="762000" rtl="0" eaLnBrk="0" fontAlgn="base" hangingPunct="0">
        <a:lnSpc>
          <a:spcPct val="90000"/>
        </a:lnSpc>
        <a:spcBef>
          <a:spcPct val="0"/>
        </a:spcBef>
        <a:spcAft>
          <a:spcPct val="0"/>
        </a:spcAft>
        <a:defRPr sz="4000">
          <a:solidFill>
            <a:srgbClr val="003399"/>
          </a:solidFill>
          <a:latin typeface="Arial" charset="0"/>
        </a:defRPr>
      </a:lvl6pPr>
      <a:lvl7pPr marL="914400" algn="l" defTabSz="762000" rtl="0" eaLnBrk="0" fontAlgn="base" hangingPunct="0">
        <a:lnSpc>
          <a:spcPct val="90000"/>
        </a:lnSpc>
        <a:spcBef>
          <a:spcPct val="0"/>
        </a:spcBef>
        <a:spcAft>
          <a:spcPct val="0"/>
        </a:spcAft>
        <a:defRPr sz="4000">
          <a:solidFill>
            <a:srgbClr val="003399"/>
          </a:solidFill>
          <a:latin typeface="Arial" charset="0"/>
        </a:defRPr>
      </a:lvl7pPr>
      <a:lvl8pPr marL="1371600" algn="l" defTabSz="762000" rtl="0" eaLnBrk="0" fontAlgn="base" hangingPunct="0">
        <a:lnSpc>
          <a:spcPct val="90000"/>
        </a:lnSpc>
        <a:spcBef>
          <a:spcPct val="0"/>
        </a:spcBef>
        <a:spcAft>
          <a:spcPct val="0"/>
        </a:spcAft>
        <a:defRPr sz="4000">
          <a:solidFill>
            <a:srgbClr val="003399"/>
          </a:solidFill>
          <a:latin typeface="Arial" charset="0"/>
        </a:defRPr>
      </a:lvl8pPr>
      <a:lvl9pPr marL="1828800" algn="l" defTabSz="762000" rtl="0" eaLnBrk="0" fontAlgn="base" hangingPunct="0">
        <a:lnSpc>
          <a:spcPct val="90000"/>
        </a:lnSpc>
        <a:spcBef>
          <a:spcPct val="0"/>
        </a:spcBef>
        <a:spcAft>
          <a:spcPct val="0"/>
        </a:spcAft>
        <a:defRPr sz="4000">
          <a:solidFill>
            <a:srgbClr val="003399"/>
          </a:solidFill>
          <a:latin typeface="Arial" charset="0"/>
        </a:defRPr>
      </a:lvl9pPr>
    </p:titleStyle>
    <p:bodyStyle>
      <a:lvl1pPr marL="285750" indent="-285750" algn="l" defTabSz="762000" rtl="0" eaLnBrk="0" fontAlgn="base" hangingPunct="0">
        <a:spcBef>
          <a:spcPct val="60000"/>
        </a:spcBef>
        <a:spcAft>
          <a:spcPct val="0"/>
        </a:spcAft>
        <a:buClr>
          <a:srgbClr val="F45813"/>
        </a:buClr>
        <a:buFont typeface="Wingdings" pitchFamily="2" charset="2"/>
        <a:buChar char="§"/>
        <a:tabLst>
          <a:tab pos="279400" algn="l"/>
        </a:tabLst>
        <a:defRPr sz="2000">
          <a:solidFill>
            <a:srgbClr val="000000"/>
          </a:solidFill>
          <a:latin typeface="+mn-lt"/>
          <a:ea typeface="+mn-ea"/>
          <a:cs typeface="+mn-cs"/>
        </a:defRPr>
      </a:lvl1pPr>
      <a:lvl2pPr marL="766763" indent="-288925" algn="l" defTabSz="762000" rtl="0" eaLnBrk="0" fontAlgn="base" hangingPunct="0">
        <a:spcBef>
          <a:spcPct val="30000"/>
        </a:spcBef>
        <a:spcAft>
          <a:spcPct val="0"/>
        </a:spcAft>
        <a:buClr>
          <a:srgbClr val="F45813"/>
        </a:buClr>
        <a:buFont typeface="Wingdings" pitchFamily="2" charset="2"/>
        <a:buChar char="§"/>
        <a:tabLst>
          <a:tab pos="279400" algn="l"/>
        </a:tabLst>
        <a:defRPr>
          <a:solidFill>
            <a:srgbClr val="000000"/>
          </a:solidFill>
          <a:latin typeface="+mn-lt"/>
        </a:defRPr>
      </a:lvl2pPr>
      <a:lvl3pPr marL="1238250" indent="-228600" algn="l" defTabSz="762000" rtl="0" eaLnBrk="0" fontAlgn="base" hangingPunct="0">
        <a:spcBef>
          <a:spcPct val="30000"/>
        </a:spcBef>
        <a:spcAft>
          <a:spcPct val="0"/>
        </a:spcAft>
        <a:buClr>
          <a:srgbClr val="F45813"/>
        </a:buClr>
        <a:buFont typeface="Wingdings" pitchFamily="2" charset="2"/>
        <a:buChar char="§"/>
        <a:tabLst>
          <a:tab pos="279400" algn="l"/>
        </a:tabLst>
        <a:defRPr sz="1600">
          <a:solidFill>
            <a:srgbClr val="000000"/>
          </a:solidFill>
          <a:latin typeface="+mn-lt"/>
        </a:defRPr>
      </a:lvl3pPr>
      <a:lvl4pPr marL="1657350" indent="-228600" algn="l" defTabSz="762000" rtl="0" eaLnBrk="0" fontAlgn="base" hangingPunct="0">
        <a:spcBef>
          <a:spcPct val="30000"/>
        </a:spcBef>
        <a:spcAft>
          <a:spcPct val="0"/>
        </a:spcAft>
        <a:buClr>
          <a:srgbClr val="0035AD"/>
        </a:buClr>
        <a:buChar char="–"/>
        <a:tabLst>
          <a:tab pos="279400" algn="l"/>
        </a:tabLst>
        <a:defRPr sz="1400">
          <a:solidFill>
            <a:srgbClr val="000000"/>
          </a:solidFill>
          <a:latin typeface="+mn-lt"/>
        </a:defRPr>
      </a:lvl4pPr>
      <a:lvl5pPr marL="20764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5pPr>
      <a:lvl6pPr marL="25336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6pPr>
      <a:lvl7pPr marL="29908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7pPr>
      <a:lvl8pPr marL="34480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8pPr>
      <a:lvl9pPr marL="3905250" indent="-228600" algn="l" defTabSz="762000" rtl="0" eaLnBrk="0" fontAlgn="base" hangingPunct="0">
        <a:spcBef>
          <a:spcPct val="30000"/>
        </a:spcBef>
        <a:spcAft>
          <a:spcPct val="0"/>
        </a:spcAft>
        <a:buClr>
          <a:srgbClr val="0035AD"/>
        </a:buClr>
        <a:buFont typeface="Wingdings" pitchFamily="2" charset="2"/>
        <a:buChar char="§"/>
        <a:tabLst>
          <a:tab pos="279400" algn="l"/>
        </a:tabLst>
        <a:defRPr sz="1200">
          <a:solidFill>
            <a:srgbClr val="000000"/>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44.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1"/>
          <p:cNvSpPr>
            <a:spLocks noGrp="1"/>
          </p:cNvSpPr>
          <p:nvPr>
            <p:ph type="subTitle" idx="1"/>
          </p:nvPr>
        </p:nvSpPr>
        <p:spPr>
          <a:xfrm>
            <a:off x="685800" y="2284413"/>
            <a:ext cx="7847013" cy="2776685"/>
          </a:xfrm>
        </p:spPr>
        <p:txBody>
          <a:bodyPr/>
          <a:lstStyle/>
          <a:p>
            <a:pPr algn="ctr"/>
            <a:endParaRPr lang="fr-FR" dirty="0" smtClean="0">
              <a:solidFill>
                <a:srgbClr val="1E4191"/>
              </a:solidFill>
              <a:cs typeface="Times New Roman" pitchFamily="18" charset="0"/>
            </a:endParaRPr>
          </a:p>
          <a:p>
            <a:pPr algn="ctr"/>
            <a:r>
              <a:rPr lang="fr-FR" dirty="0" smtClean="0">
                <a:solidFill>
                  <a:srgbClr val="87AF00"/>
                </a:solidFill>
                <a:cs typeface="Times New Roman" pitchFamily="18" charset="0"/>
              </a:rPr>
              <a:t>« </a:t>
            </a:r>
            <a:r>
              <a:rPr lang="fr-FR" dirty="0" err="1" smtClean="0">
                <a:solidFill>
                  <a:srgbClr val="87AF00"/>
                </a:solidFill>
                <a:cs typeface="Times New Roman" pitchFamily="18" charset="0"/>
              </a:rPr>
              <a:t>Nobody</a:t>
            </a:r>
            <a:r>
              <a:rPr lang="fr-FR" dirty="0" smtClean="0">
                <a:solidFill>
                  <a:srgbClr val="87AF00"/>
                </a:solidFill>
                <a:cs typeface="Times New Roman" pitchFamily="18" charset="0"/>
              </a:rPr>
              <a:t> </a:t>
            </a:r>
            <a:r>
              <a:rPr lang="fr-FR" dirty="0" err="1" smtClean="0">
                <a:solidFill>
                  <a:srgbClr val="87AF00"/>
                </a:solidFill>
                <a:cs typeface="Times New Roman" pitchFamily="18" charset="0"/>
              </a:rPr>
              <a:t>is</a:t>
            </a:r>
            <a:r>
              <a:rPr lang="fr-FR" dirty="0" smtClean="0">
                <a:solidFill>
                  <a:srgbClr val="87AF00"/>
                </a:solidFill>
                <a:cs typeface="Times New Roman" pitchFamily="18" charset="0"/>
              </a:rPr>
              <a:t> </a:t>
            </a:r>
            <a:r>
              <a:rPr lang="fr-FR" dirty="0" err="1" smtClean="0">
                <a:solidFill>
                  <a:srgbClr val="87AF00"/>
                </a:solidFill>
                <a:cs typeface="Times New Roman" pitchFamily="18" charset="0"/>
              </a:rPr>
              <a:t>perfect</a:t>
            </a:r>
            <a:r>
              <a:rPr lang="fr-FR" dirty="0" smtClean="0">
                <a:solidFill>
                  <a:srgbClr val="87AF00"/>
                </a:solidFill>
                <a:cs typeface="Times New Roman" pitchFamily="18" charset="0"/>
              </a:rPr>
              <a:t>, but a team </a:t>
            </a:r>
            <a:r>
              <a:rPr lang="fr-FR" dirty="0" err="1" smtClean="0">
                <a:solidFill>
                  <a:srgbClr val="87AF00"/>
                </a:solidFill>
                <a:cs typeface="Times New Roman" pitchFamily="18" charset="0"/>
              </a:rPr>
              <a:t>can</a:t>
            </a:r>
            <a:r>
              <a:rPr lang="fr-FR" dirty="0" smtClean="0">
                <a:solidFill>
                  <a:srgbClr val="87AF00"/>
                </a:solidFill>
                <a:cs typeface="Times New Roman" pitchFamily="18" charset="0"/>
              </a:rPr>
              <a:t> </a:t>
            </a:r>
            <a:r>
              <a:rPr lang="fr-FR" dirty="0" err="1" smtClean="0">
                <a:solidFill>
                  <a:srgbClr val="87AF00"/>
                </a:solidFill>
                <a:cs typeface="Times New Roman" pitchFamily="18" charset="0"/>
              </a:rPr>
              <a:t>be</a:t>
            </a:r>
            <a:r>
              <a:rPr lang="fr-FR" dirty="0" smtClean="0">
                <a:solidFill>
                  <a:srgbClr val="87AF00"/>
                </a:solidFill>
                <a:cs typeface="Times New Roman" pitchFamily="18" charset="0"/>
              </a:rPr>
              <a:t> »</a:t>
            </a:r>
          </a:p>
          <a:p>
            <a:pPr algn="ctr"/>
            <a:endParaRPr lang="fr-FR" dirty="0" smtClean="0">
              <a:solidFill>
                <a:srgbClr val="1E4191"/>
              </a:solidFill>
              <a:cs typeface="Times New Roman" pitchFamily="18" charset="0"/>
            </a:endParaRPr>
          </a:p>
          <a:p>
            <a:pPr algn="ctr"/>
            <a:r>
              <a:rPr lang="fr-FR" dirty="0" smtClean="0">
                <a:solidFill>
                  <a:schemeClr val="tx1"/>
                </a:solidFill>
                <a:cs typeface="Times New Roman" pitchFamily="18" charset="0"/>
              </a:rPr>
              <a:t>Peter </a:t>
            </a:r>
            <a:r>
              <a:rPr lang="fr-FR" dirty="0" err="1" smtClean="0">
                <a:solidFill>
                  <a:schemeClr val="tx1"/>
                </a:solidFill>
                <a:cs typeface="Times New Roman" pitchFamily="18" charset="0"/>
              </a:rPr>
              <a:t>Jehander</a:t>
            </a:r>
            <a:r>
              <a:rPr lang="fr-FR" dirty="0" smtClean="0">
                <a:solidFill>
                  <a:schemeClr val="tx1"/>
                </a:solidFill>
                <a:cs typeface="Times New Roman" pitchFamily="18" charset="0"/>
              </a:rPr>
              <a:t> </a:t>
            </a:r>
          </a:p>
          <a:p>
            <a:pPr algn="ctr"/>
            <a:r>
              <a:rPr lang="sv-SE" sz="1600" dirty="0" smtClean="0"/>
              <a:t>3</a:t>
            </a:r>
            <a:r>
              <a:rPr lang="sv-SE" sz="1600" baseline="30000" dirty="0" smtClean="0"/>
              <a:t>rd</a:t>
            </a:r>
            <a:r>
              <a:rPr lang="fr-FR" sz="1600" dirty="0" smtClean="0">
                <a:solidFill>
                  <a:schemeClr val="tx1"/>
                </a:solidFill>
                <a:cs typeface="Times New Roman" pitchFamily="18" charset="0"/>
              </a:rPr>
              <a:t> International </a:t>
            </a:r>
            <a:r>
              <a:rPr lang="fr-FR" sz="1600" dirty="0" err="1" smtClean="0">
                <a:solidFill>
                  <a:schemeClr val="tx1"/>
                </a:solidFill>
                <a:cs typeface="Times New Roman" pitchFamily="18" charset="0"/>
              </a:rPr>
              <a:t>Summit</a:t>
            </a:r>
            <a:r>
              <a:rPr lang="fr-FR" sz="1600" dirty="0" smtClean="0">
                <a:solidFill>
                  <a:schemeClr val="tx1"/>
                </a:solidFill>
                <a:cs typeface="Times New Roman" pitchFamily="18" charset="0"/>
              </a:rPr>
              <a:t> on GMP, GCP and </a:t>
            </a:r>
            <a:r>
              <a:rPr lang="fr-FR" sz="1600" dirty="0" err="1" smtClean="0">
                <a:solidFill>
                  <a:schemeClr val="tx1"/>
                </a:solidFill>
                <a:cs typeface="Times New Roman" pitchFamily="18" charset="0"/>
              </a:rPr>
              <a:t>Quality</a:t>
            </a:r>
            <a:r>
              <a:rPr lang="fr-FR" sz="1600" dirty="0" smtClean="0">
                <a:solidFill>
                  <a:schemeClr val="tx1"/>
                </a:solidFill>
                <a:cs typeface="Times New Roman" pitchFamily="18" charset="0"/>
              </a:rPr>
              <a:t> Control</a:t>
            </a:r>
          </a:p>
          <a:p>
            <a:pPr algn="ctr"/>
            <a:r>
              <a:rPr lang="fr-FR" sz="1600" dirty="0" smtClean="0">
                <a:solidFill>
                  <a:schemeClr val="tx1"/>
                </a:solidFill>
                <a:cs typeface="Times New Roman" pitchFamily="18" charset="0"/>
              </a:rPr>
              <a:t>Valencia </a:t>
            </a:r>
            <a:r>
              <a:rPr lang="sv-SE" sz="1600" dirty="0" smtClean="0"/>
              <a:t>25</a:t>
            </a:r>
            <a:r>
              <a:rPr lang="sv-SE" sz="1600" baseline="30000" dirty="0" smtClean="0"/>
              <a:t>th</a:t>
            </a:r>
            <a:r>
              <a:rPr lang="fr-FR" sz="1600" dirty="0" smtClean="0">
                <a:solidFill>
                  <a:schemeClr val="tx1"/>
                </a:solidFill>
                <a:cs typeface="Times New Roman" pitchFamily="18" charset="0"/>
              </a:rPr>
              <a:t> of </a:t>
            </a:r>
            <a:r>
              <a:rPr lang="fr-FR" sz="1600" dirty="0" err="1" smtClean="0">
                <a:solidFill>
                  <a:schemeClr val="tx1"/>
                </a:solidFill>
                <a:cs typeface="Times New Roman" pitchFamily="18" charset="0"/>
              </a:rPr>
              <a:t>September</a:t>
            </a:r>
            <a:r>
              <a:rPr lang="fr-FR" sz="1600" dirty="0" smtClean="0">
                <a:solidFill>
                  <a:schemeClr val="tx1"/>
                </a:solidFill>
                <a:cs typeface="Times New Roman" pitchFamily="18" charset="0"/>
              </a:rPr>
              <a:t> 2014</a:t>
            </a:r>
          </a:p>
          <a:p>
            <a:pPr algn="ctr"/>
            <a:endParaRPr lang="fr-FR" dirty="0" smtClean="0">
              <a:solidFill>
                <a:srgbClr val="1E4191"/>
              </a:solidFill>
              <a:cs typeface="Times New Roman" pitchFamily="18" charset="0"/>
            </a:endParaRPr>
          </a:p>
          <a:p>
            <a:pPr algn="ctr"/>
            <a:endParaRPr lang="fr-FR" dirty="0" smtClean="0">
              <a:solidFill>
                <a:srgbClr val="1E4191"/>
              </a:solidFill>
              <a:cs typeface="Times New Roman" pitchFamily="18" charset="0"/>
            </a:endParaRPr>
          </a:p>
        </p:txBody>
      </p:sp>
      <p:sp>
        <p:nvSpPr>
          <p:cNvPr id="4" name="Rektangel 3"/>
          <p:cNvSpPr/>
          <p:nvPr/>
        </p:nvSpPr>
        <p:spPr>
          <a:xfrm>
            <a:off x="1626782" y="159508"/>
            <a:ext cx="6570921" cy="1754326"/>
          </a:xfrm>
          <a:prstGeom prst="rect">
            <a:avLst/>
          </a:prstGeom>
        </p:spPr>
        <p:txBody>
          <a:bodyPr wrap="square">
            <a:spAutoFit/>
          </a:bodyPr>
          <a:lstStyle/>
          <a:p>
            <a:pPr eaLnBrk="1" fontAlgn="auto" hangingPunct="1">
              <a:spcBef>
                <a:spcPts val="0"/>
              </a:spcBef>
              <a:spcAft>
                <a:spcPts val="0"/>
              </a:spcAft>
              <a:defRPr/>
            </a:pPr>
            <a:r>
              <a:rPr lang="en-US" sz="3600" b="1" dirty="0">
                <a:solidFill>
                  <a:srgbClr val="87AF00"/>
                </a:solidFill>
                <a:latin typeface="Segoe UI Symbol" pitchFamily="34" charset="0"/>
                <a:ea typeface="Segoe UI Symbol" pitchFamily="34" charset="0"/>
              </a:rPr>
              <a:t>Maintain the effectiveness of a </a:t>
            </a:r>
            <a:r>
              <a:rPr lang="en-US" sz="3600" b="1" dirty="0">
                <a:solidFill>
                  <a:srgbClr val="87AF00"/>
                </a:solidFill>
                <a:latin typeface="Segoe UI Symbol" pitchFamily="34" charset="0"/>
                <a:ea typeface="Segoe UI Symbol" pitchFamily="34" charset="0"/>
                <a:cs typeface="Segoe UI" pitchFamily="34" charset="0"/>
              </a:rPr>
              <a:t>QMS</a:t>
            </a:r>
            <a:r>
              <a:rPr lang="en-US" sz="3600" b="1" dirty="0">
                <a:solidFill>
                  <a:srgbClr val="87AF00"/>
                </a:solidFill>
                <a:latin typeface="Segoe UI Symbol" pitchFamily="34" charset="0"/>
                <a:ea typeface="Segoe UI Symbol" pitchFamily="34" charset="0"/>
              </a:rPr>
              <a:t> by using Lean Six Sigma approach</a:t>
            </a:r>
            <a:endParaRPr lang="sv-SE" sz="3600" kern="0" dirty="0" smtClean="0">
              <a:solidFill>
                <a:srgbClr val="87AF00"/>
              </a:solidFill>
              <a:latin typeface="Segoe UI Symbol" pitchFamily="34" charset="0"/>
              <a:ea typeface="Segoe UI Symbol" pitchFamily="34" charset="0"/>
            </a:endParaRPr>
          </a:p>
        </p:txBody>
      </p:sp>
    </p:spTree>
    <p:extLst>
      <p:ext uri="{BB962C8B-B14F-4D97-AF65-F5344CB8AC3E}">
        <p14:creationId xmlns:p14="http://schemas.microsoft.com/office/powerpoint/2010/main" val="3496488403"/>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646331"/>
          </a:xfrm>
          <a:prstGeom prst="rect">
            <a:avLst/>
          </a:prstGeom>
        </p:spPr>
        <p:txBody>
          <a:bodyPr wrap="square">
            <a:spAutoFit/>
          </a:bodyPr>
          <a:lstStyle/>
          <a:p>
            <a:pPr eaLnBrk="1" fontAlgn="auto" hangingPunct="1">
              <a:spcBef>
                <a:spcPts val="0"/>
              </a:spcBef>
              <a:spcAft>
                <a:spcPts val="0"/>
              </a:spcAft>
              <a:defRPr/>
            </a:pPr>
            <a:r>
              <a:rPr lang="sv-SE" sz="3600" kern="0" dirty="0" smtClean="0">
                <a:solidFill>
                  <a:srgbClr val="87AF00"/>
                </a:solidFill>
                <a:latin typeface="Segoe UI Semibold"/>
              </a:rPr>
              <a:t>LEAN - System approach</a:t>
            </a: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Source: </a:t>
            </a:r>
            <a:r>
              <a:rPr lang="en-US" sz="1200" dirty="0"/>
              <a:t>PLAN organization, SWEDEN</a:t>
            </a:r>
            <a:endParaRPr lang="en-US" sz="1200" dirty="0" smtClean="0">
              <a:solidFill>
                <a:prstClr val="black"/>
              </a:solidFill>
            </a:endParaRP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601" y="1066801"/>
            <a:ext cx="8234550" cy="4897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40460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646331"/>
          </a:xfrm>
          <a:prstGeom prst="rect">
            <a:avLst/>
          </a:prstGeom>
        </p:spPr>
        <p:txBody>
          <a:bodyPr wrap="square">
            <a:spAutoFit/>
          </a:bodyPr>
          <a:lstStyle/>
          <a:p>
            <a:pPr eaLnBrk="1" fontAlgn="auto" hangingPunct="1">
              <a:spcBef>
                <a:spcPts val="0"/>
              </a:spcBef>
              <a:spcAft>
                <a:spcPts val="0"/>
              </a:spcAft>
              <a:defRPr/>
            </a:pPr>
            <a:r>
              <a:rPr lang="sv-SE" sz="3600" kern="0" dirty="0" err="1" smtClean="0">
                <a:solidFill>
                  <a:srgbClr val="87AF00"/>
                </a:solidFill>
                <a:latin typeface="Segoe UI Semibold"/>
              </a:rPr>
              <a:t>Sustainable</a:t>
            </a:r>
            <a:r>
              <a:rPr lang="sv-SE" sz="3600" kern="0" dirty="0" smtClean="0">
                <a:solidFill>
                  <a:srgbClr val="87AF00"/>
                </a:solidFill>
                <a:latin typeface="Segoe UI Semibold"/>
              </a:rPr>
              <a:t> </a:t>
            </a:r>
            <a:r>
              <a:rPr lang="sv-SE" sz="3600" kern="0" dirty="0" err="1" smtClean="0">
                <a:solidFill>
                  <a:srgbClr val="87AF00"/>
                </a:solidFill>
                <a:latin typeface="Segoe UI Semibold"/>
              </a:rPr>
              <a:t>Lean</a:t>
            </a:r>
            <a:endParaRPr lang="sv-SE" sz="3600" kern="0" dirty="0" smtClean="0">
              <a:solidFill>
                <a:srgbClr val="87AF00"/>
              </a:solidFill>
              <a:latin typeface="Segoe UI Semibold"/>
            </a:endParaRP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Source: </a:t>
            </a:r>
            <a:r>
              <a:rPr lang="en-US" sz="1200" dirty="0"/>
              <a:t>Lean Iceberg Model © 2008 P. Hines, P. Found, G. Griffiths, &amp; R Harrison </a:t>
            </a:r>
            <a:r>
              <a:rPr lang="en-US" sz="1200" dirty="0" smtClean="0">
                <a:solidFill>
                  <a:prstClr val="black"/>
                </a:solidFill>
              </a:rPr>
              <a:t> </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9125" y="2027036"/>
            <a:ext cx="5345750" cy="2803928"/>
          </a:xfrm>
          <a:prstGeom prst="rect">
            <a:avLst/>
          </a:prstGeom>
        </p:spPr>
      </p:pic>
    </p:spTree>
    <p:extLst>
      <p:ext uri="{BB962C8B-B14F-4D97-AF65-F5344CB8AC3E}">
        <p14:creationId xmlns:p14="http://schemas.microsoft.com/office/powerpoint/2010/main" val="3427755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646331"/>
          </a:xfrm>
          <a:prstGeom prst="rect">
            <a:avLst/>
          </a:prstGeom>
        </p:spPr>
        <p:txBody>
          <a:bodyPr wrap="square">
            <a:spAutoFit/>
          </a:bodyPr>
          <a:lstStyle/>
          <a:p>
            <a:pPr eaLnBrk="1" fontAlgn="auto" hangingPunct="1">
              <a:spcBef>
                <a:spcPts val="0"/>
              </a:spcBef>
              <a:spcAft>
                <a:spcPts val="0"/>
              </a:spcAft>
              <a:defRPr/>
            </a:pPr>
            <a:r>
              <a:rPr lang="sv-SE" sz="3600" kern="0" dirty="0" err="1" smtClean="0">
                <a:solidFill>
                  <a:srgbClr val="87AF00"/>
                </a:solidFill>
                <a:latin typeface="Segoe UI Semibold"/>
              </a:rPr>
              <a:t>Lean</a:t>
            </a:r>
            <a:r>
              <a:rPr lang="sv-SE" sz="3600" kern="0" dirty="0" smtClean="0">
                <a:solidFill>
                  <a:srgbClr val="87AF00"/>
                </a:solidFill>
                <a:latin typeface="Segoe UI Semibold"/>
              </a:rPr>
              <a:t> management</a:t>
            </a: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p>
        </p:txBody>
      </p:sp>
      <p:sp>
        <p:nvSpPr>
          <p:cNvPr id="3" name="TextBox 2"/>
          <p:cNvSpPr txBox="1"/>
          <p:nvPr/>
        </p:nvSpPr>
        <p:spPr>
          <a:xfrm>
            <a:off x="1117599" y="1083689"/>
            <a:ext cx="7399867" cy="3108543"/>
          </a:xfrm>
          <a:prstGeom prst="rect">
            <a:avLst/>
          </a:prstGeom>
          <a:noFill/>
        </p:spPr>
        <p:txBody>
          <a:bodyPr wrap="square" rtlCol="0">
            <a:spAutoFit/>
          </a:bodyPr>
          <a:lstStyle/>
          <a:p>
            <a:endParaRPr lang="sv-SE" sz="1400" dirty="0" smtClean="0"/>
          </a:p>
          <a:p>
            <a:endParaRPr lang="sv-SE" sz="1400" dirty="0"/>
          </a:p>
          <a:p>
            <a:r>
              <a:rPr lang="sv-SE" sz="1400" dirty="0" err="1" smtClean="0"/>
              <a:t>Traditional</a:t>
            </a:r>
            <a:r>
              <a:rPr lang="sv-SE" sz="1400" dirty="0" smtClean="0"/>
              <a:t> </a:t>
            </a:r>
            <a:r>
              <a:rPr lang="sv-SE" sz="1400" dirty="0" err="1" smtClean="0"/>
              <a:t>leadership</a:t>
            </a:r>
            <a:r>
              <a:rPr lang="sv-SE" sz="1400" dirty="0" smtClean="0"/>
              <a:t> – Taylorism; </a:t>
            </a:r>
            <a:r>
              <a:rPr lang="sv-SE" sz="1400" dirty="0" err="1" smtClean="0"/>
              <a:t>Command</a:t>
            </a:r>
            <a:r>
              <a:rPr lang="sv-SE" sz="1400" dirty="0" smtClean="0"/>
              <a:t> and </a:t>
            </a:r>
            <a:r>
              <a:rPr lang="sv-SE" sz="1400" dirty="0" err="1" smtClean="0"/>
              <a:t>control</a:t>
            </a:r>
            <a:endParaRPr lang="sv-SE" sz="1400" dirty="0" smtClean="0"/>
          </a:p>
          <a:p>
            <a:endParaRPr lang="sv-SE" sz="1400" dirty="0"/>
          </a:p>
          <a:p>
            <a:r>
              <a:rPr lang="sv-SE" sz="1400" dirty="0" smtClean="0"/>
              <a:t>Focus on </a:t>
            </a:r>
            <a:r>
              <a:rPr lang="sv-SE" sz="1400" dirty="0" err="1" smtClean="0"/>
              <a:t>results</a:t>
            </a:r>
            <a:r>
              <a:rPr lang="sv-SE" sz="1400" dirty="0" smtClean="0"/>
              <a:t> - management by </a:t>
            </a:r>
            <a:r>
              <a:rPr lang="sv-SE" sz="1400" dirty="0" err="1" smtClean="0"/>
              <a:t>objectives</a:t>
            </a:r>
            <a:endParaRPr lang="sv-SE" sz="1400" dirty="0" smtClean="0"/>
          </a:p>
          <a:p>
            <a:endParaRPr lang="sv-SE" sz="1400" dirty="0"/>
          </a:p>
          <a:p>
            <a:endParaRPr lang="sv-SE" sz="1400" dirty="0" smtClean="0"/>
          </a:p>
          <a:p>
            <a:endParaRPr lang="sv-SE" sz="1400" dirty="0"/>
          </a:p>
          <a:p>
            <a:endParaRPr lang="sv-SE" sz="1400" dirty="0" smtClean="0"/>
          </a:p>
          <a:p>
            <a:endParaRPr lang="sv-SE" sz="1400" dirty="0" smtClean="0"/>
          </a:p>
          <a:p>
            <a:endParaRPr lang="sv-SE" sz="1400" dirty="0"/>
          </a:p>
          <a:p>
            <a:r>
              <a:rPr lang="sv-SE" sz="1400" dirty="0" err="1" smtClean="0"/>
              <a:t>Lean</a:t>
            </a:r>
            <a:r>
              <a:rPr lang="sv-SE" sz="1400" dirty="0" smtClean="0"/>
              <a:t> </a:t>
            </a:r>
            <a:r>
              <a:rPr lang="sv-SE" sz="1400" dirty="0" err="1" smtClean="0"/>
              <a:t>Leadership</a:t>
            </a:r>
            <a:r>
              <a:rPr lang="sv-SE" sz="1400" dirty="0" smtClean="0"/>
              <a:t> – Coaching </a:t>
            </a:r>
            <a:r>
              <a:rPr lang="sv-SE" sz="1400" dirty="0" err="1" smtClean="0"/>
              <a:t>leadership</a:t>
            </a:r>
            <a:endParaRPr lang="sv-SE" sz="1400" dirty="0" smtClean="0"/>
          </a:p>
          <a:p>
            <a:endParaRPr lang="sv-SE" sz="1400" dirty="0"/>
          </a:p>
          <a:p>
            <a:r>
              <a:rPr lang="sv-SE" sz="1400" dirty="0" smtClean="0"/>
              <a:t>Process approach and focus on </a:t>
            </a:r>
            <a:r>
              <a:rPr lang="sv-SE" sz="1400" dirty="0" err="1" smtClean="0"/>
              <a:t>results</a:t>
            </a:r>
            <a:endParaRPr lang="sv-SE" sz="1400" dirty="0" smtClean="0"/>
          </a:p>
        </p:txBody>
      </p:sp>
      <p:pic>
        <p:nvPicPr>
          <p:cNvPr id="1026" name="Picture 2" descr="C:\Users\A422782\Documents\Documents\Seminarie Spanien HT 2014\do it my wa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1774" y="1417320"/>
            <a:ext cx="2103120" cy="13411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422782\Documents\Documents\Seminarie Spanien HT 2014\lea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1774" y="3374352"/>
            <a:ext cx="1981200" cy="1325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9726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1200329"/>
          </a:xfrm>
          <a:prstGeom prst="rect">
            <a:avLst/>
          </a:prstGeom>
        </p:spPr>
        <p:txBody>
          <a:bodyPr wrap="square">
            <a:spAutoFit/>
          </a:bodyPr>
          <a:lstStyle/>
          <a:p>
            <a:pPr eaLnBrk="1" fontAlgn="auto" hangingPunct="1">
              <a:spcBef>
                <a:spcPts val="0"/>
              </a:spcBef>
              <a:spcAft>
                <a:spcPts val="0"/>
              </a:spcAft>
              <a:defRPr/>
            </a:pPr>
            <a:r>
              <a:rPr lang="sv-SE" sz="3600" kern="0" dirty="0" err="1" smtClean="0">
                <a:solidFill>
                  <a:srgbClr val="87AF00"/>
                </a:solidFill>
                <a:latin typeface="Segoe UI Semibold"/>
              </a:rPr>
              <a:t>Key</a:t>
            </a:r>
            <a:r>
              <a:rPr lang="sv-SE" sz="3600" kern="0" dirty="0" smtClean="0">
                <a:solidFill>
                  <a:srgbClr val="87AF00"/>
                </a:solidFill>
                <a:latin typeface="Segoe UI Semibold"/>
              </a:rPr>
              <a:t> </a:t>
            </a:r>
            <a:r>
              <a:rPr lang="sv-SE" sz="3600" kern="0" dirty="0" err="1" smtClean="0">
                <a:solidFill>
                  <a:srgbClr val="87AF00"/>
                </a:solidFill>
                <a:latin typeface="Segoe UI Semibold"/>
              </a:rPr>
              <a:t>Performance</a:t>
            </a:r>
            <a:r>
              <a:rPr lang="sv-SE" sz="3600" kern="0" dirty="0" smtClean="0">
                <a:solidFill>
                  <a:srgbClr val="87AF00"/>
                </a:solidFill>
                <a:latin typeface="Segoe UI Semibold"/>
              </a:rPr>
              <a:t> </a:t>
            </a:r>
            <a:r>
              <a:rPr lang="sv-SE" sz="3600" kern="0" dirty="0" err="1" smtClean="0">
                <a:solidFill>
                  <a:srgbClr val="87AF00"/>
                </a:solidFill>
                <a:latin typeface="Segoe UI Semibold"/>
              </a:rPr>
              <a:t>Indicators</a:t>
            </a:r>
            <a:r>
              <a:rPr lang="sv-SE" sz="3600" kern="0" dirty="0" smtClean="0">
                <a:solidFill>
                  <a:srgbClr val="87AF00"/>
                </a:solidFill>
                <a:latin typeface="Segoe UI Semibold"/>
              </a:rPr>
              <a:t/>
            </a:r>
            <a:br>
              <a:rPr lang="sv-SE" sz="3600" kern="0" dirty="0" smtClean="0">
                <a:solidFill>
                  <a:srgbClr val="87AF00"/>
                </a:solidFill>
                <a:latin typeface="Segoe UI Semibold"/>
              </a:rPr>
            </a:br>
            <a:r>
              <a:rPr lang="sv-SE" sz="3600" kern="0" dirty="0" smtClean="0">
                <a:solidFill>
                  <a:srgbClr val="87AF00"/>
                </a:solidFill>
                <a:latin typeface="Segoe UI Semibold"/>
              </a:rPr>
              <a:t>(Taylorism)</a:t>
            </a: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r>
              <a:rPr lang="en-US" sz="1200" dirty="0" smtClean="0">
                <a:solidFill>
                  <a:prstClr val="black"/>
                </a:solidFill>
              </a:rPr>
              <a:t>Source: </a:t>
            </a:r>
            <a:r>
              <a:rPr lang="en-US" sz="1200" dirty="0" smtClean="0">
                <a:solidFill>
                  <a:prstClr val="black"/>
                </a:solidFill>
              </a:rPr>
              <a:t>Bernard Marr; Key Performance Indicators</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graphicFrame>
        <p:nvGraphicFramePr>
          <p:cNvPr id="7" name="Chart 6"/>
          <p:cNvGraphicFramePr>
            <a:graphicFrameLocks/>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44815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1200329"/>
          </a:xfrm>
          <a:prstGeom prst="rect">
            <a:avLst/>
          </a:prstGeom>
        </p:spPr>
        <p:txBody>
          <a:bodyPr wrap="square">
            <a:spAutoFit/>
          </a:bodyPr>
          <a:lstStyle/>
          <a:p>
            <a:pPr eaLnBrk="1" fontAlgn="auto" hangingPunct="1">
              <a:spcBef>
                <a:spcPts val="0"/>
              </a:spcBef>
              <a:spcAft>
                <a:spcPts val="0"/>
              </a:spcAft>
              <a:defRPr/>
            </a:pPr>
            <a:r>
              <a:rPr lang="sv-SE" sz="3600" kern="0" dirty="0" err="1" smtClean="0">
                <a:solidFill>
                  <a:srgbClr val="87AF00"/>
                </a:solidFill>
                <a:latin typeface="Segoe UI Semibold"/>
              </a:rPr>
              <a:t>Key</a:t>
            </a:r>
            <a:r>
              <a:rPr lang="sv-SE" sz="3600" kern="0" dirty="0" smtClean="0">
                <a:solidFill>
                  <a:srgbClr val="87AF00"/>
                </a:solidFill>
                <a:latin typeface="Segoe UI Semibold"/>
              </a:rPr>
              <a:t> </a:t>
            </a:r>
            <a:r>
              <a:rPr lang="sv-SE" sz="3600" kern="0" dirty="0" err="1" smtClean="0">
                <a:solidFill>
                  <a:srgbClr val="87AF00"/>
                </a:solidFill>
                <a:latin typeface="Segoe UI Semibold"/>
              </a:rPr>
              <a:t>Performance</a:t>
            </a:r>
            <a:r>
              <a:rPr lang="sv-SE" sz="3600" kern="0" dirty="0" smtClean="0">
                <a:solidFill>
                  <a:srgbClr val="87AF00"/>
                </a:solidFill>
                <a:latin typeface="Segoe UI Semibold"/>
              </a:rPr>
              <a:t> </a:t>
            </a:r>
            <a:r>
              <a:rPr lang="sv-SE" sz="3600" kern="0" dirty="0" err="1" smtClean="0">
                <a:solidFill>
                  <a:srgbClr val="87AF00"/>
                </a:solidFill>
                <a:latin typeface="Segoe UI Semibold"/>
              </a:rPr>
              <a:t>Indicators</a:t>
            </a:r>
            <a:r>
              <a:rPr lang="sv-SE" sz="3600" kern="0" dirty="0" smtClean="0">
                <a:solidFill>
                  <a:srgbClr val="87AF00"/>
                </a:solidFill>
                <a:latin typeface="Segoe UI Semibold"/>
              </a:rPr>
              <a:t/>
            </a:r>
            <a:br>
              <a:rPr lang="sv-SE" sz="3600" kern="0" dirty="0" smtClean="0">
                <a:solidFill>
                  <a:srgbClr val="87AF00"/>
                </a:solidFill>
                <a:latin typeface="Segoe UI Semibold"/>
              </a:rPr>
            </a:br>
            <a:r>
              <a:rPr lang="sv-SE" sz="3600" kern="0" dirty="0" smtClean="0">
                <a:solidFill>
                  <a:srgbClr val="87AF00"/>
                </a:solidFill>
                <a:latin typeface="Segoe UI Semibold"/>
              </a:rPr>
              <a:t>(</a:t>
            </a:r>
            <a:r>
              <a:rPr lang="sv-SE" sz="3600" kern="0" dirty="0" err="1" smtClean="0">
                <a:solidFill>
                  <a:srgbClr val="87AF00"/>
                </a:solidFill>
                <a:latin typeface="Segoe UI Semibold"/>
              </a:rPr>
              <a:t>Lean</a:t>
            </a:r>
            <a:r>
              <a:rPr lang="sv-SE" sz="3600" kern="0" dirty="0" smtClean="0">
                <a:solidFill>
                  <a:srgbClr val="87AF00"/>
                </a:solidFill>
                <a:latin typeface="Segoe UI Semibold"/>
              </a:rPr>
              <a:t>)</a:t>
            </a: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r>
              <a:rPr lang="en-US" sz="1200" dirty="0" smtClean="0">
                <a:solidFill>
                  <a:prstClr val="black"/>
                </a:solidFill>
              </a:rPr>
              <a:t>Source: </a:t>
            </a:r>
            <a:r>
              <a:rPr lang="en-US" sz="1200" dirty="0" smtClean="0">
                <a:solidFill>
                  <a:prstClr val="black"/>
                </a:solidFill>
              </a:rPr>
              <a:t>Bernard Marr; Key Performance Indicators</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graphicFrame>
        <p:nvGraphicFramePr>
          <p:cNvPr id="8" name="Chart 7"/>
          <p:cNvGraphicFramePr>
            <a:graphicFrameLocks/>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453635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1200329"/>
          </a:xfrm>
          <a:prstGeom prst="rect">
            <a:avLst/>
          </a:prstGeom>
        </p:spPr>
        <p:txBody>
          <a:bodyPr wrap="square">
            <a:spAutoFit/>
          </a:bodyPr>
          <a:lstStyle/>
          <a:p>
            <a:pPr eaLnBrk="1" fontAlgn="auto" hangingPunct="1">
              <a:spcBef>
                <a:spcPts val="0"/>
              </a:spcBef>
              <a:spcAft>
                <a:spcPts val="0"/>
              </a:spcAft>
              <a:defRPr/>
            </a:pPr>
            <a:r>
              <a:rPr lang="sv-SE" sz="3600" kern="0" dirty="0" err="1" smtClean="0">
                <a:solidFill>
                  <a:srgbClr val="87AF00"/>
                </a:solidFill>
                <a:latin typeface="Segoe UI Semibold"/>
              </a:rPr>
              <a:t>Key</a:t>
            </a:r>
            <a:r>
              <a:rPr lang="sv-SE" sz="3600" kern="0" dirty="0" smtClean="0">
                <a:solidFill>
                  <a:srgbClr val="87AF00"/>
                </a:solidFill>
                <a:latin typeface="Segoe UI Semibold"/>
              </a:rPr>
              <a:t> </a:t>
            </a:r>
            <a:r>
              <a:rPr lang="sv-SE" sz="3600" kern="0" dirty="0" err="1" smtClean="0">
                <a:solidFill>
                  <a:srgbClr val="87AF00"/>
                </a:solidFill>
                <a:latin typeface="Segoe UI Semibold"/>
              </a:rPr>
              <a:t>Performance</a:t>
            </a:r>
            <a:r>
              <a:rPr lang="sv-SE" sz="3600" kern="0" dirty="0" smtClean="0">
                <a:solidFill>
                  <a:srgbClr val="87AF00"/>
                </a:solidFill>
                <a:latin typeface="Segoe UI Semibold"/>
              </a:rPr>
              <a:t> </a:t>
            </a:r>
            <a:r>
              <a:rPr lang="sv-SE" sz="3600" kern="0" dirty="0" err="1" smtClean="0">
                <a:solidFill>
                  <a:srgbClr val="87AF00"/>
                </a:solidFill>
                <a:latin typeface="Segoe UI Semibold"/>
              </a:rPr>
              <a:t>Indicators</a:t>
            </a:r>
            <a:r>
              <a:rPr lang="sv-SE" sz="3600" kern="0" dirty="0" smtClean="0">
                <a:solidFill>
                  <a:srgbClr val="87AF00"/>
                </a:solidFill>
                <a:latin typeface="Segoe UI Semibold"/>
              </a:rPr>
              <a:t/>
            </a:r>
            <a:br>
              <a:rPr lang="sv-SE" sz="3600" kern="0" dirty="0" smtClean="0">
                <a:solidFill>
                  <a:srgbClr val="87AF00"/>
                </a:solidFill>
                <a:latin typeface="Segoe UI Semibold"/>
              </a:rPr>
            </a:br>
            <a:r>
              <a:rPr lang="sv-SE" sz="3600" kern="0" dirty="0" smtClean="0">
                <a:solidFill>
                  <a:srgbClr val="87AF00"/>
                </a:solidFill>
                <a:latin typeface="Segoe UI Semibold"/>
              </a:rPr>
              <a:t>(Taylorism)</a:t>
            </a: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r>
              <a:rPr lang="en-US" sz="1200" dirty="0" smtClean="0">
                <a:solidFill>
                  <a:prstClr val="black"/>
                </a:solidFill>
              </a:rPr>
              <a:t>Source: </a:t>
            </a:r>
            <a:r>
              <a:rPr lang="en-US" sz="1200" dirty="0" smtClean="0">
                <a:solidFill>
                  <a:prstClr val="black"/>
                </a:solidFill>
              </a:rPr>
              <a:t>Bernard Marr; Key Performance Indicators</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graphicFrame>
        <p:nvGraphicFramePr>
          <p:cNvPr id="7" name="Chart 6"/>
          <p:cNvGraphicFramePr>
            <a:graphicFrameLocks/>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0641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1200329"/>
          </a:xfrm>
          <a:prstGeom prst="rect">
            <a:avLst/>
          </a:prstGeom>
        </p:spPr>
        <p:txBody>
          <a:bodyPr wrap="square">
            <a:spAutoFit/>
          </a:bodyPr>
          <a:lstStyle/>
          <a:p>
            <a:pPr eaLnBrk="1" fontAlgn="auto" hangingPunct="1">
              <a:spcBef>
                <a:spcPts val="0"/>
              </a:spcBef>
              <a:spcAft>
                <a:spcPts val="0"/>
              </a:spcAft>
              <a:defRPr/>
            </a:pPr>
            <a:r>
              <a:rPr lang="sv-SE" sz="3600" kern="0" dirty="0" err="1" smtClean="0">
                <a:solidFill>
                  <a:srgbClr val="87AF00"/>
                </a:solidFill>
                <a:latin typeface="Segoe UI Semibold"/>
              </a:rPr>
              <a:t>Key</a:t>
            </a:r>
            <a:r>
              <a:rPr lang="sv-SE" sz="3600" kern="0" dirty="0" smtClean="0">
                <a:solidFill>
                  <a:srgbClr val="87AF00"/>
                </a:solidFill>
                <a:latin typeface="Segoe UI Semibold"/>
              </a:rPr>
              <a:t> </a:t>
            </a:r>
            <a:r>
              <a:rPr lang="sv-SE" sz="3600" kern="0" dirty="0" err="1" smtClean="0">
                <a:solidFill>
                  <a:srgbClr val="87AF00"/>
                </a:solidFill>
                <a:latin typeface="Segoe UI Semibold"/>
              </a:rPr>
              <a:t>Performance</a:t>
            </a:r>
            <a:r>
              <a:rPr lang="sv-SE" sz="3600" kern="0" dirty="0" smtClean="0">
                <a:solidFill>
                  <a:srgbClr val="87AF00"/>
                </a:solidFill>
                <a:latin typeface="Segoe UI Semibold"/>
              </a:rPr>
              <a:t> </a:t>
            </a:r>
            <a:r>
              <a:rPr lang="sv-SE" sz="3600" kern="0" dirty="0" err="1" smtClean="0">
                <a:solidFill>
                  <a:srgbClr val="87AF00"/>
                </a:solidFill>
                <a:latin typeface="Segoe UI Semibold"/>
              </a:rPr>
              <a:t>Indicators</a:t>
            </a:r>
            <a:r>
              <a:rPr lang="sv-SE" sz="3600" kern="0" dirty="0" smtClean="0">
                <a:solidFill>
                  <a:srgbClr val="87AF00"/>
                </a:solidFill>
                <a:latin typeface="Segoe UI Semibold"/>
              </a:rPr>
              <a:t/>
            </a:r>
            <a:br>
              <a:rPr lang="sv-SE" sz="3600" kern="0" dirty="0" smtClean="0">
                <a:solidFill>
                  <a:srgbClr val="87AF00"/>
                </a:solidFill>
                <a:latin typeface="Segoe UI Semibold"/>
              </a:rPr>
            </a:br>
            <a:r>
              <a:rPr lang="sv-SE" sz="3600" kern="0" dirty="0" smtClean="0">
                <a:solidFill>
                  <a:srgbClr val="87AF00"/>
                </a:solidFill>
                <a:latin typeface="Segoe UI Semibold"/>
              </a:rPr>
              <a:t>(</a:t>
            </a:r>
            <a:r>
              <a:rPr lang="sv-SE" sz="3600" kern="0" dirty="0" err="1" smtClean="0">
                <a:solidFill>
                  <a:srgbClr val="87AF00"/>
                </a:solidFill>
                <a:latin typeface="Segoe UI Semibold"/>
              </a:rPr>
              <a:t>Lean</a:t>
            </a:r>
            <a:r>
              <a:rPr lang="sv-SE" sz="3600" kern="0" dirty="0" smtClean="0">
                <a:solidFill>
                  <a:srgbClr val="87AF00"/>
                </a:solidFill>
                <a:latin typeface="Segoe UI Semibold"/>
              </a:rPr>
              <a:t>/Taylorism)</a:t>
            </a: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r>
              <a:rPr lang="en-US" sz="1200" dirty="0" smtClean="0">
                <a:solidFill>
                  <a:prstClr val="black"/>
                </a:solidFill>
              </a:rPr>
              <a:t>Source: </a:t>
            </a:r>
            <a:r>
              <a:rPr lang="en-US" sz="1200" dirty="0" smtClean="0">
                <a:solidFill>
                  <a:prstClr val="black"/>
                </a:solidFill>
              </a:rPr>
              <a:t>Bernard Marr; Key Performance Indicators</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graphicFrame>
        <p:nvGraphicFramePr>
          <p:cNvPr id="8" name="Chart 7"/>
          <p:cNvGraphicFramePr>
            <a:graphicFrameLocks/>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8906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1200329"/>
          </a:xfrm>
          <a:prstGeom prst="rect">
            <a:avLst/>
          </a:prstGeom>
        </p:spPr>
        <p:txBody>
          <a:bodyPr wrap="square">
            <a:spAutoFit/>
          </a:bodyPr>
          <a:lstStyle/>
          <a:p>
            <a:pPr eaLnBrk="1" fontAlgn="auto" hangingPunct="1">
              <a:spcBef>
                <a:spcPts val="0"/>
              </a:spcBef>
              <a:spcAft>
                <a:spcPts val="0"/>
              </a:spcAft>
              <a:defRPr/>
            </a:pPr>
            <a:r>
              <a:rPr lang="sv-SE" sz="3600" kern="0" dirty="0" err="1" smtClean="0">
                <a:solidFill>
                  <a:srgbClr val="87AF00"/>
                </a:solidFill>
                <a:latin typeface="Segoe UI Semibold"/>
              </a:rPr>
              <a:t>Key</a:t>
            </a:r>
            <a:r>
              <a:rPr lang="sv-SE" sz="3600" kern="0" dirty="0" smtClean="0">
                <a:solidFill>
                  <a:srgbClr val="87AF00"/>
                </a:solidFill>
                <a:latin typeface="Segoe UI Semibold"/>
              </a:rPr>
              <a:t> </a:t>
            </a:r>
            <a:r>
              <a:rPr lang="sv-SE" sz="3600" kern="0" dirty="0" err="1" smtClean="0">
                <a:solidFill>
                  <a:srgbClr val="87AF00"/>
                </a:solidFill>
                <a:latin typeface="Segoe UI Semibold"/>
              </a:rPr>
              <a:t>Performance</a:t>
            </a:r>
            <a:r>
              <a:rPr lang="sv-SE" sz="3600" kern="0" dirty="0" smtClean="0">
                <a:solidFill>
                  <a:srgbClr val="87AF00"/>
                </a:solidFill>
                <a:latin typeface="Segoe UI Semibold"/>
              </a:rPr>
              <a:t> </a:t>
            </a:r>
            <a:r>
              <a:rPr lang="sv-SE" sz="3600" kern="0" dirty="0" err="1" smtClean="0">
                <a:solidFill>
                  <a:srgbClr val="87AF00"/>
                </a:solidFill>
                <a:latin typeface="Segoe UI Semibold"/>
              </a:rPr>
              <a:t>Indicators</a:t>
            </a:r>
            <a:r>
              <a:rPr lang="sv-SE" sz="3600" kern="0" dirty="0" smtClean="0">
                <a:solidFill>
                  <a:srgbClr val="87AF00"/>
                </a:solidFill>
                <a:latin typeface="Segoe UI Semibold"/>
              </a:rPr>
              <a:t/>
            </a:r>
            <a:br>
              <a:rPr lang="sv-SE" sz="3600" kern="0" dirty="0" smtClean="0">
                <a:solidFill>
                  <a:srgbClr val="87AF00"/>
                </a:solidFill>
                <a:latin typeface="Segoe UI Semibold"/>
              </a:rPr>
            </a:br>
            <a:r>
              <a:rPr lang="sv-SE" sz="3600" kern="0" dirty="0" smtClean="0">
                <a:solidFill>
                  <a:srgbClr val="87AF00"/>
                </a:solidFill>
                <a:latin typeface="Segoe UI Semibold"/>
              </a:rPr>
              <a:t>(</a:t>
            </a:r>
            <a:r>
              <a:rPr lang="sv-SE" sz="3600" kern="0" dirty="0" err="1" smtClean="0">
                <a:solidFill>
                  <a:srgbClr val="87AF00"/>
                </a:solidFill>
                <a:latin typeface="Segoe UI Semibold"/>
              </a:rPr>
              <a:t>Lean</a:t>
            </a:r>
            <a:r>
              <a:rPr lang="sv-SE" sz="3600" kern="0" dirty="0" smtClean="0">
                <a:solidFill>
                  <a:srgbClr val="87AF00"/>
                </a:solidFill>
                <a:latin typeface="Segoe UI Semibold"/>
              </a:rPr>
              <a:t>)</a:t>
            </a: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r>
              <a:rPr lang="en-US" sz="1200" dirty="0" smtClean="0">
                <a:solidFill>
                  <a:prstClr val="black"/>
                </a:solidFill>
              </a:rPr>
              <a:t>Source: </a:t>
            </a:r>
            <a:r>
              <a:rPr lang="en-US" sz="1200" dirty="0" smtClean="0">
                <a:solidFill>
                  <a:prstClr val="black"/>
                </a:solidFill>
              </a:rPr>
              <a:t>Bernard Marr; Key Performance Indicators</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graphicFrame>
        <p:nvGraphicFramePr>
          <p:cNvPr id="7" name="Chart 6"/>
          <p:cNvGraphicFramePr>
            <a:graphicFrameLocks/>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611939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1200329"/>
          </a:xfrm>
          <a:prstGeom prst="rect">
            <a:avLst/>
          </a:prstGeom>
        </p:spPr>
        <p:txBody>
          <a:bodyPr wrap="square">
            <a:spAutoFit/>
          </a:bodyPr>
          <a:lstStyle/>
          <a:p>
            <a:pPr eaLnBrk="1" fontAlgn="auto" hangingPunct="1">
              <a:spcBef>
                <a:spcPts val="0"/>
              </a:spcBef>
              <a:spcAft>
                <a:spcPts val="0"/>
              </a:spcAft>
              <a:defRPr/>
            </a:pPr>
            <a:r>
              <a:rPr lang="sv-SE" sz="3600" kern="0" dirty="0" err="1" smtClean="0">
                <a:solidFill>
                  <a:srgbClr val="87AF00"/>
                </a:solidFill>
                <a:latin typeface="Segoe UI Semibold"/>
              </a:rPr>
              <a:t>Key</a:t>
            </a:r>
            <a:r>
              <a:rPr lang="sv-SE" sz="3600" kern="0" dirty="0" smtClean="0">
                <a:solidFill>
                  <a:srgbClr val="87AF00"/>
                </a:solidFill>
                <a:latin typeface="Segoe UI Semibold"/>
              </a:rPr>
              <a:t> </a:t>
            </a:r>
            <a:r>
              <a:rPr lang="sv-SE" sz="3600" kern="0" dirty="0" err="1" smtClean="0">
                <a:solidFill>
                  <a:srgbClr val="87AF00"/>
                </a:solidFill>
                <a:latin typeface="Segoe UI Semibold"/>
              </a:rPr>
              <a:t>Performance</a:t>
            </a:r>
            <a:r>
              <a:rPr lang="sv-SE" sz="3600" kern="0" dirty="0" smtClean="0">
                <a:solidFill>
                  <a:srgbClr val="87AF00"/>
                </a:solidFill>
                <a:latin typeface="Segoe UI Semibold"/>
              </a:rPr>
              <a:t> </a:t>
            </a:r>
            <a:r>
              <a:rPr lang="sv-SE" sz="3600" kern="0" dirty="0" err="1" smtClean="0">
                <a:solidFill>
                  <a:srgbClr val="87AF00"/>
                </a:solidFill>
                <a:latin typeface="Segoe UI Semibold"/>
              </a:rPr>
              <a:t>Indicators</a:t>
            </a:r>
            <a:r>
              <a:rPr lang="sv-SE" sz="3600" kern="0" dirty="0" smtClean="0">
                <a:solidFill>
                  <a:srgbClr val="87AF00"/>
                </a:solidFill>
                <a:latin typeface="Segoe UI Semibold"/>
              </a:rPr>
              <a:t/>
            </a:r>
            <a:br>
              <a:rPr lang="sv-SE" sz="3600" kern="0" dirty="0" smtClean="0">
                <a:solidFill>
                  <a:srgbClr val="87AF00"/>
                </a:solidFill>
                <a:latin typeface="Segoe UI Semibold"/>
              </a:rPr>
            </a:br>
            <a:r>
              <a:rPr lang="sv-SE" sz="3600" kern="0" dirty="0" smtClean="0">
                <a:solidFill>
                  <a:srgbClr val="87AF00"/>
                </a:solidFill>
                <a:latin typeface="Segoe UI Semibold"/>
              </a:rPr>
              <a:t>(</a:t>
            </a:r>
            <a:r>
              <a:rPr lang="sv-SE" sz="3600" kern="0" dirty="0" err="1" smtClean="0">
                <a:solidFill>
                  <a:srgbClr val="87AF00"/>
                </a:solidFill>
                <a:latin typeface="Segoe UI Semibold"/>
              </a:rPr>
              <a:t>Lean</a:t>
            </a:r>
            <a:r>
              <a:rPr lang="sv-SE" sz="3600" kern="0" dirty="0" smtClean="0">
                <a:solidFill>
                  <a:srgbClr val="87AF00"/>
                </a:solidFill>
                <a:latin typeface="Segoe UI Semibold"/>
              </a:rPr>
              <a:t>)</a:t>
            </a: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r>
              <a:rPr lang="en-US" sz="1200" dirty="0" smtClean="0">
                <a:solidFill>
                  <a:prstClr val="black"/>
                </a:solidFill>
              </a:rPr>
              <a:t>Source: </a:t>
            </a:r>
            <a:r>
              <a:rPr lang="en-US" sz="1200" dirty="0" smtClean="0">
                <a:solidFill>
                  <a:prstClr val="black"/>
                </a:solidFill>
              </a:rPr>
              <a:t>Bernard Marr; Key Performance Indicators</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graphicFrame>
        <p:nvGraphicFramePr>
          <p:cNvPr id="8" name="Chart 7"/>
          <p:cNvGraphicFramePr>
            <a:graphicFrameLocks/>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137322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1200329"/>
          </a:xfrm>
          <a:prstGeom prst="rect">
            <a:avLst/>
          </a:prstGeom>
        </p:spPr>
        <p:txBody>
          <a:bodyPr wrap="square">
            <a:spAutoFit/>
          </a:bodyPr>
          <a:lstStyle/>
          <a:p>
            <a:pPr eaLnBrk="1" fontAlgn="auto" hangingPunct="1">
              <a:spcBef>
                <a:spcPts val="0"/>
              </a:spcBef>
              <a:spcAft>
                <a:spcPts val="0"/>
              </a:spcAft>
              <a:defRPr/>
            </a:pPr>
            <a:r>
              <a:rPr lang="sv-SE" sz="3600" kern="0" dirty="0" err="1" smtClean="0">
                <a:solidFill>
                  <a:srgbClr val="87AF00"/>
                </a:solidFill>
                <a:latin typeface="Segoe UI Semibold"/>
              </a:rPr>
              <a:t>Key</a:t>
            </a:r>
            <a:r>
              <a:rPr lang="sv-SE" sz="3600" kern="0" dirty="0" smtClean="0">
                <a:solidFill>
                  <a:srgbClr val="87AF00"/>
                </a:solidFill>
                <a:latin typeface="Segoe UI Semibold"/>
              </a:rPr>
              <a:t> </a:t>
            </a:r>
            <a:r>
              <a:rPr lang="sv-SE" sz="3600" kern="0" dirty="0" err="1" smtClean="0">
                <a:solidFill>
                  <a:srgbClr val="87AF00"/>
                </a:solidFill>
                <a:latin typeface="Segoe UI Semibold"/>
              </a:rPr>
              <a:t>Performance</a:t>
            </a:r>
            <a:r>
              <a:rPr lang="sv-SE" sz="3600" kern="0" dirty="0" smtClean="0">
                <a:solidFill>
                  <a:srgbClr val="87AF00"/>
                </a:solidFill>
                <a:latin typeface="Segoe UI Semibold"/>
              </a:rPr>
              <a:t> </a:t>
            </a:r>
            <a:r>
              <a:rPr lang="sv-SE" sz="3600" kern="0" dirty="0" err="1" smtClean="0">
                <a:solidFill>
                  <a:srgbClr val="87AF00"/>
                </a:solidFill>
                <a:latin typeface="Segoe UI Semibold"/>
              </a:rPr>
              <a:t>Indicators</a:t>
            </a:r>
            <a:r>
              <a:rPr lang="sv-SE" sz="3600" kern="0" dirty="0" smtClean="0">
                <a:solidFill>
                  <a:srgbClr val="87AF00"/>
                </a:solidFill>
                <a:latin typeface="Segoe UI Semibold"/>
              </a:rPr>
              <a:t/>
            </a:r>
            <a:br>
              <a:rPr lang="sv-SE" sz="3600" kern="0" dirty="0" smtClean="0">
                <a:solidFill>
                  <a:srgbClr val="87AF00"/>
                </a:solidFill>
                <a:latin typeface="Segoe UI Semibold"/>
              </a:rPr>
            </a:br>
            <a:endParaRPr lang="sv-SE" sz="3600" kern="0" dirty="0" smtClean="0">
              <a:solidFill>
                <a:srgbClr val="87AF00"/>
              </a:solidFill>
              <a:latin typeface="Segoe UI Semibold"/>
            </a:endParaRP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r>
              <a:rPr lang="en-US" sz="1200" dirty="0" smtClean="0">
                <a:solidFill>
                  <a:prstClr val="black"/>
                </a:solidFill>
              </a:rPr>
              <a:t>Source: </a:t>
            </a:r>
            <a:r>
              <a:rPr lang="en-US" sz="1200" dirty="0" smtClean="0">
                <a:solidFill>
                  <a:prstClr val="black"/>
                </a:solidFill>
              </a:rPr>
              <a:t>Bernard Marr; Key Performance Indicators</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graphicFrame>
        <p:nvGraphicFramePr>
          <p:cNvPr id="7" name="Chart 6"/>
          <p:cNvGraphicFramePr>
            <a:graphicFrameLocks/>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671823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1077218"/>
          </a:xfrm>
          <a:prstGeom prst="rect">
            <a:avLst/>
          </a:prstGeom>
        </p:spPr>
        <p:txBody>
          <a:bodyPr wrap="square">
            <a:spAutoFit/>
          </a:bodyPr>
          <a:lstStyle/>
          <a:p>
            <a:pPr eaLnBrk="1" fontAlgn="auto" hangingPunct="1">
              <a:spcBef>
                <a:spcPts val="0"/>
              </a:spcBef>
              <a:spcAft>
                <a:spcPts val="0"/>
              </a:spcAft>
              <a:defRPr/>
            </a:pPr>
            <a:r>
              <a:rPr lang="sv-SE" sz="3200" kern="0" dirty="0" smtClean="0">
                <a:solidFill>
                  <a:srgbClr val="87AF00"/>
                </a:solidFill>
                <a:latin typeface="Segoe UI Semibold"/>
              </a:rPr>
              <a:t>QMS </a:t>
            </a:r>
            <a:r>
              <a:rPr lang="sv-SE" sz="3200" kern="0" dirty="0" err="1" smtClean="0">
                <a:solidFill>
                  <a:srgbClr val="87AF00"/>
                </a:solidFill>
                <a:latin typeface="Segoe UI Semibold"/>
              </a:rPr>
              <a:t>Effectiveness</a:t>
            </a:r>
            <a:r>
              <a:rPr lang="sv-SE" sz="3200" kern="0" dirty="0" smtClean="0">
                <a:solidFill>
                  <a:srgbClr val="87AF00"/>
                </a:solidFill>
                <a:latin typeface="Segoe UI Semibold"/>
              </a:rPr>
              <a:t/>
            </a:r>
            <a:br>
              <a:rPr lang="sv-SE" sz="3200" kern="0" dirty="0" smtClean="0">
                <a:solidFill>
                  <a:srgbClr val="87AF00"/>
                </a:solidFill>
                <a:latin typeface="Segoe UI Semibold"/>
              </a:rPr>
            </a:br>
            <a:r>
              <a:rPr lang="sv-SE" sz="3200" kern="0" dirty="0" smtClean="0">
                <a:solidFill>
                  <a:srgbClr val="87AF00"/>
                </a:solidFill>
                <a:latin typeface="Segoe UI Semibold"/>
              </a:rPr>
              <a:t>Management </a:t>
            </a:r>
            <a:r>
              <a:rPr lang="sv-SE" sz="3200" kern="0" dirty="0" err="1" smtClean="0">
                <a:solidFill>
                  <a:srgbClr val="87AF00"/>
                </a:solidFill>
                <a:latin typeface="Segoe UI Semibold"/>
              </a:rPr>
              <a:t>responsibilities</a:t>
            </a:r>
            <a:endParaRPr lang="sv-SE" sz="3200" kern="0" dirty="0" smtClean="0">
              <a:solidFill>
                <a:srgbClr val="87AF00"/>
              </a:solidFill>
              <a:latin typeface="Segoe UI Semibold"/>
            </a:endParaRP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sp>
        <p:nvSpPr>
          <p:cNvPr id="5" name="TextBox 4"/>
          <p:cNvSpPr txBox="1"/>
          <p:nvPr/>
        </p:nvSpPr>
        <p:spPr>
          <a:xfrm>
            <a:off x="1616149" y="1998133"/>
            <a:ext cx="4312783" cy="2893100"/>
          </a:xfrm>
          <a:prstGeom prst="rect">
            <a:avLst/>
          </a:prstGeom>
          <a:noFill/>
        </p:spPr>
        <p:txBody>
          <a:bodyPr wrap="square" rtlCol="0">
            <a:spAutoFit/>
          </a:bodyPr>
          <a:lstStyle/>
          <a:p>
            <a:r>
              <a:rPr lang="sv-SE" sz="1400" u="sng" dirty="0" smtClean="0"/>
              <a:t>Main process</a:t>
            </a:r>
          </a:p>
          <a:p>
            <a:endParaRPr lang="sv-SE" sz="1400" dirty="0" smtClean="0"/>
          </a:p>
          <a:p>
            <a:r>
              <a:rPr lang="sv-SE" sz="1400" dirty="0" err="1" smtClean="0"/>
              <a:t>Clause</a:t>
            </a:r>
            <a:r>
              <a:rPr lang="sv-SE" sz="1400" dirty="0" smtClean="0"/>
              <a:t> 5.1		Management </a:t>
            </a:r>
            <a:r>
              <a:rPr lang="sv-SE" sz="1400" dirty="0" err="1" smtClean="0"/>
              <a:t>commitment</a:t>
            </a:r>
            <a:endParaRPr lang="sv-SE" sz="1400" dirty="0"/>
          </a:p>
          <a:p>
            <a:endParaRPr lang="sv-SE" sz="1400" dirty="0" smtClean="0"/>
          </a:p>
          <a:p>
            <a:r>
              <a:rPr lang="sv-SE" sz="1400" u="sng" dirty="0" err="1" smtClean="0"/>
              <a:t>Subprocesses</a:t>
            </a:r>
            <a:endParaRPr lang="sv-SE" sz="1400" u="sng" dirty="0"/>
          </a:p>
          <a:p>
            <a:endParaRPr lang="sv-SE" sz="1400" dirty="0" smtClean="0"/>
          </a:p>
          <a:p>
            <a:r>
              <a:rPr lang="sv-SE" sz="1400" dirty="0" err="1" smtClean="0"/>
              <a:t>Clause</a:t>
            </a:r>
            <a:r>
              <a:rPr lang="sv-SE" sz="1400" dirty="0" smtClean="0"/>
              <a:t> 4.4.2	System </a:t>
            </a:r>
            <a:r>
              <a:rPr lang="sv-SE" sz="1400" dirty="0" err="1" smtClean="0"/>
              <a:t>processes</a:t>
            </a:r>
            <a:r>
              <a:rPr lang="sv-SE" sz="1400" dirty="0" smtClean="0"/>
              <a:t/>
            </a:r>
            <a:br>
              <a:rPr lang="sv-SE" sz="1400" dirty="0" smtClean="0"/>
            </a:br>
            <a:r>
              <a:rPr lang="sv-SE" sz="1400" dirty="0" err="1"/>
              <a:t>Clause</a:t>
            </a:r>
            <a:r>
              <a:rPr lang="sv-SE" sz="1400" dirty="0"/>
              <a:t> 6 		</a:t>
            </a:r>
            <a:r>
              <a:rPr lang="sv-SE" sz="1400" dirty="0" err="1"/>
              <a:t>Resource</a:t>
            </a:r>
            <a:r>
              <a:rPr lang="sv-SE" sz="1400" dirty="0"/>
              <a:t> management</a:t>
            </a:r>
          </a:p>
          <a:p>
            <a:r>
              <a:rPr lang="sv-SE" sz="1400" dirty="0" err="1"/>
              <a:t>Clause</a:t>
            </a:r>
            <a:r>
              <a:rPr lang="sv-SE" sz="1400" dirty="0"/>
              <a:t> 5.5.3	</a:t>
            </a:r>
            <a:r>
              <a:rPr lang="sv-SE" sz="1400" dirty="0" err="1"/>
              <a:t>Internal</a:t>
            </a:r>
            <a:r>
              <a:rPr lang="sv-SE" sz="1400" dirty="0"/>
              <a:t> </a:t>
            </a:r>
            <a:r>
              <a:rPr lang="sv-SE" sz="1400" dirty="0" err="1" smtClean="0"/>
              <a:t>communication</a:t>
            </a:r>
            <a:endParaRPr lang="sv-SE" sz="1400" dirty="0"/>
          </a:p>
          <a:p>
            <a:r>
              <a:rPr lang="sv-SE" sz="1400" dirty="0" err="1" smtClean="0"/>
              <a:t>Clause</a:t>
            </a:r>
            <a:r>
              <a:rPr lang="sv-SE" sz="1400" dirty="0" smtClean="0"/>
              <a:t> 8.4		</a:t>
            </a:r>
            <a:r>
              <a:rPr lang="sv-SE" sz="1400" dirty="0" err="1" smtClean="0"/>
              <a:t>Analysis</a:t>
            </a:r>
            <a:r>
              <a:rPr lang="sv-SE" sz="1400" dirty="0" smtClean="0"/>
              <a:t> </a:t>
            </a:r>
            <a:r>
              <a:rPr lang="sv-SE" sz="1400" dirty="0" err="1" smtClean="0"/>
              <a:t>of</a:t>
            </a:r>
            <a:r>
              <a:rPr lang="sv-SE" sz="1400" dirty="0" smtClean="0"/>
              <a:t> data</a:t>
            </a:r>
          </a:p>
          <a:p>
            <a:r>
              <a:rPr lang="sv-SE" sz="1400" dirty="0" err="1" smtClean="0"/>
              <a:t>Clause</a:t>
            </a:r>
            <a:r>
              <a:rPr lang="sv-SE" sz="1400" dirty="0" smtClean="0"/>
              <a:t> 8.5 		</a:t>
            </a:r>
            <a:r>
              <a:rPr lang="sv-SE" sz="1400" dirty="0" err="1" smtClean="0"/>
              <a:t>Improvement</a:t>
            </a:r>
            <a:endParaRPr lang="sv-SE" sz="1400" dirty="0" smtClean="0"/>
          </a:p>
          <a:p>
            <a:endParaRPr lang="sv-SE" sz="1400" dirty="0" smtClean="0"/>
          </a:p>
          <a:p>
            <a:endParaRPr lang="sv-SE" sz="1400" dirty="0"/>
          </a:p>
        </p:txBody>
      </p:sp>
      <p:sp>
        <p:nvSpPr>
          <p:cNvPr id="7" name="Platshållare för text 1"/>
          <p:cNvSpPr txBox="1">
            <a:spLocks/>
          </p:cNvSpPr>
          <p:nvPr/>
        </p:nvSpPr>
        <p:spPr>
          <a:xfrm>
            <a:off x="1586802" y="62498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r>
              <a:rPr lang="en-US" sz="1200" dirty="0" smtClean="0">
                <a:solidFill>
                  <a:prstClr val="black"/>
                </a:solidFill>
              </a:rPr>
              <a:t>Source: </a:t>
            </a:r>
            <a:r>
              <a:rPr lang="en-US" sz="1200" dirty="0" smtClean="0">
                <a:solidFill>
                  <a:prstClr val="black"/>
                </a:solidFill>
              </a:rPr>
              <a:t>ISO </a:t>
            </a:r>
            <a:r>
              <a:rPr lang="en-US" sz="1200" dirty="0" smtClean="0">
                <a:solidFill>
                  <a:prstClr val="black"/>
                </a:solidFill>
              </a:rPr>
              <a:t>EN 13485:2003</a:t>
            </a:r>
            <a:endParaRPr lang="en-US" sz="1200" dirty="0" smtClean="0">
              <a:solidFill>
                <a:prstClr val="black"/>
              </a:solidFill>
            </a:endParaRPr>
          </a:p>
          <a:p>
            <a:pPr indent="11113"/>
            <a:endParaRPr lang="en-US" sz="1200" dirty="0" smtClean="0">
              <a:solidFill>
                <a:prstClr val="black"/>
              </a:solidFill>
            </a:endParaRPr>
          </a:p>
        </p:txBody>
      </p:sp>
    </p:spTree>
    <p:extLst>
      <p:ext uri="{BB962C8B-B14F-4D97-AF65-F5344CB8AC3E}">
        <p14:creationId xmlns:p14="http://schemas.microsoft.com/office/powerpoint/2010/main" val="14737178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1616149" y="223306"/>
            <a:ext cx="6071191" cy="584775"/>
          </a:xfrm>
          <a:prstGeom prst="rect">
            <a:avLst/>
          </a:prstGeom>
        </p:spPr>
        <p:txBody>
          <a:bodyPr wrap="square">
            <a:spAutoFit/>
          </a:bodyPr>
          <a:lstStyle/>
          <a:p>
            <a:pPr eaLnBrk="1" fontAlgn="auto" hangingPunct="1">
              <a:spcBef>
                <a:spcPts val="0"/>
              </a:spcBef>
              <a:spcAft>
                <a:spcPts val="0"/>
              </a:spcAft>
              <a:defRPr/>
            </a:pPr>
            <a:r>
              <a:rPr lang="sv-SE" sz="3200" kern="0" dirty="0" smtClean="0">
                <a:solidFill>
                  <a:srgbClr val="87AF00"/>
                </a:solidFill>
                <a:latin typeface="Segoe UI Semibold"/>
              </a:rPr>
              <a:t>BMS </a:t>
            </a:r>
            <a:r>
              <a:rPr lang="sv-SE" sz="3200" kern="0" dirty="0" err="1" smtClean="0">
                <a:solidFill>
                  <a:srgbClr val="87AF00"/>
                </a:solidFill>
                <a:latin typeface="Segoe UI Semibold"/>
              </a:rPr>
              <a:t>instead</a:t>
            </a:r>
            <a:r>
              <a:rPr lang="sv-SE" sz="3200" kern="0" dirty="0" smtClean="0">
                <a:solidFill>
                  <a:srgbClr val="87AF00"/>
                </a:solidFill>
                <a:latin typeface="Segoe UI Semibold"/>
              </a:rPr>
              <a:t> </a:t>
            </a:r>
            <a:r>
              <a:rPr lang="sv-SE" sz="3200" kern="0" dirty="0" err="1" smtClean="0">
                <a:solidFill>
                  <a:srgbClr val="87AF00"/>
                </a:solidFill>
                <a:latin typeface="Segoe UI Semibold"/>
              </a:rPr>
              <a:t>of</a:t>
            </a:r>
            <a:r>
              <a:rPr lang="sv-SE" sz="3200" kern="0" dirty="0" smtClean="0">
                <a:solidFill>
                  <a:srgbClr val="87AF00"/>
                </a:solidFill>
                <a:latin typeface="Segoe UI Semibold"/>
              </a:rPr>
              <a:t> QMS</a:t>
            </a:r>
          </a:p>
        </p:txBody>
      </p:sp>
      <p:sp>
        <p:nvSpPr>
          <p:cNvPr id="6" name="Platshållare för text 1"/>
          <p:cNvSpPr txBox="1">
            <a:spLocks/>
          </p:cNvSpPr>
          <p:nvPr/>
        </p:nvSpPr>
        <p:spPr>
          <a:xfrm>
            <a:off x="1434402" y="6097482"/>
            <a:ext cx="6678240" cy="512056"/>
          </a:xfrm>
          <a:prstGeom prst="rect">
            <a:avLst/>
          </a:prstGeom>
        </p:spPr>
        <p:txBody>
          <a:bodyPr/>
          <a:lstStyle/>
          <a:p>
            <a:pPr indent="11113"/>
            <a:r>
              <a:rPr lang="en-US" sz="1200" dirty="0">
                <a:solidFill>
                  <a:prstClr val="black"/>
                </a:solidFill>
              </a:rPr>
              <a:t>	</a:t>
            </a:r>
            <a:r>
              <a:rPr lang="en-US" sz="1200" dirty="0" smtClean="0">
                <a:solidFill>
                  <a:prstClr val="black"/>
                </a:solidFill>
              </a:rPr>
              <a:t>			</a:t>
            </a:r>
          </a:p>
        </p:txBody>
      </p:sp>
      <p:sp>
        <p:nvSpPr>
          <p:cNvPr id="2" name="textruta 1"/>
          <p:cNvSpPr txBox="1"/>
          <p:nvPr/>
        </p:nvSpPr>
        <p:spPr>
          <a:xfrm>
            <a:off x="1945758" y="999460"/>
            <a:ext cx="184731" cy="276999"/>
          </a:xfrm>
          <a:prstGeom prst="rect">
            <a:avLst/>
          </a:prstGeom>
          <a:noFill/>
        </p:spPr>
        <p:txBody>
          <a:bodyPr wrap="none" rtlCol="0">
            <a:spAutoFit/>
          </a:bodyPr>
          <a:lstStyle/>
          <a:p>
            <a:endParaRPr lang="sv-SE" sz="1200" dirty="0">
              <a:solidFill>
                <a:prstClr val="black"/>
              </a:solidFill>
            </a:endParaRPr>
          </a:p>
        </p:txBody>
      </p:sp>
      <p:sp>
        <p:nvSpPr>
          <p:cNvPr id="5" name="TextBox 4"/>
          <p:cNvSpPr txBox="1"/>
          <p:nvPr/>
        </p:nvSpPr>
        <p:spPr>
          <a:xfrm>
            <a:off x="1616149" y="1998133"/>
            <a:ext cx="7206204" cy="4031873"/>
          </a:xfrm>
          <a:prstGeom prst="rect">
            <a:avLst/>
          </a:prstGeom>
          <a:noFill/>
        </p:spPr>
        <p:txBody>
          <a:bodyPr wrap="square" rtlCol="0">
            <a:spAutoFit/>
          </a:bodyPr>
          <a:lstStyle/>
          <a:p>
            <a:r>
              <a:rPr lang="sv-SE" sz="1400" b="1" dirty="0" smtClean="0"/>
              <a:t>System </a:t>
            </a:r>
            <a:r>
              <a:rPr lang="sv-SE" sz="1400" b="1" dirty="0" err="1" smtClean="0"/>
              <a:t>processes</a:t>
            </a:r>
            <a:r>
              <a:rPr lang="sv-SE" sz="1400" b="1" dirty="0" smtClean="0"/>
              <a:t>/</a:t>
            </a:r>
            <a:r>
              <a:rPr lang="sv-SE" sz="1400" b="1" dirty="0" err="1" smtClean="0"/>
              <a:t>Resource</a:t>
            </a:r>
            <a:r>
              <a:rPr lang="sv-SE" sz="1400" b="1" dirty="0" smtClean="0"/>
              <a:t> management</a:t>
            </a:r>
          </a:p>
          <a:p>
            <a:endParaRPr lang="sv-SE" sz="1400" dirty="0"/>
          </a:p>
          <a:p>
            <a:r>
              <a:rPr lang="sv-SE" sz="1400" dirty="0" smtClean="0"/>
              <a:t>The </a:t>
            </a:r>
            <a:r>
              <a:rPr lang="sv-SE" sz="1400" dirty="0" smtClean="0"/>
              <a:t>QMS (</a:t>
            </a:r>
            <a:r>
              <a:rPr lang="sv-SE" sz="1400" dirty="0" err="1" smtClean="0"/>
              <a:t>Quality</a:t>
            </a:r>
            <a:r>
              <a:rPr lang="sv-SE" sz="1400" dirty="0" smtClean="0"/>
              <a:t> Management System) </a:t>
            </a:r>
            <a:r>
              <a:rPr lang="sv-SE" sz="1400" dirty="0" smtClean="0"/>
              <a:t>is not </a:t>
            </a:r>
            <a:r>
              <a:rPr lang="sv-SE" sz="1400" dirty="0" err="1" smtClean="0"/>
              <a:t>integrated</a:t>
            </a:r>
            <a:r>
              <a:rPr lang="sv-SE" sz="1400" dirty="0" smtClean="0"/>
              <a:t> </a:t>
            </a:r>
            <a:r>
              <a:rPr lang="sv-SE" sz="1400" dirty="0" err="1" smtClean="0"/>
              <a:t>with</a:t>
            </a:r>
            <a:r>
              <a:rPr lang="sv-SE" sz="1400" dirty="0" smtClean="0"/>
              <a:t> the </a:t>
            </a:r>
            <a:r>
              <a:rPr lang="sv-SE" sz="1400" dirty="0" err="1" smtClean="0"/>
              <a:t>governance</a:t>
            </a:r>
            <a:r>
              <a:rPr lang="sv-SE" sz="1400" dirty="0" smtClean="0"/>
              <a:t> </a:t>
            </a:r>
            <a:r>
              <a:rPr lang="sv-SE" sz="1400" dirty="0" err="1" smtClean="0"/>
              <a:t>structure</a:t>
            </a:r>
            <a:r>
              <a:rPr lang="sv-SE" sz="1400" dirty="0" smtClean="0"/>
              <a:t> on top </a:t>
            </a:r>
            <a:r>
              <a:rPr lang="sv-SE" sz="1400" dirty="0" err="1" smtClean="0"/>
              <a:t>level</a:t>
            </a:r>
            <a:r>
              <a:rPr lang="sv-SE" sz="1400" dirty="0" smtClean="0"/>
              <a:t>, </a:t>
            </a:r>
            <a:r>
              <a:rPr lang="sv-SE" sz="1400" dirty="0" err="1" smtClean="0"/>
              <a:t>which</a:t>
            </a:r>
            <a:r>
              <a:rPr lang="sv-SE" sz="1400" dirty="0" smtClean="0"/>
              <a:t> </a:t>
            </a:r>
            <a:r>
              <a:rPr lang="sv-SE" sz="1400" dirty="0" err="1" smtClean="0"/>
              <a:t>traditionally</a:t>
            </a:r>
            <a:r>
              <a:rPr lang="sv-SE" sz="1400" dirty="0" smtClean="0"/>
              <a:t> </a:t>
            </a:r>
            <a:r>
              <a:rPr lang="sv-SE" sz="1400" dirty="0" err="1" smtClean="0"/>
              <a:t>focuses</a:t>
            </a:r>
            <a:r>
              <a:rPr lang="sv-SE" sz="1400" dirty="0" smtClean="0"/>
              <a:t> </a:t>
            </a:r>
            <a:r>
              <a:rPr lang="sv-SE" sz="1400" dirty="0" smtClean="0"/>
              <a:t>on the </a:t>
            </a:r>
            <a:r>
              <a:rPr lang="sv-SE" sz="1400" dirty="0" err="1" smtClean="0"/>
              <a:t>Financial</a:t>
            </a:r>
            <a:r>
              <a:rPr lang="sv-SE" sz="1400" dirty="0" smtClean="0"/>
              <a:t> </a:t>
            </a:r>
            <a:r>
              <a:rPr lang="sv-SE" sz="1400" dirty="0" err="1" smtClean="0"/>
              <a:t>together</a:t>
            </a:r>
            <a:r>
              <a:rPr lang="sv-SE" sz="1400" dirty="0" smtClean="0"/>
              <a:t> </a:t>
            </a:r>
            <a:r>
              <a:rPr lang="sv-SE" sz="1400" dirty="0" err="1" smtClean="0"/>
              <a:t>with</a:t>
            </a:r>
            <a:r>
              <a:rPr lang="sv-SE" sz="1400" dirty="0" smtClean="0"/>
              <a:t> Marketing and </a:t>
            </a:r>
            <a:r>
              <a:rPr lang="sv-SE" sz="1400" dirty="0" err="1" smtClean="0"/>
              <a:t>sales</a:t>
            </a:r>
            <a:r>
              <a:rPr lang="sv-SE" sz="1400" dirty="0" smtClean="0"/>
              <a:t> </a:t>
            </a:r>
            <a:r>
              <a:rPr lang="sv-SE" sz="1400" dirty="0" err="1" smtClean="0"/>
              <a:t>perspective</a:t>
            </a:r>
            <a:r>
              <a:rPr lang="sv-SE" sz="1400" dirty="0" smtClean="0"/>
              <a:t> </a:t>
            </a:r>
            <a:r>
              <a:rPr lang="sv-SE" sz="1400" dirty="0" smtClean="0"/>
              <a:t>KPIs. </a:t>
            </a:r>
            <a:endParaRPr lang="sv-SE" sz="1400" dirty="0" smtClean="0"/>
          </a:p>
          <a:p>
            <a:endParaRPr lang="sv-SE" sz="1400" dirty="0"/>
          </a:p>
          <a:p>
            <a:r>
              <a:rPr lang="sv-SE" sz="1400" dirty="0" smtClean="0"/>
              <a:t>Top Management </a:t>
            </a:r>
            <a:r>
              <a:rPr lang="sv-SE" sz="1400" dirty="0" err="1" smtClean="0"/>
              <a:t>should</a:t>
            </a:r>
            <a:r>
              <a:rPr lang="sv-SE" sz="1400" dirty="0" smtClean="0"/>
              <a:t> </a:t>
            </a:r>
            <a:r>
              <a:rPr lang="sv-SE" sz="1400" dirty="0" err="1" smtClean="0"/>
              <a:t>align</a:t>
            </a:r>
            <a:r>
              <a:rPr lang="sv-SE" sz="1400" dirty="0" smtClean="0"/>
              <a:t> </a:t>
            </a:r>
            <a:r>
              <a:rPr lang="sv-SE" sz="1400" dirty="0" err="1" smtClean="0"/>
              <a:t>its</a:t>
            </a:r>
            <a:r>
              <a:rPr lang="sv-SE" sz="1400" dirty="0" smtClean="0"/>
              <a:t> </a:t>
            </a:r>
            <a:r>
              <a:rPr lang="sv-SE" sz="1400" dirty="0" smtClean="0"/>
              <a:t>KPIs </a:t>
            </a:r>
            <a:r>
              <a:rPr lang="sv-SE" sz="1400" dirty="0" err="1" smtClean="0"/>
              <a:t>to</a:t>
            </a:r>
            <a:r>
              <a:rPr lang="sv-SE" sz="1400" dirty="0" smtClean="0"/>
              <a:t> match the QMS process </a:t>
            </a:r>
            <a:r>
              <a:rPr lang="sv-SE" sz="1400" dirty="0" err="1" smtClean="0"/>
              <a:t>objectives</a:t>
            </a:r>
            <a:r>
              <a:rPr lang="sv-SE" sz="1400" dirty="0" smtClean="0"/>
              <a:t>,</a:t>
            </a:r>
            <a:r>
              <a:rPr lang="sv-SE" sz="1400" dirty="0" smtClean="0"/>
              <a:t/>
            </a:r>
            <a:br>
              <a:rPr lang="sv-SE" sz="1400" dirty="0" smtClean="0"/>
            </a:br>
            <a:r>
              <a:rPr lang="sv-SE" sz="1400" dirty="0" smtClean="0"/>
              <a:t>and accept </a:t>
            </a:r>
            <a:r>
              <a:rPr lang="sv-SE" sz="1400" dirty="0" err="1" smtClean="0"/>
              <a:t>this</a:t>
            </a:r>
            <a:r>
              <a:rPr lang="sv-SE" sz="1400" dirty="0" smtClean="0"/>
              <a:t> system as a BMS (Business Management System).</a:t>
            </a:r>
          </a:p>
          <a:p>
            <a:endParaRPr lang="sv-SE" sz="1400" dirty="0"/>
          </a:p>
          <a:p>
            <a:r>
              <a:rPr lang="sv-SE" sz="1400" b="1" dirty="0" err="1" smtClean="0"/>
              <a:t>Internal</a:t>
            </a:r>
            <a:r>
              <a:rPr lang="sv-SE" sz="1400" b="1" dirty="0" smtClean="0"/>
              <a:t> </a:t>
            </a:r>
            <a:r>
              <a:rPr lang="sv-SE" sz="1400" b="1" dirty="0" err="1" smtClean="0"/>
              <a:t>communication</a:t>
            </a:r>
            <a:r>
              <a:rPr lang="sv-SE" sz="1400" b="1" dirty="0" smtClean="0"/>
              <a:t>/</a:t>
            </a:r>
            <a:r>
              <a:rPr lang="sv-SE" sz="1400" b="1" dirty="0" err="1" smtClean="0"/>
              <a:t>Improvement</a:t>
            </a:r>
            <a:endParaRPr lang="sv-SE" sz="1400" b="1" dirty="0" smtClean="0"/>
          </a:p>
          <a:p>
            <a:endParaRPr lang="sv-SE" sz="1400" dirty="0"/>
          </a:p>
          <a:p>
            <a:r>
              <a:rPr lang="sv-SE" sz="1400" dirty="0" err="1" smtClean="0"/>
              <a:t>This</a:t>
            </a:r>
            <a:r>
              <a:rPr lang="sv-SE" sz="1400" dirty="0" smtClean="0"/>
              <a:t> is the </a:t>
            </a:r>
            <a:r>
              <a:rPr lang="sv-SE" sz="1400" dirty="0" err="1" smtClean="0"/>
              <a:t>most</a:t>
            </a:r>
            <a:r>
              <a:rPr lang="sv-SE" sz="1400" dirty="0" smtClean="0"/>
              <a:t> </a:t>
            </a:r>
            <a:r>
              <a:rPr lang="sv-SE" sz="1400" dirty="0" err="1" smtClean="0"/>
              <a:t>efficient</a:t>
            </a:r>
            <a:r>
              <a:rPr lang="sv-SE" sz="1400" dirty="0" smtClean="0"/>
              <a:t> </a:t>
            </a:r>
            <a:r>
              <a:rPr lang="sv-SE" sz="1400" dirty="0" err="1" smtClean="0"/>
              <a:t>way</a:t>
            </a:r>
            <a:r>
              <a:rPr lang="sv-SE" sz="1400" dirty="0" smtClean="0"/>
              <a:t> for </a:t>
            </a:r>
            <a:r>
              <a:rPr lang="sv-SE" sz="1400" dirty="0" err="1" smtClean="0"/>
              <a:t>employees</a:t>
            </a:r>
            <a:r>
              <a:rPr lang="sv-SE" sz="1400" dirty="0" smtClean="0"/>
              <a:t> </a:t>
            </a:r>
            <a:r>
              <a:rPr lang="sv-SE" sz="1400" dirty="0" smtClean="0"/>
              <a:t>on different </a:t>
            </a:r>
            <a:r>
              <a:rPr lang="sv-SE" sz="1400" dirty="0" err="1" smtClean="0"/>
              <a:t>levels</a:t>
            </a:r>
            <a:r>
              <a:rPr lang="sv-SE" sz="1400" dirty="0" smtClean="0"/>
              <a:t> </a:t>
            </a:r>
            <a:r>
              <a:rPr lang="sv-SE" sz="1400" dirty="0" err="1" smtClean="0"/>
              <a:t>to</a:t>
            </a:r>
            <a:r>
              <a:rPr lang="sv-SE" sz="1400" dirty="0" smtClean="0"/>
              <a:t> </a:t>
            </a:r>
            <a:r>
              <a:rPr lang="sv-SE" sz="1400" dirty="0" err="1" smtClean="0"/>
              <a:t>contribute</a:t>
            </a:r>
            <a:r>
              <a:rPr lang="sv-SE" sz="1400" dirty="0" smtClean="0"/>
              <a:t> and</a:t>
            </a:r>
            <a:br>
              <a:rPr lang="sv-SE" sz="1400" dirty="0" smtClean="0"/>
            </a:br>
            <a:r>
              <a:rPr lang="sv-SE" sz="1400" dirty="0" smtClean="0"/>
              <a:t>understand </a:t>
            </a:r>
            <a:r>
              <a:rPr lang="sv-SE" sz="1400" dirty="0" err="1" smtClean="0"/>
              <a:t>their</a:t>
            </a:r>
            <a:r>
              <a:rPr lang="sv-SE" sz="1400" dirty="0" smtClean="0"/>
              <a:t> </a:t>
            </a:r>
            <a:r>
              <a:rPr lang="sv-SE" sz="1400" dirty="0" err="1" smtClean="0"/>
              <a:t>role</a:t>
            </a:r>
            <a:r>
              <a:rPr lang="sv-SE" sz="1400" dirty="0" smtClean="0"/>
              <a:t> </a:t>
            </a:r>
            <a:r>
              <a:rPr lang="sv-SE" sz="1400" dirty="0" err="1" smtClean="0"/>
              <a:t>when</a:t>
            </a:r>
            <a:r>
              <a:rPr lang="sv-SE" sz="1400" dirty="0" smtClean="0"/>
              <a:t> </a:t>
            </a:r>
            <a:r>
              <a:rPr lang="sv-SE" sz="1400" dirty="0" err="1" smtClean="0"/>
              <a:t>adjusting</a:t>
            </a:r>
            <a:r>
              <a:rPr lang="sv-SE" sz="1400" dirty="0" smtClean="0"/>
              <a:t> system parameters in </a:t>
            </a:r>
            <a:r>
              <a:rPr lang="sv-SE" sz="1400" dirty="0" err="1" smtClean="0"/>
              <a:t>organizations</a:t>
            </a:r>
            <a:r>
              <a:rPr lang="sv-SE" sz="1400" dirty="0" smtClean="0"/>
              <a:t>.</a:t>
            </a:r>
          </a:p>
          <a:p>
            <a:endParaRPr lang="sv-SE" sz="1400" dirty="0"/>
          </a:p>
          <a:p>
            <a:endParaRPr lang="sv-SE" sz="1600" dirty="0" smtClean="0"/>
          </a:p>
          <a:p>
            <a:r>
              <a:rPr lang="sv-SE" sz="1600" dirty="0" smtClean="0"/>
              <a:t> </a:t>
            </a:r>
            <a:r>
              <a:rPr lang="en-US" sz="1600" dirty="0"/>
              <a:t>Performance management needs to adapt to a more flexible approach.</a:t>
            </a:r>
            <a:endParaRPr lang="sv-SE" sz="1600" dirty="0"/>
          </a:p>
          <a:p>
            <a:endParaRPr lang="sv-SE" sz="1400" dirty="0" smtClean="0"/>
          </a:p>
          <a:p>
            <a:endParaRPr lang="sv-SE" sz="1400" dirty="0"/>
          </a:p>
        </p:txBody>
      </p:sp>
    </p:spTree>
    <p:extLst>
      <p:ext uri="{BB962C8B-B14F-4D97-AF65-F5344CB8AC3E}">
        <p14:creationId xmlns:p14="http://schemas.microsoft.com/office/powerpoint/2010/main" val="158273487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pSp>
        <p:nvGrpSpPr>
          <p:cNvPr id="21506" name="Group 16"/>
          <p:cNvGrpSpPr>
            <a:grpSpLocks/>
          </p:cNvGrpSpPr>
          <p:nvPr/>
        </p:nvGrpSpPr>
        <p:grpSpPr bwMode="auto">
          <a:xfrm>
            <a:off x="0" y="-17463"/>
            <a:ext cx="9144000" cy="7346951"/>
            <a:chOff x="0" y="-17450"/>
            <a:chExt cx="9144000" cy="7347599"/>
          </a:xfrm>
        </p:grpSpPr>
        <p:pic>
          <p:nvPicPr>
            <p:cNvPr id="21508" name="Picture 2" descr="AF_Talent_Eld.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7450"/>
              <a:ext cx="9144000" cy="619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12" descr="AF_devis_ENG_RGB_WhiteText_fra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76801" y="6069968"/>
              <a:ext cx="2697647" cy="63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Content Placeholder 7"/>
            <p:cNvSpPr txBox="1">
              <a:spLocks/>
            </p:cNvSpPr>
            <p:nvPr/>
          </p:nvSpPr>
          <p:spPr>
            <a:xfrm>
              <a:off x="1474788" y="3513462"/>
              <a:ext cx="3200400" cy="3816687"/>
            </a:xfrm>
            <a:prstGeom prst="rect">
              <a:avLst/>
            </a:prstGeom>
          </p:spPr>
          <p:txBody>
            <a:bodyPr/>
            <a:lstStyle/>
            <a:p>
              <a:pPr marL="285750" indent="-285750" defTabSz="762000">
                <a:spcBef>
                  <a:spcPct val="60000"/>
                </a:spcBef>
                <a:buClr>
                  <a:srgbClr val="F45813"/>
                </a:buClr>
                <a:buFont typeface="Wingdings" pitchFamily="2" charset="2"/>
                <a:buNone/>
                <a:tabLst>
                  <a:tab pos="279400" algn="l"/>
                </a:tabLst>
                <a:defRPr/>
              </a:pPr>
              <a:r>
                <a:rPr lang="en-US" sz="2400" kern="0" dirty="0">
                  <a:solidFill>
                    <a:srgbClr val="FFFFFF"/>
                  </a:solidFill>
                  <a:latin typeface="Arial"/>
                </a:rPr>
                <a:t>	We have a burning passion for consulting and engineering</a:t>
              </a:r>
              <a:endParaRPr lang="sv-SE" sz="2400" kern="0" dirty="0">
                <a:solidFill>
                  <a:srgbClr val="FFFFFF"/>
                </a:solidFill>
                <a:latin typeface="Arial"/>
              </a:endParaRPr>
            </a:p>
          </p:txBody>
        </p:sp>
      </p:grpSp>
      <p:sp>
        <p:nvSpPr>
          <p:cNvPr id="6" name="Content Placeholder 7"/>
          <p:cNvSpPr txBox="1">
            <a:spLocks/>
          </p:cNvSpPr>
          <p:nvPr/>
        </p:nvSpPr>
        <p:spPr bwMode="auto">
          <a:xfrm>
            <a:off x="5472113" y="3968750"/>
            <a:ext cx="1890712" cy="663575"/>
          </a:xfrm>
          <a:prstGeom prst="rect">
            <a:avLst/>
          </a:prstGeom>
        </p:spPr>
        <p:txBody>
          <a:bodyPr/>
          <a:lstStyle/>
          <a:p>
            <a:pPr marL="285750" indent="-285750" defTabSz="762000">
              <a:spcBef>
                <a:spcPct val="60000"/>
              </a:spcBef>
              <a:buClr>
                <a:srgbClr val="F45813"/>
              </a:buClr>
              <a:buFont typeface="Wingdings" pitchFamily="2" charset="2"/>
              <a:buNone/>
              <a:tabLst>
                <a:tab pos="279400" algn="l"/>
              </a:tabLst>
              <a:defRPr/>
            </a:pPr>
            <a:r>
              <a:rPr lang="en-US" sz="2400" kern="0" dirty="0" smtClean="0">
                <a:solidFill>
                  <a:srgbClr val="FFFFFF"/>
                </a:solidFill>
                <a:latin typeface="Arial"/>
              </a:rPr>
              <a:t>Thank You!</a:t>
            </a:r>
          </a:p>
          <a:p>
            <a:pPr marL="285750" indent="-285750" defTabSz="762000">
              <a:spcBef>
                <a:spcPct val="60000"/>
              </a:spcBef>
              <a:buClr>
                <a:srgbClr val="F45813"/>
              </a:buClr>
              <a:buFont typeface="Wingdings" pitchFamily="2" charset="2"/>
              <a:buNone/>
              <a:tabLst>
                <a:tab pos="279400" algn="l"/>
              </a:tabLst>
              <a:defRPr/>
            </a:pPr>
            <a:r>
              <a:rPr lang="en-US" sz="2400" kern="0" dirty="0" smtClean="0">
                <a:solidFill>
                  <a:srgbClr val="FFFFFF"/>
                </a:solidFill>
                <a:latin typeface="Arial"/>
              </a:rPr>
              <a:t>Questions?</a:t>
            </a:r>
            <a:endParaRPr lang="sv-SE" sz="2400" kern="0" dirty="0">
              <a:solidFill>
                <a:srgbClr val="FFFFFF"/>
              </a:solidFill>
              <a:latin typeface="Arial"/>
            </a:endParaRPr>
          </a:p>
        </p:txBody>
      </p:sp>
    </p:spTree>
    <p:extLst>
      <p:ext uri="{BB962C8B-B14F-4D97-AF65-F5344CB8AC3E}">
        <p14:creationId xmlns:p14="http://schemas.microsoft.com/office/powerpoint/2010/main" val="819328988"/>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heme1">
  <a:themeElements>
    <a:clrScheme name="ÅF">
      <a:dk1>
        <a:sysClr val="windowText" lastClr="000000"/>
      </a:dk1>
      <a:lt1>
        <a:sysClr val="window" lastClr="FFFFFF"/>
      </a:lt1>
      <a:dk2>
        <a:srgbClr val="1F497D"/>
      </a:dk2>
      <a:lt2>
        <a:srgbClr val="EEECE1"/>
      </a:lt2>
      <a:accent1>
        <a:srgbClr val="87AF00"/>
      </a:accent1>
      <a:accent2>
        <a:srgbClr val="20B3B8"/>
      </a:accent2>
      <a:accent3>
        <a:srgbClr val="FFCC00"/>
      </a:accent3>
      <a:accent4>
        <a:srgbClr val="6D6E71"/>
      </a:accent4>
      <a:accent5>
        <a:srgbClr val="000000"/>
      </a:accent5>
      <a:accent6>
        <a:srgbClr val="F45813"/>
      </a:accent6>
      <a:hlink>
        <a:srgbClr val="0000FF"/>
      </a:hlink>
      <a:folHlink>
        <a:srgbClr val="800080"/>
      </a:folHlink>
    </a:clrScheme>
    <a:fontScheme name="ÅF">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F Consult template 2012 ">
  <a:themeElements>
    <a:clrScheme name="ÅF">
      <a:dk1>
        <a:sysClr val="windowText" lastClr="000000"/>
      </a:dk1>
      <a:lt1>
        <a:sysClr val="window" lastClr="FFFFFF"/>
      </a:lt1>
      <a:dk2>
        <a:srgbClr val="1F497D"/>
      </a:dk2>
      <a:lt2>
        <a:srgbClr val="EEECE1"/>
      </a:lt2>
      <a:accent1>
        <a:srgbClr val="87AF00"/>
      </a:accent1>
      <a:accent2>
        <a:srgbClr val="20B3B8"/>
      </a:accent2>
      <a:accent3>
        <a:srgbClr val="FFCC00"/>
      </a:accent3>
      <a:accent4>
        <a:srgbClr val="6D6E71"/>
      </a:accent4>
      <a:accent5>
        <a:srgbClr val="000000"/>
      </a:accent5>
      <a:accent6>
        <a:srgbClr val="F45813"/>
      </a:accent6>
      <a:hlink>
        <a:srgbClr val="0000FF"/>
      </a:hlink>
      <a:folHlink>
        <a:srgbClr val="800080"/>
      </a:folHlink>
    </a:clrScheme>
    <a:fontScheme name="ÅF">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AF Consult template 2012  ">
  <a:themeElements>
    <a:clrScheme name="ÅF">
      <a:dk1>
        <a:sysClr val="windowText" lastClr="000000"/>
      </a:dk1>
      <a:lt1>
        <a:sysClr val="window" lastClr="FFFFFF"/>
      </a:lt1>
      <a:dk2>
        <a:srgbClr val="1F497D"/>
      </a:dk2>
      <a:lt2>
        <a:srgbClr val="EEECE1"/>
      </a:lt2>
      <a:accent1>
        <a:srgbClr val="87AF00"/>
      </a:accent1>
      <a:accent2>
        <a:srgbClr val="20B3B8"/>
      </a:accent2>
      <a:accent3>
        <a:srgbClr val="FFCC00"/>
      </a:accent3>
      <a:accent4>
        <a:srgbClr val="6D6E71"/>
      </a:accent4>
      <a:accent5>
        <a:srgbClr val="000000"/>
      </a:accent5>
      <a:accent6>
        <a:srgbClr val="F45813"/>
      </a:accent6>
      <a:hlink>
        <a:srgbClr val="0000FF"/>
      </a:hlink>
      <a:folHlink>
        <a:srgbClr val="800080"/>
      </a:folHlink>
    </a:clrScheme>
    <a:fontScheme name="ÅF">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AF Consult template 2012 ">
  <a:themeElements>
    <a:clrScheme name="ÅF">
      <a:dk1>
        <a:sysClr val="windowText" lastClr="000000"/>
      </a:dk1>
      <a:lt1>
        <a:sysClr val="window" lastClr="FFFFFF"/>
      </a:lt1>
      <a:dk2>
        <a:srgbClr val="1F497D"/>
      </a:dk2>
      <a:lt2>
        <a:srgbClr val="EEECE1"/>
      </a:lt2>
      <a:accent1>
        <a:srgbClr val="87AF00"/>
      </a:accent1>
      <a:accent2>
        <a:srgbClr val="20B3B8"/>
      </a:accent2>
      <a:accent3>
        <a:srgbClr val="FFCC00"/>
      </a:accent3>
      <a:accent4>
        <a:srgbClr val="6D6E71"/>
      </a:accent4>
      <a:accent5>
        <a:srgbClr val="000000"/>
      </a:accent5>
      <a:accent6>
        <a:srgbClr val="F45813"/>
      </a:accent6>
      <a:hlink>
        <a:srgbClr val="0000FF"/>
      </a:hlink>
      <a:folHlink>
        <a:srgbClr val="800080"/>
      </a:folHlink>
    </a:clrScheme>
    <a:fontScheme name="ÅF">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AF Consult template 2012 ">
  <a:themeElements>
    <a:clrScheme name="ÅF">
      <a:dk1>
        <a:sysClr val="windowText" lastClr="000000"/>
      </a:dk1>
      <a:lt1>
        <a:sysClr val="window" lastClr="FFFFFF"/>
      </a:lt1>
      <a:dk2>
        <a:srgbClr val="1F497D"/>
      </a:dk2>
      <a:lt2>
        <a:srgbClr val="EEECE1"/>
      </a:lt2>
      <a:accent1>
        <a:srgbClr val="87AF00"/>
      </a:accent1>
      <a:accent2>
        <a:srgbClr val="20B3B8"/>
      </a:accent2>
      <a:accent3>
        <a:srgbClr val="FFCC00"/>
      </a:accent3>
      <a:accent4>
        <a:srgbClr val="6D6E71"/>
      </a:accent4>
      <a:accent5>
        <a:srgbClr val="000000"/>
      </a:accent5>
      <a:accent6>
        <a:srgbClr val="F45813"/>
      </a:accent6>
      <a:hlink>
        <a:srgbClr val="0000FF"/>
      </a:hlink>
      <a:folHlink>
        <a:srgbClr val="800080"/>
      </a:folHlink>
    </a:clrScheme>
    <a:fontScheme name="ÅF">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SBTI 2003 Templat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SBTI 2003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79A6FF"/>
        </a:solidFill>
        <a:ln w="9525" cap="flat" cmpd="sng" algn="ctr">
          <a:solidFill>
            <a:srgbClr val="000000"/>
          </a:solidFill>
          <a:prstDash val="solid"/>
          <a:round/>
          <a:headEnd type="none" w="med" len="med"/>
          <a:tailEnd type="none" w="med" len="med"/>
        </a:ln>
        <a:effectLst/>
      </a:spPr>
      <a:bodyPr vert="horz" wrap="none" lIns="90488" tIns="44450" rIns="90488" bIns="4445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79A6FF"/>
        </a:solidFill>
        <a:ln w="9525" cap="flat" cmpd="sng" algn="ctr">
          <a:solidFill>
            <a:srgbClr val="000000"/>
          </a:solidFill>
          <a:prstDash val="solid"/>
          <a:round/>
          <a:headEnd type="none" w="med" len="med"/>
          <a:tailEnd type="none" w="med" len="med"/>
        </a:ln>
        <a:effectLst/>
      </a:spPr>
      <a:bodyPr vert="horz" wrap="none" lIns="90488" tIns="44450" rIns="90488" bIns="44450" numCol="1" anchor="ctr" anchorCtr="0" compatLnSpc="1">
        <a:prstTxWarp prst="textNoShape">
          <a:avLst/>
        </a:prstTxWarp>
        <a:spAutoFit/>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bg1"/>
            </a:solidFill>
            <a:effectLst/>
            <a:latin typeface="Arial" charset="0"/>
          </a:defRPr>
        </a:defPPr>
      </a:lstStyle>
    </a:lnDef>
  </a:objectDefaults>
  <a:extraClrSchemeLst>
    <a:extraClrScheme>
      <a:clrScheme name="SBTI 2003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BTI 2003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BTI 2003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BTI 2003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BTI 2003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BTI 2003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BTI 2003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AF_template_v05">
  <a:themeElements>
    <a:clrScheme name="">
      <a:dk1>
        <a:srgbClr val="000000"/>
      </a:dk1>
      <a:lt1>
        <a:srgbClr val="FFFFFF"/>
      </a:lt1>
      <a:dk2>
        <a:srgbClr val="003399"/>
      </a:dk2>
      <a:lt2>
        <a:srgbClr val="D1BDC2"/>
      </a:lt2>
      <a:accent1>
        <a:srgbClr val="003399"/>
      </a:accent1>
      <a:accent2>
        <a:srgbClr val="EBE3E0"/>
      </a:accent2>
      <a:accent3>
        <a:srgbClr val="FFFFFF"/>
      </a:accent3>
      <a:accent4>
        <a:srgbClr val="000000"/>
      </a:accent4>
      <a:accent5>
        <a:srgbClr val="AAADCA"/>
      </a:accent5>
      <a:accent6>
        <a:srgbClr val="D5CECB"/>
      </a:accent6>
      <a:hlink>
        <a:srgbClr val="F45813"/>
      </a:hlink>
      <a:folHlink>
        <a:srgbClr val="79000E"/>
      </a:folHlink>
    </a:clrScheme>
    <a:fontScheme name="AF_template_v0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altLang="sv-SE" sz="4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altLang="sv-SE" sz="4400" b="0" i="0" u="none" strike="noStrike" cap="none" normalizeH="0" baseline="0" smtClean="0">
            <a:ln>
              <a:noFill/>
            </a:ln>
            <a:solidFill>
              <a:schemeClr val="tx1"/>
            </a:solidFill>
            <a:effectLst/>
            <a:latin typeface="Arial" charset="0"/>
          </a:defRPr>
        </a:defPPr>
      </a:lstStyle>
    </a:lnDef>
  </a:objectDefaults>
  <a:extraClrSchemeLst>
    <a:extraClrScheme>
      <a:clrScheme name="AF_template_v05 1">
        <a:dk1>
          <a:srgbClr val="000000"/>
        </a:dk1>
        <a:lt1>
          <a:srgbClr val="FFFFFF"/>
        </a:lt1>
        <a:dk2>
          <a:srgbClr val="DF961E"/>
        </a:dk2>
        <a:lt2>
          <a:srgbClr val="9B9B9B"/>
        </a:lt2>
        <a:accent1>
          <a:srgbClr val="224C9C"/>
        </a:accent1>
        <a:accent2>
          <a:srgbClr val="7FA0E3"/>
        </a:accent2>
        <a:accent3>
          <a:srgbClr val="FFFFFF"/>
        </a:accent3>
        <a:accent4>
          <a:srgbClr val="000000"/>
        </a:accent4>
        <a:accent5>
          <a:srgbClr val="ABB2CB"/>
        </a:accent5>
        <a:accent6>
          <a:srgbClr val="7291CE"/>
        </a:accent6>
        <a:hlink>
          <a:srgbClr val="D5D5D5"/>
        </a:hlink>
        <a:folHlink>
          <a:srgbClr val="005E5C"/>
        </a:folHlink>
      </a:clrScheme>
      <a:clrMap bg1="lt1" tx1="dk1" bg2="lt2" tx2="dk2" accent1="accent1" accent2="accent2" accent3="accent3" accent4="accent4" accent5="accent5" accent6="accent6" hlink="hlink" folHlink="folHlink"/>
    </a:extraClrScheme>
    <a:extraClrScheme>
      <a:clrScheme name="AF_template_v05 2">
        <a:dk1>
          <a:srgbClr val="000000"/>
        </a:dk1>
        <a:lt1>
          <a:srgbClr val="FFFFFF"/>
        </a:lt1>
        <a:dk2>
          <a:srgbClr val="0035AD"/>
        </a:dk2>
        <a:lt2>
          <a:srgbClr val="BDB6B0"/>
        </a:lt2>
        <a:accent1>
          <a:srgbClr val="0035AD"/>
        </a:accent1>
        <a:accent2>
          <a:srgbClr val="D9D5D2"/>
        </a:accent2>
        <a:accent3>
          <a:srgbClr val="FFFFFF"/>
        </a:accent3>
        <a:accent4>
          <a:srgbClr val="000000"/>
        </a:accent4>
        <a:accent5>
          <a:srgbClr val="AAAED3"/>
        </a:accent5>
        <a:accent6>
          <a:srgbClr val="C4C1BE"/>
        </a:accent6>
        <a:hlink>
          <a:srgbClr val="FF5E00"/>
        </a:hlink>
        <a:folHlink>
          <a:srgbClr val="7A1D4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AF_template_v05">
  <a:themeElements>
    <a:clrScheme name="">
      <a:dk1>
        <a:srgbClr val="000000"/>
      </a:dk1>
      <a:lt1>
        <a:srgbClr val="FFFFFF"/>
      </a:lt1>
      <a:dk2>
        <a:srgbClr val="003399"/>
      </a:dk2>
      <a:lt2>
        <a:srgbClr val="D1BDC2"/>
      </a:lt2>
      <a:accent1>
        <a:srgbClr val="003399"/>
      </a:accent1>
      <a:accent2>
        <a:srgbClr val="EBE3E0"/>
      </a:accent2>
      <a:accent3>
        <a:srgbClr val="FFFFFF"/>
      </a:accent3>
      <a:accent4>
        <a:srgbClr val="000000"/>
      </a:accent4>
      <a:accent5>
        <a:srgbClr val="AAADCA"/>
      </a:accent5>
      <a:accent6>
        <a:srgbClr val="D5CECB"/>
      </a:accent6>
      <a:hlink>
        <a:srgbClr val="F45813"/>
      </a:hlink>
      <a:folHlink>
        <a:srgbClr val="79000E"/>
      </a:folHlink>
    </a:clrScheme>
    <a:fontScheme name="AF_template_v0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altLang="sv-SE" sz="4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altLang="sv-SE" sz="4400" b="0" i="0"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effectLst/>
      </a:spPr>
      <a:bodyPr vert="horz" wrap="square" lIns="126000" tIns="82800" rIns="126000" bIns="82800" numCol="1" anchor="t" anchorCtr="0" compatLnSpc="1">
        <a:prstTxWarp prst="textNoShape">
          <a:avLst/>
        </a:prstTxWarp>
      </a:bodyPr>
      <a:lstStyle>
        <a:defPPr marL="0" marR="0" indent="0" algn="l" defTabSz="762000" rtl="0" eaLnBrk="0" fontAlgn="base" latinLnBrk="0" hangingPunct="0">
          <a:lnSpc>
            <a:spcPct val="100000"/>
          </a:lnSpc>
          <a:spcBef>
            <a:spcPct val="150000"/>
          </a:spcBef>
          <a:spcAft>
            <a:spcPct val="0"/>
          </a:spcAft>
          <a:buClr>
            <a:srgbClr val="F45813"/>
          </a:buClr>
          <a:buSzTx/>
          <a:buFont typeface="Wingdings" pitchFamily="2" charset="2"/>
          <a:buNone/>
          <a:tabLst/>
          <a:defRPr kumimoji="0" sz="1600" b="0" i="0" u="none" strike="noStrike" kern="0" cap="none" spc="0" normalizeH="0" baseline="0" noProof="0" dirty="0" smtClean="0">
            <a:ln>
              <a:noFill/>
            </a:ln>
            <a:solidFill>
              <a:srgbClr val="000000"/>
            </a:solidFill>
            <a:effectLst/>
            <a:uLnTx/>
            <a:uFillTx/>
            <a:latin typeface="+mn-lt"/>
            <a:ea typeface="+mn-ea"/>
            <a:cs typeface="Arial" charset="0"/>
          </a:defRPr>
        </a:defPPr>
      </a:lstStyle>
    </a:txDef>
  </a:objectDefaults>
  <a:extraClrSchemeLst>
    <a:extraClrScheme>
      <a:clrScheme name="AF_template_v05 1">
        <a:dk1>
          <a:srgbClr val="000000"/>
        </a:dk1>
        <a:lt1>
          <a:srgbClr val="FFFFFF"/>
        </a:lt1>
        <a:dk2>
          <a:srgbClr val="DF961E"/>
        </a:dk2>
        <a:lt2>
          <a:srgbClr val="9B9B9B"/>
        </a:lt2>
        <a:accent1>
          <a:srgbClr val="224C9C"/>
        </a:accent1>
        <a:accent2>
          <a:srgbClr val="7FA0E3"/>
        </a:accent2>
        <a:accent3>
          <a:srgbClr val="FFFFFF"/>
        </a:accent3>
        <a:accent4>
          <a:srgbClr val="000000"/>
        </a:accent4>
        <a:accent5>
          <a:srgbClr val="ABB2CB"/>
        </a:accent5>
        <a:accent6>
          <a:srgbClr val="7291CE"/>
        </a:accent6>
        <a:hlink>
          <a:srgbClr val="D5D5D5"/>
        </a:hlink>
        <a:folHlink>
          <a:srgbClr val="005E5C"/>
        </a:folHlink>
      </a:clrScheme>
      <a:clrMap bg1="lt1" tx1="dk1" bg2="lt2" tx2="dk2" accent1="accent1" accent2="accent2" accent3="accent3" accent4="accent4" accent5="accent5" accent6="accent6" hlink="hlink" folHlink="folHlink"/>
    </a:extraClrScheme>
    <a:extraClrScheme>
      <a:clrScheme name="AF_template_v05 2">
        <a:dk1>
          <a:srgbClr val="000000"/>
        </a:dk1>
        <a:lt1>
          <a:srgbClr val="FFFFFF"/>
        </a:lt1>
        <a:dk2>
          <a:srgbClr val="0035AD"/>
        </a:dk2>
        <a:lt2>
          <a:srgbClr val="BDB6B0"/>
        </a:lt2>
        <a:accent1>
          <a:srgbClr val="0035AD"/>
        </a:accent1>
        <a:accent2>
          <a:srgbClr val="D9D5D2"/>
        </a:accent2>
        <a:accent3>
          <a:srgbClr val="FFFFFF"/>
        </a:accent3>
        <a:accent4>
          <a:srgbClr val="000000"/>
        </a:accent4>
        <a:accent5>
          <a:srgbClr val="AAAED3"/>
        </a:accent5>
        <a:accent6>
          <a:srgbClr val="C4C1BE"/>
        </a:accent6>
        <a:hlink>
          <a:srgbClr val="FF5E00"/>
        </a:hlink>
        <a:folHlink>
          <a:srgbClr val="7A1D4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Powerpoint document" ma:contentTypeID="0x010100DA53C353D32B2D42B0AE2EF55A68ED8D12009F51E9FD7A03AF408D9F51C5596A8369" ma:contentTypeVersion="" ma:contentTypeDescription="" ma:contentTypeScope="" ma:versionID="274f187f495b0cd1dcba4d01dbd606c0">
  <xsd:schema xmlns:xsd="http://www.w3.org/2001/XMLSchema" xmlns:xs="http://www.w3.org/2001/XMLSchema" xmlns:p="http://schemas.microsoft.com/office/2006/metadata/properties" xmlns:ns2="e6ec678c-9e7a-45b6-879d-42b5de9d141d" targetNamespace="http://schemas.microsoft.com/office/2006/metadata/properties" ma:root="true" ma:fieldsID="4ec88a5b5d42d7d3ebfb104f230765c7" ns2:_="">
    <xsd:import namespace="e6ec678c-9e7a-45b6-879d-42b5de9d141d"/>
    <xsd:element name="properties">
      <xsd:complexType>
        <xsd:sequence>
          <xsd:element name="documentManagement">
            <xsd:complexType>
              <xsd:all>
                <xsd:element ref="ns2:PublishToArchive" minOccurs="0"/>
                <xsd:element ref="ns2:DocPublished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ec678c-9e7a-45b6-879d-42b5de9d141d" elementFormDefault="qualified">
    <xsd:import namespace="http://schemas.microsoft.com/office/2006/documentManagement/types"/>
    <xsd:import namespace="http://schemas.microsoft.com/office/infopath/2007/PartnerControls"/>
    <xsd:element name="PublishToArchive" ma:index="1" nillable="true" ma:displayName="Publish" ma:default="0" ma:internalName="PublishToArchive">
      <xsd:simpleType>
        <xsd:restriction base="dms:Boolean"/>
      </xsd:simpleType>
    </xsd:element>
    <xsd:element name="DocPublishedDate" ma:index="2" nillable="true" ma:displayName="Published Date" ma:internalName="DocPublishedDat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ToArchive xmlns="e6ec678c-9e7a-45b6-879d-42b5de9d141d">true</PublishToArchive>
  </documentManagement>
</p:properties>
</file>

<file path=customXml/itemProps1.xml><?xml version="1.0" encoding="utf-8"?>
<ds:datastoreItem xmlns:ds="http://schemas.openxmlformats.org/officeDocument/2006/customXml" ds:itemID="{F9D36948-51F0-40E6-A348-5E3BDA7397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ec678c-9e7a-45b6-879d-42b5de9d14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B72E3F-4DEC-4BF2-A204-0CD5B9D01297}">
  <ds:schemaRefs>
    <ds:schemaRef ds:uri="http://schemas.microsoft.com/office/2006/documentManagement/types"/>
    <ds:schemaRef ds:uri="http://purl.org/dc/elements/1.1/"/>
    <ds:schemaRef ds:uri="http://purl.org/dc/dcmitype/"/>
    <ds:schemaRef ds:uri="http://purl.org/dc/terms/"/>
    <ds:schemaRef ds:uri="http://www.w3.org/XML/1998/namespace"/>
    <ds:schemaRef ds:uri="http://schemas.microsoft.com/office/infopath/2007/PartnerControls"/>
    <ds:schemaRef ds:uri="http://schemas.openxmlformats.org/package/2006/metadata/core-properties"/>
    <ds:schemaRef ds:uri="e6ec678c-9e7a-45b6-879d-42b5de9d141d"/>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7427</TotalTime>
  <Words>210</Words>
  <Application>Microsoft Office PowerPoint</Application>
  <PresentationFormat>On-screen Show (4:3)</PresentationFormat>
  <Paragraphs>91</Paragraphs>
  <Slides>14</Slides>
  <Notes>14</Notes>
  <HiddenSlides>0</HiddenSlides>
  <MMClips>0</MMClips>
  <ScaleCrop>false</ScaleCrop>
  <HeadingPairs>
    <vt:vector size="4" baseType="variant">
      <vt:variant>
        <vt:lpstr>Theme</vt:lpstr>
      </vt:variant>
      <vt:variant>
        <vt:i4>8</vt:i4>
      </vt:variant>
      <vt:variant>
        <vt:lpstr>Slide Titles</vt:lpstr>
      </vt:variant>
      <vt:variant>
        <vt:i4>14</vt:i4>
      </vt:variant>
    </vt:vector>
  </HeadingPairs>
  <TitlesOfParts>
    <vt:vector size="22" baseType="lpstr">
      <vt:lpstr>Theme1</vt:lpstr>
      <vt:lpstr>AF Consult template 2012 </vt:lpstr>
      <vt:lpstr>AF Consult template 2012  </vt:lpstr>
      <vt:lpstr>1_AF Consult template 2012 </vt:lpstr>
      <vt:lpstr>2_AF Consult template 2012 </vt:lpstr>
      <vt:lpstr>SBTI 2003 Template</vt:lpstr>
      <vt:lpstr>AF_template_v05</vt:lpstr>
      <vt:lpstr>1_AF_template_v05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 Ångpanneföreningen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Prestudy Activites</dc:title>
  <dc:creator>a103625</dc:creator>
  <cp:lastModifiedBy>Peter Jehander</cp:lastModifiedBy>
  <cp:revision>605</cp:revision>
  <cp:lastPrinted>2003-04-16T11:32:24Z</cp:lastPrinted>
  <dcterms:created xsi:type="dcterms:W3CDTF">2004-03-12T10:39:25Z</dcterms:created>
  <dcterms:modified xsi:type="dcterms:W3CDTF">2014-09-22T18:37:04Z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0x010100DA53C353D32B2D42B0AE2EF55A68ED8D12009F51E9FD7A03AF408D9F51C5596A8369</vt:lpwstr>
  </property>
  <property fmtid="{D5CDD505-2E9C-101B-9397-08002B2CF9AE}" pid="3" name="PublishToArchive">
    <vt:lpwstr>1</vt:lpwstr>
  </property>
</Properties>
</file>