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drawings/drawing2.xml" ContentType="application/vnd.openxmlformats-officedocument.drawingml.chartshapes+xml"/>
  <Override PartName="/ppt/charts/chart5.xml" ContentType="application/vnd.openxmlformats-officedocument.drawingml.chart+xml"/>
  <Override PartName="/ppt/notesSlides/notesSlide1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6.xml" ContentType="application/vnd.openxmlformats-officedocument.presentationml.notesSlide+xml"/>
  <Override PartName="/ppt/charts/chart9.xml" ContentType="application/vnd.openxmlformats-officedocument.drawingml.chart+xml"/>
  <Override PartName="/ppt/notesSlides/notesSlide1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2.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55"/>
  </p:notesMasterIdLst>
  <p:sldIdLst>
    <p:sldId id="403" r:id="rId2"/>
    <p:sldId id="404" r:id="rId3"/>
    <p:sldId id="456" r:id="rId4"/>
    <p:sldId id="453" r:id="rId5"/>
    <p:sldId id="406" r:id="rId6"/>
    <p:sldId id="407" r:id="rId7"/>
    <p:sldId id="408" r:id="rId8"/>
    <p:sldId id="410" r:id="rId9"/>
    <p:sldId id="411" r:id="rId10"/>
    <p:sldId id="412" r:id="rId11"/>
    <p:sldId id="413" r:id="rId12"/>
    <p:sldId id="414" r:id="rId13"/>
    <p:sldId id="457" r:id="rId14"/>
    <p:sldId id="415" r:id="rId15"/>
    <p:sldId id="452" r:id="rId16"/>
    <p:sldId id="417" r:id="rId17"/>
    <p:sldId id="458" r:id="rId18"/>
    <p:sldId id="418" r:id="rId19"/>
    <p:sldId id="419" r:id="rId20"/>
    <p:sldId id="459" r:id="rId21"/>
    <p:sldId id="420" r:id="rId22"/>
    <p:sldId id="421" r:id="rId23"/>
    <p:sldId id="422" r:id="rId24"/>
    <p:sldId id="455" r:id="rId25"/>
    <p:sldId id="424" r:id="rId26"/>
    <p:sldId id="425" r:id="rId27"/>
    <p:sldId id="426" r:id="rId28"/>
    <p:sldId id="427" r:id="rId29"/>
    <p:sldId id="428" r:id="rId30"/>
    <p:sldId id="429" r:id="rId31"/>
    <p:sldId id="430" r:id="rId32"/>
    <p:sldId id="431" r:id="rId33"/>
    <p:sldId id="432" r:id="rId34"/>
    <p:sldId id="433" r:id="rId35"/>
    <p:sldId id="434" r:id="rId36"/>
    <p:sldId id="435" r:id="rId37"/>
    <p:sldId id="436" r:id="rId38"/>
    <p:sldId id="437" r:id="rId39"/>
    <p:sldId id="461" r:id="rId40"/>
    <p:sldId id="439" r:id="rId41"/>
    <p:sldId id="440" r:id="rId42"/>
    <p:sldId id="441" r:id="rId43"/>
    <p:sldId id="442" r:id="rId44"/>
    <p:sldId id="443" r:id="rId45"/>
    <p:sldId id="444" r:id="rId46"/>
    <p:sldId id="445" r:id="rId47"/>
    <p:sldId id="446" r:id="rId48"/>
    <p:sldId id="447" r:id="rId49"/>
    <p:sldId id="448" r:id="rId50"/>
    <p:sldId id="449" r:id="rId51"/>
    <p:sldId id="450" r:id="rId52"/>
    <p:sldId id="454" r:id="rId53"/>
    <p:sldId id="46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62" autoAdjust="0"/>
  </p:normalViewPr>
  <p:slideViewPr>
    <p:cSldViewPr>
      <p:cViewPr varScale="1">
        <p:scale>
          <a:sx n="96" d="100"/>
          <a:sy n="96" d="100"/>
        </p:scale>
        <p:origin x="-2000" y="-1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 Id="rId2"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70"/>
      <c:rAngAx val="1"/>
    </c:view3D>
    <c:floor>
      <c:thickness val="0"/>
      <c:spPr>
        <a:solidFill>
          <a:schemeClr val="accent1">
            <a:lumMod val="85000"/>
          </a:schemeClr>
        </a:solidFill>
        <a:scene3d>
          <a:camera prst="orthographicFront"/>
          <a:lightRig rig="threePt" dir="t"/>
        </a:scene3d>
        <a:sp3d prstMaterial="clear">
          <a:contourClr>
            <a:srgbClr val="000000"/>
          </a:contourClr>
        </a:sp3d>
      </c:spPr>
    </c:floor>
    <c:sideWall>
      <c:thickness val="0"/>
    </c:sideWall>
    <c:backWall>
      <c:thickness val="0"/>
    </c:backWall>
    <c:plotArea>
      <c:layout>
        <c:manualLayout>
          <c:layoutTarget val="inner"/>
          <c:xMode val="edge"/>
          <c:yMode val="edge"/>
          <c:x val="0.0948251312335958"/>
          <c:y val="0.0396368578927634"/>
          <c:w val="0.904130030621187"/>
          <c:h val="0.711703849518825"/>
        </c:manualLayout>
      </c:layout>
      <c:bar3DChart>
        <c:barDir val="col"/>
        <c:grouping val="clustered"/>
        <c:varyColors val="0"/>
        <c:ser>
          <c:idx val="0"/>
          <c:order val="0"/>
          <c:tx>
            <c:strRef>
              <c:f>Sheet1!$B$1</c:f>
              <c:strCache>
                <c:ptCount val="1"/>
                <c:pt idx="0">
                  <c:v>Series 1</c:v>
                </c:pt>
              </c:strCache>
            </c:strRef>
          </c:tx>
          <c:spPr>
            <a:gradFill flip="none" rotWithShape="1">
              <a:gsLst>
                <a:gs pos="0">
                  <a:srgbClr val="1F497D">
                    <a:lumMod val="60000"/>
                    <a:lumOff val="40000"/>
                    <a:shade val="30000"/>
                    <a:satMod val="115000"/>
                  </a:srgbClr>
                </a:gs>
                <a:gs pos="50000">
                  <a:srgbClr val="1F497D">
                    <a:lumMod val="60000"/>
                    <a:lumOff val="40000"/>
                    <a:shade val="67500"/>
                    <a:satMod val="115000"/>
                  </a:srgbClr>
                </a:gs>
                <a:gs pos="100000">
                  <a:srgbClr val="1F497D">
                    <a:lumMod val="60000"/>
                    <a:lumOff val="40000"/>
                    <a:shade val="100000"/>
                    <a:satMod val="115000"/>
                  </a:srgbClr>
                </a:gs>
              </a:gsLst>
              <a:path path="circle">
                <a:fillToRect l="50000" t="50000" r="50000" b="50000"/>
              </a:path>
              <a:tileRect/>
            </a:gradFill>
            <a:scene3d>
              <a:camera prst="orthographicFront"/>
              <a:lightRig rig="threePt" dir="t"/>
            </a:scene3d>
            <a:sp3d>
              <a:bevelT w="152400" h="50800" prst="softRound"/>
            </a:sp3d>
          </c:spPr>
          <c:invertIfNegative val="0"/>
          <c:dPt>
            <c:idx val="0"/>
            <c:invertIfNegative val="0"/>
            <c:bubble3D val="0"/>
            <c:spPr>
              <a:gradFill flip="none" rotWithShape="1">
                <a:gsLst>
                  <a:gs pos="0">
                    <a:srgbClr val="1F497D">
                      <a:lumMod val="60000"/>
                      <a:lumOff val="40000"/>
                      <a:shade val="30000"/>
                      <a:satMod val="115000"/>
                    </a:srgbClr>
                  </a:gs>
                  <a:gs pos="50000">
                    <a:srgbClr val="1F497D">
                      <a:lumMod val="60000"/>
                      <a:lumOff val="40000"/>
                      <a:shade val="67500"/>
                      <a:satMod val="115000"/>
                    </a:srgbClr>
                  </a:gs>
                  <a:gs pos="100000">
                    <a:srgbClr val="1F497D">
                      <a:lumMod val="60000"/>
                      <a:lumOff val="40000"/>
                      <a:shade val="100000"/>
                      <a:satMod val="115000"/>
                    </a:srgbClr>
                  </a:gs>
                </a:gsLst>
                <a:lin ang="0" scaled="1"/>
                <a:tileRect/>
              </a:gradFill>
              <a:scene3d>
                <a:camera prst="orthographicFront"/>
                <a:lightRig rig="threePt" dir="t"/>
              </a:scene3d>
              <a:sp3d>
                <a:bevelT w="152400" h="50800" prst="softRound"/>
              </a:sp3d>
            </c:spPr>
          </c:dPt>
          <c:dLbls>
            <c:txPr>
              <a:bodyPr/>
              <a:lstStyle/>
              <a:p>
                <a:pPr>
                  <a:defRPr lang="en-US" sz="2800" b="1"/>
                </a:pPr>
                <a:endParaRPr lang="en-US"/>
              </a:p>
            </c:txPr>
            <c:showLegendKey val="0"/>
            <c:showVal val="1"/>
            <c:showCatName val="0"/>
            <c:showSerName val="0"/>
            <c:showPercent val="0"/>
            <c:showBubbleSize val="0"/>
            <c:showLeaderLines val="0"/>
          </c:dLbls>
          <c:cat>
            <c:strRef>
              <c:f>Sheet1!$A$2:$A$11</c:f>
              <c:strCache>
                <c:ptCount val="10"/>
                <c:pt idx="0">
                  <c:v>arthritis</c:v>
                </c:pt>
                <c:pt idx="1">
                  <c:v>MTCD</c:v>
                </c:pt>
                <c:pt idx="2">
                  <c:v>hepatitis</c:v>
                </c:pt>
                <c:pt idx="3">
                  <c:v>lupus nephritis</c:v>
                </c:pt>
                <c:pt idx="4">
                  <c:v>endocrine</c:v>
                </c:pt>
                <c:pt idx="5">
                  <c:v>vasculitis</c:v>
                </c:pt>
                <c:pt idx="6">
                  <c:v>sjogren</c:v>
                </c:pt>
                <c:pt idx="7">
                  <c:v>episcleritis</c:v>
                </c:pt>
                <c:pt idx="8">
                  <c:v>PUO</c:v>
                </c:pt>
                <c:pt idx="9">
                  <c:v>hematological</c:v>
                </c:pt>
              </c:strCache>
            </c:strRef>
          </c:cat>
          <c:val>
            <c:numRef>
              <c:f>Sheet1!$B$2:$B$11</c:f>
              <c:numCache>
                <c:formatCode>General</c:formatCode>
                <c:ptCount val="10"/>
                <c:pt idx="0">
                  <c:v>24.0</c:v>
                </c:pt>
                <c:pt idx="1">
                  <c:v>5.0</c:v>
                </c:pt>
                <c:pt idx="2">
                  <c:v>4.0</c:v>
                </c:pt>
                <c:pt idx="3">
                  <c:v>12.0</c:v>
                </c:pt>
                <c:pt idx="4">
                  <c:v>5.0</c:v>
                </c:pt>
                <c:pt idx="5">
                  <c:v>3.0</c:v>
                </c:pt>
                <c:pt idx="6">
                  <c:v>4.0</c:v>
                </c:pt>
                <c:pt idx="7">
                  <c:v>2.0</c:v>
                </c:pt>
                <c:pt idx="8">
                  <c:v>6.0</c:v>
                </c:pt>
                <c:pt idx="9">
                  <c:v>56.0</c:v>
                </c:pt>
              </c:numCache>
            </c:numRef>
          </c:val>
        </c:ser>
        <c:ser>
          <c:idx val="1"/>
          <c:order val="1"/>
          <c:tx>
            <c:strRef>
              <c:f>Sheet1!$C$1</c:f>
              <c:strCache>
                <c:ptCount val="1"/>
                <c:pt idx="0">
                  <c:v>Column1</c:v>
                </c:pt>
              </c:strCache>
            </c:strRef>
          </c:tx>
          <c:invertIfNegative val="0"/>
          <c:cat>
            <c:strRef>
              <c:f>Sheet1!$A$2:$A$11</c:f>
              <c:strCache>
                <c:ptCount val="10"/>
                <c:pt idx="0">
                  <c:v>arthritis</c:v>
                </c:pt>
                <c:pt idx="1">
                  <c:v>MTCD</c:v>
                </c:pt>
                <c:pt idx="2">
                  <c:v>hepatitis</c:v>
                </c:pt>
                <c:pt idx="3">
                  <c:v>lupus nephritis</c:v>
                </c:pt>
                <c:pt idx="4">
                  <c:v>endocrine</c:v>
                </c:pt>
                <c:pt idx="5">
                  <c:v>vasculitis</c:v>
                </c:pt>
                <c:pt idx="6">
                  <c:v>sjogren</c:v>
                </c:pt>
                <c:pt idx="7">
                  <c:v>episcleritis</c:v>
                </c:pt>
                <c:pt idx="8">
                  <c:v>PUO</c:v>
                </c:pt>
                <c:pt idx="9">
                  <c:v>hematological</c:v>
                </c:pt>
              </c:strCache>
            </c:strRef>
          </c:cat>
          <c:val>
            <c:numRef>
              <c:f>Sheet1!$C$2:$C$11</c:f>
              <c:numCache>
                <c:formatCode>General</c:formatCode>
                <c:ptCount val="10"/>
              </c:numCache>
            </c:numRef>
          </c:val>
        </c:ser>
        <c:dLbls>
          <c:showLegendKey val="0"/>
          <c:showVal val="0"/>
          <c:showCatName val="0"/>
          <c:showSerName val="0"/>
          <c:showPercent val="0"/>
          <c:showBubbleSize val="0"/>
        </c:dLbls>
        <c:gapWidth val="0"/>
        <c:gapDepth val="500"/>
        <c:shape val="cylinder"/>
        <c:axId val="2120122440"/>
        <c:axId val="2120155128"/>
        <c:axId val="0"/>
      </c:bar3DChart>
      <c:catAx>
        <c:axId val="2120122440"/>
        <c:scaling>
          <c:orientation val="minMax"/>
        </c:scaling>
        <c:delete val="0"/>
        <c:axPos val="b"/>
        <c:majorTickMark val="out"/>
        <c:minorTickMark val="none"/>
        <c:tickLblPos val="nextTo"/>
        <c:txPr>
          <a:bodyPr/>
          <a:lstStyle/>
          <a:p>
            <a:pPr>
              <a:defRPr lang="en-US" sz="2000" b="1"/>
            </a:pPr>
            <a:endParaRPr lang="en-US"/>
          </a:p>
        </c:txPr>
        <c:crossAx val="2120155128"/>
        <c:crosses val="autoZero"/>
        <c:auto val="1"/>
        <c:lblAlgn val="ctr"/>
        <c:lblOffset val="100"/>
        <c:noMultiLvlLbl val="0"/>
      </c:catAx>
      <c:valAx>
        <c:axId val="2120155128"/>
        <c:scaling>
          <c:orientation val="minMax"/>
        </c:scaling>
        <c:delete val="0"/>
        <c:axPos val="l"/>
        <c:numFmt formatCode="General" sourceLinked="1"/>
        <c:majorTickMark val="out"/>
        <c:minorTickMark val="none"/>
        <c:tickLblPos val="nextTo"/>
        <c:txPr>
          <a:bodyPr/>
          <a:lstStyle/>
          <a:p>
            <a:pPr>
              <a:defRPr lang="en-US" sz="2400" b="1"/>
            </a:pPr>
            <a:endParaRPr lang="en-US"/>
          </a:p>
        </c:txPr>
        <c:crossAx val="2120122440"/>
        <c:crosses val="autoZero"/>
        <c:crossBetween val="between"/>
      </c:valAx>
      <c:spPr>
        <a:noFill/>
        <a:effectLst>
          <a:outerShdw blurRad="50800" dist="50800" dir="5400000" algn="ctr" rotWithShape="0">
            <a:schemeClr val="tx1">
              <a:lumMod val="50000"/>
              <a:lumOff val="50000"/>
            </a:schemeClr>
          </a:outerShdw>
        </a:effectLst>
      </c:spPr>
    </c:plotArea>
    <c:plotVisOnly val="1"/>
    <c:dispBlanksAs val="gap"/>
    <c:showDLblsOverMax val="0"/>
  </c:chart>
  <c:spPr>
    <a:solidFill>
      <a:schemeClr val="lt1"/>
    </a:solidFill>
    <a:ln w="25400" cap="flat" cmpd="sng" algn="ctr">
      <a:noFill/>
      <a:prstDash val="solid"/>
    </a:ln>
    <a:effectLst>
      <a:innerShdw blurRad="114300">
        <a:prstClr val="black"/>
      </a:innerShdw>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0704070064158647"/>
          <c:y val="0.0915776152980878"/>
          <c:w val="0.904130030621187"/>
          <c:h val="0.600765529308837"/>
        </c:manualLayout>
      </c:layout>
      <c:barChart>
        <c:barDir val="col"/>
        <c:grouping val="clustered"/>
        <c:varyColors val="0"/>
        <c:ser>
          <c:idx val="0"/>
          <c:order val="0"/>
          <c:tx>
            <c:strRef>
              <c:f>Sheet1!$B$1</c:f>
              <c:strCache>
                <c:ptCount val="1"/>
                <c:pt idx="0">
                  <c:v>Series 1</c:v>
                </c:pt>
              </c:strCache>
            </c:strRef>
          </c:tx>
          <c:spPr>
            <a:gradFill flip="none" rotWithShape="1">
              <a:gsLst>
                <a:gs pos="0">
                  <a:srgbClr val="CC0000">
                    <a:shade val="30000"/>
                    <a:satMod val="115000"/>
                  </a:srgbClr>
                </a:gs>
                <a:gs pos="50000">
                  <a:srgbClr val="CC0000">
                    <a:shade val="67500"/>
                    <a:satMod val="115000"/>
                  </a:srgbClr>
                </a:gs>
                <a:gs pos="100000">
                  <a:srgbClr val="CC0000">
                    <a:shade val="100000"/>
                    <a:satMod val="115000"/>
                  </a:srgbClr>
                </a:gs>
              </a:gsLst>
              <a:path path="circle">
                <a:fillToRect l="50000" t="50000" r="50000" b="50000"/>
              </a:path>
              <a:tileRect/>
            </a:gradFill>
            <a:ln>
              <a:noFill/>
            </a:ln>
            <a:scene3d>
              <a:camera prst="orthographicFront"/>
              <a:lightRig rig="balanced" dir="t">
                <a:rot lat="0" lon="0" rev="8700000"/>
              </a:lightRig>
            </a:scene3d>
            <a:sp3d>
              <a:bevelT w="190500" h="38100"/>
            </a:sp3d>
          </c:spPr>
          <c:invertIfNegative val="0"/>
          <c:dLbls>
            <c:txPr>
              <a:bodyPr/>
              <a:lstStyle/>
              <a:p>
                <a:pPr>
                  <a:defRPr lang="en-US" sz="2800" b="1"/>
                </a:pPr>
                <a:endParaRPr lang="en-US"/>
              </a:p>
            </c:txPr>
            <c:showLegendKey val="0"/>
            <c:showVal val="1"/>
            <c:showCatName val="0"/>
            <c:showSerName val="0"/>
            <c:showPercent val="0"/>
            <c:showBubbleSize val="0"/>
            <c:showLeaderLines val="0"/>
          </c:dLbls>
          <c:cat>
            <c:strRef>
              <c:f>Sheet1!$A$2:$A$10</c:f>
              <c:strCache>
                <c:ptCount val="9"/>
                <c:pt idx="0">
                  <c:v>pancytopenia</c:v>
                </c:pt>
                <c:pt idx="1">
                  <c:v>evan's</c:v>
                </c:pt>
                <c:pt idx="2">
                  <c:v>lymphopenia</c:v>
                </c:pt>
                <c:pt idx="3">
                  <c:v>APLA</c:v>
                </c:pt>
                <c:pt idx="4">
                  <c:v>AIHA</c:v>
                </c:pt>
                <c:pt idx="5">
                  <c:v>thrombocytopenia</c:v>
                </c:pt>
                <c:pt idx="6">
                  <c:v>thrombocytosis</c:v>
                </c:pt>
                <c:pt idx="7">
                  <c:v>MDS</c:v>
                </c:pt>
                <c:pt idx="8">
                  <c:v>TTP</c:v>
                </c:pt>
              </c:strCache>
            </c:strRef>
          </c:cat>
          <c:val>
            <c:numRef>
              <c:f>Sheet1!$B$2:$B$10</c:f>
              <c:numCache>
                <c:formatCode>General</c:formatCode>
                <c:ptCount val="9"/>
                <c:pt idx="0">
                  <c:v>3.0</c:v>
                </c:pt>
                <c:pt idx="1">
                  <c:v>5.0</c:v>
                </c:pt>
                <c:pt idx="2">
                  <c:v>4.0</c:v>
                </c:pt>
                <c:pt idx="3">
                  <c:v>19.0</c:v>
                </c:pt>
                <c:pt idx="4">
                  <c:v>19.0</c:v>
                </c:pt>
                <c:pt idx="5">
                  <c:v>21.0</c:v>
                </c:pt>
                <c:pt idx="6">
                  <c:v>2.0</c:v>
                </c:pt>
                <c:pt idx="7">
                  <c:v>1.0</c:v>
                </c:pt>
                <c:pt idx="8">
                  <c:v>1.0</c:v>
                </c:pt>
              </c:numCache>
            </c:numRef>
          </c:val>
        </c:ser>
        <c:ser>
          <c:idx val="1"/>
          <c:order val="1"/>
          <c:tx>
            <c:strRef>
              <c:f>Sheet1!$C$1</c:f>
              <c:strCache>
                <c:ptCount val="1"/>
                <c:pt idx="0">
                  <c:v>Column1</c:v>
                </c:pt>
              </c:strCache>
            </c:strRef>
          </c:tx>
          <c:invertIfNegative val="0"/>
          <c:cat>
            <c:strRef>
              <c:f>Sheet1!$A$2:$A$10</c:f>
              <c:strCache>
                <c:ptCount val="9"/>
                <c:pt idx="0">
                  <c:v>pancytopenia</c:v>
                </c:pt>
                <c:pt idx="1">
                  <c:v>evan's</c:v>
                </c:pt>
                <c:pt idx="2">
                  <c:v>lymphopenia</c:v>
                </c:pt>
                <c:pt idx="3">
                  <c:v>APLA</c:v>
                </c:pt>
                <c:pt idx="4">
                  <c:v>AIHA</c:v>
                </c:pt>
                <c:pt idx="5">
                  <c:v>thrombocytopenia</c:v>
                </c:pt>
                <c:pt idx="6">
                  <c:v>thrombocytosis</c:v>
                </c:pt>
                <c:pt idx="7">
                  <c:v>MDS</c:v>
                </c:pt>
                <c:pt idx="8">
                  <c:v>TTP</c:v>
                </c:pt>
              </c:strCache>
            </c:strRef>
          </c:cat>
          <c:val>
            <c:numRef>
              <c:f>Sheet1!$C$2:$C$10</c:f>
              <c:numCache>
                <c:formatCode>General</c:formatCode>
                <c:ptCount val="9"/>
              </c:numCache>
            </c:numRef>
          </c:val>
        </c:ser>
        <c:ser>
          <c:idx val="2"/>
          <c:order val="2"/>
          <c:tx>
            <c:strRef>
              <c:f>Sheet1!$D$1</c:f>
              <c:strCache>
                <c:ptCount val="1"/>
                <c:pt idx="0">
                  <c:v>Column2</c:v>
                </c:pt>
              </c:strCache>
            </c:strRef>
          </c:tx>
          <c:invertIfNegative val="0"/>
          <c:cat>
            <c:strRef>
              <c:f>Sheet1!$A$2:$A$10</c:f>
              <c:strCache>
                <c:ptCount val="9"/>
                <c:pt idx="0">
                  <c:v>pancytopenia</c:v>
                </c:pt>
                <c:pt idx="1">
                  <c:v>evan's</c:v>
                </c:pt>
                <c:pt idx="2">
                  <c:v>lymphopenia</c:v>
                </c:pt>
                <c:pt idx="3">
                  <c:v>APLA</c:v>
                </c:pt>
                <c:pt idx="4">
                  <c:v>AIHA</c:v>
                </c:pt>
                <c:pt idx="5">
                  <c:v>thrombocytopenia</c:v>
                </c:pt>
                <c:pt idx="6">
                  <c:v>thrombocytosis</c:v>
                </c:pt>
                <c:pt idx="7">
                  <c:v>MDS</c:v>
                </c:pt>
                <c:pt idx="8">
                  <c:v>TTP</c:v>
                </c:pt>
              </c:strCache>
            </c:strRef>
          </c:cat>
          <c:val>
            <c:numRef>
              <c:f>Sheet1!$D$2:$D$10</c:f>
              <c:numCache>
                <c:formatCode>General</c:formatCode>
                <c:ptCount val="9"/>
              </c:numCache>
            </c:numRef>
          </c:val>
        </c:ser>
        <c:dLbls>
          <c:showLegendKey val="0"/>
          <c:showVal val="0"/>
          <c:showCatName val="0"/>
          <c:showSerName val="0"/>
          <c:showPercent val="0"/>
          <c:showBubbleSize val="0"/>
        </c:dLbls>
        <c:gapWidth val="150"/>
        <c:axId val="2115429320"/>
        <c:axId val="2115420808"/>
      </c:barChart>
      <c:catAx>
        <c:axId val="2115429320"/>
        <c:scaling>
          <c:orientation val="minMax"/>
        </c:scaling>
        <c:delete val="0"/>
        <c:axPos val="b"/>
        <c:majorTickMark val="none"/>
        <c:minorTickMark val="none"/>
        <c:tickLblPos val="nextTo"/>
        <c:txPr>
          <a:bodyPr/>
          <a:lstStyle/>
          <a:p>
            <a:pPr>
              <a:defRPr lang="en-US" sz="1600" b="1"/>
            </a:pPr>
            <a:endParaRPr lang="en-US"/>
          </a:p>
        </c:txPr>
        <c:crossAx val="2115420808"/>
        <c:crosses val="autoZero"/>
        <c:auto val="1"/>
        <c:lblAlgn val="ctr"/>
        <c:lblOffset val="100"/>
        <c:noMultiLvlLbl val="0"/>
      </c:catAx>
      <c:valAx>
        <c:axId val="2115420808"/>
        <c:scaling>
          <c:orientation val="minMax"/>
        </c:scaling>
        <c:delete val="0"/>
        <c:axPos val="l"/>
        <c:majorGridlines/>
        <c:numFmt formatCode="General" sourceLinked="1"/>
        <c:majorTickMark val="none"/>
        <c:minorTickMark val="none"/>
        <c:tickLblPos val="nextTo"/>
        <c:txPr>
          <a:bodyPr/>
          <a:lstStyle/>
          <a:p>
            <a:pPr>
              <a:defRPr lang="en-US" sz="2000" b="1"/>
            </a:pPr>
            <a:endParaRPr lang="en-US"/>
          </a:p>
        </c:txPr>
        <c:crossAx val="2115429320"/>
        <c:crosses val="autoZero"/>
        <c:crossBetween val="between"/>
      </c:valAx>
      <c:spPr>
        <a:noFill/>
      </c:spPr>
    </c:plotArea>
    <c:plotVisOnly val="1"/>
    <c:dispBlanksAs val="gap"/>
    <c:showDLblsOverMax val="0"/>
  </c:chart>
  <c:spPr>
    <a:solidFill>
      <a:schemeClr val="lt1"/>
    </a:solidFill>
    <a:ln w="25400" cap="flat" cmpd="sng" algn="ctr">
      <a:solidFill>
        <a:schemeClr val="accent1"/>
      </a:solidFill>
      <a:prstDash val="solid"/>
    </a:ln>
    <a:effectLst>
      <a:innerShdw blurRad="584200" dist="50800" dir="13500000">
        <a:prstClr val="black">
          <a:lumMod val="50000"/>
          <a:lumOff val="50000"/>
        </a:prstClr>
      </a:innerShdw>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8"/>
    </mc:Choice>
    <mc:Fallback>
      <c:style val="48"/>
    </mc:Fallback>
  </mc:AlternateContent>
  <c:chart>
    <c:title>
      <c:tx>
        <c:rich>
          <a:bodyPr/>
          <a:lstStyle/>
          <a:p>
            <a:pPr>
              <a:defRPr/>
            </a:pPr>
            <a:r>
              <a:rPr lang="en-US" dirty="0" smtClean="0"/>
              <a:t>Age </a:t>
            </a:r>
            <a:r>
              <a:rPr lang="en-US" dirty="0"/>
              <a:t>distribution</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age distribution</c:v>
                </c:pt>
              </c:strCache>
            </c:strRef>
          </c:tx>
          <c:dLbls>
            <c:spPr>
              <a:solidFill>
                <a:schemeClr val="tx2"/>
              </a:solidFill>
            </c:spPr>
            <c:showLegendKey val="0"/>
            <c:showVal val="0"/>
            <c:showCatName val="0"/>
            <c:showSerName val="0"/>
            <c:showPercent val="1"/>
            <c:showBubbleSize val="0"/>
            <c:showLeaderLines val="0"/>
          </c:dLbls>
          <c:cat>
            <c:strRef>
              <c:f>Sheet1!$A$2:$A$4</c:f>
              <c:strCache>
                <c:ptCount val="3"/>
                <c:pt idx="0">
                  <c:v>&lt;20 yrs</c:v>
                </c:pt>
                <c:pt idx="1">
                  <c:v>20-40 yrs</c:v>
                </c:pt>
                <c:pt idx="2">
                  <c:v>&gt;40 yrs</c:v>
                </c:pt>
              </c:strCache>
            </c:strRef>
          </c:cat>
          <c:val>
            <c:numRef>
              <c:f>Sheet1!$B$2:$B$4</c:f>
              <c:numCache>
                <c:formatCode>General</c:formatCode>
                <c:ptCount val="3"/>
                <c:pt idx="0">
                  <c:v>14.0</c:v>
                </c:pt>
                <c:pt idx="1">
                  <c:v>47.0</c:v>
                </c:pt>
                <c:pt idx="2">
                  <c:v>10.0</c:v>
                </c:pt>
              </c:numCache>
            </c:numRef>
          </c:val>
        </c:ser>
        <c:dLbls>
          <c:showLegendKey val="0"/>
          <c:showVal val="0"/>
          <c:showCatName val="0"/>
          <c:showSerName val="0"/>
          <c:showPercent val="1"/>
          <c:showBubbleSize val="0"/>
          <c:showLeaderLines val="0"/>
        </c:dLbls>
      </c:pie3DChart>
    </c:plotArea>
    <c:plotVisOnly val="1"/>
    <c:dispBlanksAs val="zero"/>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7"/>
    </mc:Choice>
    <mc:Fallback>
      <c:style val="47"/>
    </mc:Fallback>
  </mc:AlternateContent>
  <c:chart>
    <c:title>
      <c:tx>
        <c:rich>
          <a:bodyPr/>
          <a:lstStyle/>
          <a:p>
            <a:pPr>
              <a:defRPr/>
            </a:pPr>
            <a:r>
              <a:rPr lang="en-US" dirty="0" smtClean="0"/>
              <a:t>Gender distribution</a:t>
            </a:r>
            <a:endParaRPr lang="en-US" dirty="0"/>
          </a:p>
        </c:rich>
      </c:tx>
      <c:layout/>
      <c:overlay val="0"/>
    </c:title>
    <c:autoTitleDeleted val="0"/>
    <c:view3D>
      <c:rotX val="15"/>
      <c:rotY val="20"/>
      <c:rAngAx val="1"/>
    </c:view3D>
    <c:floor>
      <c:thickness val="0"/>
    </c:floor>
    <c:sideWall>
      <c:thickness val="0"/>
    </c:sideWall>
    <c:backWall>
      <c:thickness val="0"/>
    </c:backWall>
    <c:plotArea>
      <c:layout/>
      <c:bar3DChart>
        <c:barDir val="bar"/>
        <c:grouping val="stacked"/>
        <c:varyColors val="0"/>
        <c:ser>
          <c:idx val="0"/>
          <c:order val="0"/>
          <c:tx>
            <c:strRef>
              <c:f>Sheet1!$B$1</c:f>
              <c:strCache>
                <c:ptCount val="1"/>
                <c:pt idx="0">
                  <c:v>male</c:v>
                </c:pt>
              </c:strCache>
            </c:strRef>
          </c:tx>
          <c:invertIfNegative val="0"/>
          <c:cat>
            <c:strRef>
              <c:f>Sheet1!$A$2</c:f>
              <c:strCache>
                <c:ptCount val="1"/>
                <c:pt idx="0">
                  <c:v>sex</c:v>
                </c:pt>
              </c:strCache>
            </c:strRef>
          </c:cat>
          <c:val>
            <c:numRef>
              <c:f>Sheet1!$B$2</c:f>
              <c:numCache>
                <c:formatCode>General</c:formatCode>
                <c:ptCount val="1"/>
                <c:pt idx="0">
                  <c:v>7.0</c:v>
                </c:pt>
              </c:numCache>
            </c:numRef>
          </c:val>
        </c:ser>
        <c:ser>
          <c:idx val="1"/>
          <c:order val="1"/>
          <c:tx>
            <c:strRef>
              <c:f>Sheet1!$C$1</c:f>
              <c:strCache>
                <c:ptCount val="1"/>
                <c:pt idx="0">
                  <c:v>female</c:v>
                </c:pt>
              </c:strCache>
            </c:strRef>
          </c:tx>
          <c:invertIfNegative val="0"/>
          <c:cat>
            <c:strRef>
              <c:f>Sheet1!$A$2</c:f>
              <c:strCache>
                <c:ptCount val="1"/>
                <c:pt idx="0">
                  <c:v>sex</c:v>
                </c:pt>
              </c:strCache>
            </c:strRef>
          </c:cat>
          <c:val>
            <c:numRef>
              <c:f>Sheet1!$C$2</c:f>
              <c:numCache>
                <c:formatCode>General</c:formatCode>
                <c:ptCount val="1"/>
                <c:pt idx="0">
                  <c:v>64.0</c:v>
                </c:pt>
              </c:numCache>
            </c:numRef>
          </c:val>
        </c:ser>
        <c:dLbls>
          <c:showLegendKey val="0"/>
          <c:showVal val="0"/>
          <c:showCatName val="0"/>
          <c:showSerName val="0"/>
          <c:showPercent val="0"/>
          <c:showBubbleSize val="0"/>
        </c:dLbls>
        <c:gapWidth val="95"/>
        <c:gapDepth val="95"/>
        <c:shape val="box"/>
        <c:axId val="2123625016"/>
        <c:axId val="2123628040"/>
        <c:axId val="0"/>
      </c:bar3DChart>
      <c:catAx>
        <c:axId val="2123625016"/>
        <c:scaling>
          <c:orientation val="minMax"/>
        </c:scaling>
        <c:delete val="1"/>
        <c:axPos val="l"/>
        <c:majorTickMark val="none"/>
        <c:minorTickMark val="none"/>
        <c:tickLblPos val="nextTo"/>
        <c:crossAx val="2123628040"/>
        <c:crosses val="autoZero"/>
        <c:auto val="1"/>
        <c:lblAlgn val="ctr"/>
        <c:lblOffset val="100"/>
        <c:noMultiLvlLbl val="0"/>
      </c:catAx>
      <c:valAx>
        <c:axId val="2123628040"/>
        <c:scaling>
          <c:orientation val="minMax"/>
        </c:scaling>
        <c:delete val="0"/>
        <c:axPos val="b"/>
        <c:majorGridlines/>
        <c:numFmt formatCode="General" sourceLinked="1"/>
        <c:majorTickMark val="none"/>
        <c:minorTickMark val="none"/>
        <c:tickLblPos val="nextTo"/>
        <c:crossAx val="2123625016"/>
        <c:crosses val="autoZero"/>
        <c:crossBetween val="between"/>
      </c:valAx>
      <c:dTable>
        <c:showHorzBorder val="1"/>
        <c:showVertBorder val="1"/>
        <c:showOutline val="1"/>
        <c:showKeys val="1"/>
      </c:dTable>
    </c:plotArea>
    <c:plotVisOnly val="1"/>
    <c:dispBlanksAs val="gap"/>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0"/>
      <c:rAngAx val="1"/>
    </c:view3D>
    <c:floor>
      <c:thickness val="0"/>
    </c:floor>
    <c:sideWall>
      <c:thickness val="0"/>
    </c:sideWall>
    <c:backWall>
      <c:thickness val="0"/>
    </c:backWall>
    <c:plotArea>
      <c:layout/>
      <c:pie3DChart>
        <c:varyColors val="1"/>
        <c:ser>
          <c:idx val="0"/>
          <c:order val="0"/>
          <c:tx>
            <c:strRef>
              <c:f>Sheet1!$B$1</c:f>
              <c:strCache>
                <c:ptCount val="1"/>
                <c:pt idx="0">
                  <c:v>FREQUENCY</c:v>
                </c:pt>
              </c:strCache>
            </c:strRef>
          </c:tx>
          <c:explosion val="25"/>
          <c:cat>
            <c:strRef>
              <c:f>Sheet1!$A$2:$A$4</c:f>
              <c:strCache>
                <c:ptCount val="3"/>
                <c:pt idx="0">
                  <c:v>HIGH</c:v>
                </c:pt>
                <c:pt idx="1">
                  <c:v>MODERATE</c:v>
                </c:pt>
                <c:pt idx="2">
                  <c:v>LOW</c:v>
                </c:pt>
              </c:strCache>
            </c:strRef>
          </c:cat>
          <c:val>
            <c:numRef>
              <c:f>Sheet1!$B$2:$B$4</c:f>
              <c:numCache>
                <c:formatCode>0.00%</c:formatCode>
                <c:ptCount val="3"/>
                <c:pt idx="0">
                  <c:v>0.155</c:v>
                </c:pt>
                <c:pt idx="1">
                  <c:v>0.775</c:v>
                </c:pt>
                <c:pt idx="2" formatCode="0%">
                  <c:v>0.07</c:v>
                </c:pt>
              </c:numCache>
            </c:numRef>
          </c:val>
        </c:ser>
        <c:dLbls>
          <c:showLegendKey val="0"/>
          <c:showVal val="0"/>
          <c:showCatName val="0"/>
          <c:showSerName val="0"/>
          <c:showPercent val="1"/>
          <c:showBubbleSize val="0"/>
          <c:showLeaderLines val="0"/>
        </c:dLbls>
      </c:pie3DChart>
    </c:plotArea>
    <c:legend>
      <c:legendPos val="t"/>
      <c:layout/>
      <c:overlay val="0"/>
    </c:legend>
    <c:plotVisOnly val="1"/>
    <c:dispBlanksAs val="zero"/>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Number of individuals satisfying either criteria alone and in combination</a:t>
            </a:r>
            <a:endParaRPr lang="en-US" dirty="0"/>
          </a:p>
        </c:rich>
      </c:tx>
      <c:layout/>
      <c:overlay val="0"/>
    </c:title>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 satisfying Kozhikkode criteria alone</c:v>
                </c:pt>
                <c:pt idx="1">
                  <c:v>satisfying ACR criteria alone</c:v>
                </c:pt>
                <c:pt idx="2">
                  <c:v>satisfying Both Criteria</c:v>
                </c:pt>
                <c:pt idx="3">
                  <c:v>Not satisfying either criteria</c:v>
                </c:pt>
              </c:strCache>
            </c:strRef>
          </c:cat>
          <c:val>
            <c:numRef>
              <c:f>Sheet1!$B$2:$B$5</c:f>
              <c:numCache>
                <c:formatCode>General</c:formatCode>
                <c:ptCount val="4"/>
                <c:pt idx="0">
                  <c:v>45.0</c:v>
                </c:pt>
                <c:pt idx="1">
                  <c:v>0.0</c:v>
                </c:pt>
                <c:pt idx="2">
                  <c:v>22.0</c:v>
                </c:pt>
                <c:pt idx="3">
                  <c:v>4.0</c:v>
                </c:pt>
              </c:numCache>
            </c:numRef>
          </c:val>
        </c:ser>
        <c:dLbls>
          <c:showLegendKey val="0"/>
          <c:showVal val="1"/>
          <c:showCatName val="0"/>
          <c:showSerName val="0"/>
          <c:showPercent val="0"/>
          <c:showBubbleSize val="0"/>
        </c:dLbls>
        <c:gapWidth val="150"/>
        <c:overlap val="-25"/>
        <c:axId val="2122287224"/>
        <c:axId val="2122290200"/>
      </c:barChart>
      <c:catAx>
        <c:axId val="2122287224"/>
        <c:scaling>
          <c:orientation val="minMax"/>
        </c:scaling>
        <c:delete val="0"/>
        <c:axPos val="b"/>
        <c:majorTickMark val="none"/>
        <c:minorTickMark val="none"/>
        <c:tickLblPos val="nextTo"/>
        <c:crossAx val="2122290200"/>
        <c:crosses val="autoZero"/>
        <c:auto val="1"/>
        <c:lblAlgn val="ctr"/>
        <c:lblOffset val="100"/>
        <c:noMultiLvlLbl val="0"/>
      </c:catAx>
      <c:valAx>
        <c:axId val="2122290200"/>
        <c:scaling>
          <c:orientation val="minMax"/>
        </c:scaling>
        <c:delete val="1"/>
        <c:axPos val="l"/>
        <c:numFmt formatCode="General" sourceLinked="1"/>
        <c:majorTickMark val="out"/>
        <c:minorTickMark val="none"/>
        <c:tickLblPos val="nextTo"/>
        <c:crossAx val="21222872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title>
      <c:tx>
        <c:rich>
          <a:bodyPr/>
          <a:lstStyle/>
          <a:p>
            <a:pPr>
              <a:defRPr/>
            </a:pPr>
            <a:r>
              <a:rPr lang="en-US" dirty="0" smtClean="0"/>
              <a:t>AT FIRST CONTACT WITH HOSPITAL</a:t>
            </a:r>
            <a:endParaRPr lang="en-US" dirty="0"/>
          </a:p>
        </c:rich>
      </c:tx>
      <c:layout/>
      <c:overlay val="0"/>
    </c:title>
    <c:autoTitleDeleted val="0"/>
    <c:plotArea>
      <c:layout/>
      <c:barChart>
        <c:barDir val="col"/>
        <c:grouping val="stacked"/>
        <c:varyColors val="0"/>
        <c:ser>
          <c:idx val="0"/>
          <c:order val="0"/>
          <c:tx>
            <c:strRef>
              <c:f>Sheet1!$B$1</c:f>
              <c:strCache>
                <c:ptCount val="1"/>
                <c:pt idx="0">
                  <c:v>yes</c:v>
                </c:pt>
              </c:strCache>
            </c:strRef>
          </c:tx>
          <c:invertIfNegative val="0"/>
          <c:cat>
            <c:strRef>
              <c:f>Sheet1!$A$2:$A$3</c:f>
              <c:strCache>
                <c:ptCount val="2"/>
                <c:pt idx="0">
                  <c:v>satisfying KKD criteria</c:v>
                </c:pt>
                <c:pt idx="1">
                  <c:v>satisfying ACR criteria</c:v>
                </c:pt>
              </c:strCache>
            </c:strRef>
          </c:cat>
          <c:val>
            <c:numRef>
              <c:f>Sheet1!$B$2:$B$3</c:f>
              <c:numCache>
                <c:formatCode>0.00%</c:formatCode>
                <c:ptCount val="2"/>
                <c:pt idx="0">
                  <c:v>0.9433</c:v>
                </c:pt>
                <c:pt idx="1">
                  <c:v>0.3098</c:v>
                </c:pt>
              </c:numCache>
            </c:numRef>
          </c:val>
        </c:ser>
        <c:ser>
          <c:idx val="1"/>
          <c:order val="1"/>
          <c:tx>
            <c:strRef>
              <c:f>Sheet1!$C$1</c:f>
              <c:strCache>
                <c:ptCount val="1"/>
                <c:pt idx="0">
                  <c:v>no</c:v>
                </c:pt>
              </c:strCache>
            </c:strRef>
          </c:tx>
          <c:invertIfNegative val="0"/>
          <c:cat>
            <c:strRef>
              <c:f>Sheet1!$A$2:$A$3</c:f>
              <c:strCache>
                <c:ptCount val="2"/>
                <c:pt idx="0">
                  <c:v>satisfying KKD criteria</c:v>
                </c:pt>
                <c:pt idx="1">
                  <c:v>satisfying ACR criteria</c:v>
                </c:pt>
              </c:strCache>
            </c:strRef>
          </c:cat>
          <c:val>
            <c:numRef>
              <c:f>Sheet1!$C$2:$C$3</c:f>
              <c:numCache>
                <c:formatCode>0.00%</c:formatCode>
                <c:ptCount val="2"/>
                <c:pt idx="0">
                  <c:v>0.0563</c:v>
                </c:pt>
                <c:pt idx="1">
                  <c:v>0.6901</c:v>
                </c:pt>
              </c:numCache>
            </c:numRef>
          </c:val>
        </c:ser>
        <c:dLbls>
          <c:showLegendKey val="0"/>
          <c:showVal val="0"/>
          <c:showCatName val="0"/>
          <c:showSerName val="0"/>
          <c:showPercent val="0"/>
          <c:showBubbleSize val="0"/>
        </c:dLbls>
        <c:gapWidth val="95"/>
        <c:overlap val="100"/>
        <c:axId val="2123697544"/>
        <c:axId val="2118324872"/>
      </c:barChart>
      <c:catAx>
        <c:axId val="2123697544"/>
        <c:scaling>
          <c:orientation val="minMax"/>
        </c:scaling>
        <c:delete val="0"/>
        <c:axPos val="b"/>
        <c:majorTickMark val="none"/>
        <c:minorTickMark val="none"/>
        <c:tickLblPos val="nextTo"/>
        <c:crossAx val="2118324872"/>
        <c:crosses val="autoZero"/>
        <c:auto val="1"/>
        <c:lblAlgn val="ctr"/>
        <c:lblOffset val="100"/>
        <c:noMultiLvlLbl val="0"/>
      </c:catAx>
      <c:valAx>
        <c:axId val="2118324872"/>
        <c:scaling>
          <c:orientation val="minMax"/>
        </c:scaling>
        <c:delete val="0"/>
        <c:axPos val="l"/>
        <c:majorGridlines/>
        <c:title>
          <c:layout/>
          <c:overlay val="0"/>
        </c:title>
        <c:numFmt formatCode="0.00%" sourceLinked="1"/>
        <c:majorTickMark val="none"/>
        <c:minorTickMark val="none"/>
        <c:tickLblPos val="nextTo"/>
        <c:crossAx val="2123697544"/>
        <c:crosses val="autoZero"/>
        <c:crossBetween val="between"/>
      </c:valAx>
      <c:dTable>
        <c:showHorzBorder val="1"/>
        <c:showVertBorder val="1"/>
        <c:showOutline val="1"/>
        <c:showKeys val="1"/>
      </c:dTable>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plotArea>
      <c:layout/>
      <c:barChart>
        <c:barDir val="bar"/>
        <c:grouping val="clustered"/>
        <c:varyColors val="0"/>
        <c:ser>
          <c:idx val="0"/>
          <c:order val="0"/>
          <c:tx>
            <c:strRef>
              <c:f>Sheet1!$B$1</c:f>
              <c:strCache>
                <c:ptCount val="1"/>
                <c:pt idx="0">
                  <c:v>symptoms</c:v>
                </c:pt>
              </c:strCache>
            </c:strRef>
          </c:tx>
          <c:invertIfNegative val="0"/>
          <c:cat>
            <c:strRef>
              <c:f>Sheet1!$A$2:$A$13</c:f>
              <c:strCache>
                <c:ptCount val="12"/>
                <c:pt idx="0">
                  <c:v>hematological</c:v>
                </c:pt>
                <c:pt idx="1">
                  <c:v>neurological</c:v>
                </c:pt>
                <c:pt idx="2">
                  <c:v>thrombotic</c:v>
                </c:pt>
                <c:pt idx="3">
                  <c:v>hypothyroidism</c:v>
                </c:pt>
                <c:pt idx="4">
                  <c:v>musculoskeletal</c:v>
                </c:pt>
                <c:pt idx="5">
                  <c:v>cutaneous</c:v>
                </c:pt>
                <c:pt idx="6">
                  <c:v>alopecia</c:v>
                </c:pt>
                <c:pt idx="7">
                  <c:v>vasculitic ulcer</c:v>
                </c:pt>
                <c:pt idx="8">
                  <c:v>renal</c:v>
                </c:pt>
                <c:pt idx="9">
                  <c:v>PUO</c:v>
                </c:pt>
                <c:pt idx="10">
                  <c:v>lymphadenopathy</c:v>
                </c:pt>
                <c:pt idx="11">
                  <c:v>cvs</c:v>
                </c:pt>
              </c:strCache>
            </c:strRef>
          </c:cat>
          <c:val>
            <c:numRef>
              <c:f>Sheet1!$B$2:$B$13</c:f>
              <c:numCache>
                <c:formatCode>0.00%</c:formatCode>
                <c:ptCount val="12"/>
                <c:pt idx="0">
                  <c:v>0.232</c:v>
                </c:pt>
                <c:pt idx="1">
                  <c:v>0.087</c:v>
                </c:pt>
                <c:pt idx="2" formatCode="0%">
                  <c:v>0.16</c:v>
                </c:pt>
                <c:pt idx="3" formatCode="0%">
                  <c:v>0.13</c:v>
                </c:pt>
                <c:pt idx="4">
                  <c:v>0.173</c:v>
                </c:pt>
                <c:pt idx="5" formatCode="0%">
                  <c:v>0.1</c:v>
                </c:pt>
                <c:pt idx="6">
                  <c:v>0.145</c:v>
                </c:pt>
                <c:pt idx="7" formatCode="0%">
                  <c:v>0.03</c:v>
                </c:pt>
                <c:pt idx="8" formatCode="0%">
                  <c:v>0.16</c:v>
                </c:pt>
                <c:pt idx="9">
                  <c:v>0.057</c:v>
                </c:pt>
                <c:pt idx="10">
                  <c:v>0.057</c:v>
                </c:pt>
                <c:pt idx="11">
                  <c:v>0.014</c:v>
                </c:pt>
              </c:numCache>
            </c:numRef>
          </c:val>
        </c:ser>
        <c:dLbls>
          <c:showLegendKey val="0"/>
          <c:showVal val="0"/>
          <c:showCatName val="0"/>
          <c:showSerName val="0"/>
          <c:showPercent val="0"/>
          <c:showBubbleSize val="0"/>
        </c:dLbls>
        <c:gapWidth val="300"/>
        <c:axId val="2125530360"/>
        <c:axId val="2125535928"/>
      </c:barChart>
      <c:catAx>
        <c:axId val="2125530360"/>
        <c:scaling>
          <c:orientation val="minMax"/>
        </c:scaling>
        <c:delete val="0"/>
        <c:axPos val="l"/>
        <c:title>
          <c:tx>
            <c:rich>
              <a:bodyPr/>
              <a:lstStyle/>
              <a:p>
                <a:pPr>
                  <a:defRPr/>
                </a:pPr>
                <a:r>
                  <a:rPr lang="en-US" dirty="0" smtClean="0"/>
                  <a:t>symptoms</a:t>
                </a:r>
                <a:endParaRPr lang="en-US" dirty="0"/>
              </a:p>
            </c:rich>
          </c:tx>
          <c:layout/>
          <c:overlay val="0"/>
        </c:title>
        <c:majorTickMark val="none"/>
        <c:minorTickMark val="none"/>
        <c:tickLblPos val="nextTo"/>
        <c:crossAx val="2125535928"/>
        <c:crosses val="autoZero"/>
        <c:auto val="1"/>
        <c:lblAlgn val="ctr"/>
        <c:lblOffset val="100"/>
        <c:noMultiLvlLbl val="0"/>
      </c:catAx>
      <c:valAx>
        <c:axId val="2125535928"/>
        <c:scaling>
          <c:orientation val="minMax"/>
        </c:scaling>
        <c:delete val="1"/>
        <c:axPos val="b"/>
        <c:majorGridlines/>
        <c:minorGridlines/>
        <c:title>
          <c:tx>
            <c:rich>
              <a:bodyPr/>
              <a:lstStyle/>
              <a:p>
                <a:pPr>
                  <a:defRPr/>
                </a:pPr>
                <a:r>
                  <a:rPr lang="en-US" dirty="0" smtClean="0"/>
                  <a:t>prevalence</a:t>
                </a:r>
                <a:endParaRPr lang="en-US" dirty="0"/>
              </a:p>
            </c:rich>
          </c:tx>
          <c:layout/>
          <c:overlay val="0"/>
        </c:title>
        <c:numFmt formatCode="0.00%" sourceLinked="1"/>
        <c:majorTickMark val="out"/>
        <c:minorTickMark val="none"/>
        <c:tickLblPos val="nextTo"/>
        <c:crossAx val="212553036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8"/>
    </mc:Choice>
    <mc:Fallback>
      <c:style val="48"/>
    </mc:Fallback>
  </mc:AlternateContent>
  <c:chart>
    <c:title>
      <c:tx>
        <c:rich>
          <a:bodyPr/>
          <a:lstStyle/>
          <a:p>
            <a:pPr>
              <a:defRPr/>
            </a:pPr>
            <a:r>
              <a:rPr lang="en-US" dirty="0"/>
              <a:t>number of organ systems </a:t>
            </a:r>
            <a:r>
              <a:rPr lang="en-US" dirty="0" smtClean="0"/>
              <a:t>involved at</a:t>
            </a:r>
            <a:r>
              <a:rPr lang="en-US" baseline="0" dirty="0" smtClean="0"/>
              <a:t> first medical contact</a:t>
            </a:r>
            <a:endParaRPr lang="en-US" dirty="0"/>
          </a:p>
        </c:rich>
      </c:tx>
      <c:layout/>
      <c:overlay val="0"/>
    </c:title>
    <c:autoTitleDeleted val="0"/>
    <c:plotArea>
      <c:layout/>
      <c:barChart>
        <c:barDir val="col"/>
        <c:grouping val="clustered"/>
        <c:varyColors val="0"/>
        <c:ser>
          <c:idx val="0"/>
          <c:order val="0"/>
          <c:tx>
            <c:strRef>
              <c:f>Sheet1!$B$1</c:f>
              <c:strCache>
                <c:ptCount val="1"/>
                <c:pt idx="0">
                  <c:v>number of organ systems involved</c:v>
                </c:pt>
              </c:strCache>
            </c:strRef>
          </c:tx>
          <c:invertIfNegative val="0"/>
          <c:cat>
            <c:strRef>
              <c:f>Sheet1!$A$2:$A$4</c:f>
              <c:strCache>
                <c:ptCount val="3"/>
                <c:pt idx="0">
                  <c:v>single</c:v>
                </c:pt>
                <c:pt idx="1">
                  <c:v>2 to 4</c:v>
                </c:pt>
                <c:pt idx="2">
                  <c:v>&gt;5</c:v>
                </c:pt>
              </c:strCache>
            </c:strRef>
          </c:cat>
          <c:val>
            <c:numRef>
              <c:f>Sheet1!$B$2:$B$4</c:f>
              <c:numCache>
                <c:formatCode>General</c:formatCode>
                <c:ptCount val="3"/>
                <c:pt idx="0">
                  <c:v>30.0</c:v>
                </c:pt>
                <c:pt idx="1">
                  <c:v>11.0</c:v>
                </c:pt>
                <c:pt idx="2">
                  <c:v>4.0</c:v>
                </c:pt>
              </c:numCache>
            </c:numRef>
          </c:val>
        </c:ser>
        <c:dLbls>
          <c:showLegendKey val="0"/>
          <c:showVal val="0"/>
          <c:showCatName val="0"/>
          <c:showSerName val="0"/>
          <c:showPercent val="0"/>
          <c:showBubbleSize val="0"/>
        </c:dLbls>
        <c:gapWidth val="150"/>
        <c:axId val="2125575592"/>
        <c:axId val="2125578536"/>
      </c:barChart>
      <c:catAx>
        <c:axId val="2125575592"/>
        <c:scaling>
          <c:orientation val="minMax"/>
        </c:scaling>
        <c:delete val="0"/>
        <c:axPos val="b"/>
        <c:majorTickMark val="none"/>
        <c:minorTickMark val="none"/>
        <c:tickLblPos val="nextTo"/>
        <c:crossAx val="2125578536"/>
        <c:crosses val="autoZero"/>
        <c:auto val="1"/>
        <c:lblAlgn val="ctr"/>
        <c:lblOffset val="100"/>
        <c:noMultiLvlLbl val="0"/>
      </c:catAx>
      <c:valAx>
        <c:axId val="2125578536"/>
        <c:scaling>
          <c:orientation val="minMax"/>
        </c:scaling>
        <c:delete val="0"/>
        <c:axPos val="l"/>
        <c:majorGridlines/>
        <c:title>
          <c:tx>
            <c:rich>
              <a:bodyPr/>
              <a:lstStyle/>
              <a:p>
                <a:pPr>
                  <a:defRPr/>
                </a:pPr>
                <a:r>
                  <a:rPr lang="en-US" dirty="0" smtClean="0"/>
                  <a:t>Satisfying KKD criteria</a:t>
                </a:r>
                <a:endParaRPr lang="en-US" dirty="0"/>
              </a:p>
            </c:rich>
          </c:tx>
          <c:layout/>
          <c:overlay val="0"/>
        </c:title>
        <c:numFmt formatCode="General" sourceLinked="1"/>
        <c:majorTickMark val="none"/>
        <c:minorTickMark val="none"/>
        <c:tickLblPos val="nextTo"/>
        <c:crossAx val="2125575592"/>
        <c:crosses val="autoZero"/>
        <c:crossBetween val="between"/>
      </c:valAx>
      <c:dTable>
        <c:showHorzBorder val="1"/>
        <c:showVertBorder val="1"/>
        <c:showOutline val="1"/>
        <c:showKeys val="1"/>
      </c:dTable>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7"/>
    </mc:Choice>
    <mc:Fallback>
      <c:style val="47"/>
    </mc:Fallback>
  </mc:AlternateContent>
  <c:chart>
    <c:title>
      <c:tx>
        <c:rich>
          <a:bodyPr/>
          <a:lstStyle/>
          <a:p>
            <a:pPr>
              <a:defRPr/>
            </a:pPr>
            <a:r>
              <a:rPr lang="en-US" dirty="0"/>
              <a:t>number of organ systems </a:t>
            </a:r>
            <a:r>
              <a:rPr lang="en-US" dirty="0" smtClean="0"/>
              <a:t>involved at first medical contact</a:t>
            </a:r>
            <a:endParaRPr lang="en-US" dirty="0"/>
          </a:p>
        </c:rich>
      </c:tx>
      <c:layout/>
      <c:overlay val="0"/>
    </c:title>
    <c:autoTitleDeleted val="0"/>
    <c:plotArea>
      <c:layout/>
      <c:barChart>
        <c:barDir val="col"/>
        <c:grouping val="clustered"/>
        <c:varyColors val="0"/>
        <c:ser>
          <c:idx val="0"/>
          <c:order val="0"/>
          <c:tx>
            <c:strRef>
              <c:f>Sheet1!$B$1</c:f>
              <c:strCache>
                <c:ptCount val="1"/>
                <c:pt idx="0">
                  <c:v>number of organ systems involved</c:v>
                </c:pt>
              </c:strCache>
            </c:strRef>
          </c:tx>
          <c:invertIfNegative val="0"/>
          <c:cat>
            <c:strRef>
              <c:f>Sheet1!$A$2:$A$4</c:f>
              <c:strCache>
                <c:ptCount val="3"/>
                <c:pt idx="0">
                  <c:v>single</c:v>
                </c:pt>
                <c:pt idx="1">
                  <c:v>2 to 4</c:v>
                </c:pt>
                <c:pt idx="2">
                  <c:v>&gt;5</c:v>
                </c:pt>
              </c:strCache>
            </c:strRef>
          </c:cat>
          <c:val>
            <c:numRef>
              <c:f>Sheet1!$B$2:$B$4</c:f>
              <c:numCache>
                <c:formatCode>General</c:formatCode>
                <c:ptCount val="3"/>
                <c:pt idx="0">
                  <c:v>4.0</c:v>
                </c:pt>
                <c:pt idx="1">
                  <c:v>14.0</c:v>
                </c:pt>
                <c:pt idx="2">
                  <c:v>4.0</c:v>
                </c:pt>
              </c:numCache>
            </c:numRef>
          </c:val>
        </c:ser>
        <c:dLbls>
          <c:showLegendKey val="0"/>
          <c:showVal val="0"/>
          <c:showCatName val="0"/>
          <c:showSerName val="0"/>
          <c:showPercent val="0"/>
          <c:showBubbleSize val="0"/>
        </c:dLbls>
        <c:gapWidth val="150"/>
        <c:axId val="2126298952"/>
        <c:axId val="2125854184"/>
      </c:barChart>
      <c:catAx>
        <c:axId val="2126298952"/>
        <c:scaling>
          <c:orientation val="minMax"/>
        </c:scaling>
        <c:delete val="0"/>
        <c:axPos val="b"/>
        <c:majorTickMark val="none"/>
        <c:minorTickMark val="none"/>
        <c:tickLblPos val="nextTo"/>
        <c:crossAx val="2125854184"/>
        <c:crosses val="autoZero"/>
        <c:auto val="1"/>
        <c:lblAlgn val="ctr"/>
        <c:lblOffset val="100"/>
        <c:noMultiLvlLbl val="0"/>
      </c:catAx>
      <c:valAx>
        <c:axId val="2125854184"/>
        <c:scaling>
          <c:orientation val="minMax"/>
        </c:scaling>
        <c:delete val="0"/>
        <c:axPos val="l"/>
        <c:majorGridlines/>
        <c:title>
          <c:tx>
            <c:rich>
              <a:bodyPr/>
              <a:lstStyle/>
              <a:p>
                <a:pPr>
                  <a:defRPr/>
                </a:pPr>
                <a:r>
                  <a:rPr lang="en-US" dirty="0" smtClean="0"/>
                  <a:t>Satisfying ACR criteria</a:t>
                </a:r>
                <a:endParaRPr lang="en-US" dirty="0"/>
              </a:p>
            </c:rich>
          </c:tx>
          <c:layout/>
          <c:overlay val="0"/>
        </c:title>
        <c:numFmt formatCode="General" sourceLinked="1"/>
        <c:majorTickMark val="none"/>
        <c:minorTickMark val="none"/>
        <c:tickLblPos val="nextTo"/>
        <c:crossAx val="2126298952"/>
        <c:crosses val="autoZero"/>
        <c:crossBetween val="between"/>
      </c:valAx>
      <c:dTable>
        <c:showHorzBorder val="1"/>
        <c:showVertBorder val="1"/>
        <c:showOutline val="1"/>
        <c:showKeys val="1"/>
      </c:dTable>
    </c:plotArea>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FREQUENCY</c:v>
                </c:pt>
              </c:strCache>
            </c:strRef>
          </c:tx>
          <c:invertIfNegative val="0"/>
          <c:cat>
            <c:strRef>
              <c:f>Sheet1!$A$2:$A$4</c:f>
              <c:strCache>
                <c:ptCount val="3"/>
                <c:pt idx="0">
                  <c:v>SEDENTARY</c:v>
                </c:pt>
                <c:pt idx="1">
                  <c:v>MODERATE</c:v>
                </c:pt>
                <c:pt idx="2">
                  <c:v>HEAVY</c:v>
                </c:pt>
              </c:strCache>
            </c:strRef>
          </c:cat>
          <c:val>
            <c:numRef>
              <c:f>Sheet1!$B$2:$B$4</c:f>
              <c:numCache>
                <c:formatCode>0.00%</c:formatCode>
                <c:ptCount val="3"/>
                <c:pt idx="0">
                  <c:v>0.577</c:v>
                </c:pt>
                <c:pt idx="1">
                  <c:v>0.338</c:v>
                </c:pt>
                <c:pt idx="2">
                  <c:v>0.085</c:v>
                </c:pt>
              </c:numCache>
            </c:numRef>
          </c:val>
        </c:ser>
        <c:dLbls>
          <c:showLegendKey val="0"/>
          <c:showVal val="0"/>
          <c:showCatName val="0"/>
          <c:showSerName val="0"/>
          <c:showPercent val="0"/>
          <c:showBubbleSize val="0"/>
        </c:dLbls>
        <c:gapWidth val="150"/>
        <c:shape val="cone"/>
        <c:axId val="2124889768"/>
        <c:axId val="2124538456"/>
        <c:axId val="0"/>
      </c:bar3DChart>
      <c:catAx>
        <c:axId val="2124889768"/>
        <c:scaling>
          <c:orientation val="minMax"/>
        </c:scaling>
        <c:delete val="0"/>
        <c:axPos val="b"/>
        <c:majorTickMark val="out"/>
        <c:minorTickMark val="none"/>
        <c:tickLblPos val="nextTo"/>
        <c:crossAx val="2124538456"/>
        <c:crosses val="autoZero"/>
        <c:auto val="1"/>
        <c:lblAlgn val="ctr"/>
        <c:lblOffset val="100"/>
        <c:noMultiLvlLbl val="0"/>
      </c:catAx>
      <c:valAx>
        <c:axId val="2124538456"/>
        <c:scaling>
          <c:orientation val="minMax"/>
        </c:scaling>
        <c:delete val="0"/>
        <c:axPos val="l"/>
        <c:majorGridlines/>
        <c:numFmt formatCode="0.00%" sourceLinked="1"/>
        <c:majorTickMark val="out"/>
        <c:minorTickMark val="none"/>
        <c:tickLblPos val="nextTo"/>
        <c:crossAx val="2124889768"/>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lrMapOvr bg1="lt1" tx1="dk1" bg2="lt2" tx2="dk2" accent1="accent1" accent2="accent2" accent3="accent3" accent4="accent4" accent5="accent5" accent6="accent6" hlink="hlink" folHlink="folHlink"/>
  <c:chart>
    <c:title>
      <c:tx>
        <c:rich>
          <a:bodyPr/>
          <a:lstStyle/>
          <a:p>
            <a:pPr>
              <a:defRPr/>
            </a:pPr>
            <a:r>
              <a:rPr lang="en-US" dirty="0" smtClean="0"/>
              <a:t>6 MONTHS AFTER THE FIRST CONTACT</a:t>
            </a:r>
            <a:endParaRPr lang="en-US" dirty="0"/>
          </a:p>
        </c:rich>
      </c:tx>
      <c:layout/>
      <c:overlay val="0"/>
    </c:title>
    <c:autoTitleDeleted val="0"/>
    <c:plotArea>
      <c:layout>
        <c:manualLayout>
          <c:layoutTarget val="inner"/>
          <c:xMode val="edge"/>
          <c:yMode val="edge"/>
          <c:x val="0.114427559055118"/>
          <c:y val="0.0369362462596286"/>
          <c:w val="0.850635564304462"/>
          <c:h val="0.524777852748434"/>
        </c:manualLayout>
      </c:layout>
      <c:barChart>
        <c:barDir val="col"/>
        <c:grouping val="stacked"/>
        <c:varyColors val="0"/>
        <c:ser>
          <c:idx val="0"/>
          <c:order val="0"/>
          <c:tx>
            <c:strRef>
              <c:f>Sheet1!$B$1</c:f>
              <c:strCache>
                <c:ptCount val="1"/>
                <c:pt idx="0">
                  <c:v>yes</c:v>
                </c:pt>
              </c:strCache>
            </c:strRef>
          </c:tx>
          <c:invertIfNegative val="0"/>
          <c:cat>
            <c:strRef>
              <c:f>Sheet1!$A$2:$A$3</c:f>
              <c:strCache>
                <c:ptCount val="2"/>
                <c:pt idx="0">
                  <c:v>satisfying KKD criteria</c:v>
                </c:pt>
                <c:pt idx="1">
                  <c:v>satisfying ACR criteria</c:v>
                </c:pt>
              </c:strCache>
            </c:strRef>
          </c:cat>
          <c:val>
            <c:numRef>
              <c:f>Sheet1!$B$2:$B$3</c:f>
              <c:numCache>
                <c:formatCode>General</c:formatCode>
                <c:ptCount val="2"/>
                <c:pt idx="0">
                  <c:v>69.0</c:v>
                </c:pt>
                <c:pt idx="1">
                  <c:v>24.0</c:v>
                </c:pt>
              </c:numCache>
            </c:numRef>
          </c:val>
        </c:ser>
        <c:ser>
          <c:idx val="1"/>
          <c:order val="1"/>
          <c:tx>
            <c:strRef>
              <c:f>Sheet1!$C$1</c:f>
              <c:strCache>
                <c:ptCount val="1"/>
                <c:pt idx="0">
                  <c:v>no</c:v>
                </c:pt>
              </c:strCache>
            </c:strRef>
          </c:tx>
          <c:invertIfNegative val="0"/>
          <c:cat>
            <c:strRef>
              <c:f>Sheet1!$A$2:$A$3</c:f>
              <c:strCache>
                <c:ptCount val="2"/>
                <c:pt idx="0">
                  <c:v>satisfying KKD criteria</c:v>
                </c:pt>
                <c:pt idx="1">
                  <c:v>satisfying ACR criteria</c:v>
                </c:pt>
              </c:strCache>
            </c:strRef>
          </c:cat>
          <c:val>
            <c:numRef>
              <c:f>Sheet1!$C$2:$C$3</c:f>
              <c:numCache>
                <c:formatCode>General</c:formatCode>
                <c:ptCount val="2"/>
                <c:pt idx="0">
                  <c:v>1.0</c:v>
                </c:pt>
                <c:pt idx="1">
                  <c:v>42.0</c:v>
                </c:pt>
              </c:numCache>
            </c:numRef>
          </c:val>
        </c:ser>
        <c:ser>
          <c:idx val="2"/>
          <c:order val="2"/>
          <c:tx>
            <c:strRef>
              <c:f>Sheet1!$D$1</c:f>
              <c:strCache>
                <c:ptCount val="1"/>
                <c:pt idx="0">
                  <c:v>NA</c:v>
                </c:pt>
              </c:strCache>
            </c:strRef>
          </c:tx>
          <c:invertIfNegative val="0"/>
          <c:cat>
            <c:strRef>
              <c:f>Sheet1!$A$2:$A$3</c:f>
              <c:strCache>
                <c:ptCount val="2"/>
                <c:pt idx="0">
                  <c:v>satisfying KKD criteria</c:v>
                </c:pt>
                <c:pt idx="1">
                  <c:v>satisfying ACR criteria</c:v>
                </c:pt>
              </c:strCache>
            </c:strRef>
          </c:cat>
          <c:val>
            <c:numRef>
              <c:f>Sheet1!$D$2:$D$3</c:f>
              <c:numCache>
                <c:formatCode>General</c:formatCode>
                <c:ptCount val="2"/>
                <c:pt idx="0">
                  <c:v>1.0</c:v>
                </c:pt>
                <c:pt idx="1">
                  <c:v>5.0</c:v>
                </c:pt>
              </c:numCache>
            </c:numRef>
          </c:val>
        </c:ser>
        <c:dLbls>
          <c:showLegendKey val="0"/>
          <c:showVal val="0"/>
          <c:showCatName val="0"/>
          <c:showSerName val="0"/>
          <c:showPercent val="0"/>
          <c:showBubbleSize val="0"/>
        </c:dLbls>
        <c:gapWidth val="95"/>
        <c:overlap val="100"/>
        <c:axId val="2130155992"/>
        <c:axId val="2130253144"/>
      </c:barChart>
      <c:catAx>
        <c:axId val="2130155992"/>
        <c:scaling>
          <c:orientation val="minMax"/>
        </c:scaling>
        <c:delete val="0"/>
        <c:axPos val="b"/>
        <c:majorTickMark val="none"/>
        <c:minorTickMark val="none"/>
        <c:tickLblPos val="nextTo"/>
        <c:crossAx val="2130253144"/>
        <c:crosses val="autoZero"/>
        <c:auto val="1"/>
        <c:lblAlgn val="ctr"/>
        <c:lblOffset val="100"/>
        <c:noMultiLvlLbl val="0"/>
      </c:catAx>
      <c:valAx>
        <c:axId val="2130253144"/>
        <c:scaling>
          <c:orientation val="minMax"/>
        </c:scaling>
        <c:delete val="0"/>
        <c:axPos val="l"/>
        <c:majorGridlines/>
        <c:title>
          <c:layout/>
          <c:overlay val="0"/>
        </c:title>
        <c:numFmt formatCode="General" sourceLinked="1"/>
        <c:majorTickMark val="none"/>
        <c:minorTickMark val="none"/>
        <c:tickLblPos val="nextTo"/>
        <c:crossAx val="2130155992"/>
        <c:crosses val="autoZero"/>
        <c:crossBetween val="between"/>
      </c:valAx>
      <c:dTable>
        <c:showHorzBorder val="1"/>
        <c:showVertBorder val="1"/>
        <c:showOutline val="1"/>
        <c:showKeys val="1"/>
      </c:dTable>
    </c:plotArea>
    <c:plotVisOnly val="1"/>
    <c:dispBlanksAs val="gap"/>
    <c:showDLblsOverMax val="0"/>
  </c:chart>
  <c:txPr>
    <a:bodyPr/>
    <a:lstStyle/>
    <a:p>
      <a:pPr>
        <a:defRPr sz="18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901F00-DE29-3D43-8C45-EE5378D37D27}" type="doc">
      <dgm:prSet loTypeId="urn:microsoft.com/office/officeart/2008/layout/LinedList" loCatId="" qsTypeId="urn:microsoft.com/office/officeart/2005/8/quickstyle/simple4" qsCatId="simple" csTypeId="urn:microsoft.com/office/officeart/2005/8/colors/accent1_2" csCatId="accent1" phldr="1"/>
      <dgm:spPr/>
      <dgm:t>
        <a:bodyPr/>
        <a:lstStyle/>
        <a:p>
          <a:endParaRPr lang="en-US"/>
        </a:p>
      </dgm:t>
    </dgm:pt>
    <dgm:pt modelId="{74BF3BD8-5C26-A04B-A81F-5AD06612C34F}">
      <dgm:prSet/>
      <dgm:spPr/>
      <dgm:t>
        <a:bodyPr/>
        <a:lstStyle/>
        <a:p>
          <a:pPr rtl="0"/>
          <a:r>
            <a:rPr lang="en-US" dirty="0" smtClean="0"/>
            <a:t>Malar rash </a:t>
          </a:r>
          <a:endParaRPr lang="en-US" dirty="0"/>
        </a:p>
      </dgm:t>
    </dgm:pt>
    <dgm:pt modelId="{85FD3B1D-265D-034A-BF3B-238CC7D696BC}" type="parTrans" cxnId="{86763783-DA2E-EA45-92A4-326FEC610813}">
      <dgm:prSet/>
      <dgm:spPr/>
      <dgm:t>
        <a:bodyPr/>
        <a:lstStyle/>
        <a:p>
          <a:endParaRPr lang="en-US"/>
        </a:p>
      </dgm:t>
    </dgm:pt>
    <dgm:pt modelId="{50AE6FCE-F946-944A-80F1-55984077B846}" type="sibTrans" cxnId="{86763783-DA2E-EA45-92A4-326FEC610813}">
      <dgm:prSet/>
      <dgm:spPr/>
      <dgm:t>
        <a:bodyPr/>
        <a:lstStyle/>
        <a:p>
          <a:endParaRPr lang="en-US"/>
        </a:p>
      </dgm:t>
    </dgm:pt>
    <dgm:pt modelId="{ED4CC78F-DC1C-DF4B-ACAC-BF38D75CB3F8}">
      <dgm:prSet/>
      <dgm:spPr/>
      <dgm:t>
        <a:bodyPr/>
        <a:lstStyle/>
        <a:p>
          <a:pPr rtl="0"/>
          <a:r>
            <a:rPr lang="en-US" smtClean="0"/>
            <a:t>Discoid lupus </a:t>
          </a:r>
          <a:endParaRPr lang="en-US"/>
        </a:p>
      </dgm:t>
    </dgm:pt>
    <dgm:pt modelId="{B2D29053-738C-4741-BDB5-6E2BC1D16E0F}" type="parTrans" cxnId="{A8575EA5-BD11-634D-BFD2-80FA6935F585}">
      <dgm:prSet/>
      <dgm:spPr/>
      <dgm:t>
        <a:bodyPr/>
        <a:lstStyle/>
        <a:p>
          <a:endParaRPr lang="en-US"/>
        </a:p>
      </dgm:t>
    </dgm:pt>
    <dgm:pt modelId="{88C36098-24A7-664B-805E-FCD04335CEAE}" type="sibTrans" cxnId="{A8575EA5-BD11-634D-BFD2-80FA6935F585}">
      <dgm:prSet/>
      <dgm:spPr/>
      <dgm:t>
        <a:bodyPr/>
        <a:lstStyle/>
        <a:p>
          <a:endParaRPr lang="en-US"/>
        </a:p>
      </dgm:t>
    </dgm:pt>
    <dgm:pt modelId="{CED698EB-A2C6-F248-BF93-073AC462306B}">
      <dgm:prSet/>
      <dgm:spPr/>
      <dgm:t>
        <a:bodyPr/>
        <a:lstStyle/>
        <a:p>
          <a:pPr rtl="0"/>
          <a:r>
            <a:rPr lang="en-US" smtClean="0"/>
            <a:t>Photosensitivity </a:t>
          </a:r>
          <a:endParaRPr lang="en-US"/>
        </a:p>
      </dgm:t>
    </dgm:pt>
    <dgm:pt modelId="{5756B501-0B51-C54C-9B06-C2F110681187}" type="parTrans" cxnId="{3412F914-DCBA-3A43-BE87-4DE1916741E2}">
      <dgm:prSet/>
      <dgm:spPr/>
      <dgm:t>
        <a:bodyPr/>
        <a:lstStyle/>
        <a:p>
          <a:endParaRPr lang="en-US"/>
        </a:p>
      </dgm:t>
    </dgm:pt>
    <dgm:pt modelId="{972753D2-8A7F-2A47-A594-D26753DB0205}" type="sibTrans" cxnId="{3412F914-DCBA-3A43-BE87-4DE1916741E2}">
      <dgm:prSet/>
      <dgm:spPr/>
      <dgm:t>
        <a:bodyPr/>
        <a:lstStyle/>
        <a:p>
          <a:endParaRPr lang="en-US"/>
        </a:p>
      </dgm:t>
    </dgm:pt>
    <dgm:pt modelId="{1429994D-9756-4544-B345-132E2010A616}">
      <dgm:prSet/>
      <dgm:spPr/>
      <dgm:t>
        <a:bodyPr/>
        <a:lstStyle/>
        <a:p>
          <a:pPr rtl="0"/>
          <a:r>
            <a:rPr lang="en-US" dirty="0" smtClean="0"/>
            <a:t>Oral ulcers</a:t>
          </a:r>
          <a:endParaRPr lang="en-US" dirty="0"/>
        </a:p>
      </dgm:t>
    </dgm:pt>
    <dgm:pt modelId="{B58BFFDA-E0B5-D04A-B773-8B263497165D}" type="parTrans" cxnId="{36A021BA-925C-2042-BAF0-54EE06789DF3}">
      <dgm:prSet/>
      <dgm:spPr/>
      <dgm:t>
        <a:bodyPr/>
        <a:lstStyle/>
        <a:p>
          <a:endParaRPr lang="en-US"/>
        </a:p>
      </dgm:t>
    </dgm:pt>
    <dgm:pt modelId="{5CC13930-AF40-ED44-B823-872F1D0ECA69}" type="sibTrans" cxnId="{36A021BA-925C-2042-BAF0-54EE06789DF3}">
      <dgm:prSet/>
      <dgm:spPr/>
      <dgm:t>
        <a:bodyPr/>
        <a:lstStyle/>
        <a:p>
          <a:endParaRPr lang="en-US"/>
        </a:p>
      </dgm:t>
    </dgm:pt>
    <dgm:pt modelId="{31D813E5-D738-5044-B102-F1B7224A7240}">
      <dgm:prSet/>
      <dgm:spPr/>
      <dgm:t>
        <a:bodyPr/>
        <a:lstStyle/>
        <a:p>
          <a:pPr rtl="0"/>
          <a:r>
            <a:rPr lang="en-US" smtClean="0"/>
            <a:t>Arthritis</a:t>
          </a:r>
          <a:endParaRPr lang="en-US"/>
        </a:p>
      </dgm:t>
    </dgm:pt>
    <dgm:pt modelId="{8F3048B5-53AA-8842-A8C4-6CAB980994B7}" type="parTrans" cxnId="{E22A267B-4F53-704C-A7EA-2CBE03248F07}">
      <dgm:prSet/>
      <dgm:spPr/>
      <dgm:t>
        <a:bodyPr/>
        <a:lstStyle/>
        <a:p>
          <a:endParaRPr lang="en-US"/>
        </a:p>
      </dgm:t>
    </dgm:pt>
    <dgm:pt modelId="{0D7456AF-9C47-984A-9282-6A61BACBA34F}" type="sibTrans" cxnId="{E22A267B-4F53-704C-A7EA-2CBE03248F07}">
      <dgm:prSet/>
      <dgm:spPr/>
      <dgm:t>
        <a:bodyPr/>
        <a:lstStyle/>
        <a:p>
          <a:endParaRPr lang="en-US"/>
        </a:p>
      </dgm:t>
    </dgm:pt>
    <dgm:pt modelId="{06A7EBD9-7E97-3A4B-952D-96A56AADFAF5}">
      <dgm:prSet/>
      <dgm:spPr/>
      <dgm:t>
        <a:bodyPr/>
        <a:lstStyle/>
        <a:p>
          <a:pPr rtl="0"/>
          <a:r>
            <a:rPr lang="en-US" smtClean="0"/>
            <a:t>Serositis </a:t>
          </a:r>
          <a:endParaRPr lang="en-US"/>
        </a:p>
      </dgm:t>
    </dgm:pt>
    <dgm:pt modelId="{307236AD-87DF-104B-9FAA-08701128AF03}" type="parTrans" cxnId="{9D5FB494-CA0C-5642-B951-FFB2CEC10404}">
      <dgm:prSet/>
      <dgm:spPr/>
      <dgm:t>
        <a:bodyPr/>
        <a:lstStyle/>
        <a:p>
          <a:endParaRPr lang="en-US"/>
        </a:p>
      </dgm:t>
    </dgm:pt>
    <dgm:pt modelId="{66333182-7125-1343-8728-2EEFF895F5EE}" type="sibTrans" cxnId="{9D5FB494-CA0C-5642-B951-FFB2CEC10404}">
      <dgm:prSet/>
      <dgm:spPr/>
      <dgm:t>
        <a:bodyPr/>
        <a:lstStyle/>
        <a:p>
          <a:endParaRPr lang="en-US"/>
        </a:p>
      </dgm:t>
    </dgm:pt>
    <dgm:pt modelId="{7B7F13D5-00AF-0C47-9705-1E09E68897AE}">
      <dgm:prSet/>
      <dgm:spPr/>
      <dgm:t>
        <a:bodyPr/>
        <a:lstStyle/>
        <a:p>
          <a:pPr rtl="0"/>
          <a:r>
            <a:rPr lang="en-US" smtClean="0"/>
            <a:t>Renal disorder</a:t>
          </a:r>
          <a:endParaRPr lang="en-US"/>
        </a:p>
      </dgm:t>
    </dgm:pt>
    <dgm:pt modelId="{B6DF1039-FFE3-9442-8902-CFCDE4F763AB}" type="parTrans" cxnId="{859C8DBE-95BD-1D46-9692-F641153B00CF}">
      <dgm:prSet/>
      <dgm:spPr/>
      <dgm:t>
        <a:bodyPr/>
        <a:lstStyle/>
        <a:p>
          <a:endParaRPr lang="en-US"/>
        </a:p>
      </dgm:t>
    </dgm:pt>
    <dgm:pt modelId="{5C913F86-05A9-F04F-A7B7-9A187A673E76}" type="sibTrans" cxnId="{859C8DBE-95BD-1D46-9692-F641153B00CF}">
      <dgm:prSet/>
      <dgm:spPr/>
      <dgm:t>
        <a:bodyPr/>
        <a:lstStyle/>
        <a:p>
          <a:endParaRPr lang="en-US"/>
        </a:p>
      </dgm:t>
    </dgm:pt>
    <dgm:pt modelId="{2F549773-6CCC-B04A-9E90-125031C8764A}">
      <dgm:prSet/>
      <dgm:spPr/>
      <dgm:t>
        <a:bodyPr/>
        <a:lstStyle/>
        <a:p>
          <a:pPr rtl="0"/>
          <a:r>
            <a:rPr lang="en-US" smtClean="0"/>
            <a:t>Neurologic disorder</a:t>
          </a:r>
          <a:endParaRPr lang="en-US"/>
        </a:p>
      </dgm:t>
    </dgm:pt>
    <dgm:pt modelId="{38B7B5DB-1756-9A46-8BAC-C97E7D010317}" type="parTrans" cxnId="{F3EF4B63-D704-B94C-B628-862212A9A950}">
      <dgm:prSet/>
      <dgm:spPr/>
      <dgm:t>
        <a:bodyPr/>
        <a:lstStyle/>
        <a:p>
          <a:endParaRPr lang="en-US"/>
        </a:p>
      </dgm:t>
    </dgm:pt>
    <dgm:pt modelId="{B712D64F-6EFD-8541-9324-E84F79FFEA9D}" type="sibTrans" cxnId="{F3EF4B63-D704-B94C-B628-862212A9A950}">
      <dgm:prSet/>
      <dgm:spPr/>
      <dgm:t>
        <a:bodyPr/>
        <a:lstStyle/>
        <a:p>
          <a:endParaRPr lang="en-US"/>
        </a:p>
      </dgm:t>
    </dgm:pt>
    <dgm:pt modelId="{19E6EAE2-2C14-9D4C-8AD6-EA2D1951BF41}">
      <dgm:prSet/>
      <dgm:spPr/>
      <dgm:t>
        <a:bodyPr/>
        <a:lstStyle/>
        <a:p>
          <a:pPr rtl="0"/>
          <a:r>
            <a:rPr lang="en-US" smtClean="0"/>
            <a:t>Hematologic disorder(Hemolysis, leukopenia, lymphopenia, thrombocytopenia)</a:t>
          </a:r>
          <a:endParaRPr lang="en-US"/>
        </a:p>
      </dgm:t>
    </dgm:pt>
    <dgm:pt modelId="{21C4DC49-E80C-524F-AE0F-7660B56AFFB7}" type="parTrans" cxnId="{4F7AA17F-F078-FB40-8574-0BF8ECC5A9AF}">
      <dgm:prSet/>
      <dgm:spPr/>
      <dgm:t>
        <a:bodyPr/>
        <a:lstStyle/>
        <a:p>
          <a:endParaRPr lang="en-US"/>
        </a:p>
      </dgm:t>
    </dgm:pt>
    <dgm:pt modelId="{277CDE4E-94E2-734E-BD79-8CC4D34C26CD}" type="sibTrans" cxnId="{4F7AA17F-F078-FB40-8574-0BF8ECC5A9AF}">
      <dgm:prSet/>
      <dgm:spPr/>
      <dgm:t>
        <a:bodyPr/>
        <a:lstStyle/>
        <a:p>
          <a:endParaRPr lang="en-US"/>
        </a:p>
      </dgm:t>
    </dgm:pt>
    <dgm:pt modelId="{C057B457-C435-8544-A9A9-53F1AB01591F}">
      <dgm:prSet/>
      <dgm:spPr/>
      <dgm:t>
        <a:bodyPr/>
        <a:lstStyle/>
        <a:p>
          <a:pPr rtl="0"/>
          <a:r>
            <a:rPr lang="en-US" smtClean="0"/>
            <a:t>Immunolgical disorder (Antids DNA, Anti Sm, APLA)</a:t>
          </a:r>
          <a:endParaRPr lang="en-US"/>
        </a:p>
      </dgm:t>
    </dgm:pt>
    <dgm:pt modelId="{8B42BBEB-E222-FC48-AA86-C1955D688127}" type="parTrans" cxnId="{F6034727-61AD-FB45-BF55-7EC54D4DFE21}">
      <dgm:prSet/>
      <dgm:spPr/>
      <dgm:t>
        <a:bodyPr/>
        <a:lstStyle/>
        <a:p>
          <a:endParaRPr lang="en-US"/>
        </a:p>
      </dgm:t>
    </dgm:pt>
    <dgm:pt modelId="{80C22788-3C59-4647-864D-6A4FD2820680}" type="sibTrans" cxnId="{F6034727-61AD-FB45-BF55-7EC54D4DFE21}">
      <dgm:prSet/>
      <dgm:spPr/>
      <dgm:t>
        <a:bodyPr/>
        <a:lstStyle/>
        <a:p>
          <a:endParaRPr lang="en-US"/>
        </a:p>
      </dgm:t>
    </dgm:pt>
    <dgm:pt modelId="{1D82427C-AA18-F040-A2A2-F30206C08E61}">
      <dgm:prSet/>
      <dgm:spPr/>
      <dgm:t>
        <a:bodyPr/>
        <a:lstStyle/>
        <a:p>
          <a:pPr rtl="0"/>
          <a:r>
            <a:rPr lang="en-US" smtClean="0"/>
            <a:t>Antinuclear antibodies </a:t>
          </a:r>
          <a:endParaRPr lang="en-US"/>
        </a:p>
      </dgm:t>
    </dgm:pt>
    <dgm:pt modelId="{39852F0E-ACA3-A74D-A9F6-474239E9E1FE}" type="parTrans" cxnId="{ABB2F347-0B31-FF4A-81F3-A13AAFFA0880}">
      <dgm:prSet/>
      <dgm:spPr/>
      <dgm:t>
        <a:bodyPr/>
        <a:lstStyle/>
        <a:p>
          <a:endParaRPr lang="en-US"/>
        </a:p>
      </dgm:t>
    </dgm:pt>
    <dgm:pt modelId="{8863295C-C2A0-7B45-A3BD-43D996A235E9}" type="sibTrans" cxnId="{ABB2F347-0B31-FF4A-81F3-A13AAFFA0880}">
      <dgm:prSet/>
      <dgm:spPr/>
      <dgm:t>
        <a:bodyPr/>
        <a:lstStyle/>
        <a:p>
          <a:endParaRPr lang="en-US"/>
        </a:p>
      </dgm:t>
    </dgm:pt>
    <dgm:pt modelId="{9155E9D4-5D7F-0042-BD54-7700D9B00D8E}">
      <dgm:prSet/>
      <dgm:spPr/>
      <dgm:t>
        <a:bodyPr/>
        <a:lstStyle/>
        <a:p>
          <a:endParaRPr lang="en-US"/>
        </a:p>
      </dgm:t>
    </dgm:pt>
    <dgm:pt modelId="{9BCB4E14-07B2-4248-B868-350B065941BA}" type="sibTrans" cxnId="{63CB8107-D9E4-9242-B668-BC9786393B59}">
      <dgm:prSet/>
      <dgm:spPr/>
      <dgm:t>
        <a:bodyPr/>
        <a:lstStyle/>
        <a:p>
          <a:endParaRPr lang="en-US"/>
        </a:p>
      </dgm:t>
    </dgm:pt>
    <dgm:pt modelId="{2EE7FCB1-2F9E-2947-A5C2-6CCFE7285756}" type="parTrans" cxnId="{63CB8107-D9E4-9242-B668-BC9786393B59}">
      <dgm:prSet/>
      <dgm:spPr/>
      <dgm:t>
        <a:bodyPr/>
        <a:lstStyle/>
        <a:p>
          <a:endParaRPr lang="en-US"/>
        </a:p>
      </dgm:t>
    </dgm:pt>
    <dgm:pt modelId="{4C084084-4BE1-4D4D-9AF5-E3D52F5EBDA6}" type="pres">
      <dgm:prSet presAssocID="{51901F00-DE29-3D43-8C45-EE5378D37D27}" presName="vert0" presStyleCnt="0">
        <dgm:presLayoutVars>
          <dgm:dir/>
          <dgm:animOne val="branch"/>
          <dgm:animLvl val="lvl"/>
        </dgm:presLayoutVars>
      </dgm:prSet>
      <dgm:spPr/>
      <dgm:t>
        <a:bodyPr/>
        <a:lstStyle/>
        <a:p>
          <a:endParaRPr lang="en-US"/>
        </a:p>
      </dgm:t>
    </dgm:pt>
    <dgm:pt modelId="{23F75293-30AE-1D40-84C2-D5C2EEDA5830}" type="pres">
      <dgm:prSet presAssocID="{74BF3BD8-5C26-A04B-A81F-5AD06612C34F}" presName="thickLine" presStyleLbl="alignNode1" presStyleIdx="0" presStyleCnt="12"/>
      <dgm:spPr/>
    </dgm:pt>
    <dgm:pt modelId="{ED36D40E-F41F-9E42-8D9B-23722DCBD8AE}" type="pres">
      <dgm:prSet presAssocID="{74BF3BD8-5C26-A04B-A81F-5AD06612C34F}" presName="horz1" presStyleCnt="0"/>
      <dgm:spPr/>
    </dgm:pt>
    <dgm:pt modelId="{2D836259-433E-DF44-9E55-3F1D825A4A94}" type="pres">
      <dgm:prSet presAssocID="{74BF3BD8-5C26-A04B-A81F-5AD06612C34F}" presName="tx1" presStyleLbl="revTx" presStyleIdx="0" presStyleCnt="12"/>
      <dgm:spPr/>
      <dgm:t>
        <a:bodyPr/>
        <a:lstStyle/>
        <a:p>
          <a:endParaRPr lang="en-US"/>
        </a:p>
      </dgm:t>
    </dgm:pt>
    <dgm:pt modelId="{224BEC91-F7CC-274F-8CCC-CFECB729CFF5}" type="pres">
      <dgm:prSet presAssocID="{74BF3BD8-5C26-A04B-A81F-5AD06612C34F}" presName="vert1" presStyleCnt="0"/>
      <dgm:spPr/>
    </dgm:pt>
    <dgm:pt modelId="{DCDDEB39-D664-F043-A31E-5AF809916784}" type="pres">
      <dgm:prSet presAssocID="{ED4CC78F-DC1C-DF4B-ACAC-BF38D75CB3F8}" presName="thickLine" presStyleLbl="alignNode1" presStyleIdx="1" presStyleCnt="12"/>
      <dgm:spPr/>
    </dgm:pt>
    <dgm:pt modelId="{6206824C-1407-6046-862B-783152B015AE}" type="pres">
      <dgm:prSet presAssocID="{ED4CC78F-DC1C-DF4B-ACAC-BF38D75CB3F8}" presName="horz1" presStyleCnt="0"/>
      <dgm:spPr/>
    </dgm:pt>
    <dgm:pt modelId="{7E43DC4B-478A-D145-AF50-E57F546D0477}" type="pres">
      <dgm:prSet presAssocID="{ED4CC78F-DC1C-DF4B-ACAC-BF38D75CB3F8}" presName="tx1" presStyleLbl="revTx" presStyleIdx="1" presStyleCnt="12"/>
      <dgm:spPr/>
      <dgm:t>
        <a:bodyPr/>
        <a:lstStyle/>
        <a:p>
          <a:endParaRPr lang="en-US"/>
        </a:p>
      </dgm:t>
    </dgm:pt>
    <dgm:pt modelId="{C741E2EA-6C6D-C74D-AFC4-736B649998C8}" type="pres">
      <dgm:prSet presAssocID="{ED4CC78F-DC1C-DF4B-ACAC-BF38D75CB3F8}" presName="vert1" presStyleCnt="0"/>
      <dgm:spPr/>
    </dgm:pt>
    <dgm:pt modelId="{14F4BEC9-AD67-324A-8DF4-7809760EEBE0}" type="pres">
      <dgm:prSet presAssocID="{CED698EB-A2C6-F248-BF93-073AC462306B}" presName="thickLine" presStyleLbl="alignNode1" presStyleIdx="2" presStyleCnt="12"/>
      <dgm:spPr/>
    </dgm:pt>
    <dgm:pt modelId="{2F5F7FCB-807F-7740-AEAC-F34274F53AA2}" type="pres">
      <dgm:prSet presAssocID="{CED698EB-A2C6-F248-BF93-073AC462306B}" presName="horz1" presStyleCnt="0"/>
      <dgm:spPr/>
    </dgm:pt>
    <dgm:pt modelId="{1C0FC71C-A94B-D845-8FB6-68B7BC6DC2FC}" type="pres">
      <dgm:prSet presAssocID="{CED698EB-A2C6-F248-BF93-073AC462306B}" presName="tx1" presStyleLbl="revTx" presStyleIdx="2" presStyleCnt="12"/>
      <dgm:spPr/>
      <dgm:t>
        <a:bodyPr/>
        <a:lstStyle/>
        <a:p>
          <a:endParaRPr lang="en-US"/>
        </a:p>
      </dgm:t>
    </dgm:pt>
    <dgm:pt modelId="{777D0883-A600-B747-A879-7EAABE9C7C10}" type="pres">
      <dgm:prSet presAssocID="{CED698EB-A2C6-F248-BF93-073AC462306B}" presName="vert1" presStyleCnt="0"/>
      <dgm:spPr/>
    </dgm:pt>
    <dgm:pt modelId="{EDA4CB97-C52E-6741-826A-F139381B0291}" type="pres">
      <dgm:prSet presAssocID="{1429994D-9756-4544-B345-132E2010A616}" presName="thickLine" presStyleLbl="alignNode1" presStyleIdx="3" presStyleCnt="12"/>
      <dgm:spPr/>
    </dgm:pt>
    <dgm:pt modelId="{7927BB8F-580F-B048-90AB-1246F4FD79B4}" type="pres">
      <dgm:prSet presAssocID="{1429994D-9756-4544-B345-132E2010A616}" presName="horz1" presStyleCnt="0"/>
      <dgm:spPr/>
    </dgm:pt>
    <dgm:pt modelId="{84E0E0EB-C642-264D-8B58-4E96751528A1}" type="pres">
      <dgm:prSet presAssocID="{1429994D-9756-4544-B345-132E2010A616}" presName="tx1" presStyleLbl="revTx" presStyleIdx="3" presStyleCnt="12"/>
      <dgm:spPr/>
      <dgm:t>
        <a:bodyPr/>
        <a:lstStyle/>
        <a:p>
          <a:endParaRPr lang="en-US"/>
        </a:p>
      </dgm:t>
    </dgm:pt>
    <dgm:pt modelId="{CB0DD445-F413-C842-97BD-EA5313883EC5}" type="pres">
      <dgm:prSet presAssocID="{1429994D-9756-4544-B345-132E2010A616}" presName="vert1" presStyleCnt="0"/>
      <dgm:spPr/>
    </dgm:pt>
    <dgm:pt modelId="{DBA666A1-34E9-F446-8217-4DBD3B0B3E2E}" type="pres">
      <dgm:prSet presAssocID="{31D813E5-D738-5044-B102-F1B7224A7240}" presName="thickLine" presStyleLbl="alignNode1" presStyleIdx="4" presStyleCnt="12"/>
      <dgm:spPr/>
    </dgm:pt>
    <dgm:pt modelId="{8B037CC7-C071-1543-A329-60819453AEF7}" type="pres">
      <dgm:prSet presAssocID="{31D813E5-D738-5044-B102-F1B7224A7240}" presName="horz1" presStyleCnt="0"/>
      <dgm:spPr/>
    </dgm:pt>
    <dgm:pt modelId="{C64C749E-8D43-504E-B4B6-DA55B0DA73D1}" type="pres">
      <dgm:prSet presAssocID="{31D813E5-D738-5044-B102-F1B7224A7240}" presName="tx1" presStyleLbl="revTx" presStyleIdx="4" presStyleCnt="12"/>
      <dgm:spPr/>
      <dgm:t>
        <a:bodyPr/>
        <a:lstStyle/>
        <a:p>
          <a:endParaRPr lang="en-US"/>
        </a:p>
      </dgm:t>
    </dgm:pt>
    <dgm:pt modelId="{4BB615EB-628A-7548-920F-731930CC488A}" type="pres">
      <dgm:prSet presAssocID="{31D813E5-D738-5044-B102-F1B7224A7240}" presName="vert1" presStyleCnt="0"/>
      <dgm:spPr/>
    </dgm:pt>
    <dgm:pt modelId="{A3897F3D-F1CE-964E-BFE9-309D96D95E3B}" type="pres">
      <dgm:prSet presAssocID="{06A7EBD9-7E97-3A4B-952D-96A56AADFAF5}" presName="thickLine" presStyleLbl="alignNode1" presStyleIdx="5" presStyleCnt="12"/>
      <dgm:spPr/>
    </dgm:pt>
    <dgm:pt modelId="{93A06B61-D11F-0744-8B76-23677B6F3096}" type="pres">
      <dgm:prSet presAssocID="{06A7EBD9-7E97-3A4B-952D-96A56AADFAF5}" presName="horz1" presStyleCnt="0"/>
      <dgm:spPr/>
    </dgm:pt>
    <dgm:pt modelId="{DF83F25D-F1C2-DC45-B123-376F5AC2ED77}" type="pres">
      <dgm:prSet presAssocID="{06A7EBD9-7E97-3A4B-952D-96A56AADFAF5}" presName="tx1" presStyleLbl="revTx" presStyleIdx="5" presStyleCnt="12"/>
      <dgm:spPr/>
      <dgm:t>
        <a:bodyPr/>
        <a:lstStyle/>
        <a:p>
          <a:endParaRPr lang="en-US"/>
        </a:p>
      </dgm:t>
    </dgm:pt>
    <dgm:pt modelId="{A8CAA5AB-7BC4-E241-B630-3FEEE9B26B8D}" type="pres">
      <dgm:prSet presAssocID="{06A7EBD9-7E97-3A4B-952D-96A56AADFAF5}" presName="vert1" presStyleCnt="0"/>
      <dgm:spPr/>
    </dgm:pt>
    <dgm:pt modelId="{BB3156FE-8356-614A-8D63-E3C382EE6335}" type="pres">
      <dgm:prSet presAssocID="{7B7F13D5-00AF-0C47-9705-1E09E68897AE}" presName="thickLine" presStyleLbl="alignNode1" presStyleIdx="6" presStyleCnt="12"/>
      <dgm:spPr/>
    </dgm:pt>
    <dgm:pt modelId="{8B6B05B8-7B6D-2942-B303-49417297773E}" type="pres">
      <dgm:prSet presAssocID="{7B7F13D5-00AF-0C47-9705-1E09E68897AE}" presName="horz1" presStyleCnt="0"/>
      <dgm:spPr/>
    </dgm:pt>
    <dgm:pt modelId="{5B27B938-86D8-4346-9E35-ED2108645831}" type="pres">
      <dgm:prSet presAssocID="{7B7F13D5-00AF-0C47-9705-1E09E68897AE}" presName="tx1" presStyleLbl="revTx" presStyleIdx="6" presStyleCnt="12"/>
      <dgm:spPr/>
      <dgm:t>
        <a:bodyPr/>
        <a:lstStyle/>
        <a:p>
          <a:endParaRPr lang="en-US"/>
        </a:p>
      </dgm:t>
    </dgm:pt>
    <dgm:pt modelId="{9BDE3933-7C8E-BD42-B045-759674CD428E}" type="pres">
      <dgm:prSet presAssocID="{7B7F13D5-00AF-0C47-9705-1E09E68897AE}" presName="vert1" presStyleCnt="0"/>
      <dgm:spPr/>
    </dgm:pt>
    <dgm:pt modelId="{4D9D4136-380A-474E-B621-D970FF10FB92}" type="pres">
      <dgm:prSet presAssocID="{2F549773-6CCC-B04A-9E90-125031C8764A}" presName="thickLine" presStyleLbl="alignNode1" presStyleIdx="7" presStyleCnt="12"/>
      <dgm:spPr/>
    </dgm:pt>
    <dgm:pt modelId="{9B3EAA9D-9BB4-0841-8692-4DC37CE1CB87}" type="pres">
      <dgm:prSet presAssocID="{2F549773-6CCC-B04A-9E90-125031C8764A}" presName="horz1" presStyleCnt="0"/>
      <dgm:spPr/>
    </dgm:pt>
    <dgm:pt modelId="{378BF1BB-F525-1C4B-9829-83A68F3F5A95}" type="pres">
      <dgm:prSet presAssocID="{2F549773-6CCC-B04A-9E90-125031C8764A}" presName="tx1" presStyleLbl="revTx" presStyleIdx="7" presStyleCnt="12"/>
      <dgm:spPr/>
      <dgm:t>
        <a:bodyPr/>
        <a:lstStyle/>
        <a:p>
          <a:endParaRPr lang="en-US"/>
        </a:p>
      </dgm:t>
    </dgm:pt>
    <dgm:pt modelId="{D6F412DA-07AE-AA48-A5A5-A2818BCE982E}" type="pres">
      <dgm:prSet presAssocID="{2F549773-6CCC-B04A-9E90-125031C8764A}" presName="vert1" presStyleCnt="0"/>
      <dgm:spPr/>
    </dgm:pt>
    <dgm:pt modelId="{E1525A64-2FEB-FD44-AA09-7336DB942D05}" type="pres">
      <dgm:prSet presAssocID="{19E6EAE2-2C14-9D4C-8AD6-EA2D1951BF41}" presName="thickLine" presStyleLbl="alignNode1" presStyleIdx="8" presStyleCnt="12"/>
      <dgm:spPr/>
    </dgm:pt>
    <dgm:pt modelId="{78D4432E-3159-3D46-AEE8-BFB622CE5041}" type="pres">
      <dgm:prSet presAssocID="{19E6EAE2-2C14-9D4C-8AD6-EA2D1951BF41}" presName="horz1" presStyleCnt="0"/>
      <dgm:spPr/>
    </dgm:pt>
    <dgm:pt modelId="{1C41508C-9060-8A4A-9AB1-662AA2DE6E30}" type="pres">
      <dgm:prSet presAssocID="{19E6EAE2-2C14-9D4C-8AD6-EA2D1951BF41}" presName="tx1" presStyleLbl="revTx" presStyleIdx="8" presStyleCnt="12"/>
      <dgm:spPr/>
      <dgm:t>
        <a:bodyPr/>
        <a:lstStyle/>
        <a:p>
          <a:endParaRPr lang="en-US"/>
        </a:p>
      </dgm:t>
    </dgm:pt>
    <dgm:pt modelId="{165D6B11-EC0F-C147-8765-2BF199DF8A45}" type="pres">
      <dgm:prSet presAssocID="{19E6EAE2-2C14-9D4C-8AD6-EA2D1951BF41}" presName="vert1" presStyleCnt="0"/>
      <dgm:spPr/>
    </dgm:pt>
    <dgm:pt modelId="{CB098032-8955-0740-9E76-0FD2A0DA0262}" type="pres">
      <dgm:prSet presAssocID="{C057B457-C435-8544-A9A9-53F1AB01591F}" presName="thickLine" presStyleLbl="alignNode1" presStyleIdx="9" presStyleCnt="12"/>
      <dgm:spPr/>
    </dgm:pt>
    <dgm:pt modelId="{6588D231-0002-4E49-BB11-D346CA214E30}" type="pres">
      <dgm:prSet presAssocID="{C057B457-C435-8544-A9A9-53F1AB01591F}" presName="horz1" presStyleCnt="0"/>
      <dgm:spPr/>
    </dgm:pt>
    <dgm:pt modelId="{7C572711-9CAA-5A4C-9D3E-88AD087CA50F}" type="pres">
      <dgm:prSet presAssocID="{C057B457-C435-8544-A9A9-53F1AB01591F}" presName="tx1" presStyleLbl="revTx" presStyleIdx="9" presStyleCnt="12"/>
      <dgm:spPr/>
      <dgm:t>
        <a:bodyPr/>
        <a:lstStyle/>
        <a:p>
          <a:endParaRPr lang="en-US"/>
        </a:p>
      </dgm:t>
    </dgm:pt>
    <dgm:pt modelId="{B58D331B-06AC-0D4D-ACD5-114D2649B6EE}" type="pres">
      <dgm:prSet presAssocID="{C057B457-C435-8544-A9A9-53F1AB01591F}" presName="vert1" presStyleCnt="0"/>
      <dgm:spPr/>
    </dgm:pt>
    <dgm:pt modelId="{E6F7C3A3-7740-8947-8F3E-E119D420A236}" type="pres">
      <dgm:prSet presAssocID="{1D82427C-AA18-F040-A2A2-F30206C08E61}" presName="thickLine" presStyleLbl="alignNode1" presStyleIdx="10" presStyleCnt="12"/>
      <dgm:spPr/>
    </dgm:pt>
    <dgm:pt modelId="{03C2FFA0-C6B8-584D-9FD4-D1AA33F0F041}" type="pres">
      <dgm:prSet presAssocID="{1D82427C-AA18-F040-A2A2-F30206C08E61}" presName="horz1" presStyleCnt="0"/>
      <dgm:spPr/>
    </dgm:pt>
    <dgm:pt modelId="{73CAC6A0-2C4D-AA44-BA79-E74C3628DFF9}" type="pres">
      <dgm:prSet presAssocID="{1D82427C-AA18-F040-A2A2-F30206C08E61}" presName="tx1" presStyleLbl="revTx" presStyleIdx="10" presStyleCnt="12"/>
      <dgm:spPr/>
      <dgm:t>
        <a:bodyPr/>
        <a:lstStyle/>
        <a:p>
          <a:endParaRPr lang="en-US"/>
        </a:p>
      </dgm:t>
    </dgm:pt>
    <dgm:pt modelId="{297EEBDD-C30D-6842-BBCB-8966E9EAA927}" type="pres">
      <dgm:prSet presAssocID="{1D82427C-AA18-F040-A2A2-F30206C08E61}" presName="vert1" presStyleCnt="0"/>
      <dgm:spPr/>
    </dgm:pt>
    <dgm:pt modelId="{09F5C0F0-CA6A-2F48-9A8B-28A4F9E7C715}" type="pres">
      <dgm:prSet presAssocID="{9155E9D4-5D7F-0042-BD54-7700D9B00D8E}" presName="thickLine" presStyleLbl="alignNode1" presStyleIdx="11" presStyleCnt="12"/>
      <dgm:spPr/>
    </dgm:pt>
    <dgm:pt modelId="{4909932F-5385-354F-8BFB-D452354DAEC8}" type="pres">
      <dgm:prSet presAssocID="{9155E9D4-5D7F-0042-BD54-7700D9B00D8E}" presName="horz1" presStyleCnt="0"/>
      <dgm:spPr/>
    </dgm:pt>
    <dgm:pt modelId="{5015DA80-5B93-6A40-8694-219D1894CB34}" type="pres">
      <dgm:prSet presAssocID="{9155E9D4-5D7F-0042-BD54-7700D9B00D8E}" presName="tx1" presStyleLbl="revTx" presStyleIdx="11" presStyleCnt="12"/>
      <dgm:spPr/>
      <dgm:t>
        <a:bodyPr/>
        <a:lstStyle/>
        <a:p>
          <a:endParaRPr lang="en-US"/>
        </a:p>
      </dgm:t>
    </dgm:pt>
    <dgm:pt modelId="{6B525D25-A0B7-0240-BD32-B67EF829395D}" type="pres">
      <dgm:prSet presAssocID="{9155E9D4-5D7F-0042-BD54-7700D9B00D8E}" presName="vert1" presStyleCnt="0"/>
      <dgm:spPr/>
    </dgm:pt>
  </dgm:ptLst>
  <dgm:cxnLst>
    <dgm:cxn modelId="{C2B81E04-9B11-3C43-852F-E96025D65445}" type="presOf" srcId="{19E6EAE2-2C14-9D4C-8AD6-EA2D1951BF41}" destId="{1C41508C-9060-8A4A-9AB1-662AA2DE6E30}" srcOrd="0" destOrd="0" presId="urn:microsoft.com/office/officeart/2008/layout/LinedList"/>
    <dgm:cxn modelId="{93B46105-3A91-EC4F-85E1-86C7241CBB44}" type="presOf" srcId="{9155E9D4-5D7F-0042-BD54-7700D9B00D8E}" destId="{5015DA80-5B93-6A40-8694-219D1894CB34}" srcOrd="0" destOrd="0" presId="urn:microsoft.com/office/officeart/2008/layout/LinedList"/>
    <dgm:cxn modelId="{3412F914-DCBA-3A43-BE87-4DE1916741E2}" srcId="{51901F00-DE29-3D43-8C45-EE5378D37D27}" destId="{CED698EB-A2C6-F248-BF93-073AC462306B}" srcOrd="2" destOrd="0" parTransId="{5756B501-0B51-C54C-9B06-C2F110681187}" sibTransId="{972753D2-8A7F-2A47-A594-D26753DB0205}"/>
    <dgm:cxn modelId="{63CB8107-D9E4-9242-B668-BC9786393B59}" srcId="{51901F00-DE29-3D43-8C45-EE5378D37D27}" destId="{9155E9D4-5D7F-0042-BD54-7700D9B00D8E}" srcOrd="11" destOrd="0" parTransId="{2EE7FCB1-2F9E-2947-A5C2-6CCFE7285756}" sibTransId="{9BCB4E14-07B2-4248-B868-350B065941BA}"/>
    <dgm:cxn modelId="{9452CE36-04CF-BD40-8AD6-92F13EE4B8D9}" type="presOf" srcId="{7B7F13D5-00AF-0C47-9705-1E09E68897AE}" destId="{5B27B938-86D8-4346-9E35-ED2108645831}" srcOrd="0" destOrd="0" presId="urn:microsoft.com/office/officeart/2008/layout/LinedList"/>
    <dgm:cxn modelId="{C62F8A46-0852-9244-8E74-A33FA545A257}" type="presOf" srcId="{CED698EB-A2C6-F248-BF93-073AC462306B}" destId="{1C0FC71C-A94B-D845-8FB6-68B7BC6DC2FC}" srcOrd="0" destOrd="0" presId="urn:microsoft.com/office/officeart/2008/layout/LinedList"/>
    <dgm:cxn modelId="{4F7AA17F-F078-FB40-8574-0BF8ECC5A9AF}" srcId="{51901F00-DE29-3D43-8C45-EE5378D37D27}" destId="{19E6EAE2-2C14-9D4C-8AD6-EA2D1951BF41}" srcOrd="8" destOrd="0" parTransId="{21C4DC49-E80C-524F-AE0F-7660B56AFFB7}" sibTransId="{277CDE4E-94E2-734E-BD79-8CC4D34C26CD}"/>
    <dgm:cxn modelId="{C2D8872F-9E81-D846-A50D-4F253246BD1B}" type="presOf" srcId="{ED4CC78F-DC1C-DF4B-ACAC-BF38D75CB3F8}" destId="{7E43DC4B-478A-D145-AF50-E57F546D0477}" srcOrd="0" destOrd="0" presId="urn:microsoft.com/office/officeart/2008/layout/LinedList"/>
    <dgm:cxn modelId="{86763783-DA2E-EA45-92A4-326FEC610813}" srcId="{51901F00-DE29-3D43-8C45-EE5378D37D27}" destId="{74BF3BD8-5C26-A04B-A81F-5AD06612C34F}" srcOrd="0" destOrd="0" parTransId="{85FD3B1D-265D-034A-BF3B-238CC7D696BC}" sibTransId="{50AE6FCE-F946-944A-80F1-55984077B846}"/>
    <dgm:cxn modelId="{E22A267B-4F53-704C-A7EA-2CBE03248F07}" srcId="{51901F00-DE29-3D43-8C45-EE5378D37D27}" destId="{31D813E5-D738-5044-B102-F1B7224A7240}" srcOrd="4" destOrd="0" parTransId="{8F3048B5-53AA-8842-A8C4-6CAB980994B7}" sibTransId="{0D7456AF-9C47-984A-9282-6A61BACBA34F}"/>
    <dgm:cxn modelId="{47CB46E0-5729-8A43-97BA-D024F3350816}" type="presOf" srcId="{74BF3BD8-5C26-A04B-A81F-5AD06612C34F}" destId="{2D836259-433E-DF44-9E55-3F1D825A4A94}" srcOrd="0" destOrd="0" presId="urn:microsoft.com/office/officeart/2008/layout/LinedList"/>
    <dgm:cxn modelId="{F3EF4B63-D704-B94C-B628-862212A9A950}" srcId="{51901F00-DE29-3D43-8C45-EE5378D37D27}" destId="{2F549773-6CCC-B04A-9E90-125031C8764A}" srcOrd="7" destOrd="0" parTransId="{38B7B5DB-1756-9A46-8BAC-C97E7D010317}" sibTransId="{B712D64F-6EFD-8541-9324-E84F79FFEA9D}"/>
    <dgm:cxn modelId="{B3834796-0FF6-AC4F-9BE6-56CB0671104B}" type="presOf" srcId="{C057B457-C435-8544-A9A9-53F1AB01591F}" destId="{7C572711-9CAA-5A4C-9D3E-88AD087CA50F}" srcOrd="0" destOrd="0" presId="urn:microsoft.com/office/officeart/2008/layout/LinedList"/>
    <dgm:cxn modelId="{9CC78ED1-F9B8-E345-8FEC-E7AC4A24460E}" type="presOf" srcId="{2F549773-6CCC-B04A-9E90-125031C8764A}" destId="{378BF1BB-F525-1C4B-9829-83A68F3F5A95}" srcOrd="0" destOrd="0" presId="urn:microsoft.com/office/officeart/2008/layout/LinedList"/>
    <dgm:cxn modelId="{859C8DBE-95BD-1D46-9692-F641153B00CF}" srcId="{51901F00-DE29-3D43-8C45-EE5378D37D27}" destId="{7B7F13D5-00AF-0C47-9705-1E09E68897AE}" srcOrd="6" destOrd="0" parTransId="{B6DF1039-FFE3-9442-8902-CFCDE4F763AB}" sibTransId="{5C913F86-05A9-F04F-A7B7-9A187A673E76}"/>
    <dgm:cxn modelId="{36A021BA-925C-2042-BAF0-54EE06789DF3}" srcId="{51901F00-DE29-3D43-8C45-EE5378D37D27}" destId="{1429994D-9756-4544-B345-132E2010A616}" srcOrd="3" destOrd="0" parTransId="{B58BFFDA-E0B5-D04A-B773-8B263497165D}" sibTransId="{5CC13930-AF40-ED44-B823-872F1D0ECA69}"/>
    <dgm:cxn modelId="{8D9442C5-1D61-F64C-9A47-40E66F60C71F}" type="presOf" srcId="{31D813E5-D738-5044-B102-F1B7224A7240}" destId="{C64C749E-8D43-504E-B4B6-DA55B0DA73D1}" srcOrd="0" destOrd="0" presId="urn:microsoft.com/office/officeart/2008/layout/LinedList"/>
    <dgm:cxn modelId="{7DC51737-8C2E-5E4B-85A1-CA504219434E}" type="presOf" srcId="{06A7EBD9-7E97-3A4B-952D-96A56AADFAF5}" destId="{DF83F25D-F1C2-DC45-B123-376F5AC2ED77}" srcOrd="0" destOrd="0" presId="urn:microsoft.com/office/officeart/2008/layout/LinedList"/>
    <dgm:cxn modelId="{F8D43CE5-1327-1A4D-A3E6-FA8A688E2AA4}" type="presOf" srcId="{51901F00-DE29-3D43-8C45-EE5378D37D27}" destId="{4C084084-4BE1-4D4D-9AF5-E3D52F5EBDA6}" srcOrd="0" destOrd="0" presId="urn:microsoft.com/office/officeart/2008/layout/LinedList"/>
    <dgm:cxn modelId="{9D5FB494-CA0C-5642-B951-FFB2CEC10404}" srcId="{51901F00-DE29-3D43-8C45-EE5378D37D27}" destId="{06A7EBD9-7E97-3A4B-952D-96A56AADFAF5}" srcOrd="5" destOrd="0" parTransId="{307236AD-87DF-104B-9FAA-08701128AF03}" sibTransId="{66333182-7125-1343-8728-2EEFF895F5EE}"/>
    <dgm:cxn modelId="{A8575EA5-BD11-634D-BFD2-80FA6935F585}" srcId="{51901F00-DE29-3D43-8C45-EE5378D37D27}" destId="{ED4CC78F-DC1C-DF4B-ACAC-BF38D75CB3F8}" srcOrd="1" destOrd="0" parTransId="{B2D29053-738C-4741-BDB5-6E2BC1D16E0F}" sibTransId="{88C36098-24A7-664B-805E-FCD04335CEAE}"/>
    <dgm:cxn modelId="{95CF6233-EE26-824F-87AD-CAB47A2C879C}" type="presOf" srcId="{1429994D-9756-4544-B345-132E2010A616}" destId="{84E0E0EB-C642-264D-8B58-4E96751528A1}" srcOrd="0" destOrd="0" presId="urn:microsoft.com/office/officeart/2008/layout/LinedList"/>
    <dgm:cxn modelId="{D913A9DB-A9B0-3E4E-AFBF-9F4A54707CE0}" type="presOf" srcId="{1D82427C-AA18-F040-A2A2-F30206C08E61}" destId="{73CAC6A0-2C4D-AA44-BA79-E74C3628DFF9}" srcOrd="0" destOrd="0" presId="urn:microsoft.com/office/officeart/2008/layout/LinedList"/>
    <dgm:cxn modelId="{F6034727-61AD-FB45-BF55-7EC54D4DFE21}" srcId="{51901F00-DE29-3D43-8C45-EE5378D37D27}" destId="{C057B457-C435-8544-A9A9-53F1AB01591F}" srcOrd="9" destOrd="0" parTransId="{8B42BBEB-E222-FC48-AA86-C1955D688127}" sibTransId="{80C22788-3C59-4647-864D-6A4FD2820680}"/>
    <dgm:cxn modelId="{ABB2F347-0B31-FF4A-81F3-A13AAFFA0880}" srcId="{51901F00-DE29-3D43-8C45-EE5378D37D27}" destId="{1D82427C-AA18-F040-A2A2-F30206C08E61}" srcOrd="10" destOrd="0" parTransId="{39852F0E-ACA3-A74D-A9F6-474239E9E1FE}" sibTransId="{8863295C-C2A0-7B45-A3BD-43D996A235E9}"/>
    <dgm:cxn modelId="{76EFE89A-CCD3-8840-BA4E-8FE0823B05DE}" type="presParOf" srcId="{4C084084-4BE1-4D4D-9AF5-E3D52F5EBDA6}" destId="{23F75293-30AE-1D40-84C2-D5C2EEDA5830}" srcOrd="0" destOrd="0" presId="urn:microsoft.com/office/officeart/2008/layout/LinedList"/>
    <dgm:cxn modelId="{E4D62607-FFDE-A140-A32E-4AFB146AF25E}" type="presParOf" srcId="{4C084084-4BE1-4D4D-9AF5-E3D52F5EBDA6}" destId="{ED36D40E-F41F-9E42-8D9B-23722DCBD8AE}" srcOrd="1" destOrd="0" presId="urn:microsoft.com/office/officeart/2008/layout/LinedList"/>
    <dgm:cxn modelId="{67269C20-AE24-2E44-8A5E-80A19262D3C5}" type="presParOf" srcId="{ED36D40E-F41F-9E42-8D9B-23722DCBD8AE}" destId="{2D836259-433E-DF44-9E55-3F1D825A4A94}" srcOrd="0" destOrd="0" presId="urn:microsoft.com/office/officeart/2008/layout/LinedList"/>
    <dgm:cxn modelId="{C440A26B-7862-6044-A707-EA90B47A7FCD}" type="presParOf" srcId="{ED36D40E-F41F-9E42-8D9B-23722DCBD8AE}" destId="{224BEC91-F7CC-274F-8CCC-CFECB729CFF5}" srcOrd="1" destOrd="0" presId="urn:microsoft.com/office/officeart/2008/layout/LinedList"/>
    <dgm:cxn modelId="{9D6CB6FC-A6DD-A745-B3DF-7B45D2DD2746}" type="presParOf" srcId="{4C084084-4BE1-4D4D-9AF5-E3D52F5EBDA6}" destId="{DCDDEB39-D664-F043-A31E-5AF809916784}" srcOrd="2" destOrd="0" presId="urn:microsoft.com/office/officeart/2008/layout/LinedList"/>
    <dgm:cxn modelId="{8C33CB18-AF6D-7746-9B12-786D7EE757BE}" type="presParOf" srcId="{4C084084-4BE1-4D4D-9AF5-E3D52F5EBDA6}" destId="{6206824C-1407-6046-862B-783152B015AE}" srcOrd="3" destOrd="0" presId="urn:microsoft.com/office/officeart/2008/layout/LinedList"/>
    <dgm:cxn modelId="{02AA20B0-1DA1-4147-BF3E-933C888BD458}" type="presParOf" srcId="{6206824C-1407-6046-862B-783152B015AE}" destId="{7E43DC4B-478A-D145-AF50-E57F546D0477}" srcOrd="0" destOrd="0" presId="urn:microsoft.com/office/officeart/2008/layout/LinedList"/>
    <dgm:cxn modelId="{FF03725A-F03D-CF43-85A6-F3E747A39D23}" type="presParOf" srcId="{6206824C-1407-6046-862B-783152B015AE}" destId="{C741E2EA-6C6D-C74D-AFC4-736B649998C8}" srcOrd="1" destOrd="0" presId="urn:microsoft.com/office/officeart/2008/layout/LinedList"/>
    <dgm:cxn modelId="{5FE237F2-ADC1-2049-B6D6-FB2061A7B1AB}" type="presParOf" srcId="{4C084084-4BE1-4D4D-9AF5-E3D52F5EBDA6}" destId="{14F4BEC9-AD67-324A-8DF4-7809760EEBE0}" srcOrd="4" destOrd="0" presId="urn:microsoft.com/office/officeart/2008/layout/LinedList"/>
    <dgm:cxn modelId="{8049B25D-8B50-8E46-9D27-B88C5939251A}" type="presParOf" srcId="{4C084084-4BE1-4D4D-9AF5-E3D52F5EBDA6}" destId="{2F5F7FCB-807F-7740-AEAC-F34274F53AA2}" srcOrd="5" destOrd="0" presId="urn:microsoft.com/office/officeart/2008/layout/LinedList"/>
    <dgm:cxn modelId="{9F9D5A04-7A53-0444-A6E5-29179C1279E6}" type="presParOf" srcId="{2F5F7FCB-807F-7740-AEAC-F34274F53AA2}" destId="{1C0FC71C-A94B-D845-8FB6-68B7BC6DC2FC}" srcOrd="0" destOrd="0" presId="urn:microsoft.com/office/officeart/2008/layout/LinedList"/>
    <dgm:cxn modelId="{2EA2073C-1501-B442-B38A-4F193989B054}" type="presParOf" srcId="{2F5F7FCB-807F-7740-AEAC-F34274F53AA2}" destId="{777D0883-A600-B747-A879-7EAABE9C7C10}" srcOrd="1" destOrd="0" presId="urn:microsoft.com/office/officeart/2008/layout/LinedList"/>
    <dgm:cxn modelId="{8ED9E0F1-B2DC-F243-8DAE-1E91BD579B5D}" type="presParOf" srcId="{4C084084-4BE1-4D4D-9AF5-E3D52F5EBDA6}" destId="{EDA4CB97-C52E-6741-826A-F139381B0291}" srcOrd="6" destOrd="0" presId="urn:microsoft.com/office/officeart/2008/layout/LinedList"/>
    <dgm:cxn modelId="{3EDD1AA1-A086-694A-9EB1-16C81E1DD7E3}" type="presParOf" srcId="{4C084084-4BE1-4D4D-9AF5-E3D52F5EBDA6}" destId="{7927BB8F-580F-B048-90AB-1246F4FD79B4}" srcOrd="7" destOrd="0" presId="urn:microsoft.com/office/officeart/2008/layout/LinedList"/>
    <dgm:cxn modelId="{5CA8BABC-8C77-474B-8839-E2F2CF1B1251}" type="presParOf" srcId="{7927BB8F-580F-B048-90AB-1246F4FD79B4}" destId="{84E0E0EB-C642-264D-8B58-4E96751528A1}" srcOrd="0" destOrd="0" presId="urn:microsoft.com/office/officeart/2008/layout/LinedList"/>
    <dgm:cxn modelId="{6D605A45-E066-1542-8DC1-A0A190A5150E}" type="presParOf" srcId="{7927BB8F-580F-B048-90AB-1246F4FD79B4}" destId="{CB0DD445-F413-C842-97BD-EA5313883EC5}" srcOrd="1" destOrd="0" presId="urn:microsoft.com/office/officeart/2008/layout/LinedList"/>
    <dgm:cxn modelId="{38378C8F-07F1-814F-AD60-C3FACDBD2CC7}" type="presParOf" srcId="{4C084084-4BE1-4D4D-9AF5-E3D52F5EBDA6}" destId="{DBA666A1-34E9-F446-8217-4DBD3B0B3E2E}" srcOrd="8" destOrd="0" presId="urn:microsoft.com/office/officeart/2008/layout/LinedList"/>
    <dgm:cxn modelId="{A69975C8-9AC8-184D-829D-3D1B8B2686B2}" type="presParOf" srcId="{4C084084-4BE1-4D4D-9AF5-E3D52F5EBDA6}" destId="{8B037CC7-C071-1543-A329-60819453AEF7}" srcOrd="9" destOrd="0" presId="urn:microsoft.com/office/officeart/2008/layout/LinedList"/>
    <dgm:cxn modelId="{420CE5C8-F709-FC49-876D-C0144C98E596}" type="presParOf" srcId="{8B037CC7-C071-1543-A329-60819453AEF7}" destId="{C64C749E-8D43-504E-B4B6-DA55B0DA73D1}" srcOrd="0" destOrd="0" presId="urn:microsoft.com/office/officeart/2008/layout/LinedList"/>
    <dgm:cxn modelId="{C2BFF3D3-90BE-864E-8738-8117FEC37240}" type="presParOf" srcId="{8B037CC7-C071-1543-A329-60819453AEF7}" destId="{4BB615EB-628A-7548-920F-731930CC488A}" srcOrd="1" destOrd="0" presId="urn:microsoft.com/office/officeart/2008/layout/LinedList"/>
    <dgm:cxn modelId="{880D707C-DB24-EA47-A1F8-A5AB72473220}" type="presParOf" srcId="{4C084084-4BE1-4D4D-9AF5-E3D52F5EBDA6}" destId="{A3897F3D-F1CE-964E-BFE9-309D96D95E3B}" srcOrd="10" destOrd="0" presId="urn:microsoft.com/office/officeart/2008/layout/LinedList"/>
    <dgm:cxn modelId="{A6A57DB4-E703-C447-98F6-13D5A1A3E977}" type="presParOf" srcId="{4C084084-4BE1-4D4D-9AF5-E3D52F5EBDA6}" destId="{93A06B61-D11F-0744-8B76-23677B6F3096}" srcOrd="11" destOrd="0" presId="urn:microsoft.com/office/officeart/2008/layout/LinedList"/>
    <dgm:cxn modelId="{21948F8A-95E4-8B4F-9EB0-80FC923C362A}" type="presParOf" srcId="{93A06B61-D11F-0744-8B76-23677B6F3096}" destId="{DF83F25D-F1C2-DC45-B123-376F5AC2ED77}" srcOrd="0" destOrd="0" presId="urn:microsoft.com/office/officeart/2008/layout/LinedList"/>
    <dgm:cxn modelId="{12BF3080-EB20-4648-8698-39549D000852}" type="presParOf" srcId="{93A06B61-D11F-0744-8B76-23677B6F3096}" destId="{A8CAA5AB-7BC4-E241-B630-3FEEE9B26B8D}" srcOrd="1" destOrd="0" presId="urn:microsoft.com/office/officeart/2008/layout/LinedList"/>
    <dgm:cxn modelId="{6DC8FF45-D068-3F49-8091-80D788881275}" type="presParOf" srcId="{4C084084-4BE1-4D4D-9AF5-E3D52F5EBDA6}" destId="{BB3156FE-8356-614A-8D63-E3C382EE6335}" srcOrd="12" destOrd="0" presId="urn:microsoft.com/office/officeart/2008/layout/LinedList"/>
    <dgm:cxn modelId="{9FAB0961-880A-0E4E-8BD1-BEC023A1F89C}" type="presParOf" srcId="{4C084084-4BE1-4D4D-9AF5-E3D52F5EBDA6}" destId="{8B6B05B8-7B6D-2942-B303-49417297773E}" srcOrd="13" destOrd="0" presId="urn:microsoft.com/office/officeart/2008/layout/LinedList"/>
    <dgm:cxn modelId="{216856AF-D62E-4042-9CA9-8DD1E4D33D1D}" type="presParOf" srcId="{8B6B05B8-7B6D-2942-B303-49417297773E}" destId="{5B27B938-86D8-4346-9E35-ED2108645831}" srcOrd="0" destOrd="0" presId="urn:microsoft.com/office/officeart/2008/layout/LinedList"/>
    <dgm:cxn modelId="{AFF63CD7-8A3C-724D-8A43-5866194917F0}" type="presParOf" srcId="{8B6B05B8-7B6D-2942-B303-49417297773E}" destId="{9BDE3933-7C8E-BD42-B045-759674CD428E}" srcOrd="1" destOrd="0" presId="urn:microsoft.com/office/officeart/2008/layout/LinedList"/>
    <dgm:cxn modelId="{FDCB7CA7-5FF8-014E-A677-DDC6EDFA7FBC}" type="presParOf" srcId="{4C084084-4BE1-4D4D-9AF5-E3D52F5EBDA6}" destId="{4D9D4136-380A-474E-B621-D970FF10FB92}" srcOrd="14" destOrd="0" presId="urn:microsoft.com/office/officeart/2008/layout/LinedList"/>
    <dgm:cxn modelId="{44BA8D63-C6E2-C342-B57F-70B14601C32B}" type="presParOf" srcId="{4C084084-4BE1-4D4D-9AF5-E3D52F5EBDA6}" destId="{9B3EAA9D-9BB4-0841-8692-4DC37CE1CB87}" srcOrd="15" destOrd="0" presId="urn:microsoft.com/office/officeart/2008/layout/LinedList"/>
    <dgm:cxn modelId="{22147B48-AE35-C24F-A5B7-9F7B60671DD1}" type="presParOf" srcId="{9B3EAA9D-9BB4-0841-8692-4DC37CE1CB87}" destId="{378BF1BB-F525-1C4B-9829-83A68F3F5A95}" srcOrd="0" destOrd="0" presId="urn:microsoft.com/office/officeart/2008/layout/LinedList"/>
    <dgm:cxn modelId="{1141FB75-2721-D149-AD1C-4BD2B7DE2FF7}" type="presParOf" srcId="{9B3EAA9D-9BB4-0841-8692-4DC37CE1CB87}" destId="{D6F412DA-07AE-AA48-A5A5-A2818BCE982E}" srcOrd="1" destOrd="0" presId="urn:microsoft.com/office/officeart/2008/layout/LinedList"/>
    <dgm:cxn modelId="{B8D7887D-4109-994B-9F91-94CA6C40C6AB}" type="presParOf" srcId="{4C084084-4BE1-4D4D-9AF5-E3D52F5EBDA6}" destId="{E1525A64-2FEB-FD44-AA09-7336DB942D05}" srcOrd="16" destOrd="0" presId="urn:microsoft.com/office/officeart/2008/layout/LinedList"/>
    <dgm:cxn modelId="{60D361C2-8985-CD45-9083-3ECBD2A682F1}" type="presParOf" srcId="{4C084084-4BE1-4D4D-9AF5-E3D52F5EBDA6}" destId="{78D4432E-3159-3D46-AEE8-BFB622CE5041}" srcOrd="17" destOrd="0" presId="urn:microsoft.com/office/officeart/2008/layout/LinedList"/>
    <dgm:cxn modelId="{5547C094-074B-7F43-92BF-3D88000268C1}" type="presParOf" srcId="{78D4432E-3159-3D46-AEE8-BFB622CE5041}" destId="{1C41508C-9060-8A4A-9AB1-662AA2DE6E30}" srcOrd="0" destOrd="0" presId="urn:microsoft.com/office/officeart/2008/layout/LinedList"/>
    <dgm:cxn modelId="{2C9E1BB4-60E2-F944-B751-7D8A0E12511A}" type="presParOf" srcId="{78D4432E-3159-3D46-AEE8-BFB622CE5041}" destId="{165D6B11-EC0F-C147-8765-2BF199DF8A45}" srcOrd="1" destOrd="0" presId="urn:microsoft.com/office/officeart/2008/layout/LinedList"/>
    <dgm:cxn modelId="{977137A0-16C4-084A-BCAC-CFC7513CFFC4}" type="presParOf" srcId="{4C084084-4BE1-4D4D-9AF5-E3D52F5EBDA6}" destId="{CB098032-8955-0740-9E76-0FD2A0DA0262}" srcOrd="18" destOrd="0" presId="urn:microsoft.com/office/officeart/2008/layout/LinedList"/>
    <dgm:cxn modelId="{ECC74548-4AF7-DF49-9E78-3A8196D9DCA9}" type="presParOf" srcId="{4C084084-4BE1-4D4D-9AF5-E3D52F5EBDA6}" destId="{6588D231-0002-4E49-BB11-D346CA214E30}" srcOrd="19" destOrd="0" presId="urn:microsoft.com/office/officeart/2008/layout/LinedList"/>
    <dgm:cxn modelId="{A6E623A4-3AC1-3C44-888D-6C52D9A0FA2D}" type="presParOf" srcId="{6588D231-0002-4E49-BB11-D346CA214E30}" destId="{7C572711-9CAA-5A4C-9D3E-88AD087CA50F}" srcOrd="0" destOrd="0" presId="urn:microsoft.com/office/officeart/2008/layout/LinedList"/>
    <dgm:cxn modelId="{B4C445BA-C65F-4242-AB82-27C63557324F}" type="presParOf" srcId="{6588D231-0002-4E49-BB11-D346CA214E30}" destId="{B58D331B-06AC-0D4D-ACD5-114D2649B6EE}" srcOrd="1" destOrd="0" presId="urn:microsoft.com/office/officeart/2008/layout/LinedList"/>
    <dgm:cxn modelId="{2D4184A0-3323-6C4A-85EF-5BBD67999275}" type="presParOf" srcId="{4C084084-4BE1-4D4D-9AF5-E3D52F5EBDA6}" destId="{E6F7C3A3-7740-8947-8F3E-E119D420A236}" srcOrd="20" destOrd="0" presId="urn:microsoft.com/office/officeart/2008/layout/LinedList"/>
    <dgm:cxn modelId="{49CCF13C-FF73-0744-A921-4937AFD9B594}" type="presParOf" srcId="{4C084084-4BE1-4D4D-9AF5-E3D52F5EBDA6}" destId="{03C2FFA0-C6B8-584D-9FD4-D1AA33F0F041}" srcOrd="21" destOrd="0" presId="urn:microsoft.com/office/officeart/2008/layout/LinedList"/>
    <dgm:cxn modelId="{9F313F23-47CD-E245-8C4B-C59D04B51482}" type="presParOf" srcId="{03C2FFA0-C6B8-584D-9FD4-D1AA33F0F041}" destId="{73CAC6A0-2C4D-AA44-BA79-E74C3628DFF9}" srcOrd="0" destOrd="0" presId="urn:microsoft.com/office/officeart/2008/layout/LinedList"/>
    <dgm:cxn modelId="{96CE0A2A-F254-8B4D-A424-D8E1BEFBE30F}" type="presParOf" srcId="{03C2FFA0-C6B8-584D-9FD4-D1AA33F0F041}" destId="{297EEBDD-C30D-6842-BBCB-8966E9EAA927}" srcOrd="1" destOrd="0" presId="urn:microsoft.com/office/officeart/2008/layout/LinedList"/>
    <dgm:cxn modelId="{E991E79D-CDB7-7542-B087-DC48CDD406F4}" type="presParOf" srcId="{4C084084-4BE1-4D4D-9AF5-E3D52F5EBDA6}" destId="{09F5C0F0-CA6A-2F48-9A8B-28A4F9E7C715}" srcOrd="22" destOrd="0" presId="urn:microsoft.com/office/officeart/2008/layout/LinedList"/>
    <dgm:cxn modelId="{4A65B088-97FC-EC46-BEDC-4D56F59DE7D3}" type="presParOf" srcId="{4C084084-4BE1-4D4D-9AF5-E3D52F5EBDA6}" destId="{4909932F-5385-354F-8BFB-D452354DAEC8}" srcOrd="23" destOrd="0" presId="urn:microsoft.com/office/officeart/2008/layout/LinedList"/>
    <dgm:cxn modelId="{0EF93798-C00E-6A41-8648-E7B37CEBA6A1}" type="presParOf" srcId="{4909932F-5385-354F-8BFB-D452354DAEC8}" destId="{5015DA80-5B93-6A40-8694-219D1894CB34}" srcOrd="0" destOrd="0" presId="urn:microsoft.com/office/officeart/2008/layout/LinedList"/>
    <dgm:cxn modelId="{56B491B4-E5C6-B540-B748-371BF437556B}" type="presParOf" srcId="{4909932F-5385-354F-8BFB-D452354DAEC8}" destId="{6B525D25-A0B7-0240-BD32-B67EF829395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9F721A-9E67-474E-92AF-258BEBEF7F31}" type="doc">
      <dgm:prSet loTypeId="urn:microsoft.com/office/officeart/2005/8/layout/vList4#1" loCatId="" qsTypeId="urn:microsoft.com/office/officeart/2005/8/quickstyle/simple4" qsCatId="simple" csTypeId="urn:microsoft.com/office/officeart/2005/8/colors/accent1_2" csCatId="accent1" phldr="1"/>
      <dgm:spPr/>
      <dgm:t>
        <a:bodyPr/>
        <a:lstStyle/>
        <a:p>
          <a:endParaRPr lang="en-US"/>
        </a:p>
      </dgm:t>
    </dgm:pt>
    <dgm:pt modelId="{C077F1EE-C3CD-5149-B596-3D0708EFB107}">
      <dgm:prSet/>
      <dgm:spPr/>
      <dgm:t>
        <a:bodyPr/>
        <a:lstStyle/>
        <a:p>
          <a:pPr rtl="0"/>
          <a:r>
            <a:rPr lang="en-US" dirty="0" smtClean="0"/>
            <a:t>Chronic ITP</a:t>
          </a:r>
          <a:endParaRPr lang="en-US" dirty="0"/>
        </a:p>
      </dgm:t>
    </dgm:pt>
    <dgm:pt modelId="{71FF6E61-0194-6F42-A933-FFFD2C77534C}" type="parTrans" cxnId="{476FAA57-58CA-4D4B-8F36-8AC97BC7D193}">
      <dgm:prSet/>
      <dgm:spPr/>
      <dgm:t>
        <a:bodyPr/>
        <a:lstStyle/>
        <a:p>
          <a:endParaRPr lang="en-US"/>
        </a:p>
      </dgm:t>
    </dgm:pt>
    <dgm:pt modelId="{605F6AD2-4D18-054E-945C-62177821909E}" type="sibTrans" cxnId="{476FAA57-58CA-4D4B-8F36-8AC97BC7D193}">
      <dgm:prSet/>
      <dgm:spPr/>
      <dgm:t>
        <a:bodyPr/>
        <a:lstStyle/>
        <a:p>
          <a:endParaRPr lang="en-US"/>
        </a:p>
      </dgm:t>
    </dgm:pt>
    <dgm:pt modelId="{056380B9-73EE-844E-A8C6-2F38A5D726B5}">
      <dgm:prSet/>
      <dgm:spPr/>
      <dgm:t>
        <a:bodyPr/>
        <a:lstStyle/>
        <a:p>
          <a:pPr rtl="0"/>
          <a:r>
            <a:rPr lang="en-US" dirty="0" smtClean="0"/>
            <a:t>Autoimmune </a:t>
          </a:r>
          <a:r>
            <a:rPr lang="en-US" dirty="0" err="1" smtClean="0"/>
            <a:t>Ihemolytic</a:t>
          </a:r>
          <a:r>
            <a:rPr lang="en-US" dirty="0" smtClean="0"/>
            <a:t> Anemia </a:t>
          </a:r>
          <a:endParaRPr lang="en-US" dirty="0"/>
        </a:p>
      </dgm:t>
    </dgm:pt>
    <dgm:pt modelId="{9604ACBC-7E18-9C4F-AC38-E99AF64FCBD0}" type="parTrans" cxnId="{4521D99F-2A09-F145-8C7B-91E3B207298E}">
      <dgm:prSet/>
      <dgm:spPr/>
      <dgm:t>
        <a:bodyPr/>
        <a:lstStyle/>
        <a:p>
          <a:endParaRPr lang="en-US"/>
        </a:p>
      </dgm:t>
    </dgm:pt>
    <dgm:pt modelId="{8E07981B-FDE4-1F4D-A261-BF35A9A136BF}" type="sibTrans" cxnId="{4521D99F-2A09-F145-8C7B-91E3B207298E}">
      <dgm:prSet/>
      <dgm:spPr/>
      <dgm:t>
        <a:bodyPr/>
        <a:lstStyle/>
        <a:p>
          <a:endParaRPr lang="en-US"/>
        </a:p>
      </dgm:t>
    </dgm:pt>
    <dgm:pt modelId="{D7DEE5E7-1F5E-024D-BBA7-F986AE43D27C}">
      <dgm:prSet/>
      <dgm:spPr/>
      <dgm:t>
        <a:bodyPr/>
        <a:lstStyle/>
        <a:p>
          <a:pPr rtl="0"/>
          <a:r>
            <a:rPr lang="en-US" smtClean="0"/>
            <a:t>B12 deficiency/SACD</a:t>
          </a:r>
          <a:endParaRPr lang="en-US"/>
        </a:p>
      </dgm:t>
    </dgm:pt>
    <dgm:pt modelId="{A7BC52C1-6BF5-5441-B2FE-1AFAAB5338D4}" type="parTrans" cxnId="{CC0DAAD8-46A8-BC46-8334-C562A373D222}">
      <dgm:prSet/>
      <dgm:spPr/>
      <dgm:t>
        <a:bodyPr/>
        <a:lstStyle/>
        <a:p>
          <a:endParaRPr lang="en-US"/>
        </a:p>
      </dgm:t>
    </dgm:pt>
    <dgm:pt modelId="{194A9457-7BFF-C04D-B6F1-A58B6B7E0E96}" type="sibTrans" cxnId="{CC0DAAD8-46A8-BC46-8334-C562A373D222}">
      <dgm:prSet/>
      <dgm:spPr/>
      <dgm:t>
        <a:bodyPr/>
        <a:lstStyle/>
        <a:p>
          <a:endParaRPr lang="en-US"/>
        </a:p>
      </dgm:t>
    </dgm:pt>
    <dgm:pt modelId="{3244B284-C481-AE46-96A6-F4B86E60E064}">
      <dgm:prSet/>
      <dgm:spPr/>
      <dgm:t>
        <a:bodyPr/>
        <a:lstStyle/>
        <a:p>
          <a:pPr rtl="0"/>
          <a:r>
            <a:rPr lang="en-US" dirty="0" smtClean="0"/>
            <a:t>Iron Deficiency Anemia/Refractory Iron Deficiency </a:t>
          </a:r>
          <a:endParaRPr lang="en-US" dirty="0"/>
        </a:p>
      </dgm:t>
    </dgm:pt>
    <dgm:pt modelId="{E100452A-75A2-2C4B-86BC-85DBD94C1057}" type="parTrans" cxnId="{0A421240-DE7E-2642-AB49-995857FDE74C}">
      <dgm:prSet/>
      <dgm:spPr/>
      <dgm:t>
        <a:bodyPr/>
        <a:lstStyle/>
        <a:p>
          <a:endParaRPr lang="en-US"/>
        </a:p>
      </dgm:t>
    </dgm:pt>
    <dgm:pt modelId="{AA4CAD4C-5837-CE4F-90D0-280D2F4C81B5}" type="sibTrans" cxnId="{0A421240-DE7E-2642-AB49-995857FDE74C}">
      <dgm:prSet/>
      <dgm:spPr/>
      <dgm:t>
        <a:bodyPr/>
        <a:lstStyle/>
        <a:p>
          <a:endParaRPr lang="en-US"/>
        </a:p>
      </dgm:t>
    </dgm:pt>
    <dgm:pt modelId="{A151D503-A850-C444-A0CD-B5C238EB90A7}">
      <dgm:prSet/>
      <dgm:spPr/>
      <dgm:t>
        <a:bodyPr/>
        <a:lstStyle/>
        <a:p>
          <a:pPr rtl="0"/>
          <a:r>
            <a:rPr lang="en-US" smtClean="0"/>
            <a:t>Evan’s Syndrome (ITP+AIHA)</a:t>
          </a:r>
          <a:endParaRPr lang="en-US"/>
        </a:p>
      </dgm:t>
    </dgm:pt>
    <dgm:pt modelId="{06CA89C5-42F9-7C47-AD69-DDE8FAD40539}" type="parTrans" cxnId="{BA0CEC78-C994-AF4F-9816-D59A0B6B4A0F}">
      <dgm:prSet/>
      <dgm:spPr/>
      <dgm:t>
        <a:bodyPr/>
        <a:lstStyle/>
        <a:p>
          <a:endParaRPr lang="en-US"/>
        </a:p>
      </dgm:t>
    </dgm:pt>
    <dgm:pt modelId="{DA4E6BDB-78F1-8D43-809E-6AF90252525E}" type="sibTrans" cxnId="{BA0CEC78-C994-AF4F-9816-D59A0B6B4A0F}">
      <dgm:prSet/>
      <dgm:spPr/>
      <dgm:t>
        <a:bodyPr/>
        <a:lstStyle/>
        <a:p>
          <a:endParaRPr lang="en-US"/>
        </a:p>
      </dgm:t>
    </dgm:pt>
    <dgm:pt modelId="{9C3503BF-B0D0-DD4F-98C1-4E79E3AD8DE5}">
      <dgm:prSet/>
      <dgm:spPr/>
      <dgm:t>
        <a:bodyPr/>
        <a:lstStyle/>
        <a:p>
          <a:pPr rtl="0"/>
          <a:r>
            <a:rPr lang="en-US" smtClean="0"/>
            <a:t>Pancytopenia(MDS/Hypoplasia/Myelofibrosis)</a:t>
          </a:r>
          <a:endParaRPr lang="en-US"/>
        </a:p>
      </dgm:t>
    </dgm:pt>
    <dgm:pt modelId="{40C7D868-9040-5F47-82F5-17A1A9D24C50}" type="parTrans" cxnId="{8F6DA83A-8BC3-CD42-BCBA-FE21C426B694}">
      <dgm:prSet/>
      <dgm:spPr/>
      <dgm:t>
        <a:bodyPr/>
        <a:lstStyle/>
        <a:p>
          <a:endParaRPr lang="en-US"/>
        </a:p>
      </dgm:t>
    </dgm:pt>
    <dgm:pt modelId="{A2DB1B69-D76E-4745-8A1D-EC7EE9142934}" type="sibTrans" cxnId="{8F6DA83A-8BC3-CD42-BCBA-FE21C426B694}">
      <dgm:prSet/>
      <dgm:spPr/>
      <dgm:t>
        <a:bodyPr/>
        <a:lstStyle/>
        <a:p>
          <a:endParaRPr lang="en-US"/>
        </a:p>
      </dgm:t>
    </dgm:pt>
    <dgm:pt modelId="{F6735B3A-EA95-B646-8292-6744ACE598F4}">
      <dgm:prSet/>
      <dgm:spPr/>
      <dgm:t>
        <a:bodyPr/>
        <a:lstStyle/>
        <a:p>
          <a:pPr rtl="0"/>
          <a:r>
            <a:rPr lang="en-US" smtClean="0"/>
            <a:t>APLA Syndrome –Deep Vein Thrombosis/PTE/PAH</a:t>
          </a:r>
          <a:endParaRPr lang="en-US"/>
        </a:p>
      </dgm:t>
    </dgm:pt>
    <dgm:pt modelId="{B509A3FC-EF22-3742-B903-DF90CDFD6CFB}" type="parTrans" cxnId="{7C500725-4DF6-734A-AE36-4ED99F293966}">
      <dgm:prSet/>
      <dgm:spPr/>
      <dgm:t>
        <a:bodyPr/>
        <a:lstStyle/>
        <a:p>
          <a:endParaRPr lang="en-US"/>
        </a:p>
      </dgm:t>
    </dgm:pt>
    <dgm:pt modelId="{E4AE81E9-0422-524B-B7BC-77AB1178516A}" type="sibTrans" cxnId="{7C500725-4DF6-734A-AE36-4ED99F293966}">
      <dgm:prSet/>
      <dgm:spPr/>
      <dgm:t>
        <a:bodyPr/>
        <a:lstStyle/>
        <a:p>
          <a:endParaRPr lang="en-US"/>
        </a:p>
      </dgm:t>
    </dgm:pt>
    <dgm:pt modelId="{852B7542-2A95-7048-A764-0008321DE9AA}">
      <dgm:prSet/>
      <dgm:spPr/>
      <dgm:t>
        <a:bodyPr/>
        <a:lstStyle/>
        <a:p>
          <a:pPr rtl="0"/>
          <a:r>
            <a:rPr lang="en-US" dirty="0" err="1" smtClean="0"/>
            <a:t>Lympadenopathy</a:t>
          </a:r>
          <a:r>
            <a:rPr lang="en-US" dirty="0" smtClean="0"/>
            <a:t>  ± </a:t>
          </a:r>
          <a:r>
            <a:rPr lang="en-US" dirty="0" err="1" smtClean="0"/>
            <a:t>Hepatosplenomegaly</a:t>
          </a:r>
          <a:r>
            <a:rPr lang="en-US" dirty="0" smtClean="0"/>
            <a:t> </a:t>
          </a:r>
          <a:endParaRPr lang="en-US" dirty="0"/>
        </a:p>
      </dgm:t>
    </dgm:pt>
    <dgm:pt modelId="{F01B5E42-187B-4249-BEE2-3C2842923D62}" type="parTrans" cxnId="{251AEAC7-E4C1-CF47-B4C5-08C5DB01FA32}">
      <dgm:prSet/>
      <dgm:spPr/>
      <dgm:t>
        <a:bodyPr/>
        <a:lstStyle/>
        <a:p>
          <a:endParaRPr lang="en-US"/>
        </a:p>
      </dgm:t>
    </dgm:pt>
    <dgm:pt modelId="{FA43BB5D-519D-5B43-B6C7-A00366CBDB7A}" type="sibTrans" cxnId="{251AEAC7-E4C1-CF47-B4C5-08C5DB01FA32}">
      <dgm:prSet/>
      <dgm:spPr/>
      <dgm:t>
        <a:bodyPr/>
        <a:lstStyle/>
        <a:p>
          <a:endParaRPr lang="en-US"/>
        </a:p>
      </dgm:t>
    </dgm:pt>
    <dgm:pt modelId="{E601C088-9938-5A48-AAE0-81EA21574429}">
      <dgm:prSet/>
      <dgm:spPr/>
      <dgm:t>
        <a:bodyPr/>
        <a:lstStyle/>
        <a:p>
          <a:pPr rtl="0"/>
          <a:r>
            <a:rPr lang="en-US" dirty="0" smtClean="0"/>
            <a:t>Kikuchi’s Disease / </a:t>
          </a:r>
          <a:r>
            <a:rPr lang="en-US" dirty="0" err="1" smtClean="0"/>
            <a:t>Rosai</a:t>
          </a:r>
          <a:r>
            <a:rPr lang="en-US" dirty="0" smtClean="0"/>
            <a:t> </a:t>
          </a:r>
          <a:r>
            <a:rPr lang="en-US" dirty="0" err="1" smtClean="0"/>
            <a:t>Dorfman</a:t>
          </a:r>
          <a:r>
            <a:rPr lang="en-US" dirty="0" smtClean="0"/>
            <a:t> Disease</a:t>
          </a:r>
          <a:endParaRPr lang="en-US" dirty="0"/>
        </a:p>
      </dgm:t>
    </dgm:pt>
    <dgm:pt modelId="{018E788C-57D7-FC4B-BB44-CA19B81137CF}" type="parTrans" cxnId="{BB8E7DD8-1401-D448-A848-46ECCD86414C}">
      <dgm:prSet/>
      <dgm:spPr/>
      <dgm:t>
        <a:bodyPr/>
        <a:lstStyle/>
        <a:p>
          <a:endParaRPr lang="en-US"/>
        </a:p>
      </dgm:t>
    </dgm:pt>
    <dgm:pt modelId="{AA2574C0-C70D-2247-9502-89E0A1B1343A}" type="sibTrans" cxnId="{BB8E7DD8-1401-D448-A848-46ECCD86414C}">
      <dgm:prSet/>
      <dgm:spPr/>
      <dgm:t>
        <a:bodyPr/>
        <a:lstStyle/>
        <a:p>
          <a:endParaRPr lang="en-US"/>
        </a:p>
      </dgm:t>
    </dgm:pt>
    <dgm:pt modelId="{B7E7C2CC-8159-8A40-A4F8-118EAA4EBAA9}">
      <dgm:prSet/>
      <dgm:spPr/>
      <dgm:t>
        <a:bodyPr/>
        <a:lstStyle/>
        <a:p>
          <a:pPr rtl="0"/>
          <a:r>
            <a:rPr lang="en-US" smtClean="0"/>
            <a:t>Vasculitis with or without thrombocytopenia</a:t>
          </a:r>
          <a:endParaRPr lang="en-US"/>
        </a:p>
      </dgm:t>
    </dgm:pt>
    <dgm:pt modelId="{736BCD28-8287-7C4E-AFEF-EF4A5A280CF2}" type="parTrans" cxnId="{F21D5AC4-F5AF-A14A-80D1-18A7FF3198A1}">
      <dgm:prSet/>
      <dgm:spPr/>
      <dgm:t>
        <a:bodyPr/>
        <a:lstStyle/>
        <a:p>
          <a:endParaRPr lang="en-US"/>
        </a:p>
      </dgm:t>
    </dgm:pt>
    <dgm:pt modelId="{52D0C283-4440-8246-806F-AD3F98DEEE82}" type="sibTrans" cxnId="{F21D5AC4-F5AF-A14A-80D1-18A7FF3198A1}">
      <dgm:prSet/>
      <dgm:spPr/>
      <dgm:t>
        <a:bodyPr/>
        <a:lstStyle/>
        <a:p>
          <a:endParaRPr lang="en-US"/>
        </a:p>
      </dgm:t>
    </dgm:pt>
    <dgm:pt modelId="{98AB74D8-03DD-8947-8745-D716D9981B4C}">
      <dgm:prSet/>
      <dgm:spPr/>
      <dgm:t>
        <a:bodyPr/>
        <a:lstStyle/>
        <a:p>
          <a:pPr rtl="0"/>
          <a:r>
            <a:rPr lang="en-US" dirty="0" smtClean="0"/>
            <a:t>Acquired Hemophilia</a:t>
          </a:r>
          <a:endParaRPr lang="en-US" dirty="0"/>
        </a:p>
      </dgm:t>
    </dgm:pt>
    <dgm:pt modelId="{6A4F5527-1EB9-2F4D-9EFF-9519236B3250}" type="parTrans" cxnId="{04C27A5D-7B5B-B241-9658-4FE65AA94280}">
      <dgm:prSet/>
      <dgm:spPr/>
      <dgm:t>
        <a:bodyPr/>
        <a:lstStyle/>
        <a:p>
          <a:endParaRPr lang="en-US"/>
        </a:p>
      </dgm:t>
    </dgm:pt>
    <dgm:pt modelId="{F9D7B0A7-A9E6-BC48-8569-A60E5F85C4E1}" type="sibTrans" cxnId="{04C27A5D-7B5B-B241-9658-4FE65AA94280}">
      <dgm:prSet/>
      <dgm:spPr/>
      <dgm:t>
        <a:bodyPr/>
        <a:lstStyle/>
        <a:p>
          <a:endParaRPr lang="en-US"/>
        </a:p>
      </dgm:t>
    </dgm:pt>
    <dgm:pt modelId="{73E0E2A8-20BC-9642-A407-C21F094FCB2D}">
      <dgm:prSet/>
      <dgm:spPr/>
      <dgm:t>
        <a:bodyPr/>
        <a:lstStyle/>
        <a:p>
          <a:pPr rtl="0"/>
          <a:r>
            <a:rPr lang="en-US" dirty="0" smtClean="0"/>
            <a:t>Macrophage Activation Syndrome(HLH)/TTP</a:t>
          </a:r>
          <a:endParaRPr lang="en-US" dirty="0"/>
        </a:p>
      </dgm:t>
    </dgm:pt>
    <dgm:pt modelId="{BAD82E41-52B6-1940-832A-216B8F1D21B2}" type="parTrans" cxnId="{F107982B-715D-6A46-AB80-58CE0B11FC01}">
      <dgm:prSet/>
      <dgm:spPr/>
      <dgm:t>
        <a:bodyPr/>
        <a:lstStyle/>
        <a:p>
          <a:endParaRPr lang="en-US"/>
        </a:p>
      </dgm:t>
    </dgm:pt>
    <dgm:pt modelId="{48FE69DA-F3C0-8249-8550-75D78ED3BD59}" type="sibTrans" cxnId="{F107982B-715D-6A46-AB80-58CE0B11FC01}">
      <dgm:prSet/>
      <dgm:spPr/>
      <dgm:t>
        <a:bodyPr/>
        <a:lstStyle/>
        <a:p>
          <a:endParaRPr lang="en-US"/>
        </a:p>
      </dgm:t>
    </dgm:pt>
    <dgm:pt modelId="{61F172FD-1084-5E48-B989-974977833D61}">
      <dgm:prSet/>
      <dgm:spPr/>
      <dgm:t>
        <a:bodyPr/>
        <a:lstStyle/>
        <a:p>
          <a:pPr rtl="0"/>
          <a:r>
            <a:rPr lang="en-US" smtClean="0"/>
            <a:t>Pure Red cell Aplasia</a:t>
          </a:r>
          <a:endParaRPr lang="en-US"/>
        </a:p>
      </dgm:t>
    </dgm:pt>
    <dgm:pt modelId="{6BB1250F-116D-A341-AF5D-2D57CEC8BC7E}" type="parTrans" cxnId="{4CFF51FD-26AA-0140-9420-251A8A4D4D97}">
      <dgm:prSet/>
      <dgm:spPr/>
      <dgm:t>
        <a:bodyPr/>
        <a:lstStyle/>
        <a:p>
          <a:endParaRPr lang="en-US"/>
        </a:p>
      </dgm:t>
    </dgm:pt>
    <dgm:pt modelId="{B78A831A-CEB9-4E48-865D-AC9E30C00B57}" type="sibTrans" cxnId="{4CFF51FD-26AA-0140-9420-251A8A4D4D97}">
      <dgm:prSet/>
      <dgm:spPr/>
      <dgm:t>
        <a:bodyPr/>
        <a:lstStyle/>
        <a:p>
          <a:endParaRPr lang="en-US"/>
        </a:p>
      </dgm:t>
    </dgm:pt>
    <dgm:pt modelId="{8BE59066-1BC2-F54F-B880-FBC2B4620FFA}" type="pres">
      <dgm:prSet presAssocID="{A29F721A-9E67-474E-92AF-258BEBEF7F31}" presName="linear" presStyleCnt="0">
        <dgm:presLayoutVars>
          <dgm:dir/>
          <dgm:resizeHandles val="exact"/>
        </dgm:presLayoutVars>
      </dgm:prSet>
      <dgm:spPr/>
      <dgm:t>
        <a:bodyPr/>
        <a:lstStyle/>
        <a:p>
          <a:endParaRPr lang="en-US"/>
        </a:p>
      </dgm:t>
    </dgm:pt>
    <dgm:pt modelId="{5E3E8DC5-EA8B-624C-95F9-E8489CFB9B3E}" type="pres">
      <dgm:prSet presAssocID="{C077F1EE-C3CD-5149-B596-3D0708EFB107}" presName="comp" presStyleCnt="0"/>
      <dgm:spPr/>
    </dgm:pt>
    <dgm:pt modelId="{910BF11F-0A3B-5E42-A033-0F0F4D851A46}" type="pres">
      <dgm:prSet presAssocID="{C077F1EE-C3CD-5149-B596-3D0708EFB107}" presName="box" presStyleLbl="node1" presStyleIdx="0" presStyleCnt="13"/>
      <dgm:spPr/>
      <dgm:t>
        <a:bodyPr/>
        <a:lstStyle/>
        <a:p>
          <a:endParaRPr lang="en-US"/>
        </a:p>
      </dgm:t>
    </dgm:pt>
    <dgm:pt modelId="{38182DD5-BEE4-FB4F-B9D3-1531F516F18C}" type="pres">
      <dgm:prSet presAssocID="{C077F1EE-C3CD-5149-B596-3D0708EFB107}" presName="img" presStyleLbl="fgImgPlace1" presStyleIdx="0" presStyleCnt="13"/>
      <dgm:spPr/>
    </dgm:pt>
    <dgm:pt modelId="{D7B340D6-15ED-C040-AA9B-D1F7738F8980}" type="pres">
      <dgm:prSet presAssocID="{C077F1EE-C3CD-5149-B596-3D0708EFB107}" presName="text" presStyleLbl="node1" presStyleIdx="0" presStyleCnt="13">
        <dgm:presLayoutVars>
          <dgm:bulletEnabled val="1"/>
        </dgm:presLayoutVars>
      </dgm:prSet>
      <dgm:spPr/>
      <dgm:t>
        <a:bodyPr/>
        <a:lstStyle/>
        <a:p>
          <a:endParaRPr lang="en-US"/>
        </a:p>
      </dgm:t>
    </dgm:pt>
    <dgm:pt modelId="{670D46D0-7A4E-AD48-939E-0506681A2572}" type="pres">
      <dgm:prSet presAssocID="{605F6AD2-4D18-054E-945C-62177821909E}" presName="spacer" presStyleCnt="0"/>
      <dgm:spPr/>
    </dgm:pt>
    <dgm:pt modelId="{601643CB-BE29-4443-906A-D356215D1BBC}" type="pres">
      <dgm:prSet presAssocID="{056380B9-73EE-844E-A8C6-2F38A5D726B5}" presName="comp" presStyleCnt="0"/>
      <dgm:spPr/>
    </dgm:pt>
    <dgm:pt modelId="{7C6C7AD0-9A29-AF47-9FC4-D491C0431877}" type="pres">
      <dgm:prSet presAssocID="{056380B9-73EE-844E-A8C6-2F38A5D726B5}" presName="box" presStyleLbl="node1" presStyleIdx="1" presStyleCnt="13"/>
      <dgm:spPr/>
      <dgm:t>
        <a:bodyPr/>
        <a:lstStyle/>
        <a:p>
          <a:endParaRPr lang="en-US"/>
        </a:p>
      </dgm:t>
    </dgm:pt>
    <dgm:pt modelId="{1748B874-D382-D247-AEE4-B52909BDACF8}" type="pres">
      <dgm:prSet presAssocID="{056380B9-73EE-844E-A8C6-2F38A5D726B5}" presName="img" presStyleLbl="fgImgPlace1" presStyleIdx="1" presStyleCnt="13"/>
      <dgm:spPr/>
    </dgm:pt>
    <dgm:pt modelId="{932BC26F-AFBA-EA44-BFAF-4CE88B98170C}" type="pres">
      <dgm:prSet presAssocID="{056380B9-73EE-844E-A8C6-2F38A5D726B5}" presName="text" presStyleLbl="node1" presStyleIdx="1" presStyleCnt="13">
        <dgm:presLayoutVars>
          <dgm:bulletEnabled val="1"/>
        </dgm:presLayoutVars>
      </dgm:prSet>
      <dgm:spPr/>
      <dgm:t>
        <a:bodyPr/>
        <a:lstStyle/>
        <a:p>
          <a:endParaRPr lang="en-US"/>
        </a:p>
      </dgm:t>
    </dgm:pt>
    <dgm:pt modelId="{BDF95181-604E-2441-925A-222669557A9C}" type="pres">
      <dgm:prSet presAssocID="{8E07981B-FDE4-1F4D-A261-BF35A9A136BF}" presName="spacer" presStyleCnt="0"/>
      <dgm:spPr/>
    </dgm:pt>
    <dgm:pt modelId="{26451BF9-CE81-CA42-B105-F3B3BB1A8931}" type="pres">
      <dgm:prSet presAssocID="{D7DEE5E7-1F5E-024D-BBA7-F986AE43D27C}" presName="comp" presStyleCnt="0"/>
      <dgm:spPr/>
    </dgm:pt>
    <dgm:pt modelId="{6AA56C65-9A65-0B43-BBBC-FAF17E99F616}" type="pres">
      <dgm:prSet presAssocID="{D7DEE5E7-1F5E-024D-BBA7-F986AE43D27C}" presName="box" presStyleLbl="node1" presStyleIdx="2" presStyleCnt="13"/>
      <dgm:spPr/>
      <dgm:t>
        <a:bodyPr/>
        <a:lstStyle/>
        <a:p>
          <a:endParaRPr lang="en-US"/>
        </a:p>
      </dgm:t>
    </dgm:pt>
    <dgm:pt modelId="{AB82A45E-DC40-4F4B-9FE3-D9E09224E891}" type="pres">
      <dgm:prSet presAssocID="{D7DEE5E7-1F5E-024D-BBA7-F986AE43D27C}" presName="img" presStyleLbl="fgImgPlace1" presStyleIdx="2" presStyleCnt="13"/>
      <dgm:spPr/>
    </dgm:pt>
    <dgm:pt modelId="{55DF2DF6-7D63-D44D-8479-C53E085B716C}" type="pres">
      <dgm:prSet presAssocID="{D7DEE5E7-1F5E-024D-BBA7-F986AE43D27C}" presName="text" presStyleLbl="node1" presStyleIdx="2" presStyleCnt="13">
        <dgm:presLayoutVars>
          <dgm:bulletEnabled val="1"/>
        </dgm:presLayoutVars>
      </dgm:prSet>
      <dgm:spPr/>
      <dgm:t>
        <a:bodyPr/>
        <a:lstStyle/>
        <a:p>
          <a:endParaRPr lang="en-US"/>
        </a:p>
      </dgm:t>
    </dgm:pt>
    <dgm:pt modelId="{667F6AAC-496F-EC47-A5D0-1469C462A69C}" type="pres">
      <dgm:prSet presAssocID="{194A9457-7BFF-C04D-B6F1-A58B6B7E0E96}" presName="spacer" presStyleCnt="0"/>
      <dgm:spPr/>
    </dgm:pt>
    <dgm:pt modelId="{C27A2204-14AE-EE40-B454-7F41515E0881}" type="pres">
      <dgm:prSet presAssocID="{3244B284-C481-AE46-96A6-F4B86E60E064}" presName="comp" presStyleCnt="0"/>
      <dgm:spPr/>
    </dgm:pt>
    <dgm:pt modelId="{CC542C71-52DE-6441-AAFC-442FC316E5C3}" type="pres">
      <dgm:prSet presAssocID="{3244B284-C481-AE46-96A6-F4B86E60E064}" presName="box" presStyleLbl="node1" presStyleIdx="3" presStyleCnt="13"/>
      <dgm:spPr/>
      <dgm:t>
        <a:bodyPr/>
        <a:lstStyle/>
        <a:p>
          <a:endParaRPr lang="en-US"/>
        </a:p>
      </dgm:t>
    </dgm:pt>
    <dgm:pt modelId="{7C098937-E07F-164C-A02A-7517ACDCB71C}" type="pres">
      <dgm:prSet presAssocID="{3244B284-C481-AE46-96A6-F4B86E60E064}" presName="img" presStyleLbl="fgImgPlace1" presStyleIdx="3" presStyleCnt="13"/>
      <dgm:spPr/>
    </dgm:pt>
    <dgm:pt modelId="{4D262DF3-2DA9-AD4A-993D-EBCA93F5765C}" type="pres">
      <dgm:prSet presAssocID="{3244B284-C481-AE46-96A6-F4B86E60E064}" presName="text" presStyleLbl="node1" presStyleIdx="3" presStyleCnt="13">
        <dgm:presLayoutVars>
          <dgm:bulletEnabled val="1"/>
        </dgm:presLayoutVars>
      </dgm:prSet>
      <dgm:spPr/>
      <dgm:t>
        <a:bodyPr/>
        <a:lstStyle/>
        <a:p>
          <a:endParaRPr lang="en-US"/>
        </a:p>
      </dgm:t>
    </dgm:pt>
    <dgm:pt modelId="{27912BE5-6534-6844-8024-9B75550FDF6E}" type="pres">
      <dgm:prSet presAssocID="{AA4CAD4C-5837-CE4F-90D0-280D2F4C81B5}" presName="spacer" presStyleCnt="0"/>
      <dgm:spPr/>
    </dgm:pt>
    <dgm:pt modelId="{E20E3498-F3A4-D642-B4BA-349A2AC9779E}" type="pres">
      <dgm:prSet presAssocID="{A151D503-A850-C444-A0CD-B5C238EB90A7}" presName="comp" presStyleCnt="0"/>
      <dgm:spPr/>
    </dgm:pt>
    <dgm:pt modelId="{C4647B20-43BD-F245-A0DA-59260C82C943}" type="pres">
      <dgm:prSet presAssocID="{A151D503-A850-C444-A0CD-B5C238EB90A7}" presName="box" presStyleLbl="node1" presStyleIdx="4" presStyleCnt="13"/>
      <dgm:spPr/>
      <dgm:t>
        <a:bodyPr/>
        <a:lstStyle/>
        <a:p>
          <a:endParaRPr lang="en-US"/>
        </a:p>
      </dgm:t>
    </dgm:pt>
    <dgm:pt modelId="{E8265412-3EDA-2841-8A9B-EA7DD66DDAE7}" type="pres">
      <dgm:prSet presAssocID="{A151D503-A850-C444-A0CD-B5C238EB90A7}" presName="img" presStyleLbl="fgImgPlace1" presStyleIdx="4" presStyleCnt="13"/>
      <dgm:spPr/>
    </dgm:pt>
    <dgm:pt modelId="{73F6B42D-F3CC-5E4F-9F5D-5F960D5B2C86}" type="pres">
      <dgm:prSet presAssocID="{A151D503-A850-C444-A0CD-B5C238EB90A7}" presName="text" presStyleLbl="node1" presStyleIdx="4" presStyleCnt="13">
        <dgm:presLayoutVars>
          <dgm:bulletEnabled val="1"/>
        </dgm:presLayoutVars>
      </dgm:prSet>
      <dgm:spPr/>
      <dgm:t>
        <a:bodyPr/>
        <a:lstStyle/>
        <a:p>
          <a:endParaRPr lang="en-US"/>
        </a:p>
      </dgm:t>
    </dgm:pt>
    <dgm:pt modelId="{76A7732F-587C-6644-8969-C9201BB4BA9D}" type="pres">
      <dgm:prSet presAssocID="{DA4E6BDB-78F1-8D43-809E-6AF90252525E}" presName="spacer" presStyleCnt="0"/>
      <dgm:spPr/>
    </dgm:pt>
    <dgm:pt modelId="{C83039A3-A111-BA43-AF62-9C6E81E4421C}" type="pres">
      <dgm:prSet presAssocID="{9C3503BF-B0D0-DD4F-98C1-4E79E3AD8DE5}" presName="comp" presStyleCnt="0"/>
      <dgm:spPr/>
    </dgm:pt>
    <dgm:pt modelId="{F5E73B61-67BC-7145-B349-14566905476C}" type="pres">
      <dgm:prSet presAssocID="{9C3503BF-B0D0-DD4F-98C1-4E79E3AD8DE5}" presName="box" presStyleLbl="node1" presStyleIdx="5" presStyleCnt="13"/>
      <dgm:spPr/>
      <dgm:t>
        <a:bodyPr/>
        <a:lstStyle/>
        <a:p>
          <a:endParaRPr lang="en-US"/>
        </a:p>
      </dgm:t>
    </dgm:pt>
    <dgm:pt modelId="{05578A63-8EFE-154B-935B-7CB44254199A}" type="pres">
      <dgm:prSet presAssocID="{9C3503BF-B0D0-DD4F-98C1-4E79E3AD8DE5}" presName="img" presStyleLbl="fgImgPlace1" presStyleIdx="5" presStyleCnt="13"/>
      <dgm:spPr/>
    </dgm:pt>
    <dgm:pt modelId="{382A91F2-27A8-3742-A2A1-94328E7AB848}" type="pres">
      <dgm:prSet presAssocID="{9C3503BF-B0D0-DD4F-98C1-4E79E3AD8DE5}" presName="text" presStyleLbl="node1" presStyleIdx="5" presStyleCnt="13">
        <dgm:presLayoutVars>
          <dgm:bulletEnabled val="1"/>
        </dgm:presLayoutVars>
      </dgm:prSet>
      <dgm:spPr/>
      <dgm:t>
        <a:bodyPr/>
        <a:lstStyle/>
        <a:p>
          <a:endParaRPr lang="en-US"/>
        </a:p>
      </dgm:t>
    </dgm:pt>
    <dgm:pt modelId="{501151C8-484E-A442-A453-DDBE8347C80D}" type="pres">
      <dgm:prSet presAssocID="{A2DB1B69-D76E-4745-8A1D-EC7EE9142934}" presName="spacer" presStyleCnt="0"/>
      <dgm:spPr/>
    </dgm:pt>
    <dgm:pt modelId="{2947950B-98E7-9B4A-ADB4-FC05ED7FB757}" type="pres">
      <dgm:prSet presAssocID="{F6735B3A-EA95-B646-8292-6744ACE598F4}" presName="comp" presStyleCnt="0"/>
      <dgm:spPr/>
    </dgm:pt>
    <dgm:pt modelId="{D7B40177-DA2A-1C41-844F-25EBFC2C9D31}" type="pres">
      <dgm:prSet presAssocID="{F6735B3A-EA95-B646-8292-6744ACE598F4}" presName="box" presStyleLbl="node1" presStyleIdx="6" presStyleCnt="13"/>
      <dgm:spPr/>
      <dgm:t>
        <a:bodyPr/>
        <a:lstStyle/>
        <a:p>
          <a:endParaRPr lang="en-US"/>
        </a:p>
      </dgm:t>
    </dgm:pt>
    <dgm:pt modelId="{A50C0D7F-D7CF-714D-ADD3-00B1D756A153}" type="pres">
      <dgm:prSet presAssocID="{F6735B3A-EA95-B646-8292-6744ACE598F4}" presName="img" presStyleLbl="fgImgPlace1" presStyleIdx="6" presStyleCnt="13"/>
      <dgm:spPr/>
    </dgm:pt>
    <dgm:pt modelId="{BCF790E8-4A20-1144-AE40-9B6B5CD16AB1}" type="pres">
      <dgm:prSet presAssocID="{F6735B3A-EA95-B646-8292-6744ACE598F4}" presName="text" presStyleLbl="node1" presStyleIdx="6" presStyleCnt="13">
        <dgm:presLayoutVars>
          <dgm:bulletEnabled val="1"/>
        </dgm:presLayoutVars>
      </dgm:prSet>
      <dgm:spPr/>
      <dgm:t>
        <a:bodyPr/>
        <a:lstStyle/>
        <a:p>
          <a:endParaRPr lang="en-US"/>
        </a:p>
      </dgm:t>
    </dgm:pt>
    <dgm:pt modelId="{D41CD4D8-F06F-DC40-890B-70787AD649FE}" type="pres">
      <dgm:prSet presAssocID="{E4AE81E9-0422-524B-B7BC-77AB1178516A}" presName="spacer" presStyleCnt="0"/>
      <dgm:spPr/>
    </dgm:pt>
    <dgm:pt modelId="{1EAAB62A-7983-B04E-AEA2-F295DF0DBCE8}" type="pres">
      <dgm:prSet presAssocID="{852B7542-2A95-7048-A764-0008321DE9AA}" presName="comp" presStyleCnt="0"/>
      <dgm:spPr/>
    </dgm:pt>
    <dgm:pt modelId="{C25E2D43-CC24-6D4A-9CAE-E3358F6CAE04}" type="pres">
      <dgm:prSet presAssocID="{852B7542-2A95-7048-A764-0008321DE9AA}" presName="box" presStyleLbl="node1" presStyleIdx="7" presStyleCnt="13"/>
      <dgm:spPr/>
      <dgm:t>
        <a:bodyPr/>
        <a:lstStyle/>
        <a:p>
          <a:endParaRPr lang="en-US"/>
        </a:p>
      </dgm:t>
    </dgm:pt>
    <dgm:pt modelId="{49BEFEE8-ADF2-5448-9741-6B2947152F68}" type="pres">
      <dgm:prSet presAssocID="{852B7542-2A95-7048-A764-0008321DE9AA}" presName="img" presStyleLbl="fgImgPlace1" presStyleIdx="7" presStyleCnt="13"/>
      <dgm:spPr/>
    </dgm:pt>
    <dgm:pt modelId="{1F17B204-2E21-104F-9D26-346E4A314727}" type="pres">
      <dgm:prSet presAssocID="{852B7542-2A95-7048-A764-0008321DE9AA}" presName="text" presStyleLbl="node1" presStyleIdx="7" presStyleCnt="13">
        <dgm:presLayoutVars>
          <dgm:bulletEnabled val="1"/>
        </dgm:presLayoutVars>
      </dgm:prSet>
      <dgm:spPr/>
      <dgm:t>
        <a:bodyPr/>
        <a:lstStyle/>
        <a:p>
          <a:endParaRPr lang="en-US"/>
        </a:p>
      </dgm:t>
    </dgm:pt>
    <dgm:pt modelId="{FBBB7E1D-FF35-264E-86EC-758E19F4CC1D}" type="pres">
      <dgm:prSet presAssocID="{FA43BB5D-519D-5B43-B6C7-A00366CBDB7A}" presName="spacer" presStyleCnt="0"/>
      <dgm:spPr/>
    </dgm:pt>
    <dgm:pt modelId="{0F8AC024-C70E-BB4F-B9A5-B4B219F40AB4}" type="pres">
      <dgm:prSet presAssocID="{E601C088-9938-5A48-AAE0-81EA21574429}" presName="comp" presStyleCnt="0"/>
      <dgm:spPr/>
    </dgm:pt>
    <dgm:pt modelId="{BAED15A3-2A9B-8E4A-8F0F-F1D975D31B4E}" type="pres">
      <dgm:prSet presAssocID="{E601C088-9938-5A48-AAE0-81EA21574429}" presName="box" presStyleLbl="node1" presStyleIdx="8" presStyleCnt="13"/>
      <dgm:spPr/>
      <dgm:t>
        <a:bodyPr/>
        <a:lstStyle/>
        <a:p>
          <a:endParaRPr lang="en-US"/>
        </a:p>
      </dgm:t>
    </dgm:pt>
    <dgm:pt modelId="{F2764578-95CC-7B46-BCBF-2040EDEF55D2}" type="pres">
      <dgm:prSet presAssocID="{E601C088-9938-5A48-AAE0-81EA21574429}" presName="img" presStyleLbl="fgImgPlace1" presStyleIdx="8" presStyleCnt="13"/>
      <dgm:spPr/>
    </dgm:pt>
    <dgm:pt modelId="{EA5BC8D3-A230-9D43-A15C-7E439B44A52E}" type="pres">
      <dgm:prSet presAssocID="{E601C088-9938-5A48-AAE0-81EA21574429}" presName="text" presStyleLbl="node1" presStyleIdx="8" presStyleCnt="13">
        <dgm:presLayoutVars>
          <dgm:bulletEnabled val="1"/>
        </dgm:presLayoutVars>
      </dgm:prSet>
      <dgm:spPr/>
      <dgm:t>
        <a:bodyPr/>
        <a:lstStyle/>
        <a:p>
          <a:endParaRPr lang="en-US"/>
        </a:p>
      </dgm:t>
    </dgm:pt>
    <dgm:pt modelId="{1644296C-C2B7-8F4F-90BD-F47CA0B7D8FF}" type="pres">
      <dgm:prSet presAssocID="{AA2574C0-C70D-2247-9502-89E0A1B1343A}" presName="spacer" presStyleCnt="0"/>
      <dgm:spPr/>
    </dgm:pt>
    <dgm:pt modelId="{D99C2F1C-A00A-8A4F-8EC6-0A1C943A66D7}" type="pres">
      <dgm:prSet presAssocID="{B7E7C2CC-8159-8A40-A4F8-118EAA4EBAA9}" presName="comp" presStyleCnt="0"/>
      <dgm:spPr/>
    </dgm:pt>
    <dgm:pt modelId="{0D477852-3C06-EB42-9D56-646948278E6D}" type="pres">
      <dgm:prSet presAssocID="{B7E7C2CC-8159-8A40-A4F8-118EAA4EBAA9}" presName="box" presStyleLbl="node1" presStyleIdx="9" presStyleCnt="13"/>
      <dgm:spPr/>
      <dgm:t>
        <a:bodyPr/>
        <a:lstStyle/>
        <a:p>
          <a:endParaRPr lang="en-US"/>
        </a:p>
      </dgm:t>
    </dgm:pt>
    <dgm:pt modelId="{DB73CAFE-22FF-6445-87E8-B1ED49C04200}" type="pres">
      <dgm:prSet presAssocID="{B7E7C2CC-8159-8A40-A4F8-118EAA4EBAA9}" presName="img" presStyleLbl="fgImgPlace1" presStyleIdx="9" presStyleCnt="13"/>
      <dgm:spPr/>
    </dgm:pt>
    <dgm:pt modelId="{69C29930-C902-EF48-8210-79AE1C0F9775}" type="pres">
      <dgm:prSet presAssocID="{B7E7C2CC-8159-8A40-A4F8-118EAA4EBAA9}" presName="text" presStyleLbl="node1" presStyleIdx="9" presStyleCnt="13">
        <dgm:presLayoutVars>
          <dgm:bulletEnabled val="1"/>
        </dgm:presLayoutVars>
      </dgm:prSet>
      <dgm:spPr/>
      <dgm:t>
        <a:bodyPr/>
        <a:lstStyle/>
        <a:p>
          <a:endParaRPr lang="en-US"/>
        </a:p>
      </dgm:t>
    </dgm:pt>
    <dgm:pt modelId="{AA967E84-960F-E94D-9C73-304244AA8EB6}" type="pres">
      <dgm:prSet presAssocID="{52D0C283-4440-8246-806F-AD3F98DEEE82}" presName="spacer" presStyleCnt="0"/>
      <dgm:spPr/>
    </dgm:pt>
    <dgm:pt modelId="{E7F82AF9-15B3-D747-8E0E-63F376A2AF13}" type="pres">
      <dgm:prSet presAssocID="{98AB74D8-03DD-8947-8745-D716D9981B4C}" presName="comp" presStyleCnt="0"/>
      <dgm:spPr/>
    </dgm:pt>
    <dgm:pt modelId="{2454B6FA-DA06-9D46-96DB-E6C17BFDFD60}" type="pres">
      <dgm:prSet presAssocID="{98AB74D8-03DD-8947-8745-D716D9981B4C}" presName="box" presStyleLbl="node1" presStyleIdx="10" presStyleCnt="13"/>
      <dgm:spPr/>
      <dgm:t>
        <a:bodyPr/>
        <a:lstStyle/>
        <a:p>
          <a:endParaRPr lang="en-US"/>
        </a:p>
      </dgm:t>
    </dgm:pt>
    <dgm:pt modelId="{09682DC4-FBCE-AB4E-B9D4-F82FE9DF3E1D}" type="pres">
      <dgm:prSet presAssocID="{98AB74D8-03DD-8947-8745-D716D9981B4C}" presName="img" presStyleLbl="fgImgPlace1" presStyleIdx="10" presStyleCnt="13"/>
      <dgm:spPr/>
    </dgm:pt>
    <dgm:pt modelId="{5CF59600-3D58-E940-BB24-CD2DB806C4E7}" type="pres">
      <dgm:prSet presAssocID="{98AB74D8-03DD-8947-8745-D716D9981B4C}" presName="text" presStyleLbl="node1" presStyleIdx="10" presStyleCnt="13">
        <dgm:presLayoutVars>
          <dgm:bulletEnabled val="1"/>
        </dgm:presLayoutVars>
      </dgm:prSet>
      <dgm:spPr/>
      <dgm:t>
        <a:bodyPr/>
        <a:lstStyle/>
        <a:p>
          <a:endParaRPr lang="en-US"/>
        </a:p>
      </dgm:t>
    </dgm:pt>
    <dgm:pt modelId="{9155A68A-2424-4F47-B6EF-45F408144B96}" type="pres">
      <dgm:prSet presAssocID="{F9D7B0A7-A9E6-BC48-8569-A60E5F85C4E1}" presName="spacer" presStyleCnt="0"/>
      <dgm:spPr/>
    </dgm:pt>
    <dgm:pt modelId="{090931B3-ECF6-884C-A106-1ED9891E1818}" type="pres">
      <dgm:prSet presAssocID="{73E0E2A8-20BC-9642-A407-C21F094FCB2D}" presName="comp" presStyleCnt="0"/>
      <dgm:spPr/>
    </dgm:pt>
    <dgm:pt modelId="{5BB53DF4-807F-3E44-B9A3-F7001EF58607}" type="pres">
      <dgm:prSet presAssocID="{73E0E2A8-20BC-9642-A407-C21F094FCB2D}" presName="box" presStyleLbl="node1" presStyleIdx="11" presStyleCnt="13"/>
      <dgm:spPr/>
      <dgm:t>
        <a:bodyPr/>
        <a:lstStyle/>
        <a:p>
          <a:endParaRPr lang="en-US"/>
        </a:p>
      </dgm:t>
    </dgm:pt>
    <dgm:pt modelId="{313173B8-EB4C-BE4C-A02E-48273FEEFDE8}" type="pres">
      <dgm:prSet presAssocID="{73E0E2A8-20BC-9642-A407-C21F094FCB2D}" presName="img" presStyleLbl="fgImgPlace1" presStyleIdx="11" presStyleCnt="13"/>
      <dgm:spPr/>
    </dgm:pt>
    <dgm:pt modelId="{411A19CE-9C73-DE46-A848-55A40F5AE91F}" type="pres">
      <dgm:prSet presAssocID="{73E0E2A8-20BC-9642-A407-C21F094FCB2D}" presName="text" presStyleLbl="node1" presStyleIdx="11" presStyleCnt="13">
        <dgm:presLayoutVars>
          <dgm:bulletEnabled val="1"/>
        </dgm:presLayoutVars>
      </dgm:prSet>
      <dgm:spPr/>
      <dgm:t>
        <a:bodyPr/>
        <a:lstStyle/>
        <a:p>
          <a:endParaRPr lang="en-US"/>
        </a:p>
      </dgm:t>
    </dgm:pt>
    <dgm:pt modelId="{313BF839-AF9D-C74D-954F-D38B93DA65E6}" type="pres">
      <dgm:prSet presAssocID="{48FE69DA-F3C0-8249-8550-75D78ED3BD59}" presName="spacer" presStyleCnt="0"/>
      <dgm:spPr/>
    </dgm:pt>
    <dgm:pt modelId="{7DF373BB-4655-414C-9519-6B5AB8513231}" type="pres">
      <dgm:prSet presAssocID="{61F172FD-1084-5E48-B989-974977833D61}" presName="comp" presStyleCnt="0"/>
      <dgm:spPr/>
    </dgm:pt>
    <dgm:pt modelId="{F6F080F5-D0B4-E740-AA07-9F1F020B70D4}" type="pres">
      <dgm:prSet presAssocID="{61F172FD-1084-5E48-B989-974977833D61}" presName="box" presStyleLbl="node1" presStyleIdx="12" presStyleCnt="13"/>
      <dgm:spPr/>
      <dgm:t>
        <a:bodyPr/>
        <a:lstStyle/>
        <a:p>
          <a:endParaRPr lang="en-US"/>
        </a:p>
      </dgm:t>
    </dgm:pt>
    <dgm:pt modelId="{C74246F3-61D4-2540-B483-FD68F95D9E77}" type="pres">
      <dgm:prSet presAssocID="{61F172FD-1084-5E48-B989-974977833D61}" presName="img" presStyleLbl="fgImgPlace1" presStyleIdx="12" presStyleCnt="13"/>
      <dgm:spPr/>
    </dgm:pt>
    <dgm:pt modelId="{02E1BC82-270B-0342-9F10-3C92BC4817A1}" type="pres">
      <dgm:prSet presAssocID="{61F172FD-1084-5E48-B989-974977833D61}" presName="text" presStyleLbl="node1" presStyleIdx="12" presStyleCnt="13">
        <dgm:presLayoutVars>
          <dgm:bulletEnabled val="1"/>
        </dgm:presLayoutVars>
      </dgm:prSet>
      <dgm:spPr/>
      <dgm:t>
        <a:bodyPr/>
        <a:lstStyle/>
        <a:p>
          <a:endParaRPr lang="en-US"/>
        </a:p>
      </dgm:t>
    </dgm:pt>
  </dgm:ptLst>
  <dgm:cxnLst>
    <dgm:cxn modelId="{13D18F9F-D728-4544-980F-3CB088941E4A}" type="presOf" srcId="{B7E7C2CC-8159-8A40-A4F8-118EAA4EBAA9}" destId="{0D477852-3C06-EB42-9D56-646948278E6D}" srcOrd="0" destOrd="0" presId="urn:microsoft.com/office/officeart/2005/8/layout/vList4#1"/>
    <dgm:cxn modelId="{F81AF3DA-FD9B-684B-8154-B4F3B9EB97C5}" type="presOf" srcId="{A151D503-A850-C444-A0CD-B5C238EB90A7}" destId="{C4647B20-43BD-F245-A0DA-59260C82C943}" srcOrd="0" destOrd="0" presId="urn:microsoft.com/office/officeart/2005/8/layout/vList4#1"/>
    <dgm:cxn modelId="{FC1E3F79-A819-BE41-982A-4E22431D3F5C}" type="presOf" srcId="{852B7542-2A95-7048-A764-0008321DE9AA}" destId="{1F17B204-2E21-104F-9D26-346E4A314727}" srcOrd="1" destOrd="0" presId="urn:microsoft.com/office/officeart/2005/8/layout/vList4#1"/>
    <dgm:cxn modelId="{BA0CEC78-C994-AF4F-9816-D59A0B6B4A0F}" srcId="{A29F721A-9E67-474E-92AF-258BEBEF7F31}" destId="{A151D503-A850-C444-A0CD-B5C238EB90A7}" srcOrd="4" destOrd="0" parTransId="{06CA89C5-42F9-7C47-AD69-DDE8FAD40539}" sibTransId="{DA4E6BDB-78F1-8D43-809E-6AF90252525E}"/>
    <dgm:cxn modelId="{4521D99F-2A09-F145-8C7B-91E3B207298E}" srcId="{A29F721A-9E67-474E-92AF-258BEBEF7F31}" destId="{056380B9-73EE-844E-A8C6-2F38A5D726B5}" srcOrd="1" destOrd="0" parTransId="{9604ACBC-7E18-9C4F-AC38-E99AF64FCBD0}" sibTransId="{8E07981B-FDE4-1F4D-A261-BF35A9A136BF}"/>
    <dgm:cxn modelId="{A5793978-65D0-3A46-922B-BA773BBD6DC0}" type="presOf" srcId="{056380B9-73EE-844E-A8C6-2F38A5D726B5}" destId="{7C6C7AD0-9A29-AF47-9FC4-D491C0431877}" srcOrd="0" destOrd="0" presId="urn:microsoft.com/office/officeart/2005/8/layout/vList4#1"/>
    <dgm:cxn modelId="{59EB9DBC-4751-AA4C-B1AF-13C5FF66A848}" type="presOf" srcId="{C077F1EE-C3CD-5149-B596-3D0708EFB107}" destId="{D7B340D6-15ED-C040-AA9B-D1F7738F8980}" srcOrd="1" destOrd="0" presId="urn:microsoft.com/office/officeart/2005/8/layout/vList4#1"/>
    <dgm:cxn modelId="{5D2B4500-684F-4B48-8CCA-706ED3C5F4DA}" type="presOf" srcId="{F6735B3A-EA95-B646-8292-6744ACE598F4}" destId="{D7B40177-DA2A-1C41-844F-25EBFC2C9D31}" srcOrd="0" destOrd="0" presId="urn:microsoft.com/office/officeart/2005/8/layout/vList4#1"/>
    <dgm:cxn modelId="{0BAFF31F-D929-9F40-B5D7-5355DACF41CB}" type="presOf" srcId="{73E0E2A8-20BC-9642-A407-C21F094FCB2D}" destId="{411A19CE-9C73-DE46-A848-55A40F5AE91F}" srcOrd="1" destOrd="0" presId="urn:microsoft.com/office/officeart/2005/8/layout/vList4#1"/>
    <dgm:cxn modelId="{5071FEBA-D2FC-554A-BB9B-D25E2F4F14F5}" type="presOf" srcId="{3244B284-C481-AE46-96A6-F4B86E60E064}" destId="{CC542C71-52DE-6441-AAFC-442FC316E5C3}" srcOrd="0" destOrd="0" presId="urn:microsoft.com/office/officeart/2005/8/layout/vList4#1"/>
    <dgm:cxn modelId="{8F6DA83A-8BC3-CD42-BCBA-FE21C426B694}" srcId="{A29F721A-9E67-474E-92AF-258BEBEF7F31}" destId="{9C3503BF-B0D0-DD4F-98C1-4E79E3AD8DE5}" srcOrd="5" destOrd="0" parTransId="{40C7D868-9040-5F47-82F5-17A1A9D24C50}" sibTransId="{A2DB1B69-D76E-4745-8A1D-EC7EE9142934}"/>
    <dgm:cxn modelId="{1A8DE43C-8AA6-2741-8D9A-3837148A58A4}" type="presOf" srcId="{E601C088-9938-5A48-AAE0-81EA21574429}" destId="{EA5BC8D3-A230-9D43-A15C-7E439B44A52E}" srcOrd="1" destOrd="0" presId="urn:microsoft.com/office/officeart/2005/8/layout/vList4#1"/>
    <dgm:cxn modelId="{6F7851A3-92B0-EF46-A73B-77959B76A922}" type="presOf" srcId="{056380B9-73EE-844E-A8C6-2F38A5D726B5}" destId="{932BC26F-AFBA-EA44-BFAF-4CE88B98170C}" srcOrd="1" destOrd="0" presId="urn:microsoft.com/office/officeart/2005/8/layout/vList4#1"/>
    <dgm:cxn modelId="{18FF8307-D35A-714D-9CBC-9ACD99748E51}" type="presOf" srcId="{D7DEE5E7-1F5E-024D-BBA7-F986AE43D27C}" destId="{6AA56C65-9A65-0B43-BBBC-FAF17E99F616}" srcOrd="0" destOrd="0" presId="urn:microsoft.com/office/officeart/2005/8/layout/vList4#1"/>
    <dgm:cxn modelId="{84D06087-0907-4F4C-84F7-08F56EA0887D}" type="presOf" srcId="{3244B284-C481-AE46-96A6-F4B86E60E064}" destId="{4D262DF3-2DA9-AD4A-993D-EBCA93F5765C}" srcOrd="1" destOrd="0" presId="urn:microsoft.com/office/officeart/2005/8/layout/vList4#1"/>
    <dgm:cxn modelId="{AAD2905B-B37B-2449-B9CB-21626F6A666B}" type="presOf" srcId="{73E0E2A8-20BC-9642-A407-C21F094FCB2D}" destId="{5BB53DF4-807F-3E44-B9A3-F7001EF58607}" srcOrd="0" destOrd="0" presId="urn:microsoft.com/office/officeart/2005/8/layout/vList4#1"/>
    <dgm:cxn modelId="{4CFF51FD-26AA-0140-9420-251A8A4D4D97}" srcId="{A29F721A-9E67-474E-92AF-258BEBEF7F31}" destId="{61F172FD-1084-5E48-B989-974977833D61}" srcOrd="12" destOrd="0" parTransId="{6BB1250F-116D-A341-AF5D-2D57CEC8BC7E}" sibTransId="{B78A831A-CEB9-4E48-865D-AC9E30C00B57}"/>
    <dgm:cxn modelId="{C1FA78FF-CB57-1C4D-BAAB-B06B8DB141A3}" type="presOf" srcId="{9C3503BF-B0D0-DD4F-98C1-4E79E3AD8DE5}" destId="{F5E73B61-67BC-7145-B349-14566905476C}" srcOrd="0" destOrd="0" presId="urn:microsoft.com/office/officeart/2005/8/layout/vList4#1"/>
    <dgm:cxn modelId="{DD0A838B-AF6D-0842-BB51-7FCBF0131CBF}" type="presOf" srcId="{9C3503BF-B0D0-DD4F-98C1-4E79E3AD8DE5}" destId="{382A91F2-27A8-3742-A2A1-94328E7AB848}" srcOrd="1" destOrd="0" presId="urn:microsoft.com/office/officeart/2005/8/layout/vList4#1"/>
    <dgm:cxn modelId="{D06FF5C2-F5DD-214B-B28E-A6B7A0450D95}" type="presOf" srcId="{A151D503-A850-C444-A0CD-B5C238EB90A7}" destId="{73F6B42D-F3CC-5E4F-9F5D-5F960D5B2C86}" srcOrd="1" destOrd="0" presId="urn:microsoft.com/office/officeart/2005/8/layout/vList4#1"/>
    <dgm:cxn modelId="{0D26F4CE-A706-7745-9834-7924B3D7FF33}" type="presOf" srcId="{B7E7C2CC-8159-8A40-A4F8-118EAA4EBAA9}" destId="{69C29930-C902-EF48-8210-79AE1C0F9775}" srcOrd="1" destOrd="0" presId="urn:microsoft.com/office/officeart/2005/8/layout/vList4#1"/>
    <dgm:cxn modelId="{1B3F3A73-D61E-E54D-A536-EDE737821908}" type="presOf" srcId="{D7DEE5E7-1F5E-024D-BBA7-F986AE43D27C}" destId="{55DF2DF6-7D63-D44D-8479-C53E085B716C}" srcOrd="1" destOrd="0" presId="urn:microsoft.com/office/officeart/2005/8/layout/vList4#1"/>
    <dgm:cxn modelId="{251AEAC7-E4C1-CF47-B4C5-08C5DB01FA32}" srcId="{A29F721A-9E67-474E-92AF-258BEBEF7F31}" destId="{852B7542-2A95-7048-A764-0008321DE9AA}" srcOrd="7" destOrd="0" parTransId="{F01B5E42-187B-4249-BEE2-3C2842923D62}" sibTransId="{FA43BB5D-519D-5B43-B6C7-A00366CBDB7A}"/>
    <dgm:cxn modelId="{5211DFDB-60EC-EB40-B90D-4DD864BF091D}" type="presOf" srcId="{61F172FD-1084-5E48-B989-974977833D61}" destId="{02E1BC82-270B-0342-9F10-3C92BC4817A1}" srcOrd="1" destOrd="0" presId="urn:microsoft.com/office/officeart/2005/8/layout/vList4#1"/>
    <dgm:cxn modelId="{F107982B-715D-6A46-AB80-58CE0B11FC01}" srcId="{A29F721A-9E67-474E-92AF-258BEBEF7F31}" destId="{73E0E2A8-20BC-9642-A407-C21F094FCB2D}" srcOrd="11" destOrd="0" parTransId="{BAD82E41-52B6-1940-832A-216B8F1D21B2}" sibTransId="{48FE69DA-F3C0-8249-8550-75D78ED3BD59}"/>
    <dgm:cxn modelId="{280168C4-0E5B-FB4A-8592-C6A44A66541F}" type="presOf" srcId="{E601C088-9938-5A48-AAE0-81EA21574429}" destId="{BAED15A3-2A9B-8E4A-8F0F-F1D975D31B4E}" srcOrd="0" destOrd="0" presId="urn:microsoft.com/office/officeart/2005/8/layout/vList4#1"/>
    <dgm:cxn modelId="{E0E60479-9950-3646-938A-AACA2886D2F8}" type="presOf" srcId="{A29F721A-9E67-474E-92AF-258BEBEF7F31}" destId="{8BE59066-1BC2-F54F-B880-FBC2B4620FFA}" srcOrd="0" destOrd="0" presId="urn:microsoft.com/office/officeart/2005/8/layout/vList4#1"/>
    <dgm:cxn modelId="{F4FE7275-9716-8B4F-9573-B2F8E9B53BA8}" type="presOf" srcId="{F6735B3A-EA95-B646-8292-6744ACE598F4}" destId="{BCF790E8-4A20-1144-AE40-9B6B5CD16AB1}" srcOrd="1" destOrd="0" presId="urn:microsoft.com/office/officeart/2005/8/layout/vList4#1"/>
    <dgm:cxn modelId="{04C27A5D-7B5B-B241-9658-4FE65AA94280}" srcId="{A29F721A-9E67-474E-92AF-258BEBEF7F31}" destId="{98AB74D8-03DD-8947-8745-D716D9981B4C}" srcOrd="10" destOrd="0" parTransId="{6A4F5527-1EB9-2F4D-9EFF-9519236B3250}" sibTransId="{F9D7B0A7-A9E6-BC48-8569-A60E5F85C4E1}"/>
    <dgm:cxn modelId="{476FAA57-58CA-4D4B-8F36-8AC97BC7D193}" srcId="{A29F721A-9E67-474E-92AF-258BEBEF7F31}" destId="{C077F1EE-C3CD-5149-B596-3D0708EFB107}" srcOrd="0" destOrd="0" parTransId="{71FF6E61-0194-6F42-A933-FFFD2C77534C}" sibTransId="{605F6AD2-4D18-054E-945C-62177821909E}"/>
    <dgm:cxn modelId="{B2E64543-D6E9-0C44-94B9-71D120C2BA99}" type="presOf" srcId="{C077F1EE-C3CD-5149-B596-3D0708EFB107}" destId="{910BF11F-0A3B-5E42-A033-0F0F4D851A46}" srcOrd="0" destOrd="0" presId="urn:microsoft.com/office/officeart/2005/8/layout/vList4#1"/>
    <dgm:cxn modelId="{37CA868E-D0F6-1C42-9D6E-888462814323}" type="presOf" srcId="{852B7542-2A95-7048-A764-0008321DE9AA}" destId="{C25E2D43-CC24-6D4A-9CAE-E3358F6CAE04}" srcOrd="0" destOrd="0" presId="urn:microsoft.com/office/officeart/2005/8/layout/vList4#1"/>
    <dgm:cxn modelId="{9F32C7D1-73E2-FA45-9C4C-71A1066F5F79}" type="presOf" srcId="{98AB74D8-03DD-8947-8745-D716D9981B4C}" destId="{5CF59600-3D58-E940-BB24-CD2DB806C4E7}" srcOrd="1" destOrd="0" presId="urn:microsoft.com/office/officeart/2005/8/layout/vList4#1"/>
    <dgm:cxn modelId="{F21D5AC4-F5AF-A14A-80D1-18A7FF3198A1}" srcId="{A29F721A-9E67-474E-92AF-258BEBEF7F31}" destId="{B7E7C2CC-8159-8A40-A4F8-118EAA4EBAA9}" srcOrd="9" destOrd="0" parTransId="{736BCD28-8287-7C4E-AFEF-EF4A5A280CF2}" sibTransId="{52D0C283-4440-8246-806F-AD3F98DEEE82}"/>
    <dgm:cxn modelId="{0A421240-DE7E-2642-AB49-995857FDE74C}" srcId="{A29F721A-9E67-474E-92AF-258BEBEF7F31}" destId="{3244B284-C481-AE46-96A6-F4B86E60E064}" srcOrd="3" destOrd="0" parTransId="{E100452A-75A2-2C4B-86BC-85DBD94C1057}" sibTransId="{AA4CAD4C-5837-CE4F-90D0-280D2F4C81B5}"/>
    <dgm:cxn modelId="{66CAB2CC-B0D0-9E4D-AC64-39CFAEE4A486}" type="presOf" srcId="{61F172FD-1084-5E48-B989-974977833D61}" destId="{F6F080F5-D0B4-E740-AA07-9F1F020B70D4}" srcOrd="0" destOrd="0" presId="urn:microsoft.com/office/officeart/2005/8/layout/vList4#1"/>
    <dgm:cxn modelId="{20F1B682-B1A8-4146-8F95-89BA83330F4C}" type="presOf" srcId="{98AB74D8-03DD-8947-8745-D716D9981B4C}" destId="{2454B6FA-DA06-9D46-96DB-E6C17BFDFD60}" srcOrd="0" destOrd="0" presId="urn:microsoft.com/office/officeart/2005/8/layout/vList4#1"/>
    <dgm:cxn modelId="{CC0DAAD8-46A8-BC46-8334-C562A373D222}" srcId="{A29F721A-9E67-474E-92AF-258BEBEF7F31}" destId="{D7DEE5E7-1F5E-024D-BBA7-F986AE43D27C}" srcOrd="2" destOrd="0" parTransId="{A7BC52C1-6BF5-5441-B2FE-1AFAAB5338D4}" sibTransId="{194A9457-7BFF-C04D-B6F1-A58B6B7E0E96}"/>
    <dgm:cxn modelId="{7C500725-4DF6-734A-AE36-4ED99F293966}" srcId="{A29F721A-9E67-474E-92AF-258BEBEF7F31}" destId="{F6735B3A-EA95-B646-8292-6744ACE598F4}" srcOrd="6" destOrd="0" parTransId="{B509A3FC-EF22-3742-B903-DF90CDFD6CFB}" sibTransId="{E4AE81E9-0422-524B-B7BC-77AB1178516A}"/>
    <dgm:cxn modelId="{BB8E7DD8-1401-D448-A848-46ECCD86414C}" srcId="{A29F721A-9E67-474E-92AF-258BEBEF7F31}" destId="{E601C088-9938-5A48-AAE0-81EA21574429}" srcOrd="8" destOrd="0" parTransId="{018E788C-57D7-FC4B-BB44-CA19B81137CF}" sibTransId="{AA2574C0-C70D-2247-9502-89E0A1B1343A}"/>
    <dgm:cxn modelId="{B401FF56-B091-0A4B-A8FD-AEAFF69808C4}" type="presParOf" srcId="{8BE59066-1BC2-F54F-B880-FBC2B4620FFA}" destId="{5E3E8DC5-EA8B-624C-95F9-E8489CFB9B3E}" srcOrd="0" destOrd="0" presId="urn:microsoft.com/office/officeart/2005/8/layout/vList4#1"/>
    <dgm:cxn modelId="{95F58CD3-40AE-7643-A476-48C91D4F3AD0}" type="presParOf" srcId="{5E3E8DC5-EA8B-624C-95F9-E8489CFB9B3E}" destId="{910BF11F-0A3B-5E42-A033-0F0F4D851A46}" srcOrd="0" destOrd="0" presId="urn:microsoft.com/office/officeart/2005/8/layout/vList4#1"/>
    <dgm:cxn modelId="{5FADADFE-4637-D54E-82FB-05E9F1FA8292}" type="presParOf" srcId="{5E3E8DC5-EA8B-624C-95F9-E8489CFB9B3E}" destId="{38182DD5-BEE4-FB4F-B9D3-1531F516F18C}" srcOrd="1" destOrd="0" presId="urn:microsoft.com/office/officeart/2005/8/layout/vList4#1"/>
    <dgm:cxn modelId="{1C89F107-3EE6-A142-B324-76CF409EC7CF}" type="presParOf" srcId="{5E3E8DC5-EA8B-624C-95F9-E8489CFB9B3E}" destId="{D7B340D6-15ED-C040-AA9B-D1F7738F8980}" srcOrd="2" destOrd="0" presId="urn:microsoft.com/office/officeart/2005/8/layout/vList4#1"/>
    <dgm:cxn modelId="{CA9228D7-78D3-0042-8599-94A7A829C386}" type="presParOf" srcId="{8BE59066-1BC2-F54F-B880-FBC2B4620FFA}" destId="{670D46D0-7A4E-AD48-939E-0506681A2572}" srcOrd="1" destOrd="0" presId="urn:microsoft.com/office/officeart/2005/8/layout/vList4#1"/>
    <dgm:cxn modelId="{B83CEA3C-C6C7-F54E-978A-205394F15799}" type="presParOf" srcId="{8BE59066-1BC2-F54F-B880-FBC2B4620FFA}" destId="{601643CB-BE29-4443-906A-D356215D1BBC}" srcOrd="2" destOrd="0" presId="urn:microsoft.com/office/officeart/2005/8/layout/vList4#1"/>
    <dgm:cxn modelId="{08A49E32-E341-F74A-9598-49D40CD515A8}" type="presParOf" srcId="{601643CB-BE29-4443-906A-D356215D1BBC}" destId="{7C6C7AD0-9A29-AF47-9FC4-D491C0431877}" srcOrd="0" destOrd="0" presId="urn:microsoft.com/office/officeart/2005/8/layout/vList4#1"/>
    <dgm:cxn modelId="{56962824-BE63-3D4B-9BB4-B4564BB84BEE}" type="presParOf" srcId="{601643CB-BE29-4443-906A-D356215D1BBC}" destId="{1748B874-D382-D247-AEE4-B52909BDACF8}" srcOrd="1" destOrd="0" presId="urn:microsoft.com/office/officeart/2005/8/layout/vList4#1"/>
    <dgm:cxn modelId="{C84AC42B-281E-8644-94CA-41FDFD5FE8B4}" type="presParOf" srcId="{601643CB-BE29-4443-906A-D356215D1BBC}" destId="{932BC26F-AFBA-EA44-BFAF-4CE88B98170C}" srcOrd="2" destOrd="0" presId="urn:microsoft.com/office/officeart/2005/8/layout/vList4#1"/>
    <dgm:cxn modelId="{799BB61C-F0DB-8E4E-850A-0D14621F23BE}" type="presParOf" srcId="{8BE59066-1BC2-F54F-B880-FBC2B4620FFA}" destId="{BDF95181-604E-2441-925A-222669557A9C}" srcOrd="3" destOrd="0" presId="urn:microsoft.com/office/officeart/2005/8/layout/vList4#1"/>
    <dgm:cxn modelId="{F55FA943-955C-C744-80CB-599E8F525803}" type="presParOf" srcId="{8BE59066-1BC2-F54F-B880-FBC2B4620FFA}" destId="{26451BF9-CE81-CA42-B105-F3B3BB1A8931}" srcOrd="4" destOrd="0" presId="urn:microsoft.com/office/officeart/2005/8/layout/vList4#1"/>
    <dgm:cxn modelId="{94EDF181-10B9-364F-BAAE-417C3A63FDC3}" type="presParOf" srcId="{26451BF9-CE81-CA42-B105-F3B3BB1A8931}" destId="{6AA56C65-9A65-0B43-BBBC-FAF17E99F616}" srcOrd="0" destOrd="0" presId="urn:microsoft.com/office/officeart/2005/8/layout/vList4#1"/>
    <dgm:cxn modelId="{1522369A-BF6F-3F47-9D77-FB34E13C3E77}" type="presParOf" srcId="{26451BF9-CE81-CA42-B105-F3B3BB1A8931}" destId="{AB82A45E-DC40-4F4B-9FE3-D9E09224E891}" srcOrd="1" destOrd="0" presId="urn:microsoft.com/office/officeart/2005/8/layout/vList4#1"/>
    <dgm:cxn modelId="{44A5F699-8C16-2349-9869-946FD8702D31}" type="presParOf" srcId="{26451BF9-CE81-CA42-B105-F3B3BB1A8931}" destId="{55DF2DF6-7D63-D44D-8479-C53E085B716C}" srcOrd="2" destOrd="0" presId="urn:microsoft.com/office/officeart/2005/8/layout/vList4#1"/>
    <dgm:cxn modelId="{B7741AD3-07AE-BF46-8354-C0F5B48E0957}" type="presParOf" srcId="{8BE59066-1BC2-F54F-B880-FBC2B4620FFA}" destId="{667F6AAC-496F-EC47-A5D0-1469C462A69C}" srcOrd="5" destOrd="0" presId="urn:microsoft.com/office/officeart/2005/8/layout/vList4#1"/>
    <dgm:cxn modelId="{B30CB2EE-203D-F84D-93F5-DB46048F9481}" type="presParOf" srcId="{8BE59066-1BC2-F54F-B880-FBC2B4620FFA}" destId="{C27A2204-14AE-EE40-B454-7F41515E0881}" srcOrd="6" destOrd="0" presId="urn:microsoft.com/office/officeart/2005/8/layout/vList4#1"/>
    <dgm:cxn modelId="{7B1323AD-FB38-E54F-850C-7D86A4BC94A7}" type="presParOf" srcId="{C27A2204-14AE-EE40-B454-7F41515E0881}" destId="{CC542C71-52DE-6441-AAFC-442FC316E5C3}" srcOrd="0" destOrd="0" presId="urn:microsoft.com/office/officeart/2005/8/layout/vList4#1"/>
    <dgm:cxn modelId="{F828E8C4-3EFA-A346-95AE-0F21E2F55942}" type="presParOf" srcId="{C27A2204-14AE-EE40-B454-7F41515E0881}" destId="{7C098937-E07F-164C-A02A-7517ACDCB71C}" srcOrd="1" destOrd="0" presId="urn:microsoft.com/office/officeart/2005/8/layout/vList4#1"/>
    <dgm:cxn modelId="{CDE66BB1-198C-A642-9C64-DC0E9540A5D9}" type="presParOf" srcId="{C27A2204-14AE-EE40-B454-7F41515E0881}" destId="{4D262DF3-2DA9-AD4A-993D-EBCA93F5765C}" srcOrd="2" destOrd="0" presId="urn:microsoft.com/office/officeart/2005/8/layout/vList4#1"/>
    <dgm:cxn modelId="{AC8A8C9C-CD0D-404C-99C7-BCE45F334EF8}" type="presParOf" srcId="{8BE59066-1BC2-F54F-B880-FBC2B4620FFA}" destId="{27912BE5-6534-6844-8024-9B75550FDF6E}" srcOrd="7" destOrd="0" presId="urn:microsoft.com/office/officeart/2005/8/layout/vList4#1"/>
    <dgm:cxn modelId="{80D9ED6D-FCB1-6F4B-9FA6-87B316E7B687}" type="presParOf" srcId="{8BE59066-1BC2-F54F-B880-FBC2B4620FFA}" destId="{E20E3498-F3A4-D642-B4BA-349A2AC9779E}" srcOrd="8" destOrd="0" presId="urn:microsoft.com/office/officeart/2005/8/layout/vList4#1"/>
    <dgm:cxn modelId="{2DFB5943-24CA-FC41-B31E-BB4AD48AA1F0}" type="presParOf" srcId="{E20E3498-F3A4-D642-B4BA-349A2AC9779E}" destId="{C4647B20-43BD-F245-A0DA-59260C82C943}" srcOrd="0" destOrd="0" presId="urn:microsoft.com/office/officeart/2005/8/layout/vList4#1"/>
    <dgm:cxn modelId="{7C4826BC-B1EE-F242-B10C-00D3D1AD008C}" type="presParOf" srcId="{E20E3498-F3A4-D642-B4BA-349A2AC9779E}" destId="{E8265412-3EDA-2841-8A9B-EA7DD66DDAE7}" srcOrd="1" destOrd="0" presId="urn:microsoft.com/office/officeart/2005/8/layout/vList4#1"/>
    <dgm:cxn modelId="{018463F1-6C4C-BB4C-B012-010869198DA2}" type="presParOf" srcId="{E20E3498-F3A4-D642-B4BA-349A2AC9779E}" destId="{73F6B42D-F3CC-5E4F-9F5D-5F960D5B2C86}" srcOrd="2" destOrd="0" presId="urn:microsoft.com/office/officeart/2005/8/layout/vList4#1"/>
    <dgm:cxn modelId="{E7CC62FB-093B-694D-B2A9-EDE5F7498D11}" type="presParOf" srcId="{8BE59066-1BC2-F54F-B880-FBC2B4620FFA}" destId="{76A7732F-587C-6644-8969-C9201BB4BA9D}" srcOrd="9" destOrd="0" presId="urn:microsoft.com/office/officeart/2005/8/layout/vList4#1"/>
    <dgm:cxn modelId="{7649B922-59CA-A84B-9D59-B92B68443664}" type="presParOf" srcId="{8BE59066-1BC2-F54F-B880-FBC2B4620FFA}" destId="{C83039A3-A111-BA43-AF62-9C6E81E4421C}" srcOrd="10" destOrd="0" presId="urn:microsoft.com/office/officeart/2005/8/layout/vList4#1"/>
    <dgm:cxn modelId="{B0D7599D-106A-B044-9A76-F1FBB4DD266F}" type="presParOf" srcId="{C83039A3-A111-BA43-AF62-9C6E81E4421C}" destId="{F5E73B61-67BC-7145-B349-14566905476C}" srcOrd="0" destOrd="0" presId="urn:microsoft.com/office/officeart/2005/8/layout/vList4#1"/>
    <dgm:cxn modelId="{39717EF9-922A-7844-BE8C-FDEB074C744F}" type="presParOf" srcId="{C83039A3-A111-BA43-AF62-9C6E81E4421C}" destId="{05578A63-8EFE-154B-935B-7CB44254199A}" srcOrd="1" destOrd="0" presId="urn:microsoft.com/office/officeart/2005/8/layout/vList4#1"/>
    <dgm:cxn modelId="{B5545D23-A4A5-BC43-9FAB-72864A46A0AF}" type="presParOf" srcId="{C83039A3-A111-BA43-AF62-9C6E81E4421C}" destId="{382A91F2-27A8-3742-A2A1-94328E7AB848}" srcOrd="2" destOrd="0" presId="urn:microsoft.com/office/officeart/2005/8/layout/vList4#1"/>
    <dgm:cxn modelId="{F596A258-36D3-5B46-8E85-4D32DD6A06D8}" type="presParOf" srcId="{8BE59066-1BC2-F54F-B880-FBC2B4620FFA}" destId="{501151C8-484E-A442-A453-DDBE8347C80D}" srcOrd="11" destOrd="0" presId="urn:microsoft.com/office/officeart/2005/8/layout/vList4#1"/>
    <dgm:cxn modelId="{F626DFA9-1081-D746-8C8C-097B9B7B0D6F}" type="presParOf" srcId="{8BE59066-1BC2-F54F-B880-FBC2B4620FFA}" destId="{2947950B-98E7-9B4A-ADB4-FC05ED7FB757}" srcOrd="12" destOrd="0" presId="urn:microsoft.com/office/officeart/2005/8/layout/vList4#1"/>
    <dgm:cxn modelId="{19A4C83B-BE29-5D47-BE45-54EE30674109}" type="presParOf" srcId="{2947950B-98E7-9B4A-ADB4-FC05ED7FB757}" destId="{D7B40177-DA2A-1C41-844F-25EBFC2C9D31}" srcOrd="0" destOrd="0" presId="urn:microsoft.com/office/officeart/2005/8/layout/vList4#1"/>
    <dgm:cxn modelId="{ABB0275A-AA76-204B-93EA-EAF7709C3B46}" type="presParOf" srcId="{2947950B-98E7-9B4A-ADB4-FC05ED7FB757}" destId="{A50C0D7F-D7CF-714D-ADD3-00B1D756A153}" srcOrd="1" destOrd="0" presId="urn:microsoft.com/office/officeart/2005/8/layout/vList4#1"/>
    <dgm:cxn modelId="{07B22174-9525-264B-B544-6121B3A969B6}" type="presParOf" srcId="{2947950B-98E7-9B4A-ADB4-FC05ED7FB757}" destId="{BCF790E8-4A20-1144-AE40-9B6B5CD16AB1}" srcOrd="2" destOrd="0" presId="urn:microsoft.com/office/officeart/2005/8/layout/vList4#1"/>
    <dgm:cxn modelId="{D4545496-611D-1246-807D-26260D6BAD6E}" type="presParOf" srcId="{8BE59066-1BC2-F54F-B880-FBC2B4620FFA}" destId="{D41CD4D8-F06F-DC40-890B-70787AD649FE}" srcOrd="13" destOrd="0" presId="urn:microsoft.com/office/officeart/2005/8/layout/vList4#1"/>
    <dgm:cxn modelId="{80125B4F-D062-DA40-9012-EF7721CFF96B}" type="presParOf" srcId="{8BE59066-1BC2-F54F-B880-FBC2B4620FFA}" destId="{1EAAB62A-7983-B04E-AEA2-F295DF0DBCE8}" srcOrd="14" destOrd="0" presId="urn:microsoft.com/office/officeart/2005/8/layout/vList4#1"/>
    <dgm:cxn modelId="{68D6A675-91C3-9E42-AD9D-6B596704E984}" type="presParOf" srcId="{1EAAB62A-7983-B04E-AEA2-F295DF0DBCE8}" destId="{C25E2D43-CC24-6D4A-9CAE-E3358F6CAE04}" srcOrd="0" destOrd="0" presId="urn:microsoft.com/office/officeart/2005/8/layout/vList4#1"/>
    <dgm:cxn modelId="{741CC254-1920-C841-816D-8B3BD0D6E0A1}" type="presParOf" srcId="{1EAAB62A-7983-B04E-AEA2-F295DF0DBCE8}" destId="{49BEFEE8-ADF2-5448-9741-6B2947152F68}" srcOrd="1" destOrd="0" presId="urn:microsoft.com/office/officeart/2005/8/layout/vList4#1"/>
    <dgm:cxn modelId="{7E0D2844-992B-E44C-BC6D-3A633D5D494A}" type="presParOf" srcId="{1EAAB62A-7983-B04E-AEA2-F295DF0DBCE8}" destId="{1F17B204-2E21-104F-9D26-346E4A314727}" srcOrd="2" destOrd="0" presId="urn:microsoft.com/office/officeart/2005/8/layout/vList4#1"/>
    <dgm:cxn modelId="{A1E1DB97-B7E3-944D-BFB3-B898E5AC48D1}" type="presParOf" srcId="{8BE59066-1BC2-F54F-B880-FBC2B4620FFA}" destId="{FBBB7E1D-FF35-264E-86EC-758E19F4CC1D}" srcOrd="15" destOrd="0" presId="urn:microsoft.com/office/officeart/2005/8/layout/vList4#1"/>
    <dgm:cxn modelId="{3F5670C5-81A1-8541-9AAB-E40A4B604672}" type="presParOf" srcId="{8BE59066-1BC2-F54F-B880-FBC2B4620FFA}" destId="{0F8AC024-C70E-BB4F-B9A5-B4B219F40AB4}" srcOrd="16" destOrd="0" presId="urn:microsoft.com/office/officeart/2005/8/layout/vList4#1"/>
    <dgm:cxn modelId="{289FFD0A-21B5-7C4E-A8EE-C051BC47A36B}" type="presParOf" srcId="{0F8AC024-C70E-BB4F-B9A5-B4B219F40AB4}" destId="{BAED15A3-2A9B-8E4A-8F0F-F1D975D31B4E}" srcOrd="0" destOrd="0" presId="urn:microsoft.com/office/officeart/2005/8/layout/vList4#1"/>
    <dgm:cxn modelId="{05EE92FA-3358-154F-8548-295C5A46959B}" type="presParOf" srcId="{0F8AC024-C70E-BB4F-B9A5-B4B219F40AB4}" destId="{F2764578-95CC-7B46-BCBF-2040EDEF55D2}" srcOrd="1" destOrd="0" presId="urn:microsoft.com/office/officeart/2005/8/layout/vList4#1"/>
    <dgm:cxn modelId="{93CE2768-D938-BC48-B0B9-FDF27314B452}" type="presParOf" srcId="{0F8AC024-C70E-BB4F-B9A5-B4B219F40AB4}" destId="{EA5BC8D3-A230-9D43-A15C-7E439B44A52E}" srcOrd="2" destOrd="0" presId="urn:microsoft.com/office/officeart/2005/8/layout/vList4#1"/>
    <dgm:cxn modelId="{310AE7C5-4655-4040-B93C-D5F4BF332E50}" type="presParOf" srcId="{8BE59066-1BC2-F54F-B880-FBC2B4620FFA}" destId="{1644296C-C2B7-8F4F-90BD-F47CA0B7D8FF}" srcOrd="17" destOrd="0" presId="urn:microsoft.com/office/officeart/2005/8/layout/vList4#1"/>
    <dgm:cxn modelId="{DBBE0525-B761-DF4D-B5BF-10B7C8CF0697}" type="presParOf" srcId="{8BE59066-1BC2-F54F-B880-FBC2B4620FFA}" destId="{D99C2F1C-A00A-8A4F-8EC6-0A1C943A66D7}" srcOrd="18" destOrd="0" presId="urn:microsoft.com/office/officeart/2005/8/layout/vList4#1"/>
    <dgm:cxn modelId="{6B11B441-0DE6-6741-BA45-EAAE752FC5EE}" type="presParOf" srcId="{D99C2F1C-A00A-8A4F-8EC6-0A1C943A66D7}" destId="{0D477852-3C06-EB42-9D56-646948278E6D}" srcOrd="0" destOrd="0" presId="urn:microsoft.com/office/officeart/2005/8/layout/vList4#1"/>
    <dgm:cxn modelId="{5C7CCA87-4B5E-B043-B4FE-058C45B527D2}" type="presParOf" srcId="{D99C2F1C-A00A-8A4F-8EC6-0A1C943A66D7}" destId="{DB73CAFE-22FF-6445-87E8-B1ED49C04200}" srcOrd="1" destOrd="0" presId="urn:microsoft.com/office/officeart/2005/8/layout/vList4#1"/>
    <dgm:cxn modelId="{4BA8C3CC-6287-3342-8C7C-1C544584E908}" type="presParOf" srcId="{D99C2F1C-A00A-8A4F-8EC6-0A1C943A66D7}" destId="{69C29930-C902-EF48-8210-79AE1C0F9775}" srcOrd="2" destOrd="0" presId="urn:microsoft.com/office/officeart/2005/8/layout/vList4#1"/>
    <dgm:cxn modelId="{E8092FDE-1578-B64D-9333-7281F967C5BC}" type="presParOf" srcId="{8BE59066-1BC2-F54F-B880-FBC2B4620FFA}" destId="{AA967E84-960F-E94D-9C73-304244AA8EB6}" srcOrd="19" destOrd="0" presId="urn:microsoft.com/office/officeart/2005/8/layout/vList4#1"/>
    <dgm:cxn modelId="{12D2BD1F-B1FC-FC4B-B5C6-526A5249DA87}" type="presParOf" srcId="{8BE59066-1BC2-F54F-B880-FBC2B4620FFA}" destId="{E7F82AF9-15B3-D747-8E0E-63F376A2AF13}" srcOrd="20" destOrd="0" presId="urn:microsoft.com/office/officeart/2005/8/layout/vList4#1"/>
    <dgm:cxn modelId="{5BFC6071-4C06-3843-ABC1-DECBA38AF28F}" type="presParOf" srcId="{E7F82AF9-15B3-D747-8E0E-63F376A2AF13}" destId="{2454B6FA-DA06-9D46-96DB-E6C17BFDFD60}" srcOrd="0" destOrd="0" presId="urn:microsoft.com/office/officeart/2005/8/layout/vList4#1"/>
    <dgm:cxn modelId="{F66B826B-A487-9B41-B6B9-D402BACB414D}" type="presParOf" srcId="{E7F82AF9-15B3-D747-8E0E-63F376A2AF13}" destId="{09682DC4-FBCE-AB4E-B9D4-F82FE9DF3E1D}" srcOrd="1" destOrd="0" presId="urn:microsoft.com/office/officeart/2005/8/layout/vList4#1"/>
    <dgm:cxn modelId="{581536B2-8648-0E45-9482-F8FBD9BAADC6}" type="presParOf" srcId="{E7F82AF9-15B3-D747-8E0E-63F376A2AF13}" destId="{5CF59600-3D58-E940-BB24-CD2DB806C4E7}" srcOrd="2" destOrd="0" presId="urn:microsoft.com/office/officeart/2005/8/layout/vList4#1"/>
    <dgm:cxn modelId="{C97FB6DC-4F9D-D74D-A263-77418E3BDD74}" type="presParOf" srcId="{8BE59066-1BC2-F54F-B880-FBC2B4620FFA}" destId="{9155A68A-2424-4F47-B6EF-45F408144B96}" srcOrd="21" destOrd="0" presId="urn:microsoft.com/office/officeart/2005/8/layout/vList4#1"/>
    <dgm:cxn modelId="{0733F8E0-F535-CF4C-B132-AEAE754AB0F6}" type="presParOf" srcId="{8BE59066-1BC2-F54F-B880-FBC2B4620FFA}" destId="{090931B3-ECF6-884C-A106-1ED9891E1818}" srcOrd="22" destOrd="0" presId="urn:microsoft.com/office/officeart/2005/8/layout/vList4#1"/>
    <dgm:cxn modelId="{47BEDEBA-5D93-1D45-B46B-A5D3F1BD4CE5}" type="presParOf" srcId="{090931B3-ECF6-884C-A106-1ED9891E1818}" destId="{5BB53DF4-807F-3E44-B9A3-F7001EF58607}" srcOrd="0" destOrd="0" presId="urn:microsoft.com/office/officeart/2005/8/layout/vList4#1"/>
    <dgm:cxn modelId="{2AD63952-9CFB-3949-84EB-D8F5936CDC6E}" type="presParOf" srcId="{090931B3-ECF6-884C-A106-1ED9891E1818}" destId="{313173B8-EB4C-BE4C-A02E-48273FEEFDE8}" srcOrd="1" destOrd="0" presId="urn:microsoft.com/office/officeart/2005/8/layout/vList4#1"/>
    <dgm:cxn modelId="{80531E29-F612-1B4F-97AE-3C7609FC68FB}" type="presParOf" srcId="{090931B3-ECF6-884C-A106-1ED9891E1818}" destId="{411A19CE-9C73-DE46-A848-55A40F5AE91F}" srcOrd="2" destOrd="0" presId="urn:microsoft.com/office/officeart/2005/8/layout/vList4#1"/>
    <dgm:cxn modelId="{67F3C3E9-E559-A342-B6FC-1E561EC884BA}" type="presParOf" srcId="{8BE59066-1BC2-F54F-B880-FBC2B4620FFA}" destId="{313BF839-AF9D-C74D-954F-D38B93DA65E6}" srcOrd="23" destOrd="0" presId="urn:microsoft.com/office/officeart/2005/8/layout/vList4#1"/>
    <dgm:cxn modelId="{8DEE2FD4-4B59-4E4F-ADA2-ADF61F4694DC}" type="presParOf" srcId="{8BE59066-1BC2-F54F-B880-FBC2B4620FFA}" destId="{7DF373BB-4655-414C-9519-6B5AB8513231}" srcOrd="24" destOrd="0" presId="urn:microsoft.com/office/officeart/2005/8/layout/vList4#1"/>
    <dgm:cxn modelId="{5E15AF9F-C05D-E54B-9462-2902BBCE0FE6}" type="presParOf" srcId="{7DF373BB-4655-414C-9519-6B5AB8513231}" destId="{F6F080F5-D0B4-E740-AA07-9F1F020B70D4}" srcOrd="0" destOrd="0" presId="urn:microsoft.com/office/officeart/2005/8/layout/vList4#1"/>
    <dgm:cxn modelId="{50BC5C68-9CE3-B24C-8064-3AAEB0E229A8}" type="presParOf" srcId="{7DF373BB-4655-414C-9519-6B5AB8513231}" destId="{C74246F3-61D4-2540-B483-FD68F95D9E77}" srcOrd="1" destOrd="0" presId="urn:microsoft.com/office/officeart/2005/8/layout/vList4#1"/>
    <dgm:cxn modelId="{D4861E97-67BD-1C4A-9D05-F6E984A4EEAC}" type="presParOf" srcId="{7DF373BB-4655-414C-9519-6B5AB8513231}" destId="{02E1BC82-270B-0342-9F10-3C92BC4817A1}"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02F2B3-D83E-714B-91D9-F3BAEFD999D0}" type="doc">
      <dgm:prSet loTypeId="urn:microsoft.com/office/officeart/2008/layout/LinedList" loCatId="" qsTypeId="urn:microsoft.com/office/officeart/2005/8/quickstyle/simple4" qsCatId="simple" csTypeId="urn:microsoft.com/office/officeart/2005/8/colors/accent1_2" csCatId="accent1" phldr="1"/>
      <dgm:spPr/>
      <dgm:t>
        <a:bodyPr/>
        <a:lstStyle/>
        <a:p>
          <a:endParaRPr lang="en-US"/>
        </a:p>
      </dgm:t>
    </dgm:pt>
    <dgm:pt modelId="{A2A2B64A-79B1-5046-A30D-D9E352CDC18E}">
      <dgm:prSet/>
      <dgm:spPr/>
      <dgm:t>
        <a:bodyPr/>
        <a:lstStyle/>
        <a:p>
          <a:pPr rtl="0"/>
          <a:r>
            <a:rPr lang="en-US" smtClean="0"/>
            <a:t>Vasculitis (HSV/PAN/Takayasu/Retinal)</a:t>
          </a:r>
          <a:endParaRPr lang="en-US"/>
        </a:p>
      </dgm:t>
    </dgm:pt>
    <dgm:pt modelId="{2C46C1A8-2256-384C-A847-00A785A33CD5}" type="parTrans" cxnId="{D34B0BE1-522A-8542-9851-5695563049AF}">
      <dgm:prSet/>
      <dgm:spPr/>
      <dgm:t>
        <a:bodyPr/>
        <a:lstStyle/>
        <a:p>
          <a:endParaRPr lang="en-US"/>
        </a:p>
      </dgm:t>
    </dgm:pt>
    <dgm:pt modelId="{9F299242-CEBF-9146-9FC8-29E2CF6C7D09}" type="sibTrans" cxnId="{D34B0BE1-522A-8542-9851-5695563049AF}">
      <dgm:prSet/>
      <dgm:spPr/>
      <dgm:t>
        <a:bodyPr/>
        <a:lstStyle/>
        <a:p>
          <a:endParaRPr lang="en-US"/>
        </a:p>
      </dgm:t>
    </dgm:pt>
    <dgm:pt modelId="{FB93724D-0007-4148-8BD3-CDC6DC405E17}">
      <dgm:prSet/>
      <dgm:spPr/>
      <dgm:t>
        <a:bodyPr/>
        <a:lstStyle/>
        <a:p>
          <a:pPr rtl="0"/>
          <a:r>
            <a:rPr lang="en-US" smtClean="0"/>
            <a:t>Alopecia</a:t>
          </a:r>
          <a:endParaRPr lang="en-US"/>
        </a:p>
      </dgm:t>
    </dgm:pt>
    <dgm:pt modelId="{648FB7C9-BB25-B749-B167-795AD518A01D}" type="parTrans" cxnId="{6D4F6FF2-B653-0F4E-9F5D-4C0343F433BC}">
      <dgm:prSet/>
      <dgm:spPr/>
      <dgm:t>
        <a:bodyPr/>
        <a:lstStyle/>
        <a:p>
          <a:endParaRPr lang="en-US"/>
        </a:p>
      </dgm:t>
    </dgm:pt>
    <dgm:pt modelId="{2893985B-C3E7-FF4D-A002-D83F0B8A9DEF}" type="sibTrans" cxnId="{6D4F6FF2-B653-0F4E-9F5D-4C0343F433BC}">
      <dgm:prSet/>
      <dgm:spPr/>
      <dgm:t>
        <a:bodyPr/>
        <a:lstStyle/>
        <a:p>
          <a:endParaRPr lang="en-US"/>
        </a:p>
      </dgm:t>
    </dgm:pt>
    <dgm:pt modelId="{83FC5477-A3D4-9841-8FA7-7C8CEF01577A}">
      <dgm:prSet/>
      <dgm:spPr/>
      <dgm:t>
        <a:bodyPr/>
        <a:lstStyle/>
        <a:p>
          <a:pPr rtl="0"/>
          <a:r>
            <a:rPr lang="en-US" smtClean="0"/>
            <a:t>Discoid lupus</a:t>
          </a:r>
          <a:endParaRPr lang="en-US"/>
        </a:p>
      </dgm:t>
    </dgm:pt>
    <dgm:pt modelId="{A201F2C1-672C-4C4E-B716-952BD56D25D8}" type="parTrans" cxnId="{4F9AB60B-A565-9D48-98EE-15461FC82696}">
      <dgm:prSet/>
      <dgm:spPr/>
      <dgm:t>
        <a:bodyPr/>
        <a:lstStyle/>
        <a:p>
          <a:endParaRPr lang="en-US"/>
        </a:p>
      </dgm:t>
    </dgm:pt>
    <dgm:pt modelId="{FD37C462-2B9D-2D43-847E-9246FE3A9194}" type="sibTrans" cxnId="{4F9AB60B-A565-9D48-98EE-15461FC82696}">
      <dgm:prSet/>
      <dgm:spPr/>
      <dgm:t>
        <a:bodyPr/>
        <a:lstStyle/>
        <a:p>
          <a:endParaRPr lang="en-US"/>
        </a:p>
      </dgm:t>
    </dgm:pt>
    <dgm:pt modelId="{FA442862-F78E-1544-A130-0A29701F84C4}">
      <dgm:prSet/>
      <dgm:spPr/>
      <dgm:t>
        <a:bodyPr/>
        <a:lstStyle/>
        <a:p>
          <a:pPr rtl="0"/>
          <a:r>
            <a:rPr lang="en-US" dirty="0" smtClean="0"/>
            <a:t>Thyroiditis, Hypothyroidism</a:t>
          </a:r>
          <a:endParaRPr lang="en-US" dirty="0"/>
        </a:p>
      </dgm:t>
    </dgm:pt>
    <dgm:pt modelId="{86EEA30C-A236-CF4F-9413-703E273299DC}" type="parTrans" cxnId="{C14A76AE-E846-F348-AEA0-F89C4867816B}">
      <dgm:prSet/>
      <dgm:spPr/>
      <dgm:t>
        <a:bodyPr/>
        <a:lstStyle/>
        <a:p>
          <a:endParaRPr lang="en-US"/>
        </a:p>
      </dgm:t>
    </dgm:pt>
    <dgm:pt modelId="{68A614C3-A95C-4243-A199-4E87837F56BF}" type="sibTrans" cxnId="{C14A76AE-E846-F348-AEA0-F89C4867816B}">
      <dgm:prSet/>
      <dgm:spPr/>
      <dgm:t>
        <a:bodyPr/>
        <a:lstStyle/>
        <a:p>
          <a:endParaRPr lang="en-US"/>
        </a:p>
      </dgm:t>
    </dgm:pt>
    <dgm:pt modelId="{5FE4D3DC-6486-0847-811F-D66AF1FE0189}">
      <dgm:prSet/>
      <dgm:spPr/>
      <dgm:t>
        <a:bodyPr/>
        <a:lstStyle/>
        <a:p>
          <a:pPr rtl="0"/>
          <a:r>
            <a:rPr lang="en-US" smtClean="0"/>
            <a:t>Hashimoto’s thyroidits with thyrotoxicosis</a:t>
          </a:r>
          <a:endParaRPr lang="en-US"/>
        </a:p>
      </dgm:t>
    </dgm:pt>
    <dgm:pt modelId="{F494DC5E-D5A8-3443-864E-3A4FF72E0F6B}" type="parTrans" cxnId="{82F9DE7F-6287-EC42-A58A-BECD4CFEFEB4}">
      <dgm:prSet/>
      <dgm:spPr/>
      <dgm:t>
        <a:bodyPr/>
        <a:lstStyle/>
        <a:p>
          <a:endParaRPr lang="en-US"/>
        </a:p>
      </dgm:t>
    </dgm:pt>
    <dgm:pt modelId="{A3ABEDB3-0036-B24C-ADD0-D85359D344AB}" type="sibTrans" cxnId="{82F9DE7F-6287-EC42-A58A-BECD4CFEFEB4}">
      <dgm:prSet/>
      <dgm:spPr/>
      <dgm:t>
        <a:bodyPr/>
        <a:lstStyle/>
        <a:p>
          <a:endParaRPr lang="en-US"/>
        </a:p>
      </dgm:t>
    </dgm:pt>
    <dgm:pt modelId="{E488A669-5528-9246-B333-2FFCB5DD0D44}">
      <dgm:prSet/>
      <dgm:spPr/>
      <dgm:t>
        <a:bodyPr/>
        <a:lstStyle/>
        <a:p>
          <a:pPr rtl="0"/>
          <a:r>
            <a:rPr lang="en-US" smtClean="0"/>
            <a:t>Hypothyroidism+ Myasthenia Gravis</a:t>
          </a:r>
          <a:endParaRPr lang="en-US"/>
        </a:p>
      </dgm:t>
    </dgm:pt>
    <dgm:pt modelId="{082B2768-0462-F14D-A46D-32C86FE82520}" type="parTrans" cxnId="{90F5CDDB-8FFB-164C-8141-AD34096CA679}">
      <dgm:prSet/>
      <dgm:spPr/>
      <dgm:t>
        <a:bodyPr/>
        <a:lstStyle/>
        <a:p>
          <a:endParaRPr lang="en-US"/>
        </a:p>
      </dgm:t>
    </dgm:pt>
    <dgm:pt modelId="{107367D8-479C-7245-A00D-8822A5910404}" type="sibTrans" cxnId="{90F5CDDB-8FFB-164C-8141-AD34096CA679}">
      <dgm:prSet/>
      <dgm:spPr/>
      <dgm:t>
        <a:bodyPr/>
        <a:lstStyle/>
        <a:p>
          <a:endParaRPr lang="en-US"/>
        </a:p>
      </dgm:t>
    </dgm:pt>
    <dgm:pt modelId="{FDD3B205-BD36-884D-9D52-C6FF00B6BA4F}">
      <dgm:prSet/>
      <dgm:spPr/>
      <dgm:t>
        <a:bodyPr/>
        <a:lstStyle/>
        <a:p>
          <a:pPr rtl="0"/>
          <a:r>
            <a:rPr lang="en-US" dirty="0" smtClean="0"/>
            <a:t>Acute Nephritis/IgA Nephropathy/</a:t>
          </a:r>
          <a:r>
            <a:rPr lang="en-US" dirty="0" err="1" smtClean="0"/>
            <a:t>Nephrotic</a:t>
          </a:r>
          <a:r>
            <a:rPr lang="en-US" dirty="0" smtClean="0"/>
            <a:t> Syndrome</a:t>
          </a:r>
          <a:endParaRPr lang="en-US" dirty="0"/>
        </a:p>
      </dgm:t>
    </dgm:pt>
    <dgm:pt modelId="{247C5006-23C8-1245-BD28-32DFA43C8230}" type="parTrans" cxnId="{3CD2B48C-B671-ED45-BE20-816D71452D36}">
      <dgm:prSet/>
      <dgm:spPr/>
      <dgm:t>
        <a:bodyPr/>
        <a:lstStyle/>
        <a:p>
          <a:endParaRPr lang="en-US"/>
        </a:p>
      </dgm:t>
    </dgm:pt>
    <dgm:pt modelId="{52C6998B-245F-4F4B-9F29-BC6A960CAEEA}" type="sibTrans" cxnId="{3CD2B48C-B671-ED45-BE20-816D71452D36}">
      <dgm:prSet/>
      <dgm:spPr/>
      <dgm:t>
        <a:bodyPr/>
        <a:lstStyle/>
        <a:p>
          <a:endParaRPr lang="en-US"/>
        </a:p>
      </dgm:t>
    </dgm:pt>
    <dgm:pt modelId="{21D4A0AF-A50B-1E49-B93B-72806DB8AA8E}">
      <dgm:prSet/>
      <dgm:spPr/>
      <dgm:t>
        <a:bodyPr/>
        <a:lstStyle/>
        <a:p>
          <a:pPr rtl="0"/>
          <a:r>
            <a:rPr lang="en-US" smtClean="0"/>
            <a:t>Acute Disseminated Encephalomyelitis(ADEM)</a:t>
          </a:r>
          <a:endParaRPr lang="en-US"/>
        </a:p>
      </dgm:t>
    </dgm:pt>
    <dgm:pt modelId="{518952ED-6E8D-A941-B08A-50A8E836F128}" type="parTrans" cxnId="{10166DCE-7838-D94C-B9FF-CE956CB8AF48}">
      <dgm:prSet/>
      <dgm:spPr/>
      <dgm:t>
        <a:bodyPr/>
        <a:lstStyle/>
        <a:p>
          <a:endParaRPr lang="en-US"/>
        </a:p>
      </dgm:t>
    </dgm:pt>
    <dgm:pt modelId="{195BE3F8-F306-1D46-8E1F-33136BAC180A}" type="sibTrans" cxnId="{10166DCE-7838-D94C-B9FF-CE956CB8AF48}">
      <dgm:prSet/>
      <dgm:spPr/>
      <dgm:t>
        <a:bodyPr/>
        <a:lstStyle/>
        <a:p>
          <a:endParaRPr lang="en-US"/>
        </a:p>
      </dgm:t>
    </dgm:pt>
    <dgm:pt modelId="{208B128E-D102-4446-B8EF-FEC9B64BF3BF}">
      <dgm:prSet/>
      <dgm:spPr/>
      <dgm:t>
        <a:bodyPr/>
        <a:lstStyle/>
        <a:p>
          <a:pPr rtl="0"/>
          <a:r>
            <a:rPr lang="en-US" smtClean="0"/>
            <a:t>Hepatitis/Cholangitis</a:t>
          </a:r>
          <a:endParaRPr lang="en-US"/>
        </a:p>
      </dgm:t>
    </dgm:pt>
    <dgm:pt modelId="{57873BCF-7409-4F49-8682-8E907E8A556B}" type="parTrans" cxnId="{F919A04C-F9F0-E043-9103-2C57DCED0706}">
      <dgm:prSet/>
      <dgm:spPr/>
      <dgm:t>
        <a:bodyPr/>
        <a:lstStyle/>
        <a:p>
          <a:endParaRPr lang="en-US"/>
        </a:p>
      </dgm:t>
    </dgm:pt>
    <dgm:pt modelId="{85C8F3EE-D345-614F-A0CC-55E90DE40370}" type="sibTrans" cxnId="{F919A04C-F9F0-E043-9103-2C57DCED0706}">
      <dgm:prSet/>
      <dgm:spPr/>
      <dgm:t>
        <a:bodyPr/>
        <a:lstStyle/>
        <a:p>
          <a:endParaRPr lang="en-US"/>
        </a:p>
      </dgm:t>
    </dgm:pt>
    <dgm:pt modelId="{BC466BD1-67F3-BC4A-B2B9-1A0831523C9D}">
      <dgm:prSet/>
      <dgm:spPr/>
      <dgm:t>
        <a:bodyPr/>
        <a:lstStyle/>
        <a:p>
          <a:pPr rtl="0"/>
          <a:r>
            <a:rPr lang="en-US" smtClean="0"/>
            <a:t>Infertility</a:t>
          </a:r>
          <a:endParaRPr lang="en-US"/>
        </a:p>
      </dgm:t>
    </dgm:pt>
    <dgm:pt modelId="{A154972B-C2D1-B848-9C8D-BB5B62045422}" type="parTrans" cxnId="{6ACE539D-EE5E-E74E-B7CC-65F4BB4CBC7D}">
      <dgm:prSet/>
      <dgm:spPr/>
      <dgm:t>
        <a:bodyPr/>
        <a:lstStyle/>
        <a:p>
          <a:endParaRPr lang="en-US"/>
        </a:p>
      </dgm:t>
    </dgm:pt>
    <dgm:pt modelId="{98E4AF09-74CD-F146-9C48-37DE405A68EC}" type="sibTrans" cxnId="{6ACE539D-EE5E-E74E-B7CC-65F4BB4CBC7D}">
      <dgm:prSet/>
      <dgm:spPr/>
      <dgm:t>
        <a:bodyPr/>
        <a:lstStyle/>
        <a:p>
          <a:endParaRPr lang="en-US"/>
        </a:p>
      </dgm:t>
    </dgm:pt>
    <dgm:pt modelId="{FF21774F-97C4-E64B-9643-C9E7CB380021}">
      <dgm:prSet/>
      <dgm:spPr/>
      <dgm:t>
        <a:bodyPr/>
        <a:lstStyle/>
        <a:p>
          <a:pPr rtl="0"/>
          <a:r>
            <a:rPr lang="en-US" smtClean="0"/>
            <a:t>Arthritis /Arthralgia/MCTD</a:t>
          </a:r>
          <a:endParaRPr lang="en-US"/>
        </a:p>
      </dgm:t>
    </dgm:pt>
    <dgm:pt modelId="{07FEA7FA-B072-614F-8497-C3EE48D4884F}" type="parTrans" cxnId="{EFDD0386-A805-094B-9B5A-00872DF54271}">
      <dgm:prSet/>
      <dgm:spPr/>
      <dgm:t>
        <a:bodyPr/>
        <a:lstStyle/>
        <a:p>
          <a:endParaRPr lang="en-US"/>
        </a:p>
      </dgm:t>
    </dgm:pt>
    <dgm:pt modelId="{01A72E0A-EF31-C94D-AA2F-EB8182248BB5}" type="sibTrans" cxnId="{EFDD0386-A805-094B-9B5A-00872DF54271}">
      <dgm:prSet/>
      <dgm:spPr/>
      <dgm:t>
        <a:bodyPr/>
        <a:lstStyle/>
        <a:p>
          <a:endParaRPr lang="en-US"/>
        </a:p>
      </dgm:t>
    </dgm:pt>
    <dgm:pt modelId="{F8D40BC9-2A93-CD4B-B58F-23B335F9F063}">
      <dgm:prSet/>
      <dgm:spPr/>
      <dgm:t>
        <a:bodyPr/>
        <a:lstStyle/>
        <a:p>
          <a:pPr rtl="0"/>
          <a:r>
            <a:rPr lang="en-US" smtClean="0"/>
            <a:t>Pemphigus/Thymoma/Dermatomyositis</a:t>
          </a:r>
          <a:endParaRPr lang="en-US"/>
        </a:p>
      </dgm:t>
    </dgm:pt>
    <dgm:pt modelId="{A72474AF-72E7-1044-B567-EA1AD9A2C8C2}" type="parTrans" cxnId="{DFF065D2-C2F7-524C-8CF3-7BA127DE6709}">
      <dgm:prSet/>
      <dgm:spPr/>
      <dgm:t>
        <a:bodyPr/>
        <a:lstStyle/>
        <a:p>
          <a:endParaRPr lang="en-US"/>
        </a:p>
      </dgm:t>
    </dgm:pt>
    <dgm:pt modelId="{D9850FF0-2E43-DC49-89BF-F25D4AE98B47}" type="sibTrans" cxnId="{DFF065D2-C2F7-524C-8CF3-7BA127DE6709}">
      <dgm:prSet/>
      <dgm:spPr/>
      <dgm:t>
        <a:bodyPr/>
        <a:lstStyle/>
        <a:p>
          <a:endParaRPr lang="en-US"/>
        </a:p>
      </dgm:t>
    </dgm:pt>
    <dgm:pt modelId="{11E24FDF-CADA-7446-89CD-30446A7F4DF7}" type="pres">
      <dgm:prSet presAssocID="{9602F2B3-D83E-714B-91D9-F3BAEFD999D0}" presName="vert0" presStyleCnt="0">
        <dgm:presLayoutVars>
          <dgm:dir/>
          <dgm:animOne val="branch"/>
          <dgm:animLvl val="lvl"/>
        </dgm:presLayoutVars>
      </dgm:prSet>
      <dgm:spPr/>
      <dgm:t>
        <a:bodyPr/>
        <a:lstStyle/>
        <a:p>
          <a:endParaRPr lang="en-US"/>
        </a:p>
      </dgm:t>
    </dgm:pt>
    <dgm:pt modelId="{AF3BE45B-C8FD-7D46-B6BE-7261F7BE7BB8}" type="pres">
      <dgm:prSet presAssocID="{A2A2B64A-79B1-5046-A30D-D9E352CDC18E}" presName="thickLine" presStyleLbl="alignNode1" presStyleIdx="0" presStyleCnt="12"/>
      <dgm:spPr/>
    </dgm:pt>
    <dgm:pt modelId="{3741E15C-FD0A-0E44-9664-73C6ECA0EA08}" type="pres">
      <dgm:prSet presAssocID="{A2A2B64A-79B1-5046-A30D-D9E352CDC18E}" presName="horz1" presStyleCnt="0"/>
      <dgm:spPr/>
    </dgm:pt>
    <dgm:pt modelId="{782D2ECC-5733-D542-9F45-3D9557D5A52C}" type="pres">
      <dgm:prSet presAssocID="{A2A2B64A-79B1-5046-A30D-D9E352CDC18E}" presName="tx1" presStyleLbl="revTx" presStyleIdx="0" presStyleCnt="12"/>
      <dgm:spPr/>
      <dgm:t>
        <a:bodyPr/>
        <a:lstStyle/>
        <a:p>
          <a:endParaRPr lang="en-US"/>
        </a:p>
      </dgm:t>
    </dgm:pt>
    <dgm:pt modelId="{F57EBB7C-3874-1143-BBA9-A5E8CC1FD64F}" type="pres">
      <dgm:prSet presAssocID="{A2A2B64A-79B1-5046-A30D-D9E352CDC18E}" presName="vert1" presStyleCnt="0"/>
      <dgm:spPr/>
    </dgm:pt>
    <dgm:pt modelId="{BCB5627B-D718-E74F-BD70-33914D6DC708}" type="pres">
      <dgm:prSet presAssocID="{FB93724D-0007-4148-8BD3-CDC6DC405E17}" presName="thickLine" presStyleLbl="alignNode1" presStyleIdx="1" presStyleCnt="12"/>
      <dgm:spPr/>
    </dgm:pt>
    <dgm:pt modelId="{272AE611-5D9F-C54E-B2FC-E5FF2DE6C8BC}" type="pres">
      <dgm:prSet presAssocID="{FB93724D-0007-4148-8BD3-CDC6DC405E17}" presName="horz1" presStyleCnt="0"/>
      <dgm:spPr/>
    </dgm:pt>
    <dgm:pt modelId="{E5B5776E-FEA7-7241-A8BD-CA1E0859BA49}" type="pres">
      <dgm:prSet presAssocID="{FB93724D-0007-4148-8BD3-CDC6DC405E17}" presName="tx1" presStyleLbl="revTx" presStyleIdx="1" presStyleCnt="12"/>
      <dgm:spPr/>
      <dgm:t>
        <a:bodyPr/>
        <a:lstStyle/>
        <a:p>
          <a:endParaRPr lang="en-US"/>
        </a:p>
      </dgm:t>
    </dgm:pt>
    <dgm:pt modelId="{5415E787-B7FC-7547-9091-8D3FD2B71CB0}" type="pres">
      <dgm:prSet presAssocID="{FB93724D-0007-4148-8BD3-CDC6DC405E17}" presName="vert1" presStyleCnt="0"/>
      <dgm:spPr/>
    </dgm:pt>
    <dgm:pt modelId="{579C2FF3-6FDC-314C-94A2-E69E8DA731A0}" type="pres">
      <dgm:prSet presAssocID="{83FC5477-A3D4-9841-8FA7-7C8CEF01577A}" presName="thickLine" presStyleLbl="alignNode1" presStyleIdx="2" presStyleCnt="12"/>
      <dgm:spPr/>
    </dgm:pt>
    <dgm:pt modelId="{95070296-0861-5044-BDCC-31FAC42216FF}" type="pres">
      <dgm:prSet presAssocID="{83FC5477-A3D4-9841-8FA7-7C8CEF01577A}" presName="horz1" presStyleCnt="0"/>
      <dgm:spPr/>
    </dgm:pt>
    <dgm:pt modelId="{7F9A6B3A-CD1E-2C45-BA80-9A06F6538718}" type="pres">
      <dgm:prSet presAssocID="{83FC5477-A3D4-9841-8FA7-7C8CEF01577A}" presName="tx1" presStyleLbl="revTx" presStyleIdx="2" presStyleCnt="12"/>
      <dgm:spPr/>
      <dgm:t>
        <a:bodyPr/>
        <a:lstStyle/>
        <a:p>
          <a:endParaRPr lang="en-US"/>
        </a:p>
      </dgm:t>
    </dgm:pt>
    <dgm:pt modelId="{80A50ABF-225F-6D40-9001-ED2B0968D94C}" type="pres">
      <dgm:prSet presAssocID="{83FC5477-A3D4-9841-8FA7-7C8CEF01577A}" presName="vert1" presStyleCnt="0"/>
      <dgm:spPr/>
    </dgm:pt>
    <dgm:pt modelId="{BB4469CA-E081-E74D-953D-030A09F447AC}" type="pres">
      <dgm:prSet presAssocID="{FA442862-F78E-1544-A130-0A29701F84C4}" presName="thickLine" presStyleLbl="alignNode1" presStyleIdx="3" presStyleCnt="12"/>
      <dgm:spPr/>
    </dgm:pt>
    <dgm:pt modelId="{7538158E-529D-574D-A57D-332C9571D623}" type="pres">
      <dgm:prSet presAssocID="{FA442862-F78E-1544-A130-0A29701F84C4}" presName="horz1" presStyleCnt="0"/>
      <dgm:spPr/>
    </dgm:pt>
    <dgm:pt modelId="{C34BBE0A-3BEF-0947-8CC5-AC079D43D79B}" type="pres">
      <dgm:prSet presAssocID="{FA442862-F78E-1544-A130-0A29701F84C4}" presName="tx1" presStyleLbl="revTx" presStyleIdx="3" presStyleCnt="12"/>
      <dgm:spPr/>
      <dgm:t>
        <a:bodyPr/>
        <a:lstStyle/>
        <a:p>
          <a:endParaRPr lang="en-US"/>
        </a:p>
      </dgm:t>
    </dgm:pt>
    <dgm:pt modelId="{111780E2-F791-9045-903A-EC1CC852077F}" type="pres">
      <dgm:prSet presAssocID="{FA442862-F78E-1544-A130-0A29701F84C4}" presName="vert1" presStyleCnt="0"/>
      <dgm:spPr/>
    </dgm:pt>
    <dgm:pt modelId="{819F7AC3-BBB4-6543-BA9D-895D0DCF24A4}" type="pres">
      <dgm:prSet presAssocID="{5FE4D3DC-6486-0847-811F-D66AF1FE0189}" presName="thickLine" presStyleLbl="alignNode1" presStyleIdx="4" presStyleCnt="12"/>
      <dgm:spPr/>
    </dgm:pt>
    <dgm:pt modelId="{1EC4EFF9-F081-D44F-9541-518D697EDA79}" type="pres">
      <dgm:prSet presAssocID="{5FE4D3DC-6486-0847-811F-D66AF1FE0189}" presName="horz1" presStyleCnt="0"/>
      <dgm:spPr/>
    </dgm:pt>
    <dgm:pt modelId="{088EEA62-AF8F-7A47-B0BF-C7BB27B1DF7B}" type="pres">
      <dgm:prSet presAssocID="{5FE4D3DC-6486-0847-811F-D66AF1FE0189}" presName="tx1" presStyleLbl="revTx" presStyleIdx="4" presStyleCnt="12"/>
      <dgm:spPr/>
      <dgm:t>
        <a:bodyPr/>
        <a:lstStyle/>
        <a:p>
          <a:endParaRPr lang="en-US"/>
        </a:p>
      </dgm:t>
    </dgm:pt>
    <dgm:pt modelId="{156C96AC-1F1E-5E4D-B8C7-2B7ACAC981FC}" type="pres">
      <dgm:prSet presAssocID="{5FE4D3DC-6486-0847-811F-D66AF1FE0189}" presName="vert1" presStyleCnt="0"/>
      <dgm:spPr/>
    </dgm:pt>
    <dgm:pt modelId="{A3207B00-8FCF-2F4E-A782-DD3C9FA533A8}" type="pres">
      <dgm:prSet presAssocID="{E488A669-5528-9246-B333-2FFCB5DD0D44}" presName="thickLine" presStyleLbl="alignNode1" presStyleIdx="5" presStyleCnt="12"/>
      <dgm:spPr/>
    </dgm:pt>
    <dgm:pt modelId="{F7F32988-8297-444F-A031-AD32F91D3AC4}" type="pres">
      <dgm:prSet presAssocID="{E488A669-5528-9246-B333-2FFCB5DD0D44}" presName="horz1" presStyleCnt="0"/>
      <dgm:spPr/>
    </dgm:pt>
    <dgm:pt modelId="{143C3BF3-94BA-584A-909B-F96CAE54F291}" type="pres">
      <dgm:prSet presAssocID="{E488A669-5528-9246-B333-2FFCB5DD0D44}" presName="tx1" presStyleLbl="revTx" presStyleIdx="5" presStyleCnt="12"/>
      <dgm:spPr/>
      <dgm:t>
        <a:bodyPr/>
        <a:lstStyle/>
        <a:p>
          <a:endParaRPr lang="en-US"/>
        </a:p>
      </dgm:t>
    </dgm:pt>
    <dgm:pt modelId="{19598ACC-4AE9-7942-A785-1D8F9E2755D6}" type="pres">
      <dgm:prSet presAssocID="{E488A669-5528-9246-B333-2FFCB5DD0D44}" presName="vert1" presStyleCnt="0"/>
      <dgm:spPr/>
    </dgm:pt>
    <dgm:pt modelId="{354C15E4-1C46-A840-94C1-428A798E895E}" type="pres">
      <dgm:prSet presAssocID="{FDD3B205-BD36-884D-9D52-C6FF00B6BA4F}" presName="thickLine" presStyleLbl="alignNode1" presStyleIdx="6" presStyleCnt="12"/>
      <dgm:spPr/>
    </dgm:pt>
    <dgm:pt modelId="{A04788B9-14A5-044A-BE79-5D7851FA6F78}" type="pres">
      <dgm:prSet presAssocID="{FDD3B205-BD36-884D-9D52-C6FF00B6BA4F}" presName="horz1" presStyleCnt="0"/>
      <dgm:spPr/>
    </dgm:pt>
    <dgm:pt modelId="{C40199C6-CB2B-284F-9A0B-0ABDF1DD286A}" type="pres">
      <dgm:prSet presAssocID="{FDD3B205-BD36-884D-9D52-C6FF00B6BA4F}" presName="tx1" presStyleLbl="revTx" presStyleIdx="6" presStyleCnt="12"/>
      <dgm:spPr/>
      <dgm:t>
        <a:bodyPr/>
        <a:lstStyle/>
        <a:p>
          <a:endParaRPr lang="en-US"/>
        </a:p>
      </dgm:t>
    </dgm:pt>
    <dgm:pt modelId="{E6DA0D20-94C5-F043-BADC-313B4E86E3B2}" type="pres">
      <dgm:prSet presAssocID="{FDD3B205-BD36-884D-9D52-C6FF00B6BA4F}" presName="vert1" presStyleCnt="0"/>
      <dgm:spPr/>
    </dgm:pt>
    <dgm:pt modelId="{0440BECB-9C21-5042-AD67-156021B71A69}" type="pres">
      <dgm:prSet presAssocID="{21D4A0AF-A50B-1E49-B93B-72806DB8AA8E}" presName="thickLine" presStyleLbl="alignNode1" presStyleIdx="7" presStyleCnt="12"/>
      <dgm:spPr/>
    </dgm:pt>
    <dgm:pt modelId="{7FF41E08-6CD7-DF44-B60C-DC68CDABDFD1}" type="pres">
      <dgm:prSet presAssocID="{21D4A0AF-A50B-1E49-B93B-72806DB8AA8E}" presName="horz1" presStyleCnt="0"/>
      <dgm:spPr/>
    </dgm:pt>
    <dgm:pt modelId="{BDD2B1C5-7BBB-134A-A49E-BF2CD1E0FD25}" type="pres">
      <dgm:prSet presAssocID="{21D4A0AF-A50B-1E49-B93B-72806DB8AA8E}" presName="tx1" presStyleLbl="revTx" presStyleIdx="7" presStyleCnt="12"/>
      <dgm:spPr/>
      <dgm:t>
        <a:bodyPr/>
        <a:lstStyle/>
        <a:p>
          <a:endParaRPr lang="en-US"/>
        </a:p>
      </dgm:t>
    </dgm:pt>
    <dgm:pt modelId="{01356178-5D44-5744-BABD-DA08CB995CF1}" type="pres">
      <dgm:prSet presAssocID="{21D4A0AF-A50B-1E49-B93B-72806DB8AA8E}" presName="vert1" presStyleCnt="0"/>
      <dgm:spPr/>
    </dgm:pt>
    <dgm:pt modelId="{F85E0B89-D84D-AA47-9FF6-35653F883361}" type="pres">
      <dgm:prSet presAssocID="{208B128E-D102-4446-B8EF-FEC9B64BF3BF}" presName="thickLine" presStyleLbl="alignNode1" presStyleIdx="8" presStyleCnt="12"/>
      <dgm:spPr/>
    </dgm:pt>
    <dgm:pt modelId="{118CBBDD-DE49-B54F-B721-AF276B468CBE}" type="pres">
      <dgm:prSet presAssocID="{208B128E-D102-4446-B8EF-FEC9B64BF3BF}" presName="horz1" presStyleCnt="0"/>
      <dgm:spPr/>
    </dgm:pt>
    <dgm:pt modelId="{2034F20B-0A1F-ED43-BFD1-5AB0FF041263}" type="pres">
      <dgm:prSet presAssocID="{208B128E-D102-4446-B8EF-FEC9B64BF3BF}" presName="tx1" presStyleLbl="revTx" presStyleIdx="8" presStyleCnt="12"/>
      <dgm:spPr/>
      <dgm:t>
        <a:bodyPr/>
        <a:lstStyle/>
        <a:p>
          <a:endParaRPr lang="en-US"/>
        </a:p>
      </dgm:t>
    </dgm:pt>
    <dgm:pt modelId="{0E59440C-260C-6447-A910-756BEE7B79B7}" type="pres">
      <dgm:prSet presAssocID="{208B128E-D102-4446-B8EF-FEC9B64BF3BF}" presName="vert1" presStyleCnt="0"/>
      <dgm:spPr/>
    </dgm:pt>
    <dgm:pt modelId="{5BB6DF82-3C2E-044A-9964-1DC538AEC78B}" type="pres">
      <dgm:prSet presAssocID="{BC466BD1-67F3-BC4A-B2B9-1A0831523C9D}" presName="thickLine" presStyleLbl="alignNode1" presStyleIdx="9" presStyleCnt="12"/>
      <dgm:spPr/>
    </dgm:pt>
    <dgm:pt modelId="{4AB69ECC-728A-5741-B173-CDA1DA2B5A42}" type="pres">
      <dgm:prSet presAssocID="{BC466BD1-67F3-BC4A-B2B9-1A0831523C9D}" presName="horz1" presStyleCnt="0"/>
      <dgm:spPr/>
    </dgm:pt>
    <dgm:pt modelId="{409F9213-A60A-FF43-B242-51A156169AED}" type="pres">
      <dgm:prSet presAssocID="{BC466BD1-67F3-BC4A-B2B9-1A0831523C9D}" presName="tx1" presStyleLbl="revTx" presStyleIdx="9" presStyleCnt="12"/>
      <dgm:spPr/>
      <dgm:t>
        <a:bodyPr/>
        <a:lstStyle/>
        <a:p>
          <a:endParaRPr lang="en-US"/>
        </a:p>
      </dgm:t>
    </dgm:pt>
    <dgm:pt modelId="{A995D396-6E08-CF41-BEDF-2C22082D0255}" type="pres">
      <dgm:prSet presAssocID="{BC466BD1-67F3-BC4A-B2B9-1A0831523C9D}" presName="vert1" presStyleCnt="0"/>
      <dgm:spPr/>
    </dgm:pt>
    <dgm:pt modelId="{A1B627D9-7278-AF45-8146-D0F98C5E66EB}" type="pres">
      <dgm:prSet presAssocID="{FF21774F-97C4-E64B-9643-C9E7CB380021}" presName="thickLine" presStyleLbl="alignNode1" presStyleIdx="10" presStyleCnt="12"/>
      <dgm:spPr/>
    </dgm:pt>
    <dgm:pt modelId="{9F96079B-A699-9A46-AE8F-424768B9D85E}" type="pres">
      <dgm:prSet presAssocID="{FF21774F-97C4-E64B-9643-C9E7CB380021}" presName="horz1" presStyleCnt="0"/>
      <dgm:spPr/>
    </dgm:pt>
    <dgm:pt modelId="{9C9BE767-62FD-6248-AC59-E28BB1A1F5A6}" type="pres">
      <dgm:prSet presAssocID="{FF21774F-97C4-E64B-9643-C9E7CB380021}" presName="tx1" presStyleLbl="revTx" presStyleIdx="10" presStyleCnt="12"/>
      <dgm:spPr/>
      <dgm:t>
        <a:bodyPr/>
        <a:lstStyle/>
        <a:p>
          <a:endParaRPr lang="en-US"/>
        </a:p>
      </dgm:t>
    </dgm:pt>
    <dgm:pt modelId="{734FB9DF-8104-D54D-9EF6-505937277C2C}" type="pres">
      <dgm:prSet presAssocID="{FF21774F-97C4-E64B-9643-C9E7CB380021}" presName="vert1" presStyleCnt="0"/>
      <dgm:spPr/>
    </dgm:pt>
    <dgm:pt modelId="{FEE1890A-ED42-4844-86A5-6527A2866C4A}" type="pres">
      <dgm:prSet presAssocID="{F8D40BC9-2A93-CD4B-B58F-23B335F9F063}" presName="thickLine" presStyleLbl="alignNode1" presStyleIdx="11" presStyleCnt="12"/>
      <dgm:spPr/>
    </dgm:pt>
    <dgm:pt modelId="{E71EDB7F-9CD2-8040-AF73-9B341F4F8771}" type="pres">
      <dgm:prSet presAssocID="{F8D40BC9-2A93-CD4B-B58F-23B335F9F063}" presName="horz1" presStyleCnt="0"/>
      <dgm:spPr/>
    </dgm:pt>
    <dgm:pt modelId="{FBBF2A2D-61AE-4E4F-9DCA-BCC3B29785C1}" type="pres">
      <dgm:prSet presAssocID="{F8D40BC9-2A93-CD4B-B58F-23B335F9F063}" presName="tx1" presStyleLbl="revTx" presStyleIdx="11" presStyleCnt="12"/>
      <dgm:spPr/>
      <dgm:t>
        <a:bodyPr/>
        <a:lstStyle/>
        <a:p>
          <a:endParaRPr lang="en-US"/>
        </a:p>
      </dgm:t>
    </dgm:pt>
    <dgm:pt modelId="{A3BB755C-B7B6-1E40-9926-A58548AFFFA3}" type="pres">
      <dgm:prSet presAssocID="{F8D40BC9-2A93-CD4B-B58F-23B335F9F063}" presName="vert1" presStyleCnt="0"/>
      <dgm:spPr/>
    </dgm:pt>
  </dgm:ptLst>
  <dgm:cxnLst>
    <dgm:cxn modelId="{6D4F6FF2-B653-0F4E-9F5D-4C0343F433BC}" srcId="{9602F2B3-D83E-714B-91D9-F3BAEFD999D0}" destId="{FB93724D-0007-4148-8BD3-CDC6DC405E17}" srcOrd="1" destOrd="0" parTransId="{648FB7C9-BB25-B749-B167-795AD518A01D}" sibTransId="{2893985B-C3E7-FF4D-A002-D83F0B8A9DEF}"/>
    <dgm:cxn modelId="{F919A04C-F9F0-E043-9103-2C57DCED0706}" srcId="{9602F2B3-D83E-714B-91D9-F3BAEFD999D0}" destId="{208B128E-D102-4446-B8EF-FEC9B64BF3BF}" srcOrd="8" destOrd="0" parTransId="{57873BCF-7409-4F49-8682-8E907E8A556B}" sibTransId="{85C8F3EE-D345-614F-A0CC-55E90DE40370}"/>
    <dgm:cxn modelId="{EFDD0386-A805-094B-9B5A-00872DF54271}" srcId="{9602F2B3-D83E-714B-91D9-F3BAEFD999D0}" destId="{FF21774F-97C4-E64B-9643-C9E7CB380021}" srcOrd="10" destOrd="0" parTransId="{07FEA7FA-B072-614F-8497-C3EE48D4884F}" sibTransId="{01A72E0A-EF31-C94D-AA2F-EB8182248BB5}"/>
    <dgm:cxn modelId="{19FB4B2D-5EE2-E74B-9C3C-30594F1A892D}" type="presOf" srcId="{21D4A0AF-A50B-1E49-B93B-72806DB8AA8E}" destId="{BDD2B1C5-7BBB-134A-A49E-BF2CD1E0FD25}" srcOrd="0" destOrd="0" presId="urn:microsoft.com/office/officeart/2008/layout/LinedList"/>
    <dgm:cxn modelId="{48F3DBA2-CCE4-3C4C-A53B-5B3887EAC77E}" type="presOf" srcId="{FB93724D-0007-4148-8BD3-CDC6DC405E17}" destId="{E5B5776E-FEA7-7241-A8BD-CA1E0859BA49}" srcOrd="0" destOrd="0" presId="urn:microsoft.com/office/officeart/2008/layout/LinedList"/>
    <dgm:cxn modelId="{BFAD3410-7627-E64E-993D-E9A92316A9C2}" type="presOf" srcId="{E488A669-5528-9246-B333-2FFCB5DD0D44}" destId="{143C3BF3-94BA-584A-909B-F96CAE54F291}" srcOrd="0" destOrd="0" presId="urn:microsoft.com/office/officeart/2008/layout/LinedList"/>
    <dgm:cxn modelId="{C14A76AE-E846-F348-AEA0-F89C4867816B}" srcId="{9602F2B3-D83E-714B-91D9-F3BAEFD999D0}" destId="{FA442862-F78E-1544-A130-0A29701F84C4}" srcOrd="3" destOrd="0" parTransId="{86EEA30C-A236-CF4F-9413-703E273299DC}" sibTransId="{68A614C3-A95C-4243-A199-4E87837F56BF}"/>
    <dgm:cxn modelId="{B2E29EFC-EB53-A74D-ABA2-3418E2783CD9}" type="presOf" srcId="{208B128E-D102-4446-B8EF-FEC9B64BF3BF}" destId="{2034F20B-0A1F-ED43-BFD1-5AB0FF041263}" srcOrd="0" destOrd="0" presId="urn:microsoft.com/office/officeart/2008/layout/LinedList"/>
    <dgm:cxn modelId="{2785726C-75D7-564E-A7CC-466239053394}" type="presOf" srcId="{FA442862-F78E-1544-A130-0A29701F84C4}" destId="{C34BBE0A-3BEF-0947-8CC5-AC079D43D79B}" srcOrd="0" destOrd="0" presId="urn:microsoft.com/office/officeart/2008/layout/LinedList"/>
    <dgm:cxn modelId="{76547653-853C-4944-B739-3DEC52FBEADC}" type="presOf" srcId="{FF21774F-97C4-E64B-9643-C9E7CB380021}" destId="{9C9BE767-62FD-6248-AC59-E28BB1A1F5A6}" srcOrd="0" destOrd="0" presId="urn:microsoft.com/office/officeart/2008/layout/LinedList"/>
    <dgm:cxn modelId="{FBAF892C-43D3-3C4B-B373-B52C8DE091C8}" type="presOf" srcId="{F8D40BC9-2A93-CD4B-B58F-23B335F9F063}" destId="{FBBF2A2D-61AE-4E4F-9DCA-BCC3B29785C1}" srcOrd="0" destOrd="0" presId="urn:microsoft.com/office/officeart/2008/layout/LinedList"/>
    <dgm:cxn modelId="{E7B3F026-701C-2E4C-8DD8-33C1E34F134F}" type="presOf" srcId="{5FE4D3DC-6486-0847-811F-D66AF1FE0189}" destId="{088EEA62-AF8F-7A47-B0BF-C7BB27B1DF7B}" srcOrd="0" destOrd="0" presId="urn:microsoft.com/office/officeart/2008/layout/LinedList"/>
    <dgm:cxn modelId="{D34B0BE1-522A-8542-9851-5695563049AF}" srcId="{9602F2B3-D83E-714B-91D9-F3BAEFD999D0}" destId="{A2A2B64A-79B1-5046-A30D-D9E352CDC18E}" srcOrd="0" destOrd="0" parTransId="{2C46C1A8-2256-384C-A847-00A785A33CD5}" sibTransId="{9F299242-CEBF-9146-9FC8-29E2CF6C7D09}"/>
    <dgm:cxn modelId="{8855C720-FC34-9A4C-8391-D6037D11FED9}" type="presOf" srcId="{83FC5477-A3D4-9841-8FA7-7C8CEF01577A}" destId="{7F9A6B3A-CD1E-2C45-BA80-9A06F6538718}" srcOrd="0" destOrd="0" presId="urn:microsoft.com/office/officeart/2008/layout/LinedList"/>
    <dgm:cxn modelId="{3CD2B48C-B671-ED45-BE20-816D71452D36}" srcId="{9602F2B3-D83E-714B-91D9-F3BAEFD999D0}" destId="{FDD3B205-BD36-884D-9D52-C6FF00B6BA4F}" srcOrd="6" destOrd="0" parTransId="{247C5006-23C8-1245-BD28-32DFA43C8230}" sibTransId="{52C6998B-245F-4F4B-9F29-BC6A960CAEEA}"/>
    <dgm:cxn modelId="{6ACE539D-EE5E-E74E-B7CC-65F4BB4CBC7D}" srcId="{9602F2B3-D83E-714B-91D9-F3BAEFD999D0}" destId="{BC466BD1-67F3-BC4A-B2B9-1A0831523C9D}" srcOrd="9" destOrd="0" parTransId="{A154972B-C2D1-B848-9C8D-BB5B62045422}" sibTransId="{98E4AF09-74CD-F146-9C48-37DE405A68EC}"/>
    <dgm:cxn modelId="{0D6A524E-D825-7E4C-9ECC-2878891AB046}" type="presOf" srcId="{9602F2B3-D83E-714B-91D9-F3BAEFD999D0}" destId="{11E24FDF-CADA-7446-89CD-30446A7F4DF7}" srcOrd="0" destOrd="0" presId="urn:microsoft.com/office/officeart/2008/layout/LinedList"/>
    <dgm:cxn modelId="{90F5CDDB-8FFB-164C-8141-AD34096CA679}" srcId="{9602F2B3-D83E-714B-91D9-F3BAEFD999D0}" destId="{E488A669-5528-9246-B333-2FFCB5DD0D44}" srcOrd="5" destOrd="0" parTransId="{082B2768-0462-F14D-A46D-32C86FE82520}" sibTransId="{107367D8-479C-7245-A00D-8822A5910404}"/>
    <dgm:cxn modelId="{82F9DE7F-6287-EC42-A58A-BECD4CFEFEB4}" srcId="{9602F2B3-D83E-714B-91D9-F3BAEFD999D0}" destId="{5FE4D3DC-6486-0847-811F-D66AF1FE0189}" srcOrd="4" destOrd="0" parTransId="{F494DC5E-D5A8-3443-864E-3A4FF72E0F6B}" sibTransId="{A3ABEDB3-0036-B24C-ADD0-D85359D344AB}"/>
    <dgm:cxn modelId="{8862D475-8903-204F-A6E5-ECA5F8DD6F0E}" type="presOf" srcId="{FDD3B205-BD36-884D-9D52-C6FF00B6BA4F}" destId="{C40199C6-CB2B-284F-9A0B-0ABDF1DD286A}" srcOrd="0" destOrd="0" presId="urn:microsoft.com/office/officeart/2008/layout/LinedList"/>
    <dgm:cxn modelId="{4739CEE2-B1E4-C245-983B-9E9E6495C587}" type="presOf" srcId="{A2A2B64A-79B1-5046-A30D-D9E352CDC18E}" destId="{782D2ECC-5733-D542-9F45-3D9557D5A52C}" srcOrd="0" destOrd="0" presId="urn:microsoft.com/office/officeart/2008/layout/LinedList"/>
    <dgm:cxn modelId="{5CA081B0-8698-954B-A205-7AB64268BFA2}" type="presOf" srcId="{BC466BD1-67F3-BC4A-B2B9-1A0831523C9D}" destId="{409F9213-A60A-FF43-B242-51A156169AED}" srcOrd="0" destOrd="0" presId="urn:microsoft.com/office/officeart/2008/layout/LinedList"/>
    <dgm:cxn modelId="{4F9AB60B-A565-9D48-98EE-15461FC82696}" srcId="{9602F2B3-D83E-714B-91D9-F3BAEFD999D0}" destId="{83FC5477-A3D4-9841-8FA7-7C8CEF01577A}" srcOrd="2" destOrd="0" parTransId="{A201F2C1-672C-4C4E-B716-952BD56D25D8}" sibTransId="{FD37C462-2B9D-2D43-847E-9246FE3A9194}"/>
    <dgm:cxn modelId="{DFF065D2-C2F7-524C-8CF3-7BA127DE6709}" srcId="{9602F2B3-D83E-714B-91D9-F3BAEFD999D0}" destId="{F8D40BC9-2A93-CD4B-B58F-23B335F9F063}" srcOrd="11" destOrd="0" parTransId="{A72474AF-72E7-1044-B567-EA1AD9A2C8C2}" sibTransId="{D9850FF0-2E43-DC49-89BF-F25D4AE98B47}"/>
    <dgm:cxn modelId="{10166DCE-7838-D94C-B9FF-CE956CB8AF48}" srcId="{9602F2B3-D83E-714B-91D9-F3BAEFD999D0}" destId="{21D4A0AF-A50B-1E49-B93B-72806DB8AA8E}" srcOrd="7" destOrd="0" parTransId="{518952ED-6E8D-A941-B08A-50A8E836F128}" sibTransId="{195BE3F8-F306-1D46-8E1F-33136BAC180A}"/>
    <dgm:cxn modelId="{4ECE5DBA-0CCB-524A-B684-4A11A5A34A6F}" type="presParOf" srcId="{11E24FDF-CADA-7446-89CD-30446A7F4DF7}" destId="{AF3BE45B-C8FD-7D46-B6BE-7261F7BE7BB8}" srcOrd="0" destOrd="0" presId="urn:microsoft.com/office/officeart/2008/layout/LinedList"/>
    <dgm:cxn modelId="{18A794EF-83C2-384D-81B8-515485A363EC}" type="presParOf" srcId="{11E24FDF-CADA-7446-89CD-30446A7F4DF7}" destId="{3741E15C-FD0A-0E44-9664-73C6ECA0EA08}" srcOrd="1" destOrd="0" presId="urn:microsoft.com/office/officeart/2008/layout/LinedList"/>
    <dgm:cxn modelId="{07A71F8C-27EA-494E-BDD2-1E494EBEBE8C}" type="presParOf" srcId="{3741E15C-FD0A-0E44-9664-73C6ECA0EA08}" destId="{782D2ECC-5733-D542-9F45-3D9557D5A52C}" srcOrd="0" destOrd="0" presId="urn:microsoft.com/office/officeart/2008/layout/LinedList"/>
    <dgm:cxn modelId="{3B7D98A1-A74C-1743-8EED-3E2843811F41}" type="presParOf" srcId="{3741E15C-FD0A-0E44-9664-73C6ECA0EA08}" destId="{F57EBB7C-3874-1143-BBA9-A5E8CC1FD64F}" srcOrd="1" destOrd="0" presId="urn:microsoft.com/office/officeart/2008/layout/LinedList"/>
    <dgm:cxn modelId="{62FD99C3-A25A-004B-A441-EEA8FFEAB574}" type="presParOf" srcId="{11E24FDF-CADA-7446-89CD-30446A7F4DF7}" destId="{BCB5627B-D718-E74F-BD70-33914D6DC708}" srcOrd="2" destOrd="0" presId="urn:microsoft.com/office/officeart/2008/layout/LinedList"/>
    <dgm:cxn modelId="{9A2A0C86-CBAC-8240-972D-262D558EE438}" type="presParOf" srcId="{11E24FDF-CADA-7446-89CD-30446A7F4DF7}" destId="{272AE611-5D9F-C54E-B2FC-E5FF2DE6C8BC}" srcOrd="3" destOrd="0" presId="urn:microsoft.com/office/officeart/2008/layout/LinedList"/>
    <dgm:cxn modelId="{F3931D03-67D9-E441-A016-BAE52BB80379}" type="presParOf" srcId="{272AE611-5D9F-C54E-B2FC-E5FF2DE6C8BC}" destId="{E5B5776E-FEA7-7241-A8BD-CA1E0859BA49}" srcOrd="0" destOrd="0" presId="urn:microsoft.com/office/officeart/2008/layout/LinedList"/>
    <dgm:cxn modelId="{F4CC13D0-2449-304F-BFBC-1FA4A84D2157}" type="presParOf" srcId="{272AE611-5D9F-C54E-B2FC-E5FF2DE6C8BC}" destId="{5415E787-B7FC-7547-9091-8D3FD2B71CB0}" srcOrd="1" destOrd="0" presId="urn:microsoft.com/office/officeart/2008/layout/LinedList"/>
    <dgm:cxn modelId="{6885AE84-18C2-A34A-AF57-2E6202128E56}" type="presParOf" srcId="{11E24FDF-CADA-7446-89CD-30446A7F4DF7}" destId="{579C2FF3-6FDC-314C-94A2-E69E8DA731A0}" srcOrd="4" destOrd="0" presId="urn:microsoft.com/office/officeart/2008/layout/LinedList"/>
    <dgm:cxn modelId="{9EF03CB1-8ABF-564E-92BC-E2A34AC64562}" type="presParOf" srcId="{11E24FDF-CADA-7446-89CD-30446A7F4DF7}" destId="{95070296-0861-5044-BDCC-31FAC42216FF}" srcOrd="5" destOrd="0" presId="urn:microsoft.com/office/officeart/2008/layout/LinedList"/>
    <dgm:cxn modelId="{13E2378D-25E9-7B4F-8C18-D709BF9FEB52}" type="presParOf" srcId="{95070296-0861-5044-BDCC-31FAC42216FF}" destId="{7F9A6B3A-CD1E-2C45-BA80-9A06F6538718}" srcOrd="0" destOrd="0" presId="urn:microsoft.com/office/officeart/2008/layout/LinedList"/>
    <dgm:cxn modelId="{008805F9-84D6-9742-BA53-981AD5B7ACDD}" type="presParOf" srcId="{95070296-0861-5044-BDCC-31FAC42216FF}" destId="{80A50ABF-225F-6D40-9001-ED2B0968D94C}" srcOrd="1" destOrd="0" presId="urn:microsoft.com/office/officeart/2008/layout/LinedList"/>
    <dgm:cxn modelId="{3C6C8DF5-931C-B241-A064-EFB85CA60FB3}" type="presParOf" srcId="{11E24FDF-CADA-7446-89CD-30446A7F4DF7}" destId="{BB4469CA-E081-E74D-953D-030A09F447AC}" srcOrd="6" destOrd="0" presId="urn:microsoft.com/office/officeart/2008/layout/LinedList"/>
    <dgm:cxn modelId="{7DEA6309-B108-DF45-9EA8-3409456B3C46}" type="presParOf" srcId="{11E24FDF-CADA-7446-89CD-30446A7F4DF7}" destId="{7538158E-529D-574D-A57D-332C9571D623}" srcOrd="7" destOrd="0" presId="urn:microsoft.com/office/officeart/2008/layout/LinedList"/>
    <dgm:cxn modelId="{A9F9E96B-FBCF-4440-9D3A-E83C0498E939}" type="presParOf" srcId="{7538158E-529D-574D-A57D-332C9571D623}" destId="{C34BBE0A-3BEF-0947-8CC5-AC079D43D79B}" srcOrd="0" destOrd="0" presId="urn:microsoft.com/office/officeart/2008/layout/LinedList"/>
    <dgm:cxn modelId="{F6F10FCD-8727-C945-93BD-72B0BDC4335C}" type="presParOf" srcId="{7538158E-529D-574D-A57D-332C9571D623}" destId="{111780E2-F791-9045-903A-EC1CC852077F}" srcOrd="1" destOrd="0" presId="urn:microsoft.com/office/officeart/2008/layout/LinedList"/>
    <dgm:cxn modelId="{4495B748-D4AE-824F-88EE-74F7AE6399C1}" type="presParOf" srcId="{11E24FDF-CADA-7446-89CD-30446A7F4DF7}" destId="{819F7AC3-BBB4-6543-BA9D-895D0DCF24A4}" srcOrd="8" destOrd="0" presId="urn:microsoft.com/office/officeart/2008/layout/LinedList"/>
    <dgm:cxn modelId="{72F8F67A-9AEA-8141-8AD4-6051A0695580}" type="presParOf" srcId="{11E24FDF-CADA-7446-89CD-30446A7F4DF7}" destId="{1EC4EFF9-F081-D44F-9541-518D697EDA79}" srcOrd="9" destOrd="0" presId="urn:microsoft.com/office/officeart/2008/layout/LinedList"/>
    <dgm:cxn modelId="{E9F06C22-3F27-754D-8B9F-82385C2CF97E}" type="presParOf" srcId="{1EC4EFF9-F081-D44F-9541-518D697EDA79}" destId="{088EEA62-AF8F-7A47-B0BF-C7BB27B1DF7B}" srcOrd="0" destOrd="0" presId="urn:microsoft.com/office/officeart/2008/layout/LinedList"/>
    <dgm:cxn modelId="{5C24D1F1-85F8-5C46-8D2E-03515E5AA77E}" type="presParOf" srcId="{1EC4EFF9-F081-D44F-9541-518D697EDA79}" destId="{156C96AC-1F1E-5E4D-B8C7-2B7ACAC981FC}" srcOrd="1" destOrd="0" presId="urn:microsoft.com/office/officeart/2008/layout/LinedList"/>
    <dgm:cxn modelId="{24068056-DC8D-F34F-BB38-A1EF87841AC0}" type="presParOf" srcId="{11E24FDF-CADA-7446-89CD-30446A7F4DF7}" destId="{A3207B00-8FCF-2F4E-A782-DD3C9FA533A8}" srcOrd="10" destOrd="0" presId="urn:microsoft.com/office/officeart/2008/layout/LinedList"/>
    <dgm:cxn modelId="{F49E7F22-2CAB-2641-8F69-0DDEBE2F71E7}" type="presParOf" srcId="{11E24FDF-CADA-7446-89CD-30446A7F4DF7}" destId="{F7F32988-8297-444F-A031-AD32F91D3AC4}" srcOrd="11" destOrd="0" presId="urn:microsoft.com/office/officeart/2008/layout/LinedList"/>
    <dgm:cxn modelId="{7695640A-3695-1A48-B45A-D0FE06158A51}" type="presParOf" srcId="{F7F32988-8297-444F-A031-AD32F91D3AC4}" destId="{143C3BF3-94BA-584A-909B-F96CAE54F291}" srcOrd="0" destOrd="0" presId="urn:microsoft.com/office/officeart/2008/layout/LinedList"/>
    <dgm:cxn modelId="{FB0A038F-3FF1-BA41-AD26-CA77781168E8}" type="presParOf" srcId="{F7F32988-8297-444F-A031-AD32F91D3AC4}" destId="{19598ACC-4AE9-7942-A785-1D8F9E2755D6}" srcOrd="1" destOrd="0" presId="urn:microsoft.com/office/officeart/2008/layout/LinedList"/>
    <dgm:cxn modelId="{E69A1867-858C-F845-A734-C043F10E6783}" type="presParOf" srcId="{11E24FDF-CADA-7446-89CD-30446A7F4DF7}" destId="{354C15E4-1C46-A840-94C1-428A798E895E}" srcOrd="12" destOrd="0" presId="urn:microsoft.com/office/officeart/2008/layout/LinedList"/>
    <dgm:cxn modelId="{C5C01757-48AA-7048-935E-41ACDBBD81BB}" type="presParOf" srcId="{11E24FDF-CADA-7446-89CD-30446A7F4DF7}" destId="{A04788B9-14A5-044A-BE79-5D7851FA6F78}" srcOrd="13" destOrd="0" presId="urn:microsoft.com/office/officeart/2008/layout/LinedList"/>
    <dgm:cxn modelId="{D41A0BA9-B342-9943-9C9A-3055D3D073F4}" type="presParOf" srcId="{A04788B9-14A5-044A-BE79-5D7851FA6F78}" destId="{C40199C6-CB2B-284F-9A0B-0ABDF1DD286A}" srcOrd="0" destOrd="0" presId="urn:microsoft.com/office/officeart/2008/layout/LinedList"/>
    <dgm:cxn modelId="{D9E3F152-5909-1F4D-9532-8E0F3327700A}" type="presParOf" srcId="{A04788B9-14A5-044A-BE79-5D7851FA6F78}" destId="{E6DA0D20-94C5-F043-BADC-313B4E86E3B2}" srcOrd="1" destOrd="0" presId="urn:microsoft.com/office/officeart/2008/layout/LinedList"/>
    <dgm:cxn modelId="{3AE4236F-6763-E047-A0F3-C28EC5551C7C}" type="presParOf" srcId="{11E24FDF-CADA-7446-89CD-30446A7F4DF7}" destId="{0440BECB-9C21-5042-AD67-156021B71A69}" srcOrd="14" destOrd="0" presId="urn:microsoft.com/office/officeart/2008/layout/LinedList"/>
    <dgm:cxn modelId="{C1372C67-5D5A-9F40-9CE6-AA5FF894D2F7}" type="presParOf" srcId="{11E24FDF-CADA-7446-89CD-30446A7F4DF7}" destId="{7FF41E08-6CD7-DF44-B60C-DC68CDABDFD1}" srcOrd="15" destOrd="0" presId="urn:microsoft.com/office/officeart/2008/layout/LinedList"/>
    <dgm:cxn modelId="{4083069A-5510-7549-B1AB-DEC19A978179}" type="presParOf" srcId="{7FF41E08-6CD7-DF44-B60C-DC68CDABDFD1}" destId="{BDD2B1C5-7BBB-134A-A49E-BF2CD1E0FD25}" srcOrd="0" destOrd="0" presId="urn:microsoft.com/office/officeart/2008/layout/LinedList"/>
    <dgm:cxn modelId="{5E96A3BE-A8D5-9D4D-806C-2ABEA99324FF}" type="presParOf" srcId="{7FF41E08-6CD7-DF44-B60C-DC68CDABDFD1}" destId="{01356178-5D44-5744-BABD-DA08CB995CF1}" srcOrd="1" destOrd="0" presId="urn:microsoft.com/office/officeart/2008/layout/LinedList"/>
    <dgm:cxn modelId="{CC9E2D55-BE17-7744-ACD0-B368B7BC6CC2}" type="presParOf" srcId="{11E24FDF-CADA-7446-89CD-30446A7F4DF7}" destId="{F85E0B89-D84D-AA47-9FF6-35653F883361}" srcOrd="16" destOrd="0" presId="urn:microsoft.com/office/officeart/2008/layout/LinedList"/>
    <dgm:cxn modelId="{24F0371F-2233-4B47-8900-35036F3B6A29}" type="presParOf" srcId="{11E24FDF-CADA-7446-89CD-30446A7F4DF7}" destId="{118CBBDD-DE49-B54F-B721-AF276B468CBE}" srcOrd="17" destOrd="0" presId="urn:microsoft.com/office/officeart/2008/layout/LinedList"/>
    <dgm:cxn modelId="{E7F2A8CB-37C5-B741-81F5-40A4E54FF86E}" type="presParOf" srcId="{118CBBDD-DE49-B54F-B721-AF276B468CBE}" destId="{2034F20B-0A1F-ED43-BFD1-5AB0FF041263}" srcOrd="0" destOrd="0" presId="urn:microsoft.com/office/officeart/2008/layout/LinedList"/>
    <dgm:cxn modelId="{9917BE0B-28D8-2546-8420-9E75DF3BD8AD}" type="presParOf" srcId="{118CBBDD-DE49-B54F-B721-AF276B468CBE}" destId="{0E59440C-260C-6447-A910-756BEE7B79B7}" srcOrd="1" destOrd="0" presId="urn:microsoft.com/office/officeart/2008/layout/LinedList"/>
    <dgm:cxn modelId="{3CF30AF1-47CB-D440-B79A-F5A652EC4D6E}" type="presParOf" srcId="{11E24FDF-CADA-7446-89CD-30446A7F4DF7}" destId="{5BB6DF82-3C2E-044A-9964-1DC538AEC78B}" srcOrd="18" destOrd="0" presId="urn:microsoft.com/office/officeart/2008/layout/LinedList"/>
    <dgm:cxn modelId="{5AFB7035-758E-EE40-A396-387DC4EE5CBE}" type="presParOf" srcId="{11E24FDF-CADA-7446-89CD-30446A7F4DF7}" destId="{4AB69ECC-728A-5741-B173-CDA1DA2B5A42}" srcOrd="19" destOrd="0" presId="urn:microsoft.com/office/officeart/2008/layout/LinedList"/>
    <dgm:cxn modelId="{D9F8DF6D-9C74-A548-902F-97A5AA8F2D7E}" type="presParOf" srcId="{4AB69ECC-728A-5741-B173-CDA1DA2B5A42}" destId="{409F9213-A60A-FF43-B242-51A156169AED}" srcOrd="0" destOrd="0" presId="urn:microsoft.com/office/officeart/2008/layout/LinedList"/>
    <dgm:cxn modelId="{992ACA2A-A4EC-0247-9103-76741F4E84FE}" type="presParOf" srcId="{4AB69ECC-728A-5741-B173-CDA1DA2B5A42}" destId="{A995D396-6E08-CF41-BEDF-2C22082D0255}" srcOrd="1" destOrd="0" presId="urn:microsoft.com/office/officeart/2008/layout/LinedList"/>
    <dgm:cxn modelId="{F50DCB8E-3FF6-B74A-A560-7646A5BCD750}" type="presParOf" srcId="{11E24FDF-CADA-7446-89CD-30446A7F4DF7}" destId="{A1B627D9-7278-AF45-8146-D0F98C5E66EB}" srcOrd="20" destOrd="0" presId="urn:microsoft.com/office/officeart/2008/layout/LinedList"/>
    <dgm:cxn modelId="{7B36EF77-299B-8E42-AC76-E16D47EB0812}" type="presParOf" srcId="{11E24FDF-CADA-7446-89CD-30446A7F4DF7}" destId="{9F96079B-A699-9A46-AE8F-424768B9D85E}" srcOrd="21" destOrd="0" presId="urn:microsoft.com/office/officeart/2008/layout/LinedList"/>
    <dgm:cxn modelId="{1D368AA6-5A92-694B-89C6-FA8B7A7A54D0}" type="presParOf" srcId="{9F96079B-A699-9A46-AE8F-424768B9D85E}" destId="{9C9BE767-62FD-6248-AC59-E28BB1A1F5A6}" srcOrd="0" destOrd="0" presId="urn:microsoft.com/office/officeart/2008/layout/LinedList"/>
    <dgm:cxn modelId="{9CFFF551-E129-6D42-BFF3-ADFBB79A06A8}" type="presParOf" srcId="{9F96079B-A699-9A46-AE8F-424768B9D85E}" destId="{734FB9DF-8104-D54D-9EF6-505937277C2C}" srcOrd="1" destOrd="0" presId="urn:microsoft.com/office/officeart/2008/layout/LinedList"/>
    <dgm:cxn modelId="{B4F08F28-8EA9-C649-82E5-C75F538E4F67}" type="presParOf" srcId="{11E24FDF-CADA-7446-89CD-30446A7F4DF7}" destId="{FEE1890A-ED42-4844-86A5-6527A2866C4A}" srcOrd="22" destOrd="0" presId="urn:microsoft.com/office/officeart/2008/layout/LinedList"/>
    <dgm:cxn modelId="{5AB949CC-77CA-8449-88B7-CE9D5B57D815}" type="presParOf" srcId="{11E24FDF-CADA-7446-89CD-30446A7F4DF7}" destId="{E71EDB7F-9CD2-8040-AF73-9B341F4F8771}" srcOrd="23" destOrd="0" presId="urn:microsoft.com/office/officeart/2008/layout/LinedList"/>
    <dgm:cxn modelId="{B2840196-9E07-AD42-B89A-B25B35C6AA3B}" type="presParOf" srcId="{E71EDB7F-9CD2-8040-AF73-9B341F4F8771}" destId="{FBBF2A2D-61AE-4E4F-9DCA-BCC3B29785C1}" srcOrd="0" destOrd="0" presId="urn:microsoft.com/office/officeart/2008/layout/LinedList"/>
    <dgm:cxn modelId="{775D64D8-C57F-0E40-807C-A9B92B8D5CCA}" type="presParOf" srcId="{E71EDB7F-9CD2-8040-AF73-9B341F4F8771}" destId="{A3BB755C-B7B6-1E40-9926-A58548AFFFA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6EF001-6CA4-7F44-80DA-D9EB749B9228}"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BFE56DE8-84FE-1C40-896F-3B7E75FD4AEB}">
      <dgm:prSet/>
      <dgm:spPr/>
      <dgm:t>
        <a:bodyPr/>
        <a:lstStyle/>
        <a:p>
          <a:pPr rtl="0"/>
          <a:r>
            <a:rPr lang="en-US" smtClean="0"/>
            <a:t>Commonest manifestation- Hematological</a:t>
          </a:r>
          <a:endParaRPr lang="en-US"/>
        </a:p>
      </dgm:t>
    </dgm:pt>
    <dgm:pt modelId="{ADC8227A-4284-ED4B-9779-B72DDE67839A}" type="parTrans" cxnId="{18CAD466-1098-1D42-9FAE-CFF44924C6FA}">
      <dgm:prSet/>
      <dgm:spPr/>
      <dgm:t>
        <a:bodyPr/>
        <a:lstStyle/>
        <a:p>
          <a:endParaRPr lang="en-US"/>
        </a:p>
      </dgm:t>
    </dgm:pt>
    <dgm:pt modelId="{0640A791-FA28-EB41-8335-E723E95DEC58}" type="sibTrans" cxnId="{18CAD466-1098-1D42-9FAE-CFF44924C6FA}">
      <dgm:prSet/>
      <dgm:spPr/>
      <dgm:t>
        <a:bodyPr/>
        <a:lstStyle/>
        <a:p>
          <a:endParaRPr lang="en-US"/>
        </a:p>
      </dgm:t>
    </dgm:pt>
    <dgm:pt modelId="{6EF4EF61-1105-304B-8152-32C5DDC4BA2E}">
      <dgm:prSet/>
      <dgm:spPr/>
      <dgm:t>
        <a:bodyPr/>
        <a:lstStyle/>
        <a:p>
          <a:pPr rtl="0"/>
          <a:r>
            <a:rPr lang="en-US" dirty="0" smtClean="0"/>
            <a:t>Commonest presenting manifestation- Hematological </a:t>
          </a:r>
          <a:endParaRPr lang="en-US" dirty="0"/>
        </a:p>
      </dgm:t>
    </dgm:pt>
    <dgm:pt modelId="{70E912B8-B5DB-4C48-98D5-62DF823169D3}" type="parTrans" cxnId="{6B45C165-5733-2B49-B6DA-2F6965985F6A}">
      <dgm:prSet/>
      <dgm:spPr/>
      <dgm:t>
        <a:bodyPr/>
        <a:lstStyle/>
        <a:p>
          <a:endParaRPr lang="en-US"/>
        </a:p>
      </dgm:t>
    </dgm:pt>
    <dgm:pt modelId="{54A1E5F7-D3A3-554C-B2C1-E949AA578B24}" type="sibTrans" cxnId="{6B45C165-5733-2B49-B6DA-2F6965985F6A}">
      <dgm:prSet/>
      <dgm:spPr/>
      <dgm:t>
        <a:bodyPr/>
        <a:lstStyle/>
        <a:p>
          <a:endParaRPr lang="en-US"/>
        </a:p>
      </dgm:t>
    </dgm:pt>
    <dgm:pt modelId="{028499C8-CA2F-874E-B1DF-03D00AB2A584}">
      <dgm:prSet/>
      <dgm:spPr/>
      <dgm:t>
        <a:bodyPr/>
        <a:lstStyle/>
        <a:p>
          <a:pPr rtl="0"/>
          <a:r>
            <a:rPr lang="en-US" dirty="0" smtClean="0"/>
            <a:t>A large number of patients did not satisfy the ACR criteria at the time of diagnosis but did so only on follow up </a:t>
          </a:r>
          <a:endParaRPr lang="en-US" dirty="0"/>
        </a:p>
      </dgm:t>
    </dgm:pt>
    <dgm:pt modelId="{333EC2E3-CA2E-7243-9C5F-469F6A7842C0}" type="parTrans" cxnId="{4C77325F-7E87-3A41-81DC-520E90CAFF61}">
      <dgm:prSet/>
      <dgm:spPr/>
      <dgm:t>
        <a:bodyPr/>
        <a:lstStyle/>
        <a:p>
          <a:endParaRPr lang="en-US"/>
        </a:p>
      </dgm:t>
    </dgm:pt>
    <dgm:pt modelId="{9C675447-080E-CF4A-8E5B-120CFD5813BE}" type="sibTrans" cxnId="{4C77325F-7E87-3A41-81DC-520E90CAFF61}">
      <dgm:prSet/>
      <dgm:spPr/>
      <dgm:t>
        <a:bodyPr/>
        <a:lstStyle/>
        <a:p>
          <a:endParaRPr lang="en-US"/>
        </a:p>
      </dgm:t>
    </dgm:pt>
    <dgm:pt modelId="{F0564929-8802-C443-8A3E-7C90F888CC86}">
      <dgm:prSet/>
      <dgm:spPr/>
      <dgm:t>
        <a:bodyPr/>
        <a:lstStyle/>
        <a:p>
          <a:pPr rtl="0"/>
          <a:r>
            <a:rPr lang="en-US" smtClean="0"/>
            <a:t>Need for an alternative criteria for early diagnosis</a:t>
          </a:r>
          <a:endParaRPr lang="en-US"/>
        </a:p>
      </dgm:t>
    </dgm:pt>
    <dgm:pt modelId="{E5EA1131-C150-3C49-85D8-66823522174A}" type="parTrans" cxnId="{C57DF05C-0F36-A546-B0EA-699C82879679}">
      <dgm:prSet/>
      <dgm:spPr/>
      <dgm:t>
        <a:bodyPr/>
        <a:lstStyle/>
        <a:p>
          <a:endParaRPr lang="en-US"/>
        </a:p>
      </dgm:t>
    </dgm:pt>
    <dgm:pt modelId="{5339D473-8708-D344-B674-6EF9AF737B40}" type="sibTrans" cxnId="{C57DF05C-0F36-A546-B0EA-699C82879679}">
      <dgm:prSet/>
      <dgm:spPr/>
      <dgm:t>
        <a:bodyPr/>
        <a:lstStyle/>
        <a:p>
          <a:endParaRPr lang="en-US"/>
        </a:p>
      </dgm:t>
    </dgm:pt>
    <dgm:pt modelId="{099E6D26-93AD-4C44-B191-0B36FDE86BED}" type="pres">
      <dgm:prSet presAssocID="{F56EF001-6CA4-7F44-80DA-D9EB749B9228}" presName="linear" presStyleCnt="0">
        <dgm:presLayoutVars>
          <dgm:animLvl val="lvl"/>
          <dgm:resizeHandles val="exact"/>
        </dgm:presLayoutVars>
      </dgm:prSet>
      <dgm:spPr/>
      <dgm:t>
        <a:bodyPr/>
        <a:lstStyle/>
        <a:p>
          <a:endParaRPr lang="en-US"/>
        </a:p>
      </dgm:t>
    </dgm:pt>
    <dgm:pt modelId="{F3F2A8DA-F013-A04F-8B99-7432642C675D}" type="pres">
      <dgm:prSet presAssocID="{BFE56DE8-84FE-1C40-896F-3B7E75FD4AEB}" presName="parentText" presStyleLbl="node1" presStyleIdx="0" presStyleCnt="4">
        <dgm:presLayoutVars>
          <dgm:chMax val="0"/>
          <dgm:bulletEnabled val="1"/>
        </dgm:presLayoutVars>
      </dgm:prSet>
      <dgm:spPr/>
      <dgm:t>
        <a:bodyPr/>
        <a:lstStyle/>
        <a:p>
          <a:endParaRPr lang="en-US"/>
        </a:p>
      </dgm:t>
    </dgm:pt>
    <dgm:pt modelId="{A3F56A4B-DEA6-5843-97BA-A21486F426B7}" type="pres">
      <dgm:prSet presAssocID="{0640A791-FA28-EB41-8335-E723E95DEC58}" presName="spacer" presStyleCnt="0"/>
      <dgm:spPr/>
    </dgm:pt>
    <dgm:pt modelId="{8C06B062-6BDC-EF4D-A04D-04471E35ADE0}" type="pres">
      <dgm:prSet presAssocID="{6EF4EF61-1105-304B-8152-32C5DDC4BA2E}" presName="parentText" presStyleLbl="node1" presStyleIdx="1" presStyleCnt="4">
        <dgm:presLayoutVars>
          <dgm:chMax val="0"/>
          <dgm:bulletEnabled val="1"/>
        </dgm:presLayoutVars>
      </dgm:prSet>
      <dgm:spPr/>
      <dgm:t>
        <a:bodyPr/>
        <a:lstStyle/>
        <a:p>
          <a:endParaRPr lang="en-US"/>
        </a:p>
      </dgm:t>
    </dgm:pt>
    <dgm:pt modelId="{064EB9E4-9B9D-A643-A116-E99BAE624E7B}" type="pres">
      <dgm:prSet presAssocID="{54A1E5F7-D3A3-554C-B2C1-E949AA578B24}" presName="spacer" presStyleCnt="0"/>
      <dgm:spPr/>
    </dgm:pt>
    <dgm:pt modelId="{C7354C05-7474-F340-9638-3E1CD383EE32}" type="pres">
      <dgm:prSet presAssocID="{028499C8-CA2F-874E-B1DF-03D00AB2A584}" presName="parentText" presStyleLbl="node1" presStyleIdx="2" presStyleCnt="4">
        <dgm:presLayoutVars>
          <dgm:chMax val="0"/>
          <dgm:bulletEnabled val="1"/>
        </dgm:presLayoutVars>
      </dgm:prSet>
      <dgm:spPr/>
      <dgm:t>
        <a:bodyPr/>
        <a:lstStyle/>
        <a:p>
          <a:endParaRPr lang="en-US"/>
        </a:p>
      </dgm:t>
    </dgm:pt>
    <dgm:pt modelId="{89911FD0-6B87-874E-B65D-6DF6AF1D4D84}" type="pres">
      <dgm:prSet presAssocID="{9C675447-080E-CF4A-8E5B-120CFD5813BE}" presName="spacer" presStyleCnt="0"/>
      <dgm:spPr/>
    </dgm:pt>
    <dgm:pt modelId="{063CA91C-53B5-6E4C-BC90-D75D8737875F}" type="pres">
      <dgm:prSet presAssocID="{F0564929-8802-C443-8A3E-7C90F888CC86}" presName="parentText" presStyleLbl="node1" presStyleIdx="3" presStyleCnt="4">
        <dgm:presLayoutVars>
          <dgm:chMax val="0"/>
          <dgm:bulletEnabled val="1"/>
        </dgm:presLayoutVars>
      </dgm:prSet>
      <dgm:spPr/>
      <dgm:t>
        <a:bodyPr/>
        <a:lstStyle/>
        <a:p>
          <a:endParaRPr lang="en-US"/>
        </a:p>
      </dgm:t>
    </dgm:pt>
  </dgm:ptLst>
  <dgm:cxnLst>
    <dgm:cxn modelId="{09A5E453-BE65-5846-B594-0961159FE039}" type="presOf" srcId="{F0564929-8802-C443-8A3E-7C90F888CC86}" destId="{063CA91C-53B5-6E4C-BC90-D75D8737875F}" srcOrd="0" destOrd="0" presId="urn:microsoft.com/office/officeart/2005/8/layout/vList2"/>
    <dgm:cxn modelId="{8852C941-5C46-1646-8B3F-AD21CDEE1182}" type="presOf" srcId="{BFE56DE8-84FE-1C40-896F-3B7E75FD4AEB}" destId="{F3F2A8DA-F013-A04F-8B99-7432642C675D}" srcOrd="0" destOrd="0" presId="urn:microsoft.com/office/officeart/2005/8/layout/vList2"/>
    <dgm:cxn modelId="{C53D1816-C8F2-E84E-975F-200178A416B1}" type="presOf" srcId="{028499C8-CA2F-874E-B1DF-03D00AB2A584}" destId="{C7354C05-7474-F340-9638-3E1CD383EE32}" srcOrd="0" destOrd="0" presId="urn:microsoft.com/office/officeart/2005/8/layout/vList2"/>
    <dgm:cxn modelId="{E7F7DCC4-719C-704E-8ACA-882EC2730277}" type="presOf" srcId="{F56EF001-6CA4-7F44-80DA-D9EB749B9228}" destId="{099E6D26-93AD-4C44-B191-0B36FDE86BED}" srcOrd="0" destOrd="0" presId="urn:microsoft.com/office/officeart/2005/8/layout/vList2"/>
    <dgm:cxn modelId="{C57DF05C-0F36-A546-B0EA-699C82879679}" srcId="{F56EF001-6CA4-7F44-80DA-D9EB749B9228}" destId="{F0564929-8802-C443-8A3E-7C90F888CC86}" srcOrd="3" destOrd="0" parTransId="{E5EA1131-C150-3C49-85D8-66823522174A}" sibTransId="{5339D473-8708-D344-B674-6EF9AF737B40}"/>
    <dgm:cxn modelId="{6B45C165-5733-2B49-B6DA-2F6965985F6A}" srcId="{F56EF001-6CA4-7F44-80DA-D9EB749B9228}" destId="{6EF4EF61-1105-304B-8152-32C5DDC4BA2E}" srcOrd="1" destOrd="0" parTransId="{70E912B8-B5DB-4C48-98D5-62DF823169D3}" sibTransId="{54A1E5F7-D3A3-554C-B2C1-E949AA578B24}"/>
    <dgm:cxn modelId="{4C77325F-7E87-3A41-81DC-520E90CAFF61}" srcId="{F56EF001-6CA4-7F44-80DA-D9EB749B9228}" destId="{028499C8-CA2F-874E-B1DF-03D00AB2A584}" srcOrd="2" destOrd="0" parTransId="{333EC2E3-CA2E-7243-9C5F-469F6A7842C0}" sibTransId="{9C675447-080E-CF4A-8E5B-120CFD5813BE}"/>
    <dgm:cxn modelId="{18CAD466-1098-1D42-9FAE-CFF44924C6FA}" srcId="{F56EF001-6CA4-7F44-80DA-D9EB749B9228}" destId="{BFE56DE8-84FE-1C40-896F-3B7E75FD4AEB}" srcOrd="0" destOrd="0" parTransId="{ADC8227A-4284-ED4B-9779-B72DDE67839A}" sibTransId="{0640A791-FA28-EB41-8335-E723E95DEC58}"/>
    <dgm:cxn modelId="{A6E727C8-2A81-9A45-8D7E-FEAB47A1CBE7}" type="presOf" srcId="{6EF4EF61-1105-304B-8152-32C5DDC4BA2E}" destId="{8C06B062-6BDC-EF4D-A04D-04471E35ADE0}" srcOrd="0" destOrd="0" presId="urn:microsoft.com/office/officeart/2005/8/layout/vList2"/>
    <dgm:cxn modelId="{5BE2258D-606C-694F-883F-3347B82B458F}" type="presParOf" srcId="{099E6D26-93AD-4C44-B191-0B36FDE86BED}" destId="{F3F2A8DA-F013-A04F-8B99-7432642C675D}" srcOrd="0" destOrd="0" presId="urn:microsoft.com/office/officeart/2005/8/layout/vList2"/>
    <dgm:cxn modelId="{906301FF-547E-EA49-AEC0-B2D457DBF137}" type="presParOf" srcId="{099E6D26-93AD-4C44-B191-0B36FDE86BED}" destId="{A3F56A4B-DEA6-5843-97BA-A21486F426B7}" srcOrd="1" destOrd="0" presId="urn:microsoft.com/office/officeart/2005/8/layout/vList2"/>
    <dgm:cxn modelId="{A8A47003-81C8-DE45-8351-3EC1FF7592BB}" type="presParOf" srcId="{099E6D26-93AD-4C44-B191-0B36FDE86BED}" destId="{8C06B062-6BDC-EF4D-A04D-04471E35ADE0}" srcOrd="2" destOrd="0" presId="urn:microsoft.com/office/officeart/2005/8/layout/vList2"/>
    <dgm:cxn modelId="{647622B6-3813-414A-8234-F1B428609631}" type="presParOf" srcId="{099E6D26-93AD-4C44-B191-0B36FDE86BED}" destId="{064EB9E4-9B9D-A643-A116-E99BAE624E7B}" srcOrd="3" destOrd="0" presId="urn:microsoft.com/office/officeart/2005/8/layout/vList2"/>
    <dgm:cxn modelId="{0E692639-9262-4242-B47D-CA6FA473BD1F}" type="presParOf" srcId="{099E6D26-93AD-4C44-B191-0B36FDE86BED}" destId="{C7354C05-7474-F340-9638-3E1CD383EE32}" srcOrd="4" destOrd="0" presId="urn:microsoft.com/office/officeart/2005/8/layout/vList2"/>
    <dgm:cxn modelId="{3077A105-C4AB-2D47-898E-F849A86E45EC}" type="presParOf" srcId="{099E6D26-93AD-4C44-B191-0B36FDE86BED}" destId="{89911FD0-6B87-874E-B65D-6DF6AF1D4D84}" srcOrd="5" destOrd="0" presId="urn:microsoft.com/office/officeart/2005/8/layout/vList2"/>
    <dgm:cxn modelId="{3F337E61-30F4-B843-B0A0-03E49257B7C6}" type="presParOf" srcId="{099E6D26-93AD-4C44-B191-0B36FDE86BED}" destId="{063CA91C-53B5-6E4C-BC90-D75D8737875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69C98F-F32A-4A71-B616-EE20121D4CA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E4B560B-9D3C-4F34-8253-DF84C5BFE869}">
      <dgm:prSet custT="1"/>
      <dgm:spPr/>
      <dgm:t>
        <a:bodyPr/>
        <a:lstStyle/>
        <a:p>
          <a:r>
            <a:rPr lang="en-US" sz="2000" b="1" dirty="0" smtClean="0"/>
            <a:t>For Early diagnosis</a:t>
          </a:r>
          <a:endParaRPr lang="en-IN" sz="2000" b="1" dirty="0">
            <a:solidFill>
              <a:schemeClr val="tx1"/>
            </a:solidFill>
            <a:latin typeface="Constantia" pitchFamily="18" charset="0"/>
          </a:endParaRPr>
        </a:p>
      </dgm:t>
    </dgm:pt>
    <dgm:pt modelId="{9E948BCB-30B1-4978-A750-F29F23512B36}" type="parTrans" cxnId="{4956A0CA-A6A0-49C6-8FED-FD811D0580D5}">
      <dgm:prSet/>
      <dgm:spPr/>
      <dgm:t>
        <a:bodyPr/>
        <a:lstStyle/>
        <a:p>
          <a:endParaRPr lang="en-IN" sz="2000" b="1">
            <a:solidFill>
              <a:schemeClr val="tx1"/>
            </a:solidFill>
          </a:endParaRPr>
        </a:p>
      </dgm:t>
    </dgm:pt>
    <dgm:pt modelId="{D330DF55-2570-4CA0-880C-FE0601EBF2B9}" type="sibTrans" cxnId="{4956A0CA-A6A0-49C6-8FED-FD811D0580D5}">
      <dgm:prSet/>
      <dgm:spPr/>
      <dgm:t>
        <a:bodyPr/>
        <a:lstStyle/>
        <a:p>
          <a:endParaRPr lang="en-IN" sz="2000" b="1">
            <a:solidFill>
              <a:schemeClr val="tx1"/>
            </a:solidFill>
          </a:endParaRPr>
        </a:p>
      </dgm:t>
    </dgm:pt>
    <dgm:pt modelId="{37D69BCD-5E1B-461A-9CAD-04537790C84B}">
      <dgm:prSet custT="1"/>
      <dgm:spPr/>
      <dgm:t>
        <a:bodyPr/>
        <a:lstStyle/>
        <a:p>
          <a:r>
            <a:rPr lang="en-US" sz="2000" b="1" dirty="0" smtClean="0"/>
            <a:t>Those in evolution to be picked up </a:t>
          </a:r>
          <a:endParaRPr lang="en-IN" sz="2000" b="1" dirty="0">
            <a:solidFill>
              <a:schemeClr val="tx1"/>
            </a:solidFill>
            <a:latin typeface="Constantia" pitchFamily="18" charset="0"/>
          </a:endParaRPr>
        </a:p>
      </dgm:t>
    </dgm:pt>
    <dgm:pt modelId="{7890CA90-67D6-486E-A7F4-823CBFBB1370}" type="parTrans" cxnId="{CF443830-F142-47A7-BDCB-840D2D2BBCEE}">
      <dgm:prSet/>
      <dgm:spPr/>
      <dgm:t>
        <a:bodyPr/>
        <a:lstStyle/>
        <a:p>
          <a:endParaRPr lang="en-IN" sz="2000" b="1">
            <a:solidFill>
              <a:schemeClr val="tx1"/>
            </a:solidFill>
          </a:endParaRPr>
        </a:p>
      </dgm:t>
    </dgm:pt>
    <dgm:pt modelId="{6AB5CF60-A27A-488D-A396-8FFA90E8E47D}" type="sibTrans" cxnId="{CF443830-F142-47A7-BDCB-840D2D2BBCEE}">
      <dgm:prSet/>
      <dgm:spPr/>
      <dgm:t>
        <a:bodyPr/>
        <a:lstStyle/>
        <a:p>
          <a:endParaRPr lang="en-IN" sz="2000" b="1">
            <a:solidFill>
              <a:schemeClr val="tx1"/>
            </a:solidFill>
          </a:endParaRPr>
        </a:p>
      </dgm:t>
    </dgm:pt>
    <dgm:pt modelId="{E76BAFC5-93A8-4014-BC5A-E09F2BF034E3}">
      <dgm:prSet custT="1"/>
      <dgm:spPr/>
      <dgm:t>
        <a:bodyPr/>
        <a:lstStyle/>
        <a:p>
          <a:r>
            <a:rPr lang="en-US" sz="2000" b="1" dirty="0" smtClean="0"/>
            <a:t>Hematological –not adequately  represented</a:t>
          </a:r>
          <a:endParaRPr lang="en-IN" sz="2000" b="1" dirty="0">
            <a:solidFill>
              <a:schemeClr val="tx1"/>
            </a:solidFill>
            <a:latin typeface="Constantia" pitchFamily="18" charset="0"/>
          </a:endParaRPr>
        </a:p>
      </dgm:t>
    </dgm:pt>
    <dgm:pt modelId="{66F5F6B9-88FA-4B2A-9809-B72434928C0A}" type="parTrans" cxnId="{E2440167-8CCB-40C9-A581-0A0080A585D3}">
      <dgm:prSet/>
      <dgm:spPr/>
      <dgm:t>
        <a:bodyPr/>
        <a:lstStyle/>
        <a:p>
          <a:endParaRPr lang="en-IN" sz="2000" b="1">
            <a:solidFill>
              <a:schemeClr val="tx1"/>
            </a:solidFill>
          </a:endParaRPr>
        </a:p>
      </dgm:t>
    </dgm:pt>
    <dgm:pt modelId="{A3679BBB-0388-496C-944A-0344C262A4C1}" type="sibTrans" cxnId="{E2440167-8CCB-40C9-A581-0A0080A585D3}">
      <dgm:prSet/>
      <dgm:spPr/>
      <dgm:t>
        <a:bodyPr/>
        <a:lstStyle/>
        <a:p>
          <a:endParaRPr lang="en-IN" sz="2000" b="1">
            <a:solidFill>
              <a:schemeClr val="tx1"/>
            </a:solidFill>
          </a:endParaRPr>
        </a:p>
      </dgm:t>
    </dgm:pt>
    <dgm:pt modelId="{6D55524A-9644-4AE6-8EF0-79E2D1FA0133}">
      <dgm:prSet custT="1"/>
      <dgm:spPr/>
      <dgm:t>
        <a:bodyPr/>
        <a:lstStyle/>
        <a:p>
          <a:r>
            <a:rPr lang="en-US" sz="2000" b="1" dirty="0" smtClean="0"/>
            <a:t>The atypical presentations to be diagnosed</a:t>
          </a:r>
          <a:endParaRPr lang="en-IN" sz="2000" b="1" dirty="0">
            <a:solidFill>
              <a:schemeClr val="tx1"/>
            </a:solidFill>
            <a:latin typeface="Constantia" pitchFamily="18" charset="0"/>
          </a:endParaRPr>
        </a:p>
      </dgm:t>
    </dgm:pt>
    <dgm:pt modelId="{2742AA4C-F99A-47F5-B9A8-7BF81BB552B7}" type="parTrans" cxnId="{E544E5C1-D0E0-47C1-9076-5A53D55FACE8}">
      <dgm:prSet/>
      <dgm:spPr/>
      <dgm:t>
        <a:bodyPr/>
        <a:lstStyle/>
        <a:p>
          <a:endParaRPr lang="en-IN" sz="2000" b="1">
            <a:solidFill>
              <a:schemeClr val="tx1"/>
            </a:solidFill>
          </a:endParaRPr>
        </a:p>
      </dgm:t>
    </dgm:pt>
    <dgm:pt modelId="{4EF5AF51-68CD-4336-B6BA-58F6921EB6B9}" type="sibTrans" cxnId="{E544E5C1-D0E0-47C1-9076-5A53D55FACE8}">
      <dgm:prSet/>
      <dgm:spPr/>
      <dgm:t>
        <a:bodyPr/>
        <a:lstStyle/>
        <a:p>
          <a:endParaRPr lang="en-IN" sz="2000" b="1">
            <a:solidFill>
              <a:schemeClr val="tx1"/>
            </a:solidFill>
          </a:endParaRPr>
        </a:p>
      </dgm:t>
    </dgm:pt>
    <dgm:pt modelId="{724A7F4E-D8E7-4996-9E3E-C414FC4A397B}">
      <dgm:prSet custT="1"/>
      <dgm:spPr/>
      <dgm:t>
        <a:bodyPr/>
        <a:lstStyle/>
        <a:p>
          <a:r>
            <a:rPr lang="en-US" sz="2000" i="1" dirty="0" smtClean="0"/>
            <a:t>Typical</a:t>
          </a:r>
          <a:r>
            <a:rPr lang="en-US" sz="2000" b="1" i="1" dirty="0" smtClean="0"/>
            <a:t> cases only tip of the iceberg</a:t>
          </a:r>
          <a:endParaRPr lang="en-IN" sz="2000" b="1" dirty="0">
            <a:solidFill>
              <a:schemeClr val="tx1"/>
            </a:solidFill>
            <a:latin typeface="Constantia" pitchFamily="18" charset="0"/>
          </a:endParaRPr>
        </a:p>
      </dgm:t>
    </dgm:pt>
    <dgm:pt modelId="{520753A3-F0B4-49A5-9EFA-4D52CD7318E7}" type="parTrans" cxnId="{E3654111-5938-4536-A76D-A1EA76796563}">
      <dgm:prSet/>
      <dgm:spPr/>
      <dgm:t>
        <a:bodyPr/>
        <a:lstStyle/>
        <a:p>
          <a:endParaRPr lang="en-IN" sz="2000" b="1">
            <a:solidFill>
              <a:schemeClr val="tx1"/>
            </a:solidFill>
          </a:endParaRPr>
        </a:p>
      </dgm:t>
    </dgm:pt>
    <dgm:pt modelId="{4F1DA2C6-495B-413A-9645-300F342D6AB6}" type="sibTrans" cxnId="{E3654111-5938-4536-A76D-A1EA76796563}">
      <dgm:prSet/>
      <dgm:spPr/>
      <dgm:t>
        <a:bodyPr/>
        <a:lstStyle/>
        <a:p>
          <a:endParaRPr lang="en-IN" sz="2000" b="1">
            <a:solidFill>
              <a:schemeClr val="tx1"/>
            </a:solidFill>
          </a:endParaRPr>
        </a:p>
      </dgm:t>
    </dgm:pt>
    <dgm:pt modelId="{7E9DFCE1-47C0-4C71-9866-D5E801B768BB}">
      <dgm:prSet/>
      <dgm:spPr/>
      <dgm:t>
        <a:bodyPr/>
        <a:lstStyle/>
        <a:p>
          <a:endParaRPr lang="en-US"/>
        </a:p>
      </dgm:t>
    </dgm:pt>
    <dgm:pt modelId="{24856BA4-77D6-4C32-93F4-E0634F32620E}" type="parTrans" cxnId="{61068C2A-82A2-4185-ABCB-D84C6BC979AF}">
      <dgm:prSet/>
      <dgm:spPr/>
      <dgm:t>
        <a:bodyPr/>
        <a:lstStyle/>
        <a:p>
          <a:endParaRPr lang="en-IN" sz="2000" b="1">
            <a:solidFill>
              <a:schemeClr val="tx1"/>
            </a:solidFill>
          </a:endParaRPr>
        </a:p>
      </dgm:t>
    </dgm:pt>
    <dgm:pt modelId="{78101E25-4363-4BA2-B697-6DDF3991201A}" type="sibTrans" cxnId="{61068C2A-82A2-4185-ABCB-D84C6BC979AF}">
      <dgm:prSet/>
      <dgm:spPr/>
      <dgm:t>
        <a:bodyPr/>
        <a:lstStyle/>
        <a:p>
          <a:endParaRPr lang="en-IN" sz="2000" b="1">
            <a:solidFill>
              <a:schemeClr val="tx1"/>
            </a:solidFill>
          </a:endParaRPr>
        </a:p>
      </dgm:t>
    </dgm:pt>
    <dgm:pt modelId="{048F36B6-0454-4441-8C71-1C5C214E34AA}">
      <dgm:prSet custT="1"/>
      <dgm:spPr/>
      <dgm:t>
        <a:bodyPr/>
        <a:lstStyle/>
        <a:p>
          <a:r>
            <a:rPr lang="en-US" sz="2000" dirty="0" smtClean="0"/>
            <a:t>Typical is rare in Medicine</a:t>
          </a:r>
          <a:endParaRPr lang="en-IN" sz="2000" b="1" dirty="0">
            <a:solidFill>
              <a:schemeClr val="tx1"/>
            </a:solidFill>
            <a:latin typeface="Constantia" pitchFamily="18" charset="0"/>
          </a:endParaRPr>
        </a:p>
      </dgm:t>
    </dgm:pt>
    <dgm:pt modelId="{5B8393B2-9F55-4487-A30B-CB24CCD33712}" type="parTrans" cxnId="{F663FB51-F139-44D3-A768-04A6E51E58CE}">
      <dgm:prSet/>
      <dgm:spPr/>
      <dgm:t>
        <a:bodyPr/>
        <a:lstStyle/>
        <a:p>
          <a:endParaRPr lang="en-IN" sz="2000" b="1">
            <a:solidFill>
              <a:schemeClr val="tx1"/>
            </a:solidFill>
          </a:endParaRPr>
        </a:p>
      </dgm:t>
    </dgm:pt>
    <dgm:pt modelId="{C6B9F040-06E4-4B20-AD20-88DB8FAF2B83}" type="sibTrans" cxnId="{F663FB51-F139-44D3-A768-04A6E51E58CE}">
      <dgm:prSet/>
      <dgm:spPr/>
      <dgm:t>
        <a:bodyPr/>
        <a:lstStyle/>
        <a:p>
          <a:endParaRPr lang="en-IN" sz="2000" b="1">
            <a:solidFill>
              <a:schemeClr val="tx1"/>
            </a:solidFill>
          </a:endParaRPr>
        </a:p>
      </dgm:t>
    </dgm:pt>
    <dgm:pt modelId="{C03EEA19-83A0-4A78-AA96-B9C9DC737F3D}">
      <dgm:prSet phldrT="[Text]"/>
      <dgm:spPr/>
      <dgm:t>
        <a:bodyPr/>
        <a:lstStyle/>
        <a:p>
          <a:r>
            <a:rPr lang="en-US" i="1" dirty="0" smtClean="0"/>
            <a:t>Study of Medicine is study of the atypical</a:t>
          </a:r>
          <a:endParaRPr lang="en-IN" dirty="0"/>
        </a:p>
      </dgm:t>
    </dgm:pt>
    <dgm:pt modelId="{AFBAFF20-6E2A-4123-B82A-596DB65363A9}" type="sibTrans" cxnId="{9ABF69D8-FC7F-45D3-9586-3262D5CF1F20}">
      <dgm:prSet/>
      <dgm:spPr/>
      <dgm:t>
        <a:bodyPr/>
        <a:lstStyle/>
        <a:p>
          <a:endParaRPr lang="en-IN" sz="2000" b="1">
            <a:solidFill>
              <a:schemeClr val="tx1"/>
            </a:solidFill>
          </a:endParaRPr>
        </a:p>
      </dgm:t>
    </dgm:pt>
    <dgm:pt modelId="{A5F40FF9-6A34-4BB3-81DB-654FB398506E}" type="parTrans" cxnId="{9ABF69D8-FC7F-45D3-9586-3262D5CF1F20}">
      <dgm:prSet/>
      <dgm:spPr/>
      <dgm:t>
        <a:bodyPr/>
        <a:lstStyle/>
        <a:p>
          <a:endParaRPr lang="en-IN" sz="2000" b="1">
            <a:solidFill>
              <a:schemeClr val="tx1"/>
            </a:solidFill>
          </a:endParaRPr>
        </a:p>
      </dgm:t>
    </dgm:pt>
    <dgm:pt modelId="{ACD9692F-D8A7-B64E-894B-9094B406A8BB}">
      <dgm:prSet/>
      <dgm:spPr/>
      <dgm:t>
        <a:bodyPr/>
        <a:lstStyle/>
        <a:p>
          <a:endParaRPr lang="en-US"/>
        </a:p>
      </dgm:t>
    </dgm:pt>
    <dgm:pt modelId="{1DBB6147-2577-024E-8FD2-91C0C42541AA}" type="parTrans" cxnId="{65CD5812-5F84-F149-A961-8227F734A745}">
      <dgm:prSet/>
      <dgm:spPr/>
      <dgm:t>
        <a:bodyPr/>
        <a:lstStyle/>
        <a:p>
          <a:endParaRPr lang="en-US"/>
        </a:p>
      </dgm:t>
    </dgm:pt>
    <dgm:pt modelId="{31F04A66-44C6-CA4A-BF3A-806E10530580}" type="sibTrans" cxnId="{65CD5812-5F84-F149-A961-8227F734A745}">
      <dgm:prSet/>
      <dgm:spPr/>
      <dgm:t>
        <a:bodyPr/>
        <a:lstStyle/>
        <a:p>
          <a:endParaRPr lang="en-US"/>
        </a:p>
      </dgm:t>
    </dgm:pt>
    <dgm:pt modelId="{46E0F05A-7CC8-4B9A-9EA2-F636869D7CEA}" type="pres">
      <dgm:prSet presAssocID="{CD69C98F-F32A-4A71-B616-EE20121D4CA5}" presName="Name0" presStyleCnt="0">
        <dgm:presLayoutVars>
          <dgm:chMax val="7"/>
          <dgm:chPref val="7"/>
          <dgm:dir/>
        </dgm:presLayoutVars>
      </dgm:prSet>
      <dgm:spPr/>
      <dgm:t>
        <a:bodyPr/>
        <a:lstStyle/>
        <a:p>
          <a:endParaRPr lang="en-US"/>
        </a:p>
      </dgm:t>
    </dgm:pt>
    <dgm:pt modelId="{C2BA6EDD-8E02-41B0-97CF-ED6DA706D079}" type="pres">
      <dgm:prSet presAssocID="{CD69C98F-F32A-4A71-B616-EE20121D4CA5}" presName="Name1" presStyleCnt="0"/>
      <dgm:spPr/>
    </dgm:pt>
    <dgm:pt modelId="{5AB1D768-5D10-4385-9C07-A9FF0981E0E6}" type="pres">
      <dgm:prSet presAssocID="{CD69C98F-F32A-4A71-B616-EE20121D4CA5}" presName="cycle" presStyleCnt="0"/>
      <dgm:spPr/>
    </dgm:pt>
    <dgm:pt modelId="{71F22F60-DA36-4F57-97DA-6CC8FD945050}" type="pres">
      <dgm:prSet presAssocID="{CD69C98F-F32A-4A71-B616-EE20121D4CA5}" presName="srcNode" presStyleLbl="node1" presStyleIdx="0" presStyleCnt="7"/>
      <dgm:spPr/>
    </dgm:pt>
    <dgm:pt modelId="{51986D02-0CB8-4D3C-8906-C0FF4FB95600}" type="pres">
      <dgm:prSet presAssocID="{CD69C98F-F32A-4A71-B616-EE20121D4CA5}" presName="conn" presStyleLbl="parChTrans1D2" presStyleIdx="0" presStyleCnt="1"/>
      <dgm:spPr/>
      <dgm:t>
        <a:bodyPr/>
        <a:lstStyle/>
        <a:p>
          <a:endParaRPr lang="en-IN"/>
        </a:p>
      </dgm:t>
    </dgm:pt>
    <dgm:pt modelId="{35A1F607-4870-4DE2-BF47-0AE420879C20}" type="pres">
      <dgm:prSet presAssocID="{CD69C98F-F32A-4A71-B616-EE20121D4CA5}" presName="extraNode" presStyleLbl="node1" presStyleIdx="0" presStyleCnt="7"/>
      <dgm:spPr/>
    </dgm:pt>
    <dgm:pt modelId="{1554229A-E4D5-42BF-8928-4210F1A023F4}" type="pres">
      <dgm:prSet presAssocID="{CD69C98F-F32A-4A71-B616-EE20121D4CA5}" presName="dstNode" presStyleLbl="node1" presStyleIdx="0" presStyleCnt="7"/>
      <dgm:spPr/>
    </dgm:pt>
    <dgm:pt modelId="{BD4B8B7C-CB51-42C1-8E60-DCF86747998A}" type="pres">
      <dgm:prSet presAssocID="{4E4B560B-9D3C-4F34-8253-DF84C5BFE869}" presName="text_1" presStyleLbl="node1" presStyleIdx="0" presStyleCnt="7">
        <dgm:presLayoutVars>
          <dgm:bulletEnabled val="1"/>
        </dgm:presLayoutVars>
      </dgm:prSet>
      <dgm:spPr/>
      <dgm:t>
        <a:bodyPr/>
        <a:lstStyle/>
        <a:p>
          <a:endParaRPr lang="en-IN"/>
        </a:p>
      </dgm:t>
    </dgm:pt>
    <dgm:pt modelId="{BE12764D-352D-481A-826C-3A10547AD85C}" type="pres">
      <dgm:prSet presAssocID="{4E4B560B-9D3C-4F34-8253-DF84C5BFE869}" presName="accent_1" presStyleCnt="0"/>
      <dgm:spPr/>
    </dgm:pt>
    <dgm:pt modelId="{65CFC865-A9E6-4E2B-B086-102A15D7470C}" type="pres">
      <dgm:prSet presAssocID="{4E4B560B-9D3C-4F34-8253-DF84C5BFE869}" presName="accentRepeatNode" presStyleLbl="solidFgAcc1" presStyleIdx="0" presStyleCnt="7"/>
      <dgm:spPr/>
    </dgm:pt>
    <dgm:pt modelId="{1FC1D1F1-DC65-4E3A-A71E-DBB76F8534F9}" type="pres">
      <dgm:prSet presAssocID="{37D69BCD-5E1B-461A-9CAD-04537790C84B}" presName="text_2" presStyleLbl="node1" presStyleIdx="1" presStyleCnt="7">
        <dgm:presLayoutVars>
          <dgm:bulletEnabled val="1"/>
        </dgm:presLayoutVars>
      </dgm:prSet>
      <dgm:spPr/>
      <dgm:t>
        <a:bodyPr/>
        <a:lstStyle/>
        <a:p>
          <a:endParaRPr lang="en-IN"/>
        </a:p>
      </dgm:t>
    </dgm:pt>
    <dgm:pt modelId="{00AAD28C-F1F2-41A9-BEC2-D14ED3C23770}" type="pres">
      <dgm:prSet presAssocID="{37D69BCD-5E1B-461A-9CAD-04537790C84B}" presName="accent_2" presStyleCnt="0"/>
      <dgm:spPr/>
    </dgm:pt>
    <dgm:pt modelId="{27537DAD-7F1F-4523-B8D9-CBC369F2AB4E}" type="pres">
      <dgm:prSet presAssocID="{37D69BCD-5E1B-461A-9CAD-04537790C84B}" presName="accentRepeatNode" presStyleLbl="solidFgAcc1" presStyleIdx="1" presStyleCnt="7"/>
      <dgm:spPr/>
    </dgm:pt>
    <dgm:pt modelId="{1EDF7A67-3D80-4FBB-83A6-761ABAB549BB}" type="pres">
      <dgm:prSet presAssocID="{E76BAFC5-93A8-4014-BC5A-E09F2BF034E3}" presName="text_3" presStyleLbl="node1" presStyleIdx="2" presStyleCnt="7">
        <dgm:presLayoutVars>
          <dgm:bulletEnabled val="1"/>
        </dgm:presLayoutVars>
      </dgm:prSet>
      <dgm:spPr/>
      <dgm:t>
        <a:bodyPr/>
        <a:lstStyle/>
        <a:p>
          <a:endParaRPr lang="en-IN"/>
        </a:p>
      </dgm:t>
    </dgm:pt>
    <dgm:pt modelId="{91F1EBCE-7E93-4E8C-BFF6-BD01171B2363}" type="pres">
      <dgm:prSet presAssocID="{E76BAFC5-93A8-4014-BC5A-E09F2BF034E3}" presName="accent_3" presStyleCnt="0"/>
      <dgm:spPr/>
    </dgm:pt>
    <dgm:pt modelId="{CAA51875-343C-435C-B159-1E74201B9DDF}" type="pres">
      <dgm:prSet presAssocID="{E76BAFC5-93A8-4014-BC5A-E09F2BF034E3}" presName="accentRepeatNode" presStyleLbl="solidFgAcc1" presStyleIdx="2" presStyleCnt="7"/>
      <dgm:spPr/>
    </dgm:pt>
    <dgm:pt modelId="{0E489BAA-D851-4C15-8AF1-57DA5D1BBF94}" type="pres">
      <dgm:prSet presAssocID="{6D55524A-9644-4AE6-8EF0-79E2D1FA0133}" presName="text_4" presStyleLbl="node1" presStyleIdx="3" presStyleCnt="7">
        <dgm:presLayoutVars>
          <dgm:bulletEnabled val="1"/>
        </dgm:presLayoutVars>
      </dgm:prSet>
      <dgm:spPr/>
      <dgm:t>
        <a:bodyPr/>
        <a:lstStyle/>
        <a:p>
          <a:endParaRPr lang="en-IN"/>
        </a:p>
      </dgm:t>
    </dgm:pt>
    <dgm:pt modelId="{C4CD5BF6-5D46-4432-A185-8BC29B615526}" type="pres">
      <dgm:prSet presAssocID="{6D55524A-9644-4AE6-8EF0-79E2D1FA0133}" presName="accent_4" presStyleCnt="0"/>
      <dgm:spPr/>
    </dgm:pt>
    <dgm:pt modelId="{971F7540-C89A-4CF6-AF3D-7AC0FA4696ED}" type="pres">
      <dgm:prSet presAssocID="{6D55524A-9644-4AE6-8EF0-79E2D1FA0133}" presName="accentRepeatNode" presStyleLbl="solidFgAcc1" presStyleIdx="3" presStyleCnt="7"/>
      <dgm:spPr/>
    </dgm:pt>
    <dgm:pt modelId="{252F957E-5A72-4CD1-A9EC-60600BEDCA54}" type="pres">
      <dgm:prSet presAssocID="{724A7F4E-D8E7-4996-9E3E-C414FC4A397B}" presName="text_5" presStyleLbl="node1" presStyleIdx="4" presStyleCnt="7">
        <dgm:presLayoutVars>
          <dgm:bulletEnabled val="1"/>
        </dgm:presLayoutVars>
      </dgm:prSet>
      <dgm:spPr/>
      <dgm:t>
        <a:bodyPr/>
        <a:lstStyle/>
        <a:p>
          <a:endParaRPr lang="en-IN"/>
        </a:p>
      </dgm:t>
    </dgm:pt>
    <dgm:pt modelId="{A9E24C5C-3E95-45AE-9A73-2DD784F7EB85}" type="pres">
      <dgm:prSet presAssocID="{724A7F4E-D8E7-4996-9E3E-C414FC4A397B}" presName="accent_5" presStyleCnt="0"/>
      <dgm:spPr/>
    </dgm:pt>
    <dgm:pt modelId="{9A854422-4AD2-47AD-BE41-D4678D4502C9}" type="pres">
      <dgm:prSet presAssocID="{724A7F4E-D8E7-4996-9E3E-C414FC4A397B}" presName="accentRepeatNode" presStyleLbl="solidFgAcc1" presStyleIdx="4" presStyleCnt="7"/>
      <dgm:spPr/>
    </dgm:pt>
    <dgm:pt modelId="{C487C15A-B7C0-4C68-AE42-518B596C76EA}" type="pres">
      <dgm:prSet presAssocID="{048F36B6-0454-4441-8C71-1C5C214E34AA}" presName="text_6" presStyleLbl="node1" presStyleIdx="5" presStyleCnt="7">
        <dgm:presLayoutVars>
          <dgm:bulletEnabled val="1"/>
        </dgm:presLayoutVars>
      </dgm:prSet>
      <dgm:spPr/>
      <dgm:t>
        <a:bodyPr/>
        <a:lstStyle/>
        <a:p>
          <a:endParaRPr lang="en-IN"/>
        </a:p>
      </dgm:t>
    </dgm:pt>
    <dgm:pt modelId="{488774F6-EBA3-4149-B416-418A31AD5DDD}" type="pres">
      <dgm:prSet presAssocID="{048F36B6-0454-4441-8C71-1C5C214E34AA}" presName="accent_6" presStyleCnt="0"/>
      <dgm:spPr/>
    </dgm:pt>
    <dgm:pt modelId="{38A701B0-E431-41E0-9B86-4969375A8D4B}" type="pres">
      <dgm:prSet presAssocID="{048F36B6-0454-4441-8C71-1C5C214E34AA}" presName="accentRepeatNode" presStyleLbl="solidFgAcc1" presStyleIdx="5" presStyleCnt="7"/>
      <dgm:spPr/>
    </dgm:pt>
    <dgm:pt modelId="{55BF9E66-9EA4-4BE7-B88E-22F13F541E36}" type="pres">
      <dgm:prSet presAssocID="{C03EEA19-83A0-4A78-AA96-B9C9DC737F3D}" presName="text_7" presStyleLbl="node1" presStyleIdx="6" presStyleCnt="7">
        <dgm:presLayoutVars>
          <dgm:bulletEnabled val="1"/>
        </dgm:presLayoutVars>
      </dgm:prSet>
      <dgm:spPr/>
      <dgm:t>
        <a:bodyPr/>
        <a:lstStyle/>
        <a:p>
          <a:endParaRPr lang="en-IN"/>
        </a:p>
      </dgm:t>
    </dgm:pt>
    <dgm:pt modelId="{DEE5DF8A-2D70-47F5-B0F7-211004F5AB74}" type="pres">
      <dgm:prSet presAssocID="{C03EEA19-83A0-4A78-AA96-B9C9DC737F3D}" presName="accent_7" presStyleCnt="0"/>
      <dgm:spPr/>
    </dgm:pt>
    <dgm:pt modelId="{AC74FCB9-9E0F-4ECA-90FF-CDD3953C20DC}" type="pres">
      <dgm:prSet presAssocID="{C03EEA19-83A0-4A78-AA96-B9C9DC737F3D}" presName="accentRepeatNode" presStyleLbl="solidFgAcc1" presStyleIdx="6" presStyleCnt="7"/>
      <dgm:spPr/>
    </dgm:pt>
  </dgm:ptLst>
  <dgm:cxnLst>
    <dgm:cxn modelId="{F7EF7CC1-5767-534B-8F78-9302D7A045CC}" type="presOf" srcId="{C03EEA19-83A0-4A78-AA96-B9C9DC737F3D}" destId="{55BF9E66-9EA4-4BE7-B88E-22F13F541E36}" srcOrd="0" destOrd="0" presId="urn:microsoft.com/office/officeart/2008/layout/VerticalCurvedList"/>
    <dgm:cxn modelId="{0661B269-8B81-744B-ADCC-BF4D8AD12D3A}" type="presOf" srcId="{CD69C98F-F32A-4A71-B616-EE20121D4CA5}" destId="{46E0F05A-7CC8-4B9A-9EA2-F636869D7CEA}" srcOrd="0" destOrd="0" presId="urn:microsoft.com/office/officeart/2008/layout/VerticalCurvedList"/>
    <dgm:cxn modelId="{61F4C94D-89E4-BA41-B72F-3E2682A5B49F}" type="presOf" srcId="{37D69BCD-5E1B-461A-9CAD-04537790C84B}" destId="{1FC1D1F1-DC65-4E3A-A71E-DBB76F8534F9}" srcOrd="0" destOrd="0" presId="urn:microsoft.com/office/officeart/2008/layout/VerticalCurvedList"/>
    <dgm:cxn modelId="{F784B35C-6E5E-BA41-ACA3-C22C8FA7550E}" type="presOf" srcId="{4E4B560B-9D3C-4F34-8253-DF84C5BFE869}" destId="{BD4B8B7C-CB51-42C1-8E60-DCF86747998A}" srcOrd="0" destOrd="0" presId="urn:microsoft.com/office/officeart/2008/layout/VerticalCurvedList"/>
    <dgm:cxn modelId="{9ABF69D8-FC7F-45D3-9586-3262D5CF1F20}" srcId="{CD69C98F-F32A-4A71-B616-EE20121D4CA5}" destId="{C03EEA19-83A0-4A78-AA96-B9C9DC737F3D}" srcOrd="6" destOrd="0" parTransId="{A5F40FF9-6A34-4BB3-81DB-654FB398506E}" sibTransId="{AFBAFF20-6E2A-4123-B82A-596DB65363A9}"/>
    <dgm:cxn modelId="{93BDDF68-A039-DE46-A9A0-E1170ABFBC98}" type="presOf" srcId="{724A7F4E-D8E7-4996-9E3E-C414FC4A397B}" destId="{252F957E-5A72-4CD1-A9EC-60600BEDCA54}" srcOrd="0" destOrd="0" presId="urn:microsoft.com/office/officeart/2008/layout/VerticalCurvedList"/>
    <dgm:cxn modelId="{CF443830-F142-47A7-BDCB-840D2D2BBCEE}" srcId="{CD69C98F-F32A-4A71-B616-EE20121D4CA5}" destId="{37D69BCD-5E1B-461A-9CAD-04537790C84B}" srcOrd="1" destOrd="0" parTransId="{7890CA90-67D6-486E-A7F4-823CBFBB1370}" sibTransId="{6AB5CF60-A27A-488D-A396-8FFA90E8E47D}"/>
    <dgm:cxn modelId="{DFCCCE6F-3384-2649-9E27-F5ACCE246E73}" type="presOf" srcId="{6D55524A-9644-4AE6-8EF0-79E2D1FA0133}" destId="{0E489BAA-D851-4C15-8AF1-57DA5D1BBF94}" srcOrd="0" destOrd="0" presId="urn:microsoft.com/office/officeart/2008/layout/VerticalCurvedList"/>
    <dgm:cxn modelId="{E3654111-5938-4536-A76D-A1EA76796563}" srcId="{CD69C98F-F32A-4A71-B616-EE20121D4CA5}" destId="{724A7F4E-D8E7-4996-9E3E-C414FC4A397B}" srcOrd="4" destOrd="0" parTransId="{520753A3-F0B4-49A5-9EFA-4D52CD7318E7}" sibTransId="{4F1DA2C6-495B-413A-9645-300F342D6AB6}"/>
    <dgm:cxn modelId="{E544E5C1-D0E0-47C1-9076-5A53D55FACE8}" srcId="{CD69C98F-F32A-4A71-B616-EE20121D4CA5}" destId="{6D55524A-9644-4AE6-8EF0-79E2D1FA0133}" srcOrd="3" destOrd="0" parTransId="{2742AA4C-F99A-47F5-B9A8-7BF81BB552B7}" sibTransId="{4EF5AF51-68CD-4336-B6BA-58F6921EB6B9}"/>
    <dgm:cxn modelId="{65CD5812-5F84-F149-A961-8227F734A745}" srcId="{CD69C98F-F32A-4A71-B616-EE20121D4CA5}" destId="{ACD9692F-D8A7-B64E-894B-9094B406A8BB}" srcOrd="8" destOrd="0" parTransId="{1DBB6147-2577-024E-8FD2-91C0C42541AA}" sibTransId="{31F04A66-44C6-CA4A-BF3A-806E10530580}"/>
    <dgm:cxn modelId="{E2440167-8CCB-40C9-A581-0A0080A585D3}" srcId="{CD69C98F-F32A-4A71-B616-EE20121D4CA5}" destId="{E76BAFC5-93A8-4014-BC5A-E09F2BF034E3}" srcOrd="2" destOrd="0" parTransId="{66F5F6B9-88FA-4B2A-9809-B72434928C0A}" sibTransId="{A3679BBB-0388-496C-944A-0344C262A4C1}"/>
    <dgm:cxn modelId="{F663FB51-F139-44D3-A768-04A6E51E58CE}" srcId="{CD69C98F-F32A-4A71-B616-EE20121D4CA5}" destId="{048F36B6-0454-4441-8C71-1C5C214E34AA}" srcOrd="5" destOrd="0" parTransId="{5B8393B2-9F55-4487-A30B-CB24CCD33712}" sibTransId="{C6B9F040-06E4-4B20-AD20-88DB8FAF2B83}"/>
    <dgm:cxn modelId="{4956A0CA-A6A0-49C6-8FED-FD811D0580D5}" srcId="{CD69C98F-F32A-4A71-B616-EE20121D4CA5}" destId="{4E4B560B-9D3C-4F34-8253-DF84C5BFE869}" srcOrd="0" destOrd="0" parTransId="{9E948BCB-30B1-4978-A750-F29F23512B36}" sibTransId="{D330DF55-2570-4CA0-880C-FE0601EBF2B9}"/>
    <dgm:cxn modelId="{5A56A45B-BDA3-AE4D-863C-9B3F82A80DA8}" type="presOf" srcId="{D330DF55-2570-4CA0-880C-FE0601EBF2B9}" destId="{51986D02-0CB8-4D3C-8906-C0FF4FB95600}" srcOrd="0" destOrd="0" presId="urn:microsoft.com/office/officeart/2008/layout/VerticalCurvedList"/>
    <dgm:cxn modelId="{6518EDBA-3BC6-164E-821E-A8700D070A32}" type="presOf" srcId="{E76BAFC5-93A8-4014-BC5A-E09F2BF034E3}" destId="{1EDF7A67-3D80-4FBB-83A6-761ABAB549BB}" srcOrd="0" destOrd="0" presId="urn:microsoft.com/office/officeart/2008/layout/VerticalCurvedList"/>
    <dgm:cxn modelId="{CBB60BE3-72A6-AB47-A941-4E1901021B2B}" type="presOf" srcId="{048F36B6-0454-4441-8C71-1C5C214E34AA}" destId="{C487C15A-B7C0-4C68-AE42-518B596C76EA}" srcOrd="0" destOrd="0" presId="urn:microsoft.com/office/officeart/2008/layout/VerticalCurvedList"/>
    <dgm:cxn modelId="{61068C2A-82A2-4185-ABCB-D84C6BC979AF}" srcId="{CD69C98F-F32A-4A71-B616-EE20121D4CA5}" destId="{7E9DFCE1-47C0-4C71-9866-D5E801B768BB}" srcOrd="7" destOrd="0" parTransId="{24856BA4-77D6-4C32-93F4-E0634F32620E}" sibTransId="{78101E25-4363-4BA2-B697-6DDF3991201A}"/>
    <dgm:cxn modelId="{DFF3D869-C00E-6648-8FAB-2C6C56E3A7CD}" type="presParOf" srcId="{46E0F05A-7CC8-4B9A-9EA2-F636869D7CEA}" destId="{C2BA6EDD-8E02-41B0-97CF-ED6DA706D079}" srcOrd="0" destOrd="0" presId="urn:microsoft.com/office/officeart/2008/layout/VerticalCurvedList"/>
    <dgm:cxn modelId="{00745894-E643-A74F-9E2D-67F63BA5693F}" type="presParOf" srcId="{C2BA6EDD-8E02-41B0-97CF-ED6DA706D079}" destId="{5AB1D768-5D10-4385-9C07-A9FF0981E0E6}" srcOrd="0" destOrd="0" presId="urn:microsoft.com/office/officeart/2008/layout/VerticalCurvedList"/>
    <dgm:cxn modelId="{17E3E00C-6BC7-364B-AAC5-2CAE300A1EF2}" type="presParOf" srcId="{5AB1D768-5D10-4385-9C07-A9FF0981E0E6}" destId="{71F22F60-DA36-4F57-97DA-6CC8FD945050}" srcOrd="0" destOrd="0" presId="urn:microsoft.com/office/officeart/2008/layout/VerticalCurvedList"/>
    <dgm:cxn modelId="{DA96F4BD-F2E1-FB44-8746-8857DEB46B0E}" type="presParOf" srcId="{5AB1D768-5D10-4385-9C07-A9FF0981E0E6}" destId="{51986D02-0CB8-4D3C-8906-C0FF4FB95600}" srcOrd="1" destOrd="0" presId="urn:microsoft.com/office/officeart/2008/layout/VerticalCurvedList"/>
    <dgm:cxn modelId="{446BD50C-EB28-0545-BCE3-4AED8D2C7EDC}" type="presParOf" srcId="{5AB1D768-5D10-4385-9C07-A9FF0981E0E6}" destId="{35A1F607-4870-4DE2-BF47-0AE420879C20}" srcOrd="2" destOrd="0" presId="urn:microsoft.com/office/officeart/2008/layout/VerticalCurvedList"/>
    <dgm:cxn modelId="{60C5AC65-6FB3-9245-BAF4-3DA389DBD806}" type="presParOf" srcId="{5AB1D768-5D10-4385-9C07-A9FF0981E0E6}" destId="{1554229A-E4D5-42BF-8928-4210F1A023F4}" srcOrd="3" destOrd="0" presId="urn:microsoft.com/office/officeart/2008/layout/VerticalCurvedList"/>
    <dgm:cxn modelId="{21EEB6DB-8C1A-3A47-85FE-7B68CE64CD23}" type="presParOf" srcId="{C2BA6EDD-8E02-41B0-97CF-ED6DA706D079}" destId="{BD4B8B7C-CB51-42C1-8E60-DCF86747998A}" srcOrd="1" destOrd="0" presId="urn:microsoft.com/office/officeart/2008/layout/VerticalCurvedList"/>
    <dgm:cxn modelId="{8B58E783-0373-234A-A8BF-A60C122E17CA}" type="presParOf" srcId="{C2BA6EDD-8E02-41B0-97CF-ED6DA706D079}" destId="{BE12764D-352D-481A-826C-3A10547AD85C}" srcOrd="2" destOrd="0" presId="urn:microsoft.com/office/officeart/2008/layout/VerticalCurvedList"/>
    <dgm:cxn modelId="{E8B9D8C5-B1AE-064F-A7EB-BDB3A99AD4CA}" type="presParOf" srcId="{BE12764D-352D-481A-826C-3A10547AD85C}" destId="{65CFC865-A9E6-4E2B-B086-102A15D7470C}" srcOrd="0" destOrd="0" presId="urn:microsoft.com/office/officeart/2008/layout/VerticalCurvedList"/>
    <dgm:cxn modelId="{7CBA84B4-420D-434D-958E-A46D9848B090}" type="presParOf" srcId="{C2BA6EDD-8E02-41B0-97CF-ED6DA706D079}" destId="{1FC1D1F1-DC65-4E3A-A71E-DBB76F8534F9}" srcOrd="3" destOrd="0" presId="urn:microsoft.com/office/officeart/2008/layout/VerticalCurvedList"/>
    <dgm:cxn modelId="{E702F179-A27C-BF4C-B9BE-8395EEB3A02D}" type="presParOf" srcId="{C2BA6EDD-8E02-41B0-97CF-ED6DA706D079}" destId="{00AAD28C-F1F2-41A9-BEC2-D14ED3C23770}" srcOrd="4" destOrd="0" presId="urn:microsoft.com/office/officeart/2008/layout/VerticalCurvedList"/>
    <dgm:cxn modelId="{A26BA191-CF85-4544-95CA-9F4F49E25786}" type="presParOf" srcId="{00AAD28C-F1F2-41A9-BEC2-D14ED3C23770}" destId="{27537DAD-7F1F-4523-B8D9-CBC369F2AB4E}" srcOrd="0" destOrd="0" presId="urn:microsoft.com/office/officeart/2008/layout/VerticalCurvedList"/>
    <dgm:cxn modelId="{39DDAC06-5F29-F343-A4C6-99D819B95A57}" type="presParOf" srcId="{C2BA6EDD-8E02-41B0-97CF-ED6DA706D079}" destId="{1EDF7A67-3D80-4FBB-83A6-761ABAB549BB}" srcOrd="5" destOrd="0" presId="urn:microsoft.com/office/officeart/2008/layout/VerticalCurvedList"/>
    <dgm:cxn modelId="{A799F2B3-02ED-8745-99B7-914C41703CE6}" type="presParOf" srcId="{C2BA6EDD-8E02-41B0-97CF-ED6DA706D079}" destId="{91F1EBCE-7E93-4E8C-BFF6-BD01171B2363}" srcOrd="6" destOrd="0" presId="urn:microsoft.com/office/officeart/2008/layout/VerticalCurvedList"/>
    <dgm:cxn modelId="{B5349A07-3B57-9445-9BDF-381E28113A54}" type="presParOf" srcId="{91F1EBCE-7E93-4E8C-BFF6-BD01171B2363}" destId="{CAA51875-343C-435C-B159-1E74201B9DDF}" srcOrd="0" destOrd="0" presId="urn:microsoft.com/office/officeart/2008/layout/VerticalCurvedList"/>
    <dgm:cxn modelId="{EC644E02-50BC-2D47-9214-4F99B9791F76}" type="presParOf" srcId="{C2BA6EDD-8E02-41B0-97CF-ED6DA706D079}" destId="{0E489BAA-D851-4C15-8AF1-57DA5D1BBF94}" srcOrd="7" destOrd="0" presId="urn:microsoft.com/office/officeart/2008/layout/VerticalCurvedList"/>
    <dgm:cxn modelId="{1429A51A-6D10-DE44-9794-C5FE36F3153A}" type="presParOf" srcId="{C2BA6EDD-8E02-41B0-97CF-ED6DA706D079}" destId="{C4CD5BF6-5D46-4432-A185-8BC29B615526}" srcOrd="8" destOrd="0" presId="urn:microsoft.com/office/officeart/2008/layout/VerticalCurvedList"/>
    <dgm:cxn modelId="{C79DF209-26DB-774C-867D-1448B68B3284}" type="presParOf" srcId="{C4CD5BF6-5D46-4432-A185-8BC29B615526}" destId="{971F7540-C89A-4CF6-AF3D-7AC0FA4696ED}" srcOrd="0" destOrd="0" presId="urn:microsoft.com/office/officeart/2008/layout/VerticalCurvedList"/>
    <dgm:cxn modelId="{9C69FCEA-8C6B-134B-BDB5-672F0CD1DE9B}" type="presParOf" srcId="{C2BA6EDD-8E02-41B0-97CF-ED6DA706D079}" destId="{252F957E-5A72-4CD1-A9EC-60600BEDCA54}" srcOrd="9" destOrd="0" presId="urn:microsoft.com/office/officeart/2008/layout/VerticalCurvedList"/>
    <dgm:cxn modelId="{C72E76EA-4115-3148-AECE-35933EAE8890}" type="presParOf" srcId="{C2BA6EDD-8E02-41B0-97CF-ED6DA706D079}" destId="{A9E24C5C-3E95-45AE-9A73-2DD784F7EB85}" srcOrd="10" destOrd="0" presId="urn:microsoft.com/office/officeart/2008/layout/VerticalCurvedList"/>
    <dgm:cxn modelId="{AB7FD3CD-C67C-9D41-9195-4D2BB08C879B}" type="presParOf" srcId="{A9E24C5C-3E95-45AE-9A73-2DD784F7EB85}" destId="{9A854422-4AD2-47AD-BE41-D4678D4502C9}" srcOrd="0" destOrd="0" presId="urn:microsoft.com/office/officeart/2008/layout/VerticalCurvedList"/>
    <dgm:cxn modelId="{9736014E-2B0E-7A4A-B2F7-5B6C54850D59}" type="presParOf" srcId="{C2BA6EDD-8E02-41B0-97CF-ED6DA706D079}" destId="{C487C15A-B7C0-4C68-AE42-518B596C76EA}" srcOrd="11" destOrd="0" presId="urn:microsoft.com/office/officeart/2008/layout/VerticalCurvedList"/>
    <dgm:cxn modelId="{063BBF27-7EDD-2F40-8547-11B5EC2F9591}" type="presParOf" srcId="{C2BA6EDD-8E02-41B0-97CF-ED6DA706D079}" destId="{488774F6-EBA3-4149-B416-418A31AD5DDD}" srcOrd="12" destOrd="0" presId="urn:microsoft.com/office/officeart/2008/layout/VerticalCurvedList"/>
    <dgm:cxn modelId="{20D8852E-CDB3-6545-ABC4-FD91A7F89259}" type="presParOf" srcId="{488774F6-EBA3-4149-B416-418A31AD5DDD}" destId="{38A701B0-E431-41E0-9B86-4969375A8D4B}" srcOrd="0" destOrd="0" presId="urn:microsoft.com/office/officeart/2008/layout/VerticalCurvedList"/>
    <dgm:cxn modelId="{02499511-FB81-D849-ACF1-31750AD25DE4}" type="presParOf" srcId="{C2BA6EDD-8E02-41B0-97CF-ED6DA706D079}" destId="{55BF9E66-9EA4-4BE7-B88E-22F13F541E36}" srcOrd="13" destOrd="0" presId="urn:microsoft.com/office/officeart/2008/layout/VerticalCurvedList"/>
    <dgm:cxn modelId="{1C8A9508-C7A8-2045-B9C7-EC9A807AEB5D}" type="presParOf" srcId="{C2BA6EDD-8E02-41B0-97CF-ED6DA706D079}" destId="{DEE5DF8A-2D70-47F5-B0F7-211004F5AB74}" srcOrd="14" destOrd="0" presId="urn:microsoft.com/office/officeart/2008/layout/VerticalCurvedList"/>
    <dgm:cxn modelId="{47C336D5-E2AD-AE42-9DAD-3EA8A32D6F1D}" type="presParOf" srcId="{DEE5DF8A-2D70-47F5-B0F7-211004F5AB74}" destId="{AC74FCB9-9E0F-4ECA-90FF-CDD3953C20D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5293-30AE-1D40-84C2-D5C2EEDA5830}">
      <dsp:nvSpPr>
        <dsp:cNvPr id="0" name=""/>
        <dsp:cNvSpPr/>
      </dsp:nvSpPr>
      <dsp:spPr>
        <a:xfrm>
          <a:off x="0" y="2195"/>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2D836259-433E-DF44-9E55-3F1D825A4A94}">
      <dsp:nvSpPr>
        <dsp:cNvPr id="0" name=""/>
        <dsp:cNvSpPr/>
      </dsp:nvSpPr>
      <dsp:spPr>
        <a:xfrm>
          <a:off x="0" y="2195"/>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dirty="0" smtClean="0"/>
            <a:t>Malar rash </a:t>
          </a:r>
          <a:endParaRPr lang="en-US" sz="1600" kern="1200" dirty="0"/>
        </a:p>
      </dsp:txBody>
      <dsp:txXfrm>
        <a:off x="0" y="2195"/>
        <a:ext cx="8229600" cy="374284"/>
      </dsp:txXfrm>
    </dsp:sp>
    <dsp:sp modelId="{DCDDEB39-D664-F043-A31E-5AF809916784}">
      <dsp:nvSpPr>
        <dsp:cNvPr id="0" name=""/>
        <dsp:cNvSpPr/>
      </dsp:nvSpPr>
      <dsp:spPr>
        <a:xfrm>
          <a:off x="0" y="376479"/>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7E43DC4B-478A-D145-AF50-E57F546D0477}">
      <dsp:nvSpPr>
        <dsp:cNvPr id="0" name=""/>
        <dsp:cNvSpPr/>
      </dsp:nvSpPr>
      <dsp:spPr>
        <a:xfrm>
          <a:off x="0" y="376479"/>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Discoid lupus </a:t>
          </a:r>
          <a:endParaRPr lang="en-US" sz="1600" kern="1200"/>
        </a:p>
      </dsp:txBody>
      <dsp:txXfrm>
        <a:off x="0" y="376479"/>
        <a:ext cx="8229600" cy="374284"/>
      </dsp:txXfrm>
    </dsp:sp>
    <dsp:sp modelId="{14F4BEC9-AD67-324A-8DF4-7809760EEBE0}">
      <dsp:nvSpPr>
        <dsp:cNvPr id="0" name=""/>
        <dsp:cNvSpPr/>
      </dsp:nvSpPr>
      <dsp:spPr>
        <a:xfrm>
          <a:off x="0" y="750763"/>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1C0FC71C-A94B-D845-8FB6-68B7BC6DC2FC}">
      <dsp:nvSpPr>
        <dsp:cNvPr id="0" name=""/>
        <dsp:cNvSpPr/>
      </dsp:nvSpPr>
      <dsp:spPr>
        <a:xfrm>
          <a:off x="0" y="750763"/>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Photosensitivity </a:t>
          </a:r>
          <a:endParaRPr lang="en-US" sz="1600" kern="1200"/>
        </a:p>
      </dsp:txBody>
      <dsp:txXfrm>
        <a:off x="0" y="750763"/>
        <a:ext cx="8229600" cy="374284"/>
      </dsp:txXfrm>
    </dsp:sp>
    <dsp:sp modelId="{EDA4CB97-C52E-6741-826A-F139381B0291}">
      <dsp:nvSpPr>
        <dsp:cNvPr id="0" name=""/>
        <dsp:cNvSpPr/>
      </dsp:nvSpPr>
      <dsp:spPr>
        <a:xfrm>
          <a:off x="0" y="1125047"/>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84E0E0EB-C642-264D-8B58-4E96751528A1}">
      <dsp:nvSpPr>
        <dsp:cNvPr id="0" name=""/>
        <dsp:cNvSpPr/>
      </dsp:nvSpPr>
      <dsp:spPr>
        <a:xfrm>
          <a:off x="0" y="1125047"/>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dirty="0" smtClean="0"/>
            <a:t>Oral ulcers</a:t>
          </a:r>
          <a:endParaRPr lang="en-US" sz="1600" kern="1200" dirty="0"/>
        </a:p>
      </dsp:txBody>
      <dsp:txXfrm>
        <a:off x="0" y="1125047"/>
        <a:ext cx="8229600" cy="374284"/>
      </dsp:txXfrm>
    </dsp:sp>
    <dsp:sp modelId="{DBA666A1-34E9-F446-8217-4DBD3B0B3E2E}">
      <dsp:nvSpPr>
        <dsp:cNvPr id="0" name=""/>
        <dsp:cNvSpPr/>
      </dsp:nvSpPr>
      <dsp:spPr>
        <a:xfrm>
          <a:off x="0" y="1499331"/>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C64C749E-8D43-504E-B4B6-DA55B0DA73D1}">
      <dsp:nvSpPr>
        <dsp:cNvPr id="0" name=""/>
        <dsp:cNvSpPr/>
      </dsp:nvSpPr>
      <dsp:spPr>
        <a:xfrm>
          <a:off x="0" y="1499331"/>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Arthritis</a:t>
          </a:r>
          <a:endParaRPr lang="en-US" sz="1600" kern="1200"/>
        </a:p>
      </dsp:txBody>
      <dsp:txXfrm>
        <a:off x="0" y="1499331"/>
        <a:ext cx="8229600" cy="374284"/>
      </dsp:txXfrm>
    </dsp:sp>
    <dsp:sp modelId="{A3897F3D-F1CE-964E-BFE9-309D96D95E3B}">
      <dsp:nvSpPr>
        <dsp:cNvPr id="0" name=""/>
        <dsp:cNvSpPr/>
      </dsp:nvSpPr>
      <dsp:spPr>
        <a:xfrm>
          <a:off x="0" y="1873615"/>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DF83F25D-F1C2-DC45-B123-376F5AC2ED77}">
      <dsp:nvSpPr>
        <dsp:cNvPr id="0" name=""/>
        <dsp:cNvSpPr/>
      </dsp:nvSpPr>
      <dsp:spPr>
        <a:xfrm>
          <a:off x="0" y="1873615"/>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Serositis </a:t>
          </a:r>
          <a:endParaRPr lang="en-US" sz="1600" kern="1200"/>
        </a:p>
      </dsp:txBody>
      <dsp:txXfrm>
        <a:off x="0" y="1873615"/>
        <a:ext cx="8229600" cy="374284"/>
      </dsp:txXfrm>
    </dsp:sp>
    <dsp:sp modelId="{BB3156FE-8356-614A-8D63-E3C382EE6335}">
      <dsp:nvSpPr>
        <dsp:cNvPr id="0" name=""/>
        <dsp:cNvSpPr/>
      </dsp:nvSpPr>
      <dsp:spPr>
        <a:xfrm>
          <a:off x="0" y="2247899"/>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5B27B938-86D8-4346-9E35-ED2108645831}">
      <dsp:nvSpPr>
        <dsp:cNvPr id="0" name=""/>
        <dsp:cNvSpPr/>
      </dsp:nvSpPr>
      <dsp:spPr>
        <a:xfrm>
          <a:off x="0" y="2247900"/>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Renal disorder</a:t>
          </a:r>
          <a:endParaRPr lang="en-US" sz="1600" kern="1200"/>
        </a:p>
      </dsp:txBody>
      <dsp:txXfrm>
        <a:off x="0" y="2247900"/>
        <a:ext cx="8229600" cy="374284"/>
      </dsp:txXfrm>
    </dsp:sp>
    <dsp:sp modelId="{4D9D4136-380A-474E-B621-D970FF10FB92}">
      <dsp:nvSpPr>
        <dsp:cNvPr id="0" name=""/>
        <dsp:cNvSpPr/>
      </dsp:nvSpPr>
      <dsp:spPr>
        <a:xfrm>
          <a:off x="0" y="2622184"/>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378BF1BB-F525-1C4B-9829-83A68F3F5A95}">
      <dsp:nvSpPr>
        <dsp:cNvPr id="0" name=""/>
        <dsp:cNvSpPr/>
      </dsp:nvSpPr>
      <dsp:spPr>
        <a:xfrm>
          <a:off x="0" y="2622184"/>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Neurologic disorder</a:t>
          </a:r>
          <a:endParaRPr lang="en-US" sz="1600" kern="1200"/>
        </a:p>
      </dsp:txBody>
      <dsp:txXfrm>
        <a:off x="0" y="2622184"/>
        <a:ext cx="8229600" cy="374284"/>
      </dsp:txXfrm>
    </dsp:sp>
    <dsp:sp modelId="{E1525A64-2FEB-FD44-AA09-7336DB942D05}">
      <dsp:nvSpPr>
        <dsp:cNvPr id="0" name=""/>
        <dsp:cNvSpPr/>
      </dsp:nvSpPr>
      <dsp:spPr>
        <a:xfrm>
          <a:off x="0" y="2996468"/>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1C41508C-9060-8A4A-9AB1-662AA2DE6E30}">
      <dsp:nvSpPr>
        <dsp:cNvPr id="0" name=""/>
        <dsp:cNvSpPr/>
      </dsp:nvSpPr>
      <dsp:spPr>
        <a:xfrm>
          <a:off x="0" y="2996468"/>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Hematologic disorder(Hemolysis, leukopenia, lymphopenia, thrombocytopenia)</a:t>
          </a:r>
          <a:endParaRPr lang="en-US" sz="1600" kern="1200"/>
        </a:p>
      </dsp:txBody>
      <dsp:txXfrm>
        <a:off x="0" y="2996468"/>
        <a:ext cx="8229600" cy="374284"/>
      </dsp:txXfrm>
    </dsp:sp>
    <dsp:sp modelId="{CB098032-8955-0740-9E76-0FD2A0DA0262}">
      <dsp:nvSpPr>
        <dsp:cNvPr id="0" name=""/>
        <dsp:cNvSpPr/>
      </dsp:nvSpPr>
      <dsp:spPr>
        <a:xfrm>
          <a:off x="0" y="3370752"/>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7C572711-9CAA-5A4C-9D3E-88AD087CA50F}">
      <dsp:nvSpPr>
        <dsp:cNvPr id="0" name=""/>
        <dsp:cNvSpPr/>
      </dsp:nvSpPr>
      <dsp:spPr>
        <a:xfrm>
          <a:off x="0" y="3370752"/>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Immunolgical disorder (Antids DNA, Anti Sm, APLA)</a:t>
          </a:r>
          <a:endParaRPr lang="en-US" sz="1600" kern="1200"/>
        </a:p>
      </dsp:txBody>
      <dsp:txXfrm>
        <a:off x="0" y="3370752"/>
        <a:ext cx="8229600" cy="374284"/>
      </dsp:txXfrm>
    </dsp:sp>
    <dsp:sp modelId="{E6F7C3A3-7740-8947-8F3E-E119D420A236}">
      <dsp:nvSpPr>
        <dsp:cNvPr id="0" name=""/>
        <dsp:cNvSpPr/>
      </dsp:nvSpPr>
      <dsp:spPr>
        <a:xfrm>
          <a:off x="0" y="3745036"/>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73CAC6A0-2C4D-AA44-BA79-E74C3628DFF9}">
      <dsp:nvSpPr>
        <dsp:cNvPr id="0" name=""/>
        <dsp:cNvSpPr/>
      </dsp:nvSpPr>
      <dsp:spPr>
        <a:xfrm>
          <a:off x="0" y="3745036"/>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smtClean="0"/>
            <a:t>Antinuclear antibodies </a:t>
          </a:r>
          <a:endParaRPr lang="en-US" sz="1600" kern="1200"/>
        </a:p>
      </dsp:txBody>
      <dsp:txXfrm>
        <a:off x="0" y="3745036"/>
        <a:ext cx="8229600" cy="374284"/>
      </dsp:txXfrm>
    </dsp:sp>
    <dsp:sp modelId="{09F5C0F0-CA6A-2F48-9A8B-28A4F9E7C715}">
      <dsp:nvSpPr>
        <dsp:cNvPr id="0" name=""/>
        <dsp:cNvSpPr/>
      </dsp:nvSpPr>
      <dsp:spPr>
        <a:xfrm>
          <a:off x="0" y="4119320"/>
          <a:ext cx="82296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5015DA80-5B93-6A40-8694-219D1894CB34}">
      <dsp:nvSpPr>
        <dsp:cNvPr id="0" name=""/>
        <dsp:cNvSpPr/>
      </dsp:nvSpPr>
      <dsp:spPr>
        <a:xfrm>
          <a:off x="0" y="4119320"/>
          <a:ext cx="8229600" cy="37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n-US" sz="1600" kern="1200"/>
        </a:p>
      </dsp:txBody>
      <dsp:txXfrm>
        <a:off x="0" y="4119320"/>
        <a:ext cx="8229600" cy="374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BF11F-0A3B-5E42-A033-0F0F4D851A46}">
      <dsp:nvSpPr>
        <dsp:cNvPr id="0" name=""/>
        <dsp:cNvSpPr/>
      </dsp:nvSpPr>
      <dsp:spPr>
        <a:xfrm>
          <a:off x="0" y="0"/>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Chronic ITP</a:t>
          </a:r>
          <a:endParaRPr lang="en-US" sz="1400" kern="1200" dirty="0"/>
        </a:p>
      </dsp:txBody>
      <dsp:txXfrm>
        <a:off x="1720735" y="0"/>
        <a:ext cx="6724888" cy="316110"/>
      </dsp:txXfrm>
    </dsp:sp>
    <dsp:sp modelId="{38182DD5-BEE4-FB4F-B9D3-1531F516F18C}">
      <dsp:nvSpPr>
        <dsp:cNvPr id="0" name=""/>
        <dsp:cNvSpPr/>
      </dsp:nvSpPr>
      <dsp:spPr>
        <a:xfrm>
          <a:off x="31611" y="31611"/>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7C6C7AD0-9A29-AF47-9FC4-D491C0431877}">
      <dsp:nvSpPr>
        <dsp:cNvPr id="0" name=""/>
        <dsp:cNvSpPr/>
      </dsp:nvSpPr>
      <dsp:spPr>
        <a:xfrm>
          <a:off x="0" y="347722"/>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Autoimmune </a:t>
          </a:r>
          <a:r>
            <a:rPr lang="en-US" sz="1400" kern="1200" dirty="0" err="1" smtClean="0"/>
            <a:t>Ihemolytic</a:t>
          </a:r>
          <a:r>
            <a:rPr lang="en-US" sz="1400" kern="1200" dirty="0" smtClean="0"/>
            <a:t> Anemia </a:t>
          </a:r>
          <a:endParaRPr lang="en-US" sz="1400" kern="1200" dirty="0"/>
        </a:p>
      </dsp:txBody>
      <dsp:txXfrm>
        <a:off x="1720735" y="347722"/>
        <a:ext cx="6724888" cy="316110"/>
      </dsp:txXfrm>
    </dsp:sp>
    <dsp:sp modelId="{1748B874-D382-D247-AEE4-B52909BDACF8}">
      <dsp:nvSpPr>
        <dsp:cNvPr id="0" name=""/>
        <dsp:cNvSpPr/>
      </dsp:nvSpPr>
      <dsp:spPr>
        <a:xfrm>
          <a:off x="31611" y="379333"/>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6AA56C65-9A65-0B43-BBBC-FAF17E99F616}">
      <dsp:nvSpPr>
        <dsp:cNvPr id="0" name=""/>
        <dsp:cNvSpPr/>
      </dsp:nvSpPr>
      <dsp:spPr>
        <a:xfrm>
          <a:off x="0" y="695444"/>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B12 deficiency/SACD</a:t>
          </a:r>
          <a:endParaRPr lang="en-US" sz="1400" kern="1200"/>
        </a:p>
      </dsp:txBody>
      <dsp:txXfrm>
        <a:off x="1720735" y="695444"/>
        <a:ext cx="6724888" cy="316110"/>
      </dsp:txXfrm>
    </dsp:sp>
    <dsp:sp modelId="{AB82A45E-DC40-4F4B-9FE3-D9E09224E891}">
      <dsp:nvSpPr>
        <dsp:cNvPr id="0" name=""/>
        <dsp:cNvSpPr/>
      </dsp:nvSpPr>
      <dsp:spPr>
        <a:xfrm>
          <a:off x="31611" y="727055"/>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CC542C71-52DE-6441-AAFC-442FC316E5C3}">
      <dsp:nvSpPr>
        <dsp:cNvPr id="0" name=""/>
        <dsp:cNvSpPr/>
      </dsp:nvSpPr>
      <dsp:spPr>
        <a:xfrm>
          <a:off x="0" y="1043166"/>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Iron Deficiency Anemia/Refractory Iron Deficiency </a:t>
          </a:r>
          <a:endParaRPr lang="en-US" sz="1400" kern="1200" dirty="0"/>
        </a:p>
      </dsp:txBody>
      <dsp:txXfrm>
        <a:off x="1720735" y="1043166"/>
        <a:ext cx="6724888" cy="316110"/>
      </dsp:txXfrm>
    </dsp:sp>
    <dsp:sp modelId="{7C098937-E07F-164C-A02A-7517ACDCB71C}">
      <dsp:nvSpPr>
        <dsp:cNvPr id="0" name=""/>
        <dsp:cNvSpPr/>
      </dsp:nvSpPr>
      <dsp:spPr>
        <a:xfrm>
          <a:off x="31611" y="1074777"/>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C4647B20-43BD-F245-A0DA-59260C82C943}">
      <dsp:nvSpPr>
        <dsp:cNvPr id="0" name=""/>
        <dsp:cNvSpPr/>
      </dsp:nvSpPr>
      <dsp:spPr>
        <a:xfrm>
          <a:off x="0" y="1390888"/>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Evan’s Syndrome (ITP+AIHA)</a:t>
          </a:r>
          <a:endParaRPr lang="en-US" sz="1400" kern="1200"/>
        </a:p>
      </dsp:txBody>
      <dsp:txXfrm>
        <a:off x="1720735" y="1390888"/>
        <a:ext cx="6724888" cy="316110"/>
      </dsp:txXfrm>
    </dsp:sp>
    <dsp:sp modelId="{E8265412-3EDA-2841-8A9B-EA7DD66DDAE7}">
      <dsp:nvSpPr>
        <dsp:cNvPr id="0" name=""/>
        <dsp:cNvSpPr/>
      </dsp:nvSpPr>
      <dsp:spPr>
        <a:xfrm>
          <a:off x="31611" y="1422499"/>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F5E73B61-67BC-7145-B349-14566905476C}">
      <dsp:nvSpPr>
        <dsp:cNvPr id="0" name=""/>
        <dsp:cNvSpPr/>
      </dsp:nvSpPr>
      <dsp:spPr>
        <a:xfrm>
          <a:off x="0" y="1738610"/>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Pancytopenia(MDS/Hypoplasia/Myelofibrosis)</a:t>
          </a:r>
          <a:endParaRPr lang="en-US" sz="1400" kern="1200"/>
        </a:p>
      </dsp:txBody>
      <dsp:txXfrm>
        <a:off x="1720735" y="1738610"/>
        <a:ext cx="6724888" cy="316110"/>
      </dsp:txXfrm>
    </dsp:sp>
    <dsp:sp modelId="{05578A63-8EFE-154B-935B-7CB44254199A}">
      <dsp:nvSpPr>
        <dsp:cNvPr id="0" name=""/>
        <dsp:cNvSpPr/>
      </dsp:nvSpPr>
      <dsp:spPr>
        <a:xfrm>
          <a:off x="31611" y="1770221"/>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D7B40177-DA2A-1C41-844F-25EBFC2C9D31}">
      <dsp:nvSpPr>
        <dsp:cNvPr id="0" name=""/>
        <dsp:cNvSpPr/>
      </dsp:nvSpPr>
      <dsp:spPr>
        <a:xfrm>
          <a:off x="0" y="2086332"/>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APLA Syndrome –Deep Vein Thrombosis/PTE/PAH</a:t>
          </a:r>
          <a:endParaRPr lang="en-US" sz="1400" kern="1200"/>
        </a:p>
      </dsp:txBody>
      <dsp:txXfrm>
        <a:off x="1720735" y="2086332"/>
        <a:ext cx="6724888" cy="316110"/>
      </dsp:txXfrm>
    </dsp:sp>
    <dsp:sp modelId="{A50C0D7F-D7CF-714D-ADD3-00B1D756A153}">
      <dsp:nvSpPr>
        <dsp:cNvPr id="0" name=""/>
        <dsp:cNvSpPr/>
      </dsp:nvSpPr>
      <dsp:spPr>
        <a:xfrm>
          <a:off x="31611" y="2117943"/>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C25E2D43-CC24-6D4A-9CAE-E3358F6CAE04}">
      <dsp:nvSpPr>
        <dsp:cNvPr id="0" name=""/>
        <dsp:cNvSpPr/>
      </dsp:nvSpPr>
      <dsp:spPr>
        <a:xfrm>
          <a:off x="0" y="2434054"/>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t>Lympadenopathy</a:t>
          </a:r>
          <a:r>
            <a:rPr lang="en-US" sz="1400" kern="1200" dirty="0" smtClean="0"/>
            <a:t>  ± </a:t>
          </a:r>
          <a:r>
            <a:rPr lang="en-US" sz="1400" kern="1200" dirty="0" err="1" smtClean="0"/>
            <a:t>Hepatosplenomegaly</a:t>
          </a:r>
          <a:r>
            <a:rPr lang="en-US" sz="1400" kern="1200" dirty="0" smtClean="0"/>
            <a:t> </a:t>
          </a:r>
          <a:endParaRPr lang="en-US" sz="1400" kern="1200" dirty="0"/>
        </a:p>
      </dsp:txBody>
      <dsp:txXfrm>
        <a:off x="1720735" y="2434054"/>
        <a:ext cx="6724888" cy="316110"/>
      </dsp:txXfrm>
    </dsp:sp>
    <dsp:sp modelId="{49BEFEE8-ADF2-5448-9741-6B2947152F68}">
      <dsp:nvSpPr>
        <dsp:cNvPr id="0" name=""/>
        <dsp:cNvSpPr/>
      </dsp:nvSpPr>
      <dsp:spPr>
        <a:xfrm>
          <a:off x="31611" y="2465665"/>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BAED15A3-2A9B-8E4A-8F0F-F1D975D31B4E}">
      <dsp:nvSpPr>
        <dsp:cNvPr id="0" name=""/>
        <dsp:cNvSpPr/>
      </dsp:nvSpPr>
      <dsp:spPr>
        <a:xfrm>
          <a:off x="0" y="2781776"/>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Kikuchi’s Disease / </a:t>
          </a:r>
          <a:r>
            <a:rPr lang="en-US" sz="1400" kern="1200" dirty="0" err="1" smtClean="0"/>
            <a:t>Rosai</a:t>
          </a:r>
          <a:r>
            <a:rPr lang="en-US" sz="1400" kern="1200" dirty="0" smtClean="0"/>
            <a:t> </a:t>
          </a:r>
          <a:r>
            <a:rPr lang="en-US" sz="1400" kern="1200" dirty="0" err="1" smtClean="0"/>
            <a:t>Dorfman</a:t>
          </a:r>
          <a:r>
            <a:rPr lang="en-US" sz="1400" kern="1200" dirty="0" smtClean="0"/>
            <a:t> Disease</a:t>
          </a:r>
          <a:endParaRPr lang="en-US" sz="1400" kern="1200" dirty="0"/>
        </a:p>
      </dsp:txBody>
      <dsp:txXfrm>
        <a:off x="1720735" y="2781776"/>
        <a:ext cx="6724888" cy="316110"/>
      </dsp:txXfrm>
    </dsp:sp>
    <dsp:sp modelId="{F2764578-95CC-7B46-BCBF-2040EDEF55D2}">
      <dsp:nvSpPr>
        <dsp:cNvPr id="0" name=""/>
        <dsp:cNvSpPr/>
      </dsp:nvSpPr>
      <dsp:spPr>
        <a:xfrm>
          <a:off x="31611" y="2813387"/>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0D477852-3C06-EB42-9D56-646948278E6D}">
      <dsp:nvSpPr>
        <dsp:cNvPr id="0" name=""/>
        <dsp:cNvSpPr/>
      </dsp:nvSpPr>
      <dsp:spPr>
        <a:xfrm>
          <a:off x="0" y="3129498"/>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Vasculitis with or without thrombocytopenia</a:t>
          </a:r>
          <a:endParaRPr lang="en-US" sz="1400" kern="1200"/>
        </a:p>
      </dsp:txBody>
      <dsp:txXfrm>
        <a:off x="1720735" y="3129498"/>
        <a:ext cx="6724888" cy="316110"/>
      </dsp:txXfrm>
    </dsp:sp>
    <dsp:sp modelId="{DB73CAFE-22FF-6445-87E8-B1ED49C04200}">
      <dsp:nvSpPr>
        <dsp:cNvPr id="0" name=""/>
        <dsp:cNvSpPr/>
      </dsp:nvSpPr>
      <dsp:spPr>
        <a:xfrm>
          <a:off x="31611" y="3161109"/>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2454B6FA-DA06-9D46-96DB-E6C17BFDFD60}">
      <dsp:nvSpPr>
        <dsp:cNvPr id="0" name=""/>
        <dsp:cNvSpPr/>
      </dsp:nvSpPr>
      <dsp:spPr>
        <a:xfrm>
          <a:off x="0" y="3477220"/>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Acquired Hemophilia</a:t>
          </a:r>
          <a:endParaRPr lang="en-US" sz="1400" kern="1200" dirty="0"/>
        </a:p>
      </dsp:txBody>
      <dsp:txXfrm>
        <a:off x="1720735" y="3477220"/>
        <a:ext cx="6724888" cy="316110"/>
      </dsp:txXfrm>
    </dsp:sp>
    <dsp:sp modelId="{09682DC4-FBCE-AB4E-B9D4-F82FE9DF3E1D}">
      <dsp:nvSpPr>
        <dsp:cNvPr id="0" name=""/>
        <dsp:cNvSpPr/>
      </dsp:nvSpPr>
      <dsp:spPr>
        <a:xfrm>
          <a:off x="31611" y="3508831"/>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5BB53DF4-807F-3E44-B9A3-F7001EF58607}">
      <dsp:nvSpPr>
        <dsp:cNvPr id="0" name=""/>
        <dsp:cNvSpPr/>
      </dsp:nvSpPr>
      <dsp:spPr>
        <a:xfrm>
          <a:off x="0" y="3824942"/>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t>Macrophage Activation Syndrome(HLH)/TTP</a:t>
          </a:r>
          <a:endParaRPr lang="en-US" sz="1400" kern="1200" dirty="0"/>
        </a:p>
      </dsp:txBody>
      <dsp:txXfrm>
        <a:off x="1720735" y="3824942"/>
        <a:ext cx="6724888" cy="316110"/>
      </dsp:txXfrm>
    </dsp:sp>
    <dsp:sp modelId="{313173B8-EB4C-BE4C-A02E-48273FEEFDE8}">
      <dsp:nvSpPr>
        <dsp:cNvPr id="0" name=""/>
        <dsp:cNvSpPr/>
      </dsp:nvSpPr>
      <dsp:spPr>
        <a:xfrm>
          <a:off x="31611" y="3856553"/>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 modelId="{F6F080F5-D0B4-E740-AA07-9F1F020B70D4}">
      <dsp:nvSpPr>
        <dsp:cNvPr id="0" name=""/>
        <dsp:cNvSpPr/>
      </dsp:nvSpPr>
      <dsp:spPr>
        <a:xfrm>
          <a:off x="0" y="4172664"/>
          <a:ext cx="8445624" cy="316110"/>
        </a:xfrm>
        <a:prstGeom prst="roundRect">
          <a:avLst>
            <a:gd name="adj" fmla="val 10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Pure Red cell Aplasia</a:t>
          </a:r>
          <a:endParaRPr lang="en-US" sz="1400" kern="1200"/>
        </a:p>
      </dsp:txBody>
      <dsp:txXfrm>
        <a:off x="1720735" y="4172664"/>
        <a:ext cx="6724888" cy="316110"/>
      </dsp:txXfrm>
    </dsp:sp>
    <dsp:sp modelId="{C74246F3-61D4-2540-B483-FD68F95D9E77}">
      <dsp:nvSpPr>
        <dsp:cNvPr id="0" name=""/>
        <dsp:cNvSpPr/>
      </dsp:nvSpPr>
      <dsp:spPr>
        <a:xfrm>
          <a:off x="31611" y="4204275"/>
          <a:ext cx="1689124" cy="252888"/>
        </a:xfrm>
        <a:prstGeom prst="roundRect">
          <a:avLst>
            <a:gd name="adj" fmla="val 10000"/>
          </a:avLst>
        </a:prstGeom>
        <a:solidFill>
          <a:schemeClr val="accent1">
            <a:tint val="50000"/>
            <a:hueOff val="0"/>
            <a:satOff val="0"/>
            <a:lumOff val="0"/>
            <a:alphaOff val="0"/>
          </a:schemeClr>
        </a:solidFill>
        <a:ln>
          <a:noFill/>
        </a:ln>
        <a:effectLst/>
        <a:scene3d>
          <a:camera prst="orthographicFront">
            <a:rot lat="0" lon="0" rev="0"/>
          </a:camera>
          <a:lightRig rig="glow" dir="tl">
            <a:rot lat="0" lon="0" rev="1800000"/>
          </a:lightRig>
        </a:scene3d>
        <a:sp3d contourW="10160" prstMaterial="dkEdge">
          <a:bevelT w="0" h="0" prst="angle"/>
          <a:contourClr>
            <a:schemeClr val="accent1">
              <a:tint val="50000"/>
              <a:hueOff val="0"/>
              <a:satOff val="0"/>
              <a:lumOff val="0"/>
              <a:alphaOff val="0"/>
              <a:shade val="30000"/>
              <a:satMod val="150000"/>
            </a:schemeClr>
          </a:contourClr>
        </a:sp3d>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BE45B-C8FD-7D46-B6BE-7261F7BE7BB8}">
      <dsp:nvSpPr>
        <dsp:cNvPr id="0" name=""/>
        <dsp:cNvSpPr/>
      </dsp:nvSpPr>
      <dsp:spPr>
        <a:xfrm>
          <a:off x="0" y="2209"/>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782D2ECC-5733-D542-9F45-3D9557D5A52C}">
      <dsp:nvSpPr>
        <dsp:cNvPr id="0" name=""/>
        <dsp:cNvSpPr/>
      </dsp:nvSpPr>
      <dsp:spPr>
        <a:xfrm>
          <a:off x="0" y="2209"/>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Vasculitis (HSV/PAN/Takayasu/Retinal)</a:t>
          </a:r>
          <a:endParaRPr lang="en-US" sz="1700" kern="1200"/>
        </a:p>
      </dsp:txBody>
      <dsp:txXfrm>
        <a:off x="0" y="2209"/>
        <a:ext cx="6022500" cy="376795"/>
      </dsp:txXfrm>
    </dsp:sp>
    <dsp:sp modelId="{BCB5627B-D718-E74F-BD70-33914D6DC708}">
      <dsp:nvSpPr>
        <dsp:cNvPr id="0" name=""/>
        <dsp:cNvSpPr/>
      </dsp:nvSpPr>
      <dsp:spPr>
        <a:xfrm>
          <a:off x="0" y="379005"/>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E5B5776E-FEA7-7241-A8BD-CA1E0859BA49}">
      <dsp:nvSpPr>
        <dsp:cNvPr id="0" name=""/>
        <dsp:cNvSpPr/>
      </dsp:nvSpPr>
      <dsp:spPr>
        <a:xfrm>
          <a:off x="0" y="379005"/>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Alopecia</a:t>
          </a:r>
          <a:endParaRPr lang="en-US" sz="1700" kern="1200"/>
        </a:p>
      </dsp:txBody>
      <dsp:txXfrm>
        <a:off x="0" y="379005"/>
        <a:ext cx="6022500" cy="376795"/>
      </dsp:txXfrm>
    </dsp:sp>
    <dsp:sp modelId="{579C2FF3-6FDC-314C-94A2-E69E8DA731A0}">
      <dsp:nvSpPr>
        <dsp:cNvPr id="0" name=""/>
        <dsp:cNvSpPr/>
      </dsp:nvSpPr>
      <dsp:spPr>
        <a:xfrm>
          <a:off x="0" y="755800"/>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7F9A6B3A-CD1E-2C45-BA80-9A06F6538718}">
      <dsp:nvSpPr>
        <dsp:cNvPr id="0" name=""/>
        <dsp:cNvSpPr/>
      </dsp:nvSpPr>
      <dsp:spPr>
        <a:xfrm>
          <a:off x="0" y="755800"/>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Discoid lupus</a:t>
          </a:r>
          <a:endParaRPr lang="en-US" sz="1700" kern="1200"/>
        </a:p>
      </dsp:txBody>
      <dsp:txXfrm>
        <a:off x="0" y="755800"/>
        <a:ext cx="6022500" cy="376795"/>
      </dsp:txXfrm>
    </dsp:sp>
    <dsp:sp modelId="{BB4469CA-E081-E74D-953D-030A09F447AC}">
      <dsp:nvSpPr>
        <dsp:cNvPr id="0" name=""/>
        <dsp:cNvSpPr/>
      </dsp:nvSpPr>
      <dsp:spPr>
        <a:xfrm>
          <a:off x="0" y="1132595"/>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C34BBE0A-3BEF-0947-8CC5-AC079D43D79B}">
      <dsp:nvSpPr>
        <dsp:cNvPr id="0" name=""/>
        <dsp:cNvSpPr/>
      </dsp:nvSpPr>
      <dsp:spPr>
        <a:xfrm>
          <a:off x="0" y="1132595"/>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dirty="0" smtClean="0"/>
            <a:t>Thyroiditis, Hypothyroidism</a:t>
          </a:r>
          <a:endParaRPr lang="en-US" sz="1700" kern="1200" dirty="0"/>
        </a:p>
      </dsp:txBody>
      <dsp:txXfrm>
        <a:off x="0" y="1132595"/>
        <a:ext cx="6022500" cy="376795"/>
      </dsp:txXfrm>
    </dsp:sp>
    <dsp:sp modelId="{819F7AC3-BBB4-6543-BA9D-895D0DCF24A4}">
      <dsp:nvSpPr>
        <dsp:cNvPr id="0" name=""/>
        <dsp:cNvSpPr/>
      </dsp:nvSpPr>
      <dsp:spPr>
        <a:xfrm>
          <a:off x="0" y="1509390"/>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088EEA62-AF8F-7A47-B0BF-C7BB27B1DF7B}">
      <dsp:nvSpPr>
        <dsp:cNvPr id="0" name=""/>
        <dsp:cNvSpPr/>
      </dsp:nvSpPr>
      <dsp:spPr>
        <a:xfrm>
          <a:off x="0" y="1509390"/>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Hashimoto’s thyroidits with thyrotoxicosis</a:t>
          </a:r>
          <a:endParaRPr lang="en-US" sz="1700" kern="1200"/>
        </a:p>
      </dsp:txBody>
      <dsp:txXfrm>
        <a:off x="0" y="1509390"/>
        <a:ext cx="6022500" cy="376795"/>
      </dsp:txXfrm>
    </dsp:sp>
    <dsp:sp modelId="{A3207B00-8FCF-2F4E-A782-DD3C9FA533A8}">
      <dsp:nvSpPr>
        <dsp:cNvPr id="0" name=""/>
        <dsp:cNvSpPr/>
      </dsp:nvSpPr>
      <dsp:spPr>
        <a:xfrm>
          <a:off x="0" y="1886186"/>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143C3BF3-94BA-584A-909B-F96CAE54F291}">
      <dsp:nvSpPr>
        <dsp:cNvPr id="0" name=""/>
        <dsp:cNvSpPr/>
      </dsp:nvSpPr>
      <dsp:spPr>
        <a:xfrm>
          <a:off x="0" y="1886186"/>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Hypothyroidism+ Myasthenia Gravis</a:t>
          </a:r>
          <a:endParaRPr lang="en-US" sz="1700" kern="1200"/>
        </a:p>
      </dsp:txBody>
      <dsp:txXfrm>
        <a:off x="0" y="1886186"/>
        <a:ext cx="6022500" cy="376795"/>
      </dsp:txXfrm>
    </dsp:sp>
    <dsp:sp modelId="{354C15E4-1C46-A840-94C1-428A798E895E}">
      <dsp:nvSpPr>
        <dsp:cNvPr id="0" name=""/>
        <dsp:cNvSpPr/>
      </dsp:nvSpPr>
      <dsp:spPr>
        <a:xfrm>
          <a:off x="0" y="2262981"/>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C40199C6-CB2B-284F-9A0B-0ABDF1DD286A}">
      <dsp:nvSpPr>
        <dsp:cNvPr id="0" name=""/>
        <dsp:cNvSpPr/>
      </dsp:nvSpPr>
      <dsp:spPr>
        <a:xfrm>
          <a:off x="0" y="2262981"/>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dirty="0" smtClean="0"/>
            <a:t>Acute Nephritis/IgA Nephropathy/</a:t>
          </a:r>
          <a:r>
            <a:rPr lang="en-US" sz="1700" kern="1200" dirty="0" err="1" smtClean="0"/>
            <a:t>Nephrotic</a:t>
          </a:r>
          <a:r>
            <a:rPr lang="en-US" sz="1700" kern="1200" dirty="0" smtClean="0"/>
            <a:t> Syndrome</a:t>
          </a:r>
          <a:endParaRPr lang="en-US" sz="1700" kern="1200" dirty="0"/>
        </a:p>
      </dsp:txBody>
      <dsp:txXfrm>
        <a:off x="0" y="2262981"/>
        <a:ext cx="6022500" cy="376795"/>
      </dsp:txXfrm>
    </dsp:sp>
    <dsp:sp modelId="{0440BECB-9C21-5042-AD67-156021B71A69}">
      <dsp:nvSpPr>
        <dsp:cNvPr id="0" name=""/>
        <dsp:cNvSpPr/>
      </dsp:nvSpPr>
      <dsp:spPr>
        <a:xfrm>
          <a:off x="0" y="2639776"/>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BDD2B1C5-7BBB-134A-A49E-BF2CD1E0FD25}">
      <dsp:nvSpPr>
        <dsp:cNvPr id="0" name=""/>
        <dsp:cNvSpPr/>
      </dsp:nvSpPr>
      <dsp:spPr>
        <a:xfrm>
          <a:off x="0" y="2639776"/>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Acute Disseminated Encephalomyelitis(ADEM)</a:t>
          </a:r>
          <a:endParaRPr lang="en-US" sz="1700" kern="1200"/>
        </a:p>
      </dsp:txBody>
      <dsp:txXfrm>
        <a:off x="0" y="2639776"/>
        <a:ext cx="6022500" cy="376795"/>
      </dsp:txXfrm>
    </dsp:sp>
    <dsp:sp modelId="{F85E0B89-D84D-AA47-9FF6-35653F883361}">
      <dsp:nvSpPr>
        <dsp:cNvPr id="0" name=""/>
        <dsp:cNvSpPr/>
      </dsp:nvSpPr>
      <dsp:spPr>
        <a:xfrm>
          <a:off x="0" y="3016572"/>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2034F20B-0A1F-ED43-BFD1-5AB0FF041263}">
      <dsp:nvSpPr>
        <dsp:cNvPr id="0" name=""/>
        <dsp:cNvSpPr/>
      </dsp:nvSpPr>
      <dsp:spPr>
        <a:xfrm>
          <a:off x="0" y="3016572"/>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Hepatitis/Cholangitis</a:t>
          </a:r>
          <a:endParaRPr lang="en-US" sz="1700" kern="1200"/>
        </a:p>
      </dsp:txBody>
      <dsp:txXfrm>
        <a:off x="0" y="3016572"/>
        <a:ext cx="6022500" cy="376795"/>
      </dsp:txXfrm>
    </dsp:sp>
    <dsp:sp modelId="{5BB6DF82-3C2E-044A-9964-1DC538AEC78B}">
      <dsp:nvSpPr>
        <dsp:cNvPr id="0" name=""/>
        <dsp:cNvSpPr/>
      </dsp:nvSpPr>
      <dsp:spPr>
        <a:xfrm>
          <a:off x="0" y="3393367"/>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409F9213-A60A-FF43-B242-51A156169AED}">
      <dsp:nvSpPr>
        <dsp:cNvPr id="0" name=""/>
        <dsp:cNvSpPr/>
      </dsp:nvSpPr>
      <dsp:spPr>
        <a:xfrm>
          <a:off x="0" y="3393367"/>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Infertility</a:t>
          </a:r>
          <a:endParaRPr lang="en-US" sz="1700" kern="1200"/>
        </a:p>
      </dsp:txBody>
      <dsp:txXfrm>
        <a:off x="0" y="3393367"/>
        <a:ext cx="6022500" cy="376795"/>
      </dsp:txXfrm>
    </dsp:sp>
    <dsp:sp modelId="{A1B627D9-7278-AF45-8146-D0F98C5E66EB}">
      <dsp:nvSpPr>
        <dsp:cNvPr id="0" name=""/>
        <dsp:cNvSpPr/>
      </dsp:nvSpPr>
      <dsp:spPr>
        <a:xfrm>
          <a:off x="0" y="3770162"/>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9C9BE767-62FD-6248-AC59-E28BB1A1F5A6}">
      <dsp:nvSpPr>
        <dsp:cNvPr id="0" name=""/>
        <dsp:cNvSpPr/>
      </dsp:nvSpPr>
      <dsp:spPr>
        <a:xfrm>
          <a:off x="0" y="3770162"/>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Arthritis /Arthralgia/MCTD</a:t>
          </a:r>
          <a:endParaRPr lang="en-US" sz="1700" kern="1200"/>
        </a:p>
      </dsp:txBody>
      <dsp:txXfrm>
        <a:off x="0" y="3770162"/>
        <a:ext cx="6022500" cy="376795"/>
      </dsp:txXfrm>
    </dsp:sp>
    <dsp:sp modelId="{FEE1890A-ED42-4844-86A5-6527A2866C4A}">
      <dsp:nvSpPr>
        <dsp:cNvPr id="0" name=""/>
        <dsp:cNvSpPr/>
      </dsp:nvSpPr>
      <dsp:spPr>
        <a:xfrm>
          <a:off x="0" y="4146957"/>
          <a:ext cx="6022500" cy="0"/>
        </a:xfrm>
        <a:prstGeom prst="line">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FBBF2A2D-61AE-4E4F-9DCA-BCC3B29785C1}">
      <dsp:nvSpPr>
        <dsp:cNvPr id="0" name=""/>
        <dsp:cNvSpPr/>
      </dsp:nvSpPr>
      <dsp:spPr>
        <a:xfrm>
          <a:off x="0" y="4146957"/>
          <a:ext cx="6022500" cy="376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smtClean="0"/>
            <a:t>Pemphigus/Thymoma/Dermatomyositis</a:t>
          </a:r>
          <a:endParaRPr lang="en-US" sz="1700" kern="1200"/>
        </a:p>
      </dsp:txBody>
      <dsp:txXfrm>
        <a:off x="0" y="4146957"/>
        <a:ext cx="6022500" cy="3767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2A8DA-F013-A04F-8B99-7432642C675D}">
      <dsp:nvSpPr>
        <dsp:cNvPr id="0" name=""/>
        <dsp:cNvSpPr/>
      </dsp:nvSpPr>
      <dsp:spPr>
        <a:xfrm>
          <a:off x="0" y="260064"/>
          <a:ext cx="8476307" cy="913678"/>
        </a:xfrm>
        <a:prstGeom prst="roundRect">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Commonest manifestation- Hematological</a:t>
          </a:r>
          <a:endParaRPr lang="en-US" sz="2300" kern="1200"/>
        </a:p>
      </dsp:txBody>
      <dsp:txXfrm>
        <a:off x="44602" y="304666"/>
        <a:ext cx="8387103" cy="824474"/>
      </dsp:txXfrm>
    </dsp:sp>
    <dsp:sp modelId="{8C06B062-6BDC-EF4D-A04D-04471E35ADE0}">
      <dsp:nvSpPr>
        <dsp:cNvPr id="0" name=""/>
        <dsp:cNvSpPr/>
      </dsp:nvSpPr>
      <dsp:spPr>
        <a:xfrm>
          <a:off x="0" y="1239982"/>
          <a:ext cx="8476307" cy="913678"/>
        </a:xfrm>
        <a:prstGeom prst="roundRect">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Commonest presenting manifestation- Hematological </a:t>
          </a:r>
          <a:endParaRPr lang="en-US" sz="2300" kern="1200" dirty="0"/>
        </a:p>
      </dsp:txBody>
      <dsp:txXfrm>
        <a:off x="44602" y="1284584"/>
        <a:ext cx="8387103" cy="824474"/>
      </dsp:txXfrm>
    </dsp:sp>
    <dsp:sp modelId="{C7354C05-7474-F340-9638-3E1CD383EE32}">
      <dsp:nvSpPr>
        <dsp:cNvPr id="0" name=""/>
        <dsp:cNvSpPr/>
      </dsp:nvSpPr>
      <dsp:spPr>
        <a:xfrm>
          <a:off x="0" y="2219901"/>
          <a:ext cx="8476307" cy="913678"/>
        </a:xfrm>
        <a:prstGeom prst="roundRect">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t>A large number of patients did not satisfy the ACR criteria at the time of diagnosis but did so only on follow up </a:t>
          </a:r>
          <a:endParaRPr lang="en-US" sz="2300" kern="1200" dirty="0"/>
        </a:p>
      </dsp:txBody>
      <dsp:txXfrm>
        <a:off x="44602" y="2264503"/>
        <a:ext cx="8387103" cy="824474"/>
      </dsp:txXfrm>
    </dsp:sp>
    <dsp:sp modelId="{063CA91C-53B5-6E4C-BC90-D75D8737875F}">
      <dsp:nvSpPr>
        <dsp:cNvPr id="0" name=""/>
        <dsp:cNvSpPr/>
      </dsp:nvSpPr>
      <dsp:spPr>
        <a:xfrm>
          <a:off x="0" y="3199820"/>
          <a:ext cx="8476307" cy="913678"/>
        </a:xfrm>
        <a:prstGeom prst="roundRect">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smtClean="0"/>
            <a:t>Need for an alternative criteria for early diagnosis</a:t>
          </a:r>
          <a:endParaRPr lang="en-US" sz="2300" kern="1200"/>
        </a:p>
      </dsp:txBody>
      <dsp:txXfrm>
        <a:off x="44602" y="3244422"/>
        <a:ext cx="8387103" cy="8244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86D02-0CB8-4D3C-8906-C0FF4FB95600}">
      <dsp:nvSpPr>
        <dsp:cNvPr id="0" name=""/>
        <dsp:cNvSpPr/>
      </dsp:nvSpPr>
      <dsp:spPr>
        <a:xfrm>
          <a:off x="-5533293" y="-847605"/>
          <a:ext cx="6591755" cy="6591755"/>
        </a:xfrm>
        <a:prstGeom prst="blockArc">
          <a:avLst>
            <a:gd name="adj1" fmla="val 18900000"/>
            <a:gd name="adj2" fmla="val 2700000"/>
            <a:gd name="adj3" fmla="val 328"/>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B8B7C-CB51-42C1-8E60-DCF86747998A}">
      <dsp:nvSpPr>
        <dsp:cNvPr id="0" name=""/>
        <dsp:cNvSpPr/>
      </dsp:nvSpPr>
      <dsp:spPr>
        <a:xfrm>
          <a:off x="343492" y="222596"/>
          <a:ext cx="8160090"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t>For Early diagnosis</a:t>
          </a:r>
          <a:endParaRPr lang="en-IN" sz="2000" b="1" kern="1200" dirty="0">
            <a:solidFill>
              <a:schemeClr val="tx1"/>
            </a:solidFill>
            <a:latin typeface="Constantia" pitchFamily="18" charset="0"/>
          </a:endParaRPr>
        </a:p>
      </dsp:txBody>
      <dsp:txXfrm>
        <a:off x="343492" y="222596"/>
        <a:ext cx="8160090" cy="444997"/>
      </dsp:txXfrm>
    </dsp:sp>
    <dsp:sp modelId="{65CFC865-A9E6-4E2B-B086-102A15D7470C}">
      <dsp:nvSpPr>
        <dsp:cNvPr id="0" name=""/>
        <dsp:cNvSpPr/>
      </dsp:nvSpPr>
      <dsp:spPr>
        <a:xfrm>
          <a:off x="65368" y="166972"/>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C1D1F1-DC65-4E3A-A71E-DBB76F8534F9}">
      <dsp:nvSpPr>
        <dsp:cNvPr id="0" name=""/>
        <dsp:cNvSpPr/>
      </dsp:nvSpPr>
      <dsp:spPr>
        <a:xfrm>
          <a:off x="746478" y="890485"/>
          <a:ext cx="7757105"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t>Those in evolution to be picked up </a:t>
          </a:r>
          <a:endParaRPr lang="en-IN" sz="2000" b="1" kern="1200" dirty="0">
            <a:solidFill>
              <a:schemeClr val="tx1"/>
            </a:solidFill>
            <a:latin typeface="Constantia" pitchFamily="18" charset="0"/>
          </a:endParaRPr>
        </a:p>
      </dsp:txBody>
      <dsp:txXfrm>
        <a:off x="746478" y="890485"/>
        <a:ext cx="7757105" cy="444997"/>
      </dsp:txXfrm>
    </dsp:sp>
    <dsp:sp modelId="{27537DAD-7F1F-4523-B8D9-CBC369F2AB4E}">
      <dsp:nvSpPr>
        <dsp:cNvPr id="0" name=""/>
        <dsp:cNvSpPr/>
      </dsp:nvSpPr>
      <dsp:spPr>
        <a:xfrm>
          <a:off x="468354" y="834860"/>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DF7A67-3D80-4FBB-83A6-761ABAB549BB}">
      <dsp:nvSpPr>
        <dsp:cNvPr id="0" name=""/>
        <dsp:cNvSpPr/>
      </dsp:nvSpPr>
      <dsp:spPr>
        <a:xfrm>
          <a:off x="967312" y="1557884"/>
          <a:ext cx="7536270"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t>Hematological –not adequately  represented</a:t>
          </a:r>
          <a:endParaRPr lang="en-IN" sz="2000" b="1" kern="1200" dirty="0">
            <a:solidFill>
              <a:schemeClr val="tx1"/>
            </a:solidFill>
            <a:latin typeface="Constantia" pitchFamily="18" charset="0"/>
          </a:endParaRPr>
        </a:p>
      </dsp:txBody>
      <dsp:txXfrm>
        <a:off x="967312" y="1557884"/>
        <a:ext cx="7536270" cy="444997"/>
      </dsp:txXfrm>
    </dsp:sp>
    <dsp:sp modelId="{CAA51875-343C-435C-B159-1E74201B9DDF}">
      <dsp:nvSpPr>
        <dsp:cNvPr id="0" name=""/>
        <dsp:cNvSpPr/>
      </dsp:nvSpPr>
      <dsp:spPr>
        <a:xfrm>
          <a:off x="689188" y="1502259"/>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489BAA-D851-4C15-8AF1-57DA5D1BBF94}">
      <dsp:nvSpPr>
        <dsp:cNvPr id="0" name=""/>
        <dsp:cNvSpPr/>
      </dsp:nvSpPr>
      <dsp:spPr>
        <a:xfrm>
          <a:off x="1037822" y="2225773"/>
          <a:ext cx="7465760"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0800" rIns="50800" bIns="50800" numCol="1" spcCol="1270" anchor="ctr" anchorCtr="0">
          <a:noAutofit/>
        </a:bodyPr>
        <a:lstStyle/>
        <a:p>
          <a:pPr lvl="0" algn="l" defTabSz="889000">
            <a:lnSpc>
              <a:spcPct val="90000"/>
            </a:lnSpc>
            <a:spcBef>
              <a:spcPct val="0"/>
            </a:spcBef>
            <a:spcAft>
              <a:spcPct val="35000"/>
            </a:spcAft>
          </a:pPr>
          <a:r>
            <a:rPr lang="en-US" sz="2000" b="1" kern="1200" dirty="0" smtClean="0"/>
            <a:t>The atypical presentations to be diagnosed</a:t>
          </a:r>
          <a:endParaRPr lang="en-IN" sz="2000" b="1" kern="1200" dirty="0">
            <a:solidFill>
              <a:schemeClr val="tx1"/>
            </a:solidFill>
            <a:latin typeface="Constantia" pitchFamily="18" charset="0"/>
          </a:endParaRPr>
        </a:p>
      </dsp:txBody>
      <dsp:txXfrm>
        <a:off x="1037822" y="2225773"/>
        <a:ext cx="7465760" cy="444997"/>
      </dsp:txXfrm>
    </dsp:sp>
    <dsp:sp modelId="{971F7540-C89A-4CF6-AF3D-7AC0FA4696ED}">
      <dsp:nvSpPr>
        <dsp:cNvPr id="0" name=""/>
        <dsp:cNvSpPr/>
      </dsp:nvSpPr>
      <dsp:spPr>
        <a:xfrm>
          <a:off x="759698" y="2170148"/>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2F957E-5A72-4CD1-A9EC-60600BEDCA54}">
      <dsp:nvSpPr>
        <dsp:cNvPr id="0" name=""/>
        <dsp:cNvSpPr/>
      </dsp:nvSpPr>
      <dsp:spPr>
        <a:xfrm>
          <a:off x="967312" y="2893661"/>
          <a:ext cx="7536270"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0800" rIns="50800" bIns="50800" numCol="1" spcCol="1270" anchor="ctr" anchorCtr="0">
          <a:noAutofit/>
        </a:bodyPr>
        <a:lstStyle/>
        <a:p>
          <a:pPr lvl="0" algn="l" defTabSz="889000">
            <a:lnSpc>
              <a:spcPct val="90000"/>
            </a:lnSpc>
            <a:spcBef>
              <a:spcPct val="0"/>
            </a:spcBef>
            <a:spcAft>
              <a:spcPct val="35000"/>
            </a:spcAft>
          </a:pPr>
          <a:r>
            <a:rPr lang="en-US" sz="2000" i="1" kern="1200" dirty="0" smtClean="0"/>
            <a:t>Typical</a:t>
          </a:r>
          <a:r>
            <a:rPr lang="en-US" sz="2000" b="1" i="1" kern="1200" dirty="0" smtClean="0"/>
            <a:t> cases only tip of the iceberg</a:t>
          </a:r>
          <a:endParaRPr lang="en-IN" sz="2000" b="1" kern="1200" dirty="0">
            <a:solidFill>
              <a:schemeClr val="tx1"/>
            </a:solidFill>
            <a:latin typeface="Constantia" pitchFamily="18" charset="0"/>
          </a:endParaRPr>
        </a:p>
      </dsp:txBody>
      <dsp:txXfrm>
        <a:off x="967312" y="2893661"/>
        <a:ext cx="7536270" cy="444997"/>
      </dsp:txXfrm>
    </dsp:sp>
    <dsp:sp modelId="{9A854422-4AD2-47AD-BE41-D4678D4502C9}">
      <dsp:nvSpPr>
        <dsp:cNvPr id="0" name=""/>
        <dsp:cNvSpPr/>
      </dsp:nvSpPr>
      <dsp:spPr>
        <a:xfrm>
          <a:off x="689188" y="2838036"/>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87C15A-B7C0-4C68-AE42-518B596C76EA}">
      <dsp:nvSpPr>
        <dsp:cNvPr id="0" name=""/>
        <dsp:cNvSpPr/>
      </dsp:nvSpPr>
      <dsp:spPr>
        <a:xfrm>
          <a:off x="746478" y="3561060"/>
          <a:ext cx="7757105"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t>Typical is rare in Medicine</a:t>
          </a:r>
          <a:endParaRPr lang="en-IN" sz="2000" b="1" kern="1200" dirty="0">
            <a:solidFill>
              <a:schemeClr val="tx1"/>
            </a:solidFill>
            <a:latin typeface="Constantia" pitchFamily="18" charset="0"/>
          </a:endParaRPr>
        </a:p>
      </dsp:txBody>
      <dsp:txXfrm>
        <a:off x="746478" y="3561060"/>
        <a:ext cx="7757105" cy="444997"/>
      </dsp:txXfrm>
    </dsp:sp>
    <dsp:sp modelId="{38A701B0-E431-41E0-9B86-4969375A8D4B}">
      <dsp:nvSpPr>
        <dsp:cNvPr id="0" name=""/>
        <dsp:cNvSpPr/>
      </dsp:nvSpPr>
      <dsp:spPr>
        <a:xfrm>
          <a:off x="468354" y="3505435"/>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F9E66-9EA4-4BE7-B88E-22F13F541E36}">
      <dsp:nvSpPr>
        <dsp:cNvPr id="0" name=""/>
        <dsp:cNvSpPr/>
      </dsp:nvSpPr>
      <dsp:spPr>
        <a:xfrm>
          <a:off x="343492" y="4228949"/>
          <a:ext cx="8160090" cy="444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3217" tIns="58420" rIns="58420" bIns="58420" numCol="1" spcCol="1270" anchor="ctr" anchorCtr="0">
          <a:noAutofit/>
        </a:bodyPr>
        <a:lstStyle/>
        <a:p>
          <a:pPr lvl="0" algn="l" defTabSz="1022350">
            <a:lnSpc>
              <a:spcPct val="90000"/>
            </a:lnSpc>
            <a:spcBef>
              <a:spcPct val="0"/>
            </a:spcBef>
            <a:spcAft>
              <a:spcPct val="35000"/>
            </a:spcAft>
          </a:pPr>
          <a:r>
            <a:rPr lang="en-US" sz="2300" i="1" kern="1200" dirty="0" smtClean="0"/>
            <a:t>Study of Medicine is study of the atypical</a:t>
          </a:r>
          <a:endParaRPr lang="en-IN" sz="2300" kern="1200" dirty="0"/>
        </a:p>
      </dsp:txBody>
      <dsp:txXfrm>
        <a:off x="343492" y="4228949"/>
        <a:ext cx="8160090" cy="444997"/>
      </dsp:txXfrm>
    </dsp:sp>
    <dsp:sp modelId="{AC74FCB9-9E0F-4ECA-90FF-CDD3953C20DC}">
      <dsp:nvSpPr>
        <dsp:cNvPr id="0" name=""/>
        <dsp:cNvSpPr/>
      </dsp:nvSpPr>
      <dsp:spPr>
        <a:xfrm>
          <a:off x="65368" y="4173324"/>
          <a:ext cx="556247" cy="55624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drawing1.xml><?xml version="1.0" encoding="utf-8"?>
<c:userShapes xmlns:c="http://schemas.openxmlformats.org/drawingml/2006/chart">
  <cdr:relSizeAnchor xmlns:cdr="http://schemas.openxmlformats.org/drawingml/2006/chartDrawing">
    <cdr:from>
      <cdr:x>0.48133</cdr:x>
      <cdr:y>0.63088</cdr:y>
    </cdr:from>
    <cdr:to>
      <cdr:x>0.60133</cdr:x>
      <cdr:y>0.83995</cdr:y>
    </cdr:to>
    <cdr:sp macro="" textlink="">
      <cdr:nvSpPr>
        <cdr:cNvPr id="2" name="TextBox 1"/>
        <cdr:cNvSpPr txBox="1"/>
      </cdr:nvSpPr>
      <cdr:spPr>
        <a:xfrm xmlns:a="http://schemas.openxmlformats.org/drawingml/2006/main">
          <a:off x="3667714" y="2759191"/>
          <a:ext cx="914400" cy="91438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t>20-40 years</a:t>
          </a:r>
          <a:endParaRPr lang="en-US" sz="1400" dirty="0"/>
        </a:p>
      </cdr:txBody>
    </cdr:sp>
  </cdr:relSizeAnchor>
  <cdr:relSizeAnchor xmlns:cdr="http://schemas.openxmlformats.org/drawingml/2006/chartDrawing">
    <cdr:from>
      <cdr:x>0.55385</cdr:x>
      <cdr:y>0.33335</cdr:y>
    </cdr:from>
    <cdr:to>
      <cdr:x>0.67385</cdr:x>
      <cdr:y>0.54242</cdr:y>
    </cdr:to>
    <cdr:sp macro="" textlink="">
      <cdr:nvSpPr>
        <cdr:cNvPr id="3" name="TextBox 2"/>
        <cdr:cNvSpPr txBox="1"/>
      </cdr:nvSpPr>
      <cdr:spPr>
        <a:xfrm xmlns:a="http://schemas.openxmlformats.org/drawingml/2006/main">
          <a:off x="4220344" y="145790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smtClean="0"/>
            <a:t>&lt;20 </a:t>
          </a:r>
          <a:r>
            <a:rPr lang="en-US" sz="1600" dirty="0" err="1" smtClean="0"/>
            <a:t>yrs</a:t>
          </a:r>
          <a:endParaRPr lang="en-US" sz="1600" dirty="0"/>
        </a:p>
      </cdr:txBody>
    </cdr:sp>
  </cdr:relSizeAnchor>
  <cdr:relSizeAnchor xmlns:cdr="http://schemas.openxmlformats.org/drawingml/2006/chartDrawing">
    <cdr:from>
      <cdr:x>0.41757</cdr:x>
      <cdr:y>0.3203</cdr:y>
    </cdr:from>
    <cdr:to>
      <cdr:x>0.53757</cdr:x>
      <cdr:y>0.52937</cdr:y>
    </cdr:to>
    <cdr:sp macro="" textlink="">
      <cdr:nvSpPr>
        <cdr:cNvPr id="4" name="TextBox 3"/>
        <cdr:cNvSpPr txBox="1"/>
      </cdr:nvSpPr>
      <cdr:spPr>
        <a:xfrm xmlns:a="http://schemas.openxmlformats.org/drawingml/2006/main">
          <a:off x="3181847" y="140083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smtClean="0"/>
            <a:t>&gt; </a:t>
          </a:r>
          <a:r>
            <a:rPr lang="en-US" sz="1100" dirty="0" smtClean="0"/>
            <a:t>40</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0.11604</cdr:x>
      <cdr:y>0.35618</cdr:y>
    </cdr:from>
    <cdr:to>
      <cdr:x>0.23604</cdr:x>
      <cdr:y>0.56526</cdr:y>
    </cdr:to>
    <cdr:sp macro="" textlink="">
      <cdr:nvSpPr>
        <cdr:cNvPr id="2" name="TextBox 1"/>
        <cdr:cNvSpPr txBox="1"/>
      </cdr:nvSpPr>
      <cdr:spPr>
        <a:xfrm xmlns:a="http://schemas.openxmlformats.org/drawingml/2006/main">
          <a:off x="884252" y="155779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solidFill>
                <a:schemeClr val="bg1"/>
              </a:solidFill>
            </a:rPr>
            <a:t>Gender</a:t>
          </a:r>
          <a:endParaRPr lang="en-US" sz="1100"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EC6301-9427-4721-A8D5-1251710014C2}" type="datetimeFigureOut">
              <a:rPr lang="en-IN" smtClean="0"/>
              <a:pPr/>
              <a:t>03/11/15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A10DF5-FB9F-4CAC-8BB5-C5A6CD08ECAC}" type="slidenum">
              <a:rPr lang="en-IN" smtClean="0"/>
              <a:pPr/>
              <a:t>‹#›</a:t>
            </a:fld>
            <a:endParaRPr lang="en-IN"/>
          </a:p>
        </p:txBody>
      </p:sp>
    </p:spTree>
    <p:extLst>
      <p:ext uri="{BB962C8B-B14F-4D97-AF65-F5344CB8AC3E}">
        <p14:creationId xmlns:p14="http://schemas.microsoft.com/office/powerpoint/2010/main" val="916846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017A1B-AD8E-448F-AC4B-DA1745502320}" type="slidenum">
              <a:rPr lang="en-US"/>
              <a:pPr/>
              <a:t>1</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en-US" dirty="0" smtClean="0"/>
              <a:t>When SLE is</a:t>
            </a:r>
            <a:r>
              <a:rPr lang="en-US" baseline="0" dirty="0" smtClean="0"/>
              <a:t> is becoming very common due to several unexplored issues like changed diets and lifestyles,  we still depend on  ACR  criteria for diagnosis, which is satisfied only very late in the course of the diseases = this leads to improper management and poorer outcomes. Based on personal  observations over three decades a new criteria for diagnosis was developed and  was named as Kozhikode Criteria </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time they present as a diagnostic problem, with symptoms pertaining to any part of the body, depending</a:t>
            </a:r>
            <a:r>
              <a:rPr lang="en-US" baseline="0" dirty="0" smtClean="0"/>
              <a:t> on the frequency of involvement of the </a:t>
            </a:r>
            <a:r>
              <a:rPr lang="en-US" baseline="0" dirty="0" err="1" smtClean="0"/>
              <a:t>dirreent</a:t>
            </a:r>
            <a:r>
              <a:rPr lang="en-US" baseline="0" dirty="0" smtClean="0"/>
              <a:t> parts of the body. SLE being an autoimmune disorder with antibody to any part of the body, hematological must be the commonest </a:t>
            </a:r>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2</a:t>
            </a:fld>
            <a:endParaRPr lang="en-US"/>
          </a:p>
        </p:txBody>
      </p:sp>
    </p:spTree>
    <p:extLst>
      <p:ext uri="{BB962C8B-B14F-4D97-AF65-F5344CB8AC3E}">
        <p14:creationId xmlns:p14="http://schemas.microsoft.com/office/powerpoint/2010/main" val="3585758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Complement mediated AIHA</a:t>
            </a:r>
            <a:endParaRPr lang="en-US" dirty="0"/>
          </a:p>
        </p:txBody>
      </p:sp>
      <p:sp>
        <p:nvSpPr>
          <p:cNvPr id="4" name="Slide Number Placeholder 3"/>
          <p:cNvSpPr>
            <a:spLocks noGrp="1"/>
          </p:cNvSpPr>
          <p:nvPr>
            <p:ph type="sldNum" sz="quarter" idx="10"/>
          </p:nvPr>
        </p:nvSpPr>
        <p:spPr/>
        <p:txBody>
          <a:bodyPr/>
          <a:lstStyle/>
          <a:p>
            <a:fld id="{E1631ED1-1EF3-48CD-BBA0-FA67AFFF4421}"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611CA-42F8-43A4-8A6D-4A0E0744426C}" type="slidenum">
              <a:rPr lang="en-US"/>
              <a:pPr/>
              <a:t>8</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pPr>
              <a:lnSpc>
                <a:spcPct val="90000"/>
              </a:lnSpc>
            </a:pPr>
            <a:r>
              <a:rPr lang="en-US" dirty="0"/>
              <a:t>Autoimmune diseases form a spectrum, from those specifically affecting a single organ to systemic disorders with involvement of many </a:t>
            </a:r>
            <a:r>
              <a:rPr lang="en-US"/>
              <a:t>organs </a:t>
            </a:r>
            <a:r>
              <a:rPr lang="en-US" smtClean="0"/>
              <a:t>(</a:t>
            </a:r>
            <a:r>
              <a:rPr lang="en-US" u="sng" smtClean="0"/>
              <a:t>Table 307-5</a:t>
            </a:r>
            <a:r>
              <a:rPr lang="en-US" smtClean="0"/>
              <a:t>)</a:t>
            </a:r>
            <a:r>
              <a:rPr lang="en-US" dirty="0"/>
              <a:t>. Hashimoto's autoimmune </a:t>
            </a:r>
            <a:r>
              <a:rPr lang="en-US" dirty="0" err="1"/>
              <a:t>thyroiditis</a:t>
            </a:r>
            <a:r>
              <a:rPr lang="en-US" dirty="0"/>
              <a:t> is probably the best studied example of an organ-specific autoimmune disease (</a:t>
            </a:r>
            <a:r>
              <a:rPr lang="en-US" u="sng" dirty="0"/>
              <a:t>Chap. 330</a:t>
            </a:r>
            <a:r>
              <a:rPr lang="en-US" dirty="0"/>
              <a:t>). In this disorder, there is a specific lesion in the thyroid associated with infiltration of mononuclear cells and damage to follicular cells. Antibody to thyroid constituents can be demonstrated in nearly all cases. Other organ- or tissue-specific autoimmune disorders include </a:t>
            </a:r>
            <a:r>
              <a:rPr lang="en-US" dirty="0" err="1"/>
              <a:t>pemphigus</a:t>
            </a:r>
            <a:r>
              <a:rPr lang="en-US" dirty="0"/>
              <a:t> </a:t>
            </a:r>
            <a:r>
              <a:rPr lang="en-US" dirty="0" err="1"/>
              <a:t>vulgaris</a:t>
            </a:r>
            <a:r>
              <a:rPr lang="en-US" dirty="0"/>
              <a:t>, autoimmune hemolytic anemia, idiopathic thrombocytopenic </a:t>
            </a:r>
            <a:r>
              <a:rPr lang="en-US" dirty="0" err="1"/>
              <a:t>purpura</a:t>
            </a:r>
            <a:r>
              <a:rPr lang="en-US" dirty="0"/>
              <a:t>, </a:t>
            </a:r>
            <a:r>
              <a:rPr lang="en-US" dirty="0" err="1"/>
              <a:t>Goodpasture's</a:t>
            </a:r>
            <a:r>
              <a:rPr lang="en-US" dirty="0"/>
              <a:t> syndrome, myasthenia gravis, and sympathetic </a:t>
            </a:r>
            <a:r>
              <a:rPr lang="en-US" dirty="0" err="1"/>
              <a:t>ophthalmia</a:t>
            </a:r>
            <a:r>
              <a:rPr lang="en-US" dirty="0"/>
              <a:t>. One important feature of some organ-specific autoimmune diseases is the tendency for overlap, such that an individual with one specific syndrome is more likely to develop a second syndrome. For example, there is a high incidence of pernicious anemia in individuals with autoimmune </a:t>
            </a:r>
            <a:r>
              <a:rPr lang="en-US" dirty="0" err="1"/>
              <a:t>thyroiditis</a:t>
            </a:r>
            <a:r>
              <a:rPr lang="en-US" dirty="0"/>
              <a:t>. More striking is the tendency for individuals with an organ-specific autoimmune disease to develop multiple other manifestations of autoimmunity without the development of associated organ pathology. Thus, as many as 50% of individuals with pernicious anemia have non-cross-reacting antibodies to thyroid constituents, whereas patients with myasthenia gravis may develop antinuclear antibodies, </a:t>
            </a:r>
            <a:r>
              <a:rPr lang="en-US" dirty="0" err="1"/>
              <a:t>antithyroid</a:t>
            </a:r>
            <a:r>
              <a:rPr lang="en-US" dirty="0"/>
              <a:t> antibodies, rheumatoid factor, </a:t>
            </a:r>
            <a:r>
              <a:rPr lang="en-US" dirty="0" err="1"/>
              <a:t>antilymphocyte</a:t>
            </a:r>
            <a:r>
              <a:rPr lang="en-US" dirty="0"/>
              <a:t> antibodies, and polyclonal </a:t>
            </a:r>
            <a:r>
              <a:rPr lang="en-US" dirty="0" err="1"/>
              <a:t>hypergammaglobulinemia</a:t>
            </a:r>
            <a:r>
              <a:rPr lang="en-US" dirty="0"/>
              <a:t>. Part of the explanation for this may relate to the genetic elements shared by individuals with these different diseases</a:t>
            </a:r>
          </a:p>
          <a:p>
            <a:pPr>
              <a:lnSpc>
                <a:spcPct val="90000"/>
              </a:lnSpc>
            </a:pPr>
            <a:endParaRPr lang="en-US" dirty="0"/>
          </a:p>
          <a:p>
            <a:pPr>
              <a:lnSpc>
                <a:spcPct val="90000"/>
              </a:lnSpc>
            </a:pPr>
            <a:endParaRPr lang="en-US" dirty="0"/>
          </a:p>
          <a:p>
            <a:pPr>
              <a:lnSpc>
                <a:spcPct val="90000"/>
              </a:lnSpc>
            </a:pP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9</a:t>
            </a:fld>
            <a:endParaRPr lang="en-US"/>
          </a:p>
        </p:txBody>
      </p:sp>
    </p:spTree>
    <p:extLst>
      <p:ext uri="{BB962C8B-B14F-4D97-AF65-F5344CB8AC3E}">
        <p14:creationId xmlns:p14="http://schemas.microsoft.com/office/powerpoint/2010/main" val="3471996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E5136-1A7C-469E-8B28-39B2FA193B77}" type="slidenum">
              <a:rPr lang="en-US"/>
              <a:pPr/>
              <a:t>10</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r>
              <a:rPr lang="en-US" dirty="0" smtClean="0"/>
              <a:t>Any four of these</a:t>
            </a:r>
            <a:r>
              <a:rPr lang="en-US" baseline="0" dirty="0" smtClean="0"/>
              <a:t>, simultaneously or </a:t>
            </a:r>
            <a:r>
              <a:rPr lang="en-US" baseline="0" dirty="0" err="1" smtClean="0"/>
              <a:t>sequentially,</a:t>
            </a:r>
            <a:r>
              <a:rPr lang="en-US" dirty="0" err="1" smtClean="0"/>
              <a:t>The</a:t>
            </a:r>
            <a:r>
              <a:rPr lang="en-US" dirty="0" smtClean="0"/>
              <a:t> </a:t>
            </a:r>
            <a:r>
              <a:rPr lang="en-US" dirty="0"/>
              <a:t>point is we have to think of evolving SLE even when a patient presents with a tissue specific or protein specific autoimmune disorder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12837B-1B3E-4FF0-9C7A-A05964C6E19B}" type="slidenum">
              <a:rPr lang="en-US"/>
              <a:pPr/>
              <a:t>12</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r>
              <a:rPr lang="en-US"/>
              <a:t>This is 5 years after the diagnosis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8FAB65-9739-4A07-8F42-C0398552E505}" type="slidenum">
              <a:rPr lang="en-US"/>
              <a:pPr/>
              <a:t>13</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r>
              <a:rPr lang="en-US" dirty="0" smtClean="0"/>
              <a:t>Case records of patients with  SLE personally diagnosed by me and followed up for two decades To </a:t>
            </a:r>
            <a:r>
              <a:rPr lang="en-US" dirty="0"/>
              <a:t>highlight this point I have the case history of this patient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a:t>
            </a:r>
            <a:r>
              <a:rPr lang="en-US" dirty="0" err="1" smtClean="0"/>
              <a:t>haematological</a:t>
            </a:r>
            <a:r>
              <a:rPr lang="en-US" dirty="0" smtClean="0"/>
              <a:t> than any other parts</a:t>
            </a:r>
            <a:r>
              <a:rPr lang="en-US" baseline="0" dirty="0" smtClean="0"/>
              <a:t> of the body</a:t>
            </a:r>
            <a:endParaRPr lang="en-US" dirty="0"/>
          </a:p>
        </p:txBody>
      </p:sp>
      <p:sp>
        <p:nvSpPr>
          <p:cNvPr id="4" name="Slide Number Placeholder 3"/>
          <p:cNvSpPr>
            <a:spLocks noGrp="1"/>
          </p:cNvSpPr>
          <p:nvPr>
            <p:ph type="sldNum" sz="quarter" idx="10"/>
          </p:nvPr>
        </p:nvSpPr>
        <p:spPr/>
        <p:txBody>
          <a:bodyPr/>
          <a:lstStyle/>
          <a:p>
            <a:fld id="{0BBD125F-777D-4C22-8984-1C19EFC0DC5D}"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cs typeface="Garamond"/>
              </a:rPr>
              <a:t>Name SLE is a misnomer</a:t>
            </a:r>
          </a:p>
          <a:p>
            <a:endParaRPr lang="en-US" dirty="0"/>
          </a:p>
        </p:txBody>
      </p:sp>
      <p:sp>
        <p:nvSpPr>
          <p:cNvPr id="4" name="Slide Number Placeholder 3"/>
          <p:cNvSpPr>
            <a:spLocks noGrp="1"/>
          </p:cNvSpPr>
          <p:nvPr>
            <p:ph type="sldNum" sz="quarter" idx="10"/>
          </p:nvPr>
        </p:nvSpPr>
        <p:spPr/>
        <p:txBody>
          <a:bodyPr/>
          <a:lstStyle/>
          <a:p>
            <a:fld id="{CAA10DF5-FB9F-4CAC-8BB5-C5A6CD08ECAC}" type="slidenum">
              <a:rPr lang="en-IN" smtClean="0"/>
              <a:pPr/>
              <a:t>17</a:t>
            </a:fld>
            <a:endParaRPr lang="en-IN"/>
          </a:p>
        </p:txBody>
      </p:sp>
    </p:spTree>
    <p:extLst>
      <p:ext uri="{BB962C8B-B14F-4D97-AF65-F5344CB8AC3E}">
        <p14:creationId xmlns:p14="http://schemas.microsoft.com/office/powerpoint/2010/main" val="2400710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1CD425-8225-445B-B847-2312A1BF65C4}" type="slidenum">
              <a:rPr lang="en-US"/>
              <a:pPr/>
              <a:t>18</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r>
              <a:rPr lang="en-US"/>
              <a:t>SLE father/mother of all autoimmune disorders, It is true that joint pain may be seen as an associated symptom sometime during the course of the disease, but as a presenting manifestataion it is rather uncommon.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(Arrange in decreasing or increasing order)</a:t>
            </a:r>
            <a:endParaRPr lang="en-US" dirty="0"/>
          </a:p>
        </p:txBody>
      </p:sp>
      <p:sp>
        <p:nvSpPr>
          <p:cNvPr id="4" name="Slide Number Placeholder 3"/>
          <p:cNvSpPr>
            <a:spLocks noGrp="1"/>
          </p:cNvSpPr>
          <p:nvPr>
            <p:ph type="sldNum" sz="quarter" idx="10"/>
          </p:nvPr>
        </p:nvSpPr>
        <p:spPr/>
        <p:txBody>
          <a:bodyPr/>
          <a:lstStyle/>
          <a:p>
            <a:fld id="{71846B78-14EE-477B-9948-CCB41A00A1EE}"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To study the average time period required to satisfy ACR criteria in patients already diagnosed as SLE with the new criteria</a:t>
            </a:r>
          </a:p>
          <a:p>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30</a:t>
            </a:fld>
            <a:endParaRPr lang="en-US"/>
          </a:p>
        </p:txBody>
      </p:sp>
    </p:spTree>
    <p:extLst>
      <p:ext uri="{BB962C8B-B14F-4D97-AF65-F5344CB8AC3E}">
        <p14:creationId xmlns:p14="http://schemas.microsoft.com/office/powerpoint/2010/main" val="3857519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Colour</a:t>
            </a:r>
            <a:r>
              <a:rPr lang="en-US" dirty="0" smtClean="0"/>
              <a:t> contrast not adequate change one of them</a:t>
            </a:r>
            <a:endParaRPr lang="en-US" dirty="0"/>
          </a:p>
        </p:txBody>
      </p:sp>
      <p:sp>
        <p:nvSpPr>
          <p:cNvPr id="4" name="Slide Number Placeholder 3"/>
          <p:cNvSpPr>
            <a:spLocks noGrp="1"/>
          </p:cNvSpPr>
          <p:nvPr>
            <p:ph type="sldNum" sz="quarter" idx="10"/>
          </p:nvPr>
        </p:nvSpPr>
        <p:spPr/>
        <p:txBody>
          <a:bodyPr/>
          <a:lstStyle/>
          <a:p>
            <a:fld id="{875BE6F6-E09E-4791-A1B6-A7101BEB8061}" type="slidenum">
              <a:rPr lang="en-US" smtClean="0"/>
              <a:pPr/>
              <a:t>34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those who satisfied the ACR </a:t>
            </a:r>
            <a:r>
              <a:rPr lang="en-US" dirty="0" err="1" smtClean="0"/>
              <a:t>satisfried</a:t>
            </a:r>
            <a:r>
              <a:rPr lang="en-US" dirty="0" smtClean="0"/>
              <a:t> the KKD, but not vice versa and early </a:t>
            </a:r>
            <a:r>
              <a:rPr lang="en-US" dirty="0" err="1" smtClean="0"/>
              <a:t>daignosis</a:t>
            </a:r>
            <a:r>
              <a:rPr lang="en-US" dirty="0" smtClean="0"/>
              <a:t> is possible</a:t>
            </a:r>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37</a:t>
            </a:fld>
            <a:endParaRPr lang="en-US"/>
          </a:p>
        </p:txBody>
      </p:sp>
    </p:spTree>
    <p:extLst>
      <p:ext uri="{BB962C8B-B14F-4D97-AF65-F5344CB8AC3E}">
        <p14:creationId xmlns:p14="http://schemas.microsoft.com/office/powerpoint/2010/main" val="956138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USEFUL WHEN THE PATIENT PRESENTS WITH SINGLE ORGAN INVOLVMENT , EVEN</a:t>
            </a:r>
            <a:r>
              <a:rPr lang="en-US" baseline="0" dirty="0" smtClean="0"/>
              <a:t> WITH MULTIPLE ORGAN INVOLVMENT MANY PATIENTS DO NOT SATISFY ACR</a:t>
            </a:r>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42</a:t>
            </a:fld>
            <a:endParaRPr lang="en-US"/>
          </a:p>
        </p:txBody>
      </p:sp>
    </p:spTree>
    <p:extLst>
      <p:ext uri="{BB962C8B-B14F-4D97-AF65-F5344CB8AC3E}">
        <p14:creationId xmlns:p14="http://schemas.microsoft.com/office/powerpoint/2010/main" val="3477900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WITH ADVANCED DISEASE ACR CRITERIA IF AT ALL ARE</a:t>
            </a:r>
            <a:r>
              <a:rPr lang="en-US" baseline="0" dirty="0" smtClean="0"/>
              <a:t> SATSFIED</a:t>
            </a:r>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43</a:t>
            </a:fld>
            <a:endParaRPr lang="en-US"/>
          </a:p>
        </p:txBody>
      </p:sp>
    </p:spTree>
    <p:extLst>
      <p:ext uri="{BB962C8B-B14F-4D97-AF65-F5344CB8AC3E}">
        <p14:creationId xmlns:p14="http://schemas.microsoft.com/office/powerpoint/2010/main" val="1983524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Patients</a:t>
            </a:r>
            <a:r>
              <a:rPr lang="en-US" baseline="0" dirty="0" smtClean="0"/>
              <a:t> had low in  take of fruits and vegetables and higher intake of junk foods/canned food and fried food as compared to the normal controls </a:t>
            </a:r>
            <a:endParaRPr lang="en-US" dirty="0"/>
          </a:p>
        </p:txBody>
      </p:sp>
      <p:sp>
        <p:nvSpPr>
          <p:cNvPr id="4" name="Slide Number Placeholder 3"/>
          <p:cNvSpPr>
            <a:spLocks noGrp="1"/>
          </p:cNvSpPr>
          <p:nvPr>
            <p:ph type="sldNum" sz="quarter" idx="10"/>
          </p:nvPr>
        </p:nvSpPr>
        <p:spPr/>
        <p:txBody>
          <a:bodyPr/>
          <a:lstStyle/>
          <a:p>
            <a:fld id="{CAA10DF5-FB9F-4CAC-8BB5-C5A6CD08ECAC}" type="slidenum">
              <a:rPr lang="en-IN" smtClean="0"/>
              <a:pPr/>
              <a:t>46</a:t>
            </a:fld>
            <a:endParaRPr lang="en-IN"/>
          </a:p>
        </p:txBody>
      </p:sp>
    </p:spTree>
    <p:extLst>
      <p:ext uri="{BB962C8B-B14F-4D97-AF65-F5344CB8AC3E}">
        <p14:creationId xmlns:p14="http://schemas.microsoft.com/office/powerpoint/2010/main" val="1344184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Of the 67 patients 3 patients had a stormy course and succumbed to the illness and could not be followed up till 6 months. Hence whether or not they could have satisfied the ACR criteria is not predictable</a:t>
            </a:r>
          </a:p>
          <a:p>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47</a:t>
            </a:fld>
            <a:endParaRPr lang="en-US"/>
          </a:p>
        </p:txBody>
      </p:sp>
    </p:spTree>
    <p:extLst>
      <p:ext uri="{BB962C8B-B14F-4D97-AF65-F5344CB8AC3E}">
        <p14:creationId xmlns:p14="http://schemas.microsoft.com/office/powerpoint/2010/main" val="36174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 husband who brought her first to me</a:t>
            </a:r>
            <a:r>
              <a:rPr lang="en-US" baseline="0" dirty="0" smtClean="0"/>
              <a:t> died due to IHD 15 years back SLE is just like any other disease, the frightening information on the net have to be withdrawn</a:t>
            </a:r>
            <a:endParaRPr lang="en-US" dirty="0"/>
          </a:p>
        </p:txBody>
      </p:sp>
      <p:sp>
        <p:nvSpPr>
          <p:cNvPr id="4" name="Slide Number Placeholder 3"/>
          <p:cNvSpPr>
            <a:spLocks noGrp="1"/>
          </p:cNvSpPr>
          <p:nvPr>
            <p:ph type="sldNum" sz="quarter" idx="10"/>
          </p:nvPr>
        </p:nvSpPr>
        <p:spPr/>
        <p:txBody>
          <a:bodyPr/>
          <a:lstStyle/>
          <a:p>
            <a:fld id="{C20F380A-51C1-2745-8846-A77BAEA1DF98}" type="slidenum">
              <a:rPr lang="en-US" smtClean="0"/>
              <a:pPr/>
              <a:t>51</a:t>
            </a:fld>
            <a:endParaRPr lang="en-US"/>
          </a:p>
        </p:txBody>
      </p:sp>
    </p:spTree>
    <p:extLst>
      <p:ext uri="{BB962C8B-B14F-4D97-AF65-F5344CB8AC3E}">
        <p14:creationId xmlns:p14="http://schemas.microsoft.com/office/powerpoint/2010/main" val="2352961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6 months one more satisfied the new criteria but not the ACR criteria </a:t>
            </a:r>
            <a:endParaRPr lang="en-US" dirty="0"/>
          </a:p>
        </p:txBody>
      </p:sp>
      <p:sp>
        <p:nvSpPr>
          <p:cNvPr id="4" name="Slide Number Placeholder 3"/>
          <p:cNvSpPr>
            <a:spLocks noGrp="1"/>
          </p:cNvSpPr>
          <p:nvPr>
            <p:ph type="sldNum" sz="quarter" idx="10"/>
          </p:nvPr>
        </p:nvSpPr>
        <p:spPr/>
        <p:txBody>
          <a:bodyPr/>
          <a:lstStyle/>
          <a:p>
            <a:fld id="{CAA10DF5-FB9F-4CAC-8BB5-C5A6CD08ECAC}" type="slidenum">
              <a:rPr lang="en-IN" smtClean="0"/>
              <a:pPr/>
              <a:t>53</a:t>
            </a:fld>
            <a:endParaRPr lang="en-IN"/>
          </a:p>
        </p:txBody>
      </p:sp>
    </p:spTree>
    <p:extLst>
      <p:ext uri="{BB962C8B-B14F-4D97-AF65-F5344CB8AC3E}">
        <p14:creationId xmlns:p14="http://schemas.microsoft.com/office/powerpoint/2010/main" val="118666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3FA95F-BCDE-4613-B83B-D4670EC2EFF7}" type="datetimeFigureOut">
              <a:rPr lang="en-IN" smtClean="0"/>
              <a:pPr/>
              <a:t>03/11/15</a:t>
            </a:fld>
            <a:endParaRPr lang="en-IN"/>
          </a:p>
        </p:txBody>
      </p:sp>
      <p:sp>
        <p:nvSpPr>
          <p:cNvPr id="5" name="Footer Placeholder 4"/>
          <p:cNvSpPr>
            <a:spLocks noGrp="1"/>
          </p:cNvSpPr>
          <p:nvPr>
            <p:ph type="ftr" sz="quarter" idx="11"/>
          </p:nvPr>
        </p:nvSpPr>
        <p:spPr/>
        <p:txBody>
          <a:bodyPr/>
          <a:lstStyle/>
          <a:p>
            <a:endParaRPr lang="en-IN"/>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EE0B184D-AC43-4FAF-B055-0C22D6AC272C}" type="slidenum">
              <a:rPr lang="en-IN" smtClean="0"/>
              <a:pPr/>
              <a:t>‹#›</a:t>
            </a:fld>
            <a:endParaRPr lang="en-IN"/>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FA95F-BCDE-4613-B83B-D4670EC2EFF7}" type="datetimeFigureOut">
              <a:rPr lang="en-IN" smtClean="0"/>
              <a:pPr/>
              <a:t>03/11/15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C3FA95F-BCDE-4613-B83B-D4670EC2EFF7}" type="datetimeFigureOut">
              <a:rPr lang="en-IN" smtClean="0"/>
              <a:pPr/>
              <a:t>03/11/15</a:t>
            </a:fld>
            <a:endParaRPr lang="en-IN"/>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B184D-AC43-4FAF-B055-0C22D6AC272C}" type="slidenum">
              <a:rPr lang="en-IN" smtClean="0"/>
              <a:pPr/>
              <a:t>‹#›</a:t>
            </a:fld>
            <a:endParaRPr lang="en-IN"/>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3FA95F-BCDE-4613-B83B-D4670EC2EFF7}" type="datetimeFigureOut">
              <a:rPr lang="en-IN" smtClean="0"/>
              <a:pPr/>
              <a:t>03/11/15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3FA95F-BCDE-4613-B83B-D4670EC2EFF7}" type="datetimeFigureOut">
              <a:rPr lang="en-IN" smtClean="0"/>
              <a:pPr/>
              <a:t>03/11/15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3FA95F-BCDE-4613-B83B-D4670EC2EFF7}" type="datetimeFigureOut">
              <a:rPr lang="en-IN" smtClean="0"/>
              <a:pPr/>
              <a:t>03/11/15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C3FA95F-BCDE-4613-B83B-D4670EC2EFF7}" type="datetimeFigureOut">
              <a:rPr lang="en-IN" smtClean="0"/>
              <a:pPr/>
              <a:t>03/11/15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3FA95F-BCDE-4613-B83B-D4670EC2EFF7}" type="datetimeFigureOut">
              <a:rPr lang="en-IN" smtClean="0"/>
              <a:pPr/>
              <a:t>03/11/15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E0B184D-AC43-4FAF-B055-0C22D6AC272C}" type="slidenum">
              <a:rPr lang="en-IN" smtClean="0"/>
              <a:pPr/>
              <a:t>‹#›</a:t>
            </a:fld>
            <a:endParaRPr lang="en-IN"/>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AC3FA95F-BCDE-4613-B83B-D4670EC2EFF7}" type="datetimeFigureOut">
              <a:rPr lang="en-IN" smtClean="0"/>
              <a:pPr/>
              <a:t>03/11/15</a:t>
            </a:fld>
            <a:endParaRPr lang="en-IN"/>
          </a:p>
        </p:txBody>
      </p:sp>
      <p:sp>
        <p:nvSpPr>
          <p:cNvPr id="7" name="Slide Number Placeholder 6"/>
          <p:cNvSpPr>
            <a:spLocks noGrp="1"/>
          </p:cNvSpPr>
          <p:nvPr>
            <p:ph type="sldNum" sz="quarter" idx="12"/>
          </p:nvPr>
        </p:nvSpPr>
        <p:spPr/>
        <p:txBody>
          <a:bodyPr/>
          <a:lstStyle/>
          <a:p>
            <a:fld id="{EE0B184D-AC43-4FAF-B055-0C22D6AC272C}" type="slidenum">
              <a:rPr lang="en-IN" smtClean="0"/>
              <a:pPr/>
              <a:t>‹#›</a:t>
            </a:fld>
            <a:endParaRPr lang="en-IN"/>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IN"/>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FA95F-BCDE-4613-B83B-D4670EC2EFF7}" type="datetimeFigureOut">
              <a:rPr lang="en-IN" smtClean="0"/>
              <a:pPr/>
              <a:t>03/11/15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3FA95F-BCDE-4613-B83B-D4670EC2EFF7}" type="datetimeFigureOut">
              <a:rPr lang="en-IN" smtClean="0"/>
              <a:pPr/>
              <a:t>03/11/15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E0B184D-AC43-4FAF-B055-0C22D6AC272C}"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alpha val="62000"/>
          </a:schemeClr>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AC3FA95F-BCDE-4613-B83B-D4670EC2EFF7}" type="datetimeFigureOut">
              <a:rPr lang="en-IN" smtClean="0"/>
              <a:pPr/>
              <a:t>03/11/15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E0B184D-AC43-4FAF-B055-0C22D6AC272C}" type="slidenum">
              <a:rPr lang="en-IN" smtClean="0"/>
              <a:pPr/>
              <a:t>‹#›</a:t>
            </a:fld>
            <a:endParaRPr lang="en-IN"/>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microsoft.com/office/2007/relationships/hdphoto" Target="../media/hdphoto1.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Word_Document8.docx"/><Relationship Id="rId4"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hart" Target="../charts/char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mc"/>
          <p:cNvPicPr>
            <a:picLocks noGrp="1" noChangeAspect="1" noChangeArrowheads="1"/>
          </p:cNvPicPr>
          <p:nvPr>
            <p:ph sz="half" idx="1"/>
          </p:nvPr>
        </p:nvPicPr>
        <p:blipFill>
          <a:blip r:embed="rId3" cstate="print"/>
          <a:srcRect l="18129" r="18129"/>
          <a:stretch>
            <a:fillRect/>
          </a:stretch>
        </p:blipFill>
        <p:spPr>
          <a:xfrm>
            <a:off x="2948664" y="1131708"/>
            <a:ext cx="3291840" cy="4525963"/>
          </a:xfrm>
          <a:noFill/>
          <a:ln/>
        </p:spPr>
      </p:pic>
      <p:sp>
        <p:nvSpPr>
          <p:cNvPr id="5" name="TextBox 4"/>
          <p:cNvSpPr txBox="1"/>
          <p:nvPr/>
        </p:nvSpPr>
        <p:spPr>
          <a:xfrm>
            <a:off x="854550" y="5657671"/>
            <a:ext cx="7635424" cy="1477328"/>
          </a:xfrm>
          <a:prstGeom prst="rect">
            <a:avLst/>
          </a:prstGeom>
          <a:noFill/>
        </p:spPr>
        <p:txBody>
          <a:bodyPr wrap="none" rtlCol="0">
            <a:spAutoFit/>
          </a:bodyPr>
          <a:lstStyle/>
          <a:p>
            <a:pPr algn="ctr"/>
            <a:r>
              <a:rPr lang="en-US" b="1" dirty="0" err="1" smtClean="0">
                <a:effectLst>
                  <a:outerShdw blurRad="38100" dist="38100" dir="2700000" algn="tl">
                    <a:srgbClr val="000000">
                      <a:alpha val="43137"/>
                    </a:srgbClr>
                  </a:outerShdw>
                </a:effectLst>
                <a:latin typeface="Constantia"/>
                <a:cs typeface="Constantia"/>
              </a:rPr>
              <a:t>P.K.Sasidharan</a:t>
            </a:r>
            <a:endParaRPr lang="en-US" b="1" dirty="0" smtClean="0">
              <a:effectLst>
                <a:outerShdw blurRad="38100" dist="38100" dir="2700000" algn="tl">
                  <a:srgbClr val="000000">
                    <a:alpha val="43137"/>
                  </a:srgbClr>
                </a:outerShdw>
              </a:effectLst>
              <a:latin typeface="Constantia"/>
              <a:cs typeface="Constantia"/>
            </a:endParaRPr>
          </a:p>
          <a:p>
            <a:pPr algn="ctr"/>
            <a:r>
              <a:rPr lang="en-US" b="1" dirty="0" smtClean="0">
                <a:effectLst>
                  <a:outerShdw blurRad="38100" dist="38100" dir="2700000" algn="tl">
                    <a:srgbClr val="000000">
                      <a:alpha val="43137"/>
                    </a:srgbClr>
                  </a:outerShdw>
                </a:effectLst>
                <a:latin typeface="Constantia"/>
                <a:cs typeface="Constantia"/>
              </a:rPr>
              <a:t>Former Professor  and Head ,Department of Medicine&amp; Hematology </a:t>
            </a:r>
          </a:p>
          <a:p>
            <a:pPr algn="ctr"/>
            <a:r>
              <a:rPr lang="en-US" b="1" dirty="0" smtClean="0">
                <a:effectLst>
                  <a:outerShdw blurRad="38100" dist="38100" dir="2700000" algn="tl">
                    <a:srgbClr val="000000">
                      <a:alpha val="43137"/>
                    </a:srgbClr>
                  </a:outerShdw>
                </a:effectLst>
                <a:latin typeface="Constantia"/>
                <a:cs typeface="Constantia"/>
              </a:rPr>
              <a:t>Government Medical College, Calicut, India</a:t>
            </a:r>
          </a:p>
          <a:p>
            <a:pPr algn="ctr"/>
            <a:r>
              <a:rPr lang="en-US" b="1" dirty="0" smtClean="0">
                <a:effectLst>
                  <a:outerShdw blurRad="38100" dist="38100" dir="2700000" algn="tl">
                    <a:srgbClr val="000000">
                      <a:alpha val="43137"/>
                    </a:srgbClr>
                  </a:outerShdw>
                </a:effectLst>
                <a:latin typeface="Constantia"/>
                <a:cs typeface="Constantia"/>
              </a:rPr>
              <a:t>Former Dean- University of Calicut</a:t>
            </a:r>
          </a:p>
          <a:p>
            <a:pPr algn="ctr"/>
            <a:endParaRPr lang="en-US" b="1" dirty="0">
              <a:solidFill>
                <a:srgbClr val="FFFF00"/>
              </a:solidFill>
              <a:effectLst>
                <a:outerShdw blurRad="38100" dist="38100" dir="2700000" algn="tl">
                  <a:srgbClr val="000000">
                    <a:alpha val="43137"/>
                  </a:srgbClr>
                </a:outerShdw>
              </a:effectLst>
              <a:latin typeface="Constantia"/>
              <a:cs typeface="Constantia"/>
            </a:endParaRPr>
          </a:p>
        </p:txBody>
      </p:sp>
      <p:sp>
        <p:nvSpPr>
          <p:cNvPr id="7" name="Rectangle 6"/>
          <p:cNvSpPr/>
          <p:nvPr/>
        </p:nvSpPr>
        <p:spPr>
          <a:xfrm>
            <a:off x="179512" y="152400"/>
            <a:ext cx="8964488" cy="3477875"/>
          </a:xfrm>
          <a:prstGeom prst="rect">
            <a:avLst/>
          </a:prstGeom>
          <a:noFill/>
        </p:spPr>
        <p:txBody>
          <a:bodyPr wrap="square" lIns="91440" tIns="45720" rIns="91440" bIns="45720">
            <a:spAutoFit/>
          </a:bodyPr>
          <a:lstStyle/>
          <a:p>
            <a:pPr algn="ctr"/>
            <a:r>
              <a:rPr 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effectLst>
                  <a:outerShdw blurRad="50800" dist="40000" dir="5400000" algn="tl" rotWithShape="0">
                    <a:srgbClr val="000000">
                      <a:shade val="5000"/>
                      <a:satMod val="120000"/>
                      <a:alpha val="33000"/>
                    </a:srgbClr>
                  </a:outerShdw>
                </a:effectLst>
                <a:latin typeface="Constantia"/>
                <a:cs typeface="Constantia"/>
              </a:rPr>
              <a:t>SLE- a Hematological Disorder</a:t>
            </a:r>
          </a:p>
          <a:p>
            <a:pPr algn="ctr"/>
            <a:r>
              <a:rPr lang="en-US"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latin typeface="Constantia"/>
                <a:cs typeface="Constantia"/>
              </a:rPr>
              <a:t>&amp;</a:t>
            </a:r>
            <a:r>
              <a:rPr 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latin typeface="Constantia"/>
                <a:cs typeface="Constantia"/>
              </a:rPr>
              <a:t>  </a:t>
            </a:r>
          </a:p>
          <a:p>
            <a:pPr algn="ctr"/>
            <a:r>
              <a:rPr 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effectLst>
                  <a:outerShdw blurRad="50800" dist="40000" dir="5400000" algn="tl" rotWithShape="0">
                    <a:srgbClr val="000000">
                      <a:shade val="5000"/>
                      <a:satMod val="120000"/>
                      <a:alpha val="33000"/>
                    </a:srgbClr>
                  </a:outerShdw>
                </a:effectLst>
                <a:latin typeface="Constantia"/>
                <a:cs typeface="Constantia"/>
              </a:rPr>
              <a:t>“KOZHIKODE </a:t>
            </a:r>
            <a:r>
              <a:rPr lang="en-US" sz="4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effectLst>
                  <a:outerShdw blurRad="50800" dist="40000" dir="5400000" algn="tl" rotWithShape="0">
                    <a:srgbClr val="000000">
                      <a:shade val="5000"/>
                      <a:satMod val="120000"/>
                      <a:alpha val="33000"/>
                    </a:srgbClr>
                  </a:outerShdw>
                </a:effectLst>
                <a:latin typeface="Constantia"/>
                <a:cs typeface="Constantia"/>
              </a:rPr>
              <a:t>CRITERIA” </a:t>
            </a:r>
          </a:p>
          <a:p>
            <a:pPr algn="ctr"/>
            <a:r>
              <a:rPr lang="en-US" sz="4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000000"/>
                </a:solidFill>
                <a:effectLst>
                  <a:outerShdw blurRad="50800" dist="40000" dir="5400000" algn="tl" rotWithShape="0">
                    <a:srgbClr val="000000">
                      <a:shade val="5000"/>
                      <a:satMod val="120000"/>
                      <a:alpha val="33000"/>
                    </a:srgbClr>
                  </a:outerShdw>
                </a:effectLst>
                <a:latin typeface="Constantia"/>
                <a:cs typeface="Constantia"/>
              </a:rPr>
              <a:t>for Early </a:t>
            </a:r>
            <a:r>
              <a:rPr 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000000"/>
                </a:solidFill>
                <a:effectLst>
                  <a:outerShdw blurRad="50800" dist="40000" dir="5400000" algn="tl" rotWithShape="0">
                    <a:srgbClr val="000000">
                      <a:shade val="5000"/>
                      <a:satMod val="120000"/>
                      <a:alpha val="33000"/>
                    </a:srgbClr>
                  </a:outerShdw>
                </a:effectLst>
                <a:latin typeface="Constantia"/>
                <a:cs typeface="Constantia"/>
              </a:rPr>
              <a:t>Diagnosis</a:t>
            </a:r>
          </a:p>
          <a:p>
            <a:pPr algn="ctr"/>
            <a:endParaRPr 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latin typeface="Constantia"/>
              <a:cs typeface="Constantia"/>
            </a:endParaRPr>
          </a:p>
        </p:txBody>
      </p:sp>
    </p:spTree>
    <p:extLst>
      <p:ext uri="{BB962C8B-B14F-4D97-AF65-F5344CB8AC3E}">
        <p14:creationId xmlns:p14="http://schemas.microsoft.com/office/powerpoint/2010/main" val="25302630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sz="half" idx="1"/>
          </p:nvPr>
        </p:nvSpPr>
        <p:spPr>
          <a:xfrm>
            <a:off x="838200" y="1905000"/>
            <a:ext cx="7696200" cy="4191000"/>
          </a:xfrm>
        </p:spPr>
        <p:txBody>
          <a:bodyPr>
            <a:normAutofit/>
          </a:bodyPr>
          <a:lstStyle/>
          <a:p>
            <a:pPr>
              <a:lnSpc>
                <a:spcPct val="120000"/>
              </a:lnSpc>
            </a:pPr>
            <a:r>
              <a:rPr lang="en-US" sz="2000" dirty="0">
                <a:solidFill>
                  <a:schemeClr val="tx1"/>
                </a:solidFill>
                <a:latin typeface="Constantia"/>
                <a:cs typeface="Constantia"/>
              </a:rPr>
              <a:t>What is SLE?</a:t>
            </a:r>
          </a:p>
          <a:p>
            <a:pPr>
              <a:lnSpc>
                <a:spcPct val="120000"/>
              </a:lnSpc>
            </a:pPr>
            <a:r>
              <a:rPr lang="en-US" sz="2000" dirty="0" smtClean="0">
                <a:solidFill>
                  <a:schemeClr val="tx1"/>
                </a:solidFill>
                <a:latin typeface="Constantia"/>
                <a:cs typeface="Constantia"/>
              </a:rPr>
              <a:t>How </a:t>
            </a:r>
            <a:r>
              <a:rPr lang="en-US" sz="2000" dirty="0">
                <a:solidFill>
                  <a:schemeClr val="tx1"/>
                </a:solidFill>
                <a:latin typeface="Constantia"/>
                <a:cs typeface="Constantia"/>
              </a:rPr>
              <a:t>do </a:t>
            </a:r>
            <a:r>
              <a:rPr lang="en-US" sz="2000" dirty="0" smtClean="0">
                <a:solidFill>
                  <a:schemeClr val="tx1"/>
                </a:solidFill>
                <a:latin typeface="Constantia"/>
                <a:cs typeface="Constantia"/>
              </a:rPr>
              <a:t>most patients with SLE present</a:t>
            </a:r>
            <a:r>
              <a:rPr lang="en-US" sz="2000" dirty="0">
                <a:solidFill>
                  <a:schemeClr val="tx1"/>
                </a:solidFill>
                <a:latin typeface="Constantia"/>
                <a:cs typeface="Constantia"/>
              </a:rPr>
              <a:t>? </a:t>
            </a:r>
            <a:r>
              <a:rPr lang="en-US" sz="2000" dirty="0" smtClean="0">
                <a:solidFill>
                  <a:schemeClr val="tx1"/>
                </a:solidFill>
                <a:latin typeface="Constantia"/>
                <a:cs typeface="Constantia"/>
              </a:rPr>
              <a:t>Two </a:t>
            </a:r>
            <a:r>
              <a:rPr lang="en-US" sz="2000" dirty="0">
                <a:solidFill>
                  <a:schemeClr val="tx1"/>
                </a:solidFill>
                <a:latin typeface="Constantia"/>
                <a:cs typeface="Constantia"/>
              </a:rPr>
              <a:t>case </a:t>
            </a:r>
            <a:r>
              <a:rPr lang="en-US" sz="2000" dirty="0" smtClean="0">
                <a:solidFill>
                  <a:schemeClr val="tx1"/>
                </a:solidFill>
                <a:latin typeface="Constantia"/>
                <a:cs typeface="Constantia"/>
              </a:rPr>
              <a:t>histories</a:t>
            </a:r>
          </a:p>
          <a:p>
            <a:pPr>
              <a:lnSpc>
                <a:spcPct val="120000"/>
              </a:lnSpc>
            </a:pPr>
            <a:r>
              <a:rPr lang="en-US" sz="2000" dirty="0" smtClean="0">
                <a:solidFill>
                  <a:schemeClr val="tx1"/>
                </a:solidFill>
                <a:latin typeface="Constantia"/>
                <a:cs typeface="Constantia"/>
              </a:rPr>
              <a:t>Pitfalls </a:t>
            </a:r>
            <a:r>
              <a:rPr lang="en-US" sz="2000" dirty="0">
                <a:solidFill>
                  <a:schemeClr val="tx1"/>
                </a:solidFill>
                <a:latin typeface="Constantia"/>
                <a:cs typeface="Constantia"/>
              </a:rPr>
              <a:t>of ACR criteria to </a:t>
            </a:r>
            <a:r>
              <a:rPr lang="en-US" sz="2000" dirty="0" smtClean="0">
                <a:solidFill>
                  <a:schemeClr val="tx1"/>
                </a:solidFill>
                <a:latin typeface="Constantia"/>
                <a:cs typeface="Constantia"/>
              </a:rPr>
              <a:t>diagnose </a:t>
            </a:r>
            <a:r>
              <a:rPr lang="en-US" sz="2000" dirty="0">
                <a:solidFill>
                  <a:schemeClr val="tx1"/>
                </a:solidFill>
                <a:latin typeface="Constantia"/>
                <a:cs typeface="Constantia"/>
              </a:rPr>
              <a:t>and the need for an </a:t>
            </a:r>
            <a:r>
              <a:rPr lang="en-US" sz="2000" dirty="0" smtClean="0">
                <a:solidFill>
                  <a:schemeClr val="tx1"/>
                </a:solidFill>
                <a:latin typeface="Constantia"/>
                <a:cs typeface="Constantia"/>
              </a:rPr>
              <a:t>alternative to it</a:t>
            </a:r>
            <a:endParaRPr lang="en-US" sz="2000" dirty="0">
              <a:solidFill>
                <a:schemeClr val="tx1"/>
              </a:solidFill>
              <a:latin typeface="Constantia"/>
              <a:cs typeface="Constantia"/>
            </a:endParaRPr>
          </a:p>
          <a:p>
            <a:pPr>
              <a:lnSpc>
                <a:spcPct val="120000"/>
              </a:lnSpc>
            </a:pPr>
            <a:r>
              <a:rPr lang="en-US" sz="2000" dirty="0" smtClean="0">
                <a:solidFill>
                  <a:schemeClr val="tx1"/>
                </a:solidFill>
                <a:latin typeface="Constantia"/>
                <a:cs typeface="Constantia"/>
              </a:rPr>
              <a:t>The ‘Kozhikode Criteria’ for Diagnosis </a:t>
            </a:r>
          </a:p>
          <a:p>
            <a:pPr>
              <a:lnSpc>
                <a:spcPct val="120000"/>
              </a:lnSpc>
            </a:pPr>
            <a:r>
              <a:rPr lang="en-US" sz="2000" dirty="0" smtClean="0">
                <a:solidFill>
                  <a:schemeClr val="tx1"/>
                </a:solidFill>
                <a:latin typeface="Constantia"/>
                <a:cs typeface="Constantia"/>
              </a:rPr>
              <a:t>Validation of the new criteria</a:t>
            </a:r>
          </a:p>
          <a:p>
            <a:pPr>
              <a:lnSpc>
                <a:spcPct val="120000"/>
              </a:lnSpc>
            </a:pPr>
            <a:r>
              <a:rPr lang="en-US" sz="2000" dirty="0" smtClean="0">
                <a:solidFill>
                  <a:schemeClr val="tx1"/>
                </a:solidFill>
                <a:latin typeface="Constantia"/>
                <a:cs typeface="Constantia"/>
              </a:rPr>
              <a:t>Prognosis &amp; Principles of Management</a:t>
            </a:r>
          </a:p>
          <a:p>
            <a:pPr>
              <a:lnSpc>
                <a:spcPct val="120000"/>
              </a:lnSpc>
              <a:buNone/>
            </a:pPr>
            <a:endParaRPr lang="en-US" sz="2000" dirty="0" smtClean="0">
              <a:solidFill>
                <a:schemeClr val="tx1"/>
              </a:solidFill>
              <a:latin typeface="Constantia"/>
              <a:cs typeface="Constantia"/>
            </a:endParaRPr>
          </a:p>
          <a:p>
            <a:pPr>
              <a:lnSpc>
                <a:spcPct val="120000"/>
              </a:lnSpc>
              <a:buNone/>
            </a:pPr>
            <a:endParaRPr lang="en-US" sz="2000" dirty="0" smtClean="0">
              <a:solidFill>
                <a:schemeClr val="tx1"/>
              </a:solidFill>
              <a:latin typeface="Constantia"/>
              <a:cs typeface="Constantia"/>
            </a:endParaRPr>
          </a:p>
          <a:p>
            <a:pPr>
              <a:lnSpc>
                <a:spcPct val="120000"/>
              </a:lnSpc>
            </a:pPr>
            <a:endParaRPr lang="en-US" sz="2000" dirty="0">
              <a:solidFill>
                <a:schemeClr val="tx1"/>
              </a:solidFill>
              <a:latin typeface="Constantia"/>
              <a:cs typeface="Constantia"/>
            </a:endParaRPr>
          </a:p>
        </p:txBody>
      </p:sp>
    </p:spTree>
    <p:extLst>
      <p:ext uri="{BB962C8B-B14F-4D97-AF65-F5344CB8AC3E}">
        <p14:creationId xmlns:p14="http://schemas.microsoft.com/office/powerpoint/2010/main" val="229895601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584092" y="2209206"/>
            <a:ext cx="7620000" cy="4373563"/>
          </a:xfrm>
        </p:spPr>
        <p:txBody>
          <a:bodyPr>
            <a:normAutofit/>
          </a:bodyPr>
          <a:lstStyle/>
          <a:p>
            <a:pPr>
              <a:lnSpc>
                <a:spcPct val="120000"/>
              </a:lnSpc>
            </a:pPr>
            <a:endParaRPr lang="en-US" sz="2000" dirty="0" smtClean="0"/>
          </a:p>
          <a:p>
            <a:pPr>
              <a:lnSpc>
                <a:spcPct val="120000"/>
              </a:lnSpc>
            </a:pPr>
            <a:r>
              <a:rPr lang="en-US" sz="2000" dirty="0" smtClean="0"/>
              <a:t>King of all autoimmune disease</a:t>
            </a:r>
          </a:p>
          <a:p>
            <a:pPr>
              <a:lnSpc>
                <a:spcPct val="120000"/>
              </a:lnSpc>
            </a:pPr>
            <a:r>
              <a:rPr lang="en-US" sz="2000" dirty="0" smtClean="0"/>
              <a:t>Hyper-reactivity </a:t>
            </a:r>
            <a:r>
              <a:rPr lang="en-US" sz="2000" dirty="0"/>
              <a:t>of </a:t>
            </a:r>
            <a:r>
              <a:rPr lang="en-US" sz="2000" dirty="0" err="1"/>
              <a:t>humoral</a:t>
            </a:r>
            <a:r>
              <a:rPr lang="en-US" sz="2000" dirty="0"/>
              <a:t> immune </a:t>
            </a:r>
            <a:r>
              <a:rPr lang="en-US" sz="2000" dirty="0" smtClean="0"/>
              <a:t>system </a:t>
            </a:r>
            <a:endParaRPr lang="en-US" sz="2000" dirty="0"/>
          </a:p>
          <a:p>
            <a:pPr>
              <a:lnSpc>
                <a:spcPct val="120000"/>
              </a:lnSpc>
            </a:pPr>
            <a:r>
              <a:rPr lang="en-US" sz="2000" dirty="0"/>
              <a:t>Damage by auto antibodies and immune </a:t>
            </a:r>
            <a:r>
              <a:rPr lang="en-US" sz="2000" dirty="0" smtClean="0"/>
              <a:t>complexes</a:t>
            </a:r>
          </a:p>
          <a:p>
            <a:pPr>
              <a:lnSpc>
                <a:spcPct val="120000"/>
              </a:lnSpc>
            </a:pPr>
            <a:r>
              <a:rPr lang="en-US" sz="2000" dirty="0" smtClean="0"/>
              <a:t>Damage to any organ in sequence/simultaneously </a:t>
            </a:r>
            <a:endParaRPr lang="en-US" sz="2000" dirty="0"/>
          </a:p>
          <a:p>
            <a:pPr>
              <a:lnSpc>
                <a:spcPct val="120000"/>
              </a:lnSpc>
            </a:pPr>
            <a:r>
              <a:rPr lang="en-US" sz="2000" dirty="0"/>
              <a:t>Ninety percent are women</a:t>
            </a:r>
          </a:p>
          <a:p>
            <a:pPr>
              <a:lnSpc>
                <a:spcPct val="120000"/>
              </a:lnSpc>
            </a:pPr>
            <a:r>
              <a:rPr lang="en-US" sz="2000" dirty="0"/>
              <a:t>Usually of child-bearing age</a:t>
            </a:r>
          </a:p>
          <a:p>
            <a:pPr>
              <a:lnSpc>
                <a:spcPct val="120000"/>
              </a:lnSpc>
              <a:buFont typeface="Wingdings" pitchFamily="2" charset="2"/>
              <a:buNone/>
            </a:pPr>
            <a:endParaRPr lang="en-US" sz="2000" dirty="0"/>
          </a:p>
          <a:p>
            <a:pPr>
              <a:lnSpc>
                <a:spcPct val="120000"/>
              </a:lnSpc>
              <a:buFont typeface="Wingdings" pitchFamily="2" charset="2"/>
              <a:buNone/>
            </a:pPr>
            <a:endParaRPr lang="en-US" sz="2000" dirty="0"/>
          </a:p>
          <a:p>
            <a:pPr>
              <a:lnSpc>
                <a:spcPct val="120000"/>
              </a:lnSpc>
            </a:pPr>
            <a:endParaRPr lang="en-US" sz="2000" dirty="0"/>
          </a:p>
          <a:p>
            <a:pPr>
              <a:lnSpc>
                <a:spcPct val="120000"/>
              </a:lnSpc>
            </a:pPr>
            <a:endParaRPr lang="en-US" sz="2000" dirty="0"/>
          </a:p>
        </p:txBody>
      </p:sp>
      <p:sp>
        <p:nvSpPr>
          <p:cNvPr id="4" name="Rectangle 2"/>
          <p:cNvSpPr txBox="1">
            <a:spLocks noChangeArrowheads="1"/>
          </p:cNvSpPr>
          <p:nvPr/>
        </p:nvSpPr>
        <p:spPr>
          <a:xfrm>
            <a:off x="789840" y="503237"/>
            <a:ext cx="8385175" cy="1431925"/>
          </a:xfrm>
          <a:prstGeom prst="rect">
            <a:avLst/>
          </a:prstGeom>
        </p:spPr>
        <p:txBody>
          <a:bodyPr vert="horz" lIns="0" rIns="0" bIns="0" anchor="b">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2"/>
                </a:solidFill>
                <a:effectLst/>
                <a:uLnTx/>
                <a:uFillTx/>
                <a:latin typeface="+mj-lt"/>
                <a:ea typeface="+mj-ea"/>
                <a:cs typeface="+mj-cs"/>
              </a:rPr>
              <a:t>SLE - prototype  of Systemic Autoimmune Disease </a:t>
            </a:r>
            <a:r>
              <a:rPr kumimoji="0" lang="en-US" sz="4000" b="0" i="0" u="none" strike="noStrike" kern="1200" cap="none" spc="0" normalizeH="0" baseline="0" noProof="0" dirty="0" smtClean="0">
                <a:ln>
                  <a:noFill/>
                </a:ln>
                <a:solidFill>
                  <a:schemeClr val="tx2"/>
                </a:solidFill>
                <a:effectLst/>
                <a:uLnTx/>
                <a:uFillTx/>
                <a:latin typeface="+mj-lt"/>
                <a:ea typeface="+mj-ea"/>
                <a:cs typeface="+mj-cs"/>
              </a:rPr>
              <a:t/>
            </a:r>
            <a:br>
              <a:rPr kumimoji="0" lang="en-US" sz="4000" b="0" i="0" u="none" strike="noStrike" kern="1200" cap="none" spc="0" normalizeH="0" baseline="0" noProof="0" dirty="0" smtClean="0">
                <a:ln>
                  <a:noFill/>
                </a:ln>
                <a:solidFill>
                  <a:schemeClr val="tx2"/>
                </a:solidFill>
                <a:effectLst/>
                <a:uLnTx/>
                <a:uFillTx/>
                <a:latin typeface="+mj-lt"/>
                <a:ea typeface="+mj-ea"/>
                <a:cs typeface="+mj-cs"/>
              </a:rPr>
            </a:br>
            <a:endParaRPr kumimoji="0" lang="en-US" sz="4000" b="0" i="0" u="none" strike="noStrike" kern="1200" cap="none" spc="0" normalizeH="0" baseline="0" noProof="0" dirty="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val="7710230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a:srcRect/>
          <a:stretch>
            <a:fillRect/>
          </a:stretch>
        </p:blipFill>
        <p:spPr bwMode="auto">
          <a:xfrm>
            <a:off x="0" y="1"/>
            <a:ext cx="9274361" cy="6857999"/>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p:cNvSpPr>
            <a:spLocks noGrp="1" noChangeArrowheads="1"/>
          </p:cNvSpPr>
          <p:nvPr>
            <p:ph type="title"/>
          </p:nvPr>
        </p:nvSpPr>
        <p:spPr>
          <a:xfrm>
            <a:off x="914400" y="304800"/>
            <a:ext cx="8229600" cy="1143000"/>
          </a:xfrm>
        </p:spPr>
        <p:txBody>
          <a:bodyPr/>
          <a:lstStyle/>
          <a:p>
            <a:r>
              <a:rPr lang="en-US" sz="2400" dirty="0">
                <a:latin typeface="Constantia"/>
                <a:cs typeface="Constantia"/>
              </a:rPr>
              <a:t>Case history </a:t>
            </a:r>
            <a:r>
              <a:rPr lang="en-US" sz="2400" dirty="0" smtClean="0">
                <a:latin typeface="Constantia"/>
                <a:cs typeface="Constantia"/>
              </a:rPr>
              <a:t>(</a:t>
            </a:r>
            <a:r>
              <a:rPr lang="en-US" sz="2400" dirty="0" err="1">
                <a:latin typeface="Constantia"/>
                <a:cs typeface="Constantia"/>
              </a:rPr>
              <a:t>contd</a:t>
            </a:r>
            <a:r>
              <a:rPr lang="en-US" sz="2400" dirty="0">
                <a:latin typeface="Constantia"/>
                <a:cs typeface="Constantia"/>
              </a:rPr>
              <a:t>)</a:t>
            </a:r>
          </a:p>
        </p:txBody>
      </p:sp>
      <p:sp>
        <p:nvSpPr>
          <p:cNvPr id="187394" name="Rectangle 2"/>
          <p:cNvSpPr>
            <a:spLocks noGrp="1" noChangeArrowheads="1"/>
          </p:cNvSpPr>
          <p:nvPr>
            <p:ph sz="half" idx="1"/>
          </p:nvPr>
        </p:nvSpPr>
        <p:spPr>
          <a:xfrm>
            <a:off x="1127926" y="1600200"/>
            <a:ext cx="8382000" cy="4953000"/>
          </a:xfrm>
        </p:spPr>
        <p:txBody>
          <a:bodyPr>
            <a:normAutofit/>
          </a:bodyPr>
          <a:lstStyle/>
          <a:p>
            <a:pPr marL="469900" indent="-469900">
              <a:lnSpc>
                <a:spcPct val="130000"/>
              </a:lnSpc>
              <a:buFont typeface="Wingdings" pitchFamily="2" charset="2"/>
              <a:buNone/>
            </a:pPr>
            <a:r>
              <a:rPr lang="en-US" sz="2000" b="0" dirty="0" smtClean="0">
                <a:solidFill>
                  <a:schemeClr val="tx1"/>
                </a:solidFill>
                <a:cs typeface="Constantia"/>
              </a:rPr>
              <a:t>Iron </a:t>
            </a:r>
            <a:r>
              <a:rPr lang="en-US" sz="2000" b="0" dirty="0" err="1" smtClean="0">
                <a:solidFill>
                  <a:schemeClr val="tx1"/>
                </a:solidFill>
                <a:cs typeface="Constantia"/>
              </a:rPr>
              <a:t>Def</a:t>
            </a:r>
            <a:r>
              <a:rPr lang="en-US" sz="2000" b="0" dirty="0" smtClean="0">
                <a:solidFill>
                  <a:schemeClr val="tx1"/>
                </a:solidFill>
                <a:cs typeface="Constantia"/>
              </a:rPr>
              <a:t> </a:t>
            </a:r>
            <a:r>
              <a:rPr lang="en-US" sz="2000" dirty="0">
                <a:solidFill>
                  <a:schemeClr val="tx1"/>
                </a:solidFill>
                <a:cs typeface="Constantia"/>
              </a:rPr>
              <a:t>Anemia- Pallor, </a:t>
            </a:r>
            <a:r>
              <a:rPr lang="en-US" sz="2000" dirty="0" err="1">
                <a:solidFill>
                  <a:schemeClr val="tx1"/>
                </a:solidFill>
                <a:cs typeface="Constantia"/>
              </a:rPr>
              <a:t>Koilonychia</a:t>
            </a:r>
            <a:r>
              <a:rPr lang="en-US" sz="2000" dirty="0">
                <a:solidFill>
                  <a:schemeClr val="tx1"/>
                </a:solidFill>
                <a:cs typeface="Constantia"/>
              </a:rPr>
              <a:t>, </a:t>
            </a:r>
            <a:r>
              <a:rPr lang="en-US" sz="2000" dirty="0" err="1" smtClean="0">
                <a:solidFill>
                  <a:schemeClr val="tx1"/>
                </a:solidFill>
                <a:cs typeface="Constantia"/>
              </a:rPr>
              <a:t>glossitis</a:t>
            </a:r>
            <a:endParaRPr lang="en-US" sz="2000" b="0" dirty="0">
              <a:solidFill>
                <a:schemeClr val="tx1"/>
              </a:solidFill>
              <a:cs typeface="Constantia"/>
            </a:endParaRPr>
          </a:p>
          <a:p>
            <a:pPr marL="469900" indent="-469900">
              <a:lnSpc>
                <a:spcPct val="130000"/>
              </a:lnSpc>
              <a:buFont typeface="Wingdings" pitchFamily="2" charset="2"/>
              <a:buNone/>
            </a:pPr>
            <a:r>
              <a:rPr lang="en-US" sz="2000" b="0" dirty="0" smtClean="0">
                <a:solidFill>
                  <a:schemeClr val="tx1"/>
                </a:solidFill>
                <a:cs typeface="Constantia"/>
              </a:rPr>
              <a:t>B12 deficiency(SACD)</a:t>
            </a:r>
            <a:endParaRPr lang="en-US" sz="2000" dirty="0">
              <a:solidFill>
                <a:schemeClr val="tx1"/>
              </a:solidFill>
              <a:cs typeface="Constantia"/>
            </a:endParaRPr>
          </a:p>
          <a:p>
            <a:pPr marL="469900" indent="-469900">
              <a:lnSpc>
                <a:spcPct val="130000"/>
              </a:lnSpc>
              <a:buFont typeface="Wingdings" pitchFamily="2" charset="2"/>
              <a:buNone/>
            </a:pPr>
            <a:r>
              <a:rPr lang="en-US" sz="2000" b="0" dirty="0" err="1" smtClean="0">
                <a:solidFill>
                  <a:srgbClr val="FF0000"/>
                </a:solidFill>
                <a:cs typeface="Constantia"/>
              </a:rPr>
              <a:t>Hb</a:t>
            </a:r>
            <a:r>
              <a:rPr lang="en-US" sz="2000" b="0" dirty="0" smtClean="0">
                <a:solidFill>
                  <a:srgbClr val="FF0000"/>
                </a:solidFill>
                <a:cs typeface="Constantia"/>
              </a:rPr>
              <a:t> 4.7g/</a:t>
            </a:r>
            <a:r>
              <a:rPr lang="en-US" sz="2000" b="0" dirty="0" err="1" smtClean="0">
                <a:solidFill>
                  <a:srgbClr val="FF0000"/>
                </a:solidFill>
                <a:cs typeface="Constantia"/>
              </a:rPr>
              <a:t>dL</a:t>
            </a:r>
            <a:r>
              <a:rPr lang="en-US" sz="2000" b="0" dirty="0" smtClean="0">
                <a:solidFill>
                  <a:schemeClr val="tx1"/>
                </a:solidFill>
                <a:cs typeface="Constantia"/>
              </a:rPr>
              <a:t>; PCV 13%, </a:t>
            </a:r>
            <a:r>
              <a:rPr lang="en-US" sz="2000" b="0" dirty="0" smtClean="0">
                <a:solidFill>
                  <a:srgbClr val="FF0000"/>
                </a:solidFill>
                <a:cs typeface="Constantia"/>
              </a:rPr>
              <a:t>MCV 104 </a:t>
            </a:r>
            <a:r>
              <a:rPr lang="en-US" sz="2000" b="0" dirty="0" err="1" smtClean="0">
                <a:solidFill>
                  <a:srgbClr val="FF0000"/>
                </a:solidFill>
                <a:cs typeface="Constantia"/>
              </a:rPr>
              <a:t>fl</a:t>
            </a:r>
            <a:endParaRPr lang="en-US" sz="2000" b="0" dirty="0">
              <a:solidFill>
                <a:srgbClr val="FF0000"/>
              </a:solidFill>
              <a:cs typeface="Constantia"/>
            </a:endParaRPr>
          </a:p>
          <a:p>
            <a:pPr marL="469900" indent="-469900">
              <a:lnSpc>
                <a:spcPct val="130000"/>
              </a:lnSpc>
              <a:buFont typeface="Wingdings" pitchFamily="2" charset="2"/>
              <a:buNone/>
            </a:pPr>
            <a:r>
              <a:rPr lang="en-US" sz="2000" b="0" dirty="0">
                <a:solidFill>
                  <a:schemeClr val="tx1"/>
                </a:solidFill>
                <a:cs typeface="Constantia"/>
              </a:rPr>
              <a:t>TC </a:t>
            </a:r>
            <a:r>
              <a:rPr lang="en-US" sz="2000" b="0" dirty="0" smtClean="0">
                <a:solidFill>
                  <a:schemeClr val="tx1"/>
                </a:solidFill>
                <a:cs typeface="Constantia"/>
              </a:rPr>
              <a:t>5500/</a:t>
            </a:r>
            <a:r>
              <a:rPr lang="en-US" sz="2000" b="0" dirty="0" err="1" smtClean="0">
                <a:solidFill>
                  <a:schemeClr val="tx1"/>
                </a:solidFill>
                <a:cs typeface="Constantia"/>
              </a:rPr>
              <a:t>cmm</a:t>
            </a:r>
            <a:r>
              <a:rPr lang="en-US" sz="2000" b="0" dirty="0" smtClean="0">
                <a:solidFill>
                  <a:schemeClr val="tx1"/>
                </a:solidFill>
                <a:cs typeface="Constantia"/>
              </a:rPr>
              <a:t>; </a:t>
            </a:r>
            <a:r>
              <a:rPr lang="en-US" sz="2000" b="0" dirty="0">
                <a:solidFill>
                  <a:schemeClr val="tx1"/>
                </a:solidFill>
                <a:cs typeface="Constantia"/>
              </a:rPr>
              <a:t>P62 L35  E3</a:t>
            </a:r>
          </a:p>
          <a:p>
            <a:pPr marL="469900" indent="-469900">
              <a:lnSpc>
                <a:spcPct val="130000"/>
              </a:lnSpc>
              <a:buFont typeface="Wingdings" pitchFamily="2" charset="2"/>
              <a:buNone/>
            </a:pPr>
            <a:r>
              <a:rPr lang="en-US" sz="2000" b="0" dirty="0">
                <a:solidFill>
                  <a:schemeClr val="tx1"/>
                </a:solidFill>
                <a:cs typeface="Constantia"/>
              </a:rPr>
              <a:t> </a:t>
            </a:r>
            <a:r>
              <a:rPr lang="en-US" sz="2000" b="0" dirty="0">
                <a:solidFill>
                  <a:srgbClr val="FF0000"/>
                </a:solidFill>
                <a:cs typeface="Constantia"/>
              </a:rPr>
              <a:t>ESR </a:t>
            </a:r>
            <a:r>
              <a:rPr lang="en-US" sz="2000" b="0" dirty="0" smtClean="0">
                <a:solidFill>
                  <a:srgbClr val="FF0000"/>
                </a:solidFill>
                <a:cs typeface="Constantia"/>
              </a:rPr>
              <a:t>165mm</a:t>
            </a:r>
            <a:r>
              <a:rPr lang="en-US" sz="2000" b="0" dirty="0" smtClean="0">
                <a:solidFill>
                  <a:schemeClr val="tx1"/>
                </a:solidFill>
                <a:cs typeface="Constantia"/>
              </a:rPr>
              <a:t>, Platelet 280,000/</a:t>
            </a:r>
            <a:r>
              <a:rPr lang="en-US" sz="2000" b="0" dirty="0" err="1" smtClean="0">
                <a:solidFill>
                  <a:schemeClr val="tx1"/>
                </a:solidFill>
                <a:cs typeface="Constantia"/>
              </a:rPr>
              <a:t>cmm</a:t>
            </a:r>
            <a:endParaRPr lang="en-US" sz="2000" b="0" dirty="0" smtClean="0">
              <a:solidFill>
                <a:schemeClr val="tx1"/>
              </a:solidFill>
              <a:cs typeface="Constantia"/>
            </a:endParaRPr>
          </a:p>
          <a:p>
            <a:pPr>
              <a:lnSpc>
                <a:spcPct val="130000"/>
              </a:lnSpc>
              <a:buFont typeface="Wingdings" pitchFamily="2" charset="2"/>
              <a:buNone/>
            </a:pPr>
            <a:r>
              <a:rPr lang="en-US" sz="2000" b="0" dirty="0" smtClean="0">
                <a:solidFill>
                  <a:schemeClr val="tx1"/>
                </a:solidFill>
                <a:cs typeface="Constantia"/>
              </a:rPr>
              <a:t>Urea/</a:t>
            </a:r>
            <a:r>
              <a:rPr lang="en-US" sz="2000" b="0" dirty="0" err="1" smtClean="0">
                <a:solidFill>
                  <a:schemeClr val="tx1"/>
                </a:solidFill>
                <a:cs typeface="Constantia"/>
              </a:rPr>
              <a:t>Creat</a:t>
            </a:r>
            <a:r>
              <a:rPr lang="en-US" sz="2000" b="0" dirty="0" smtClean="0">
                <a:solidFill>
                  <a:schemeClr val="tx1"/>
                </a:solidFill>
                <a:cs typeface="Constantia"/>
              </a:rPr>
              <a:t> /</a:t>
            </a:r>
            <a:r>
              <a:rPr lang="en-US" sz="2000" b="0" dirty="0" err="1" smtClean="0">
                <a:solidFill>
                  <a:schemeClr val="tx1"/>
                </a:solidFill>
                <a:cs typeface="Constantia"/>
              </a:rPr>
              <a:t>Bilirubin</a:t>
            </a:r>
            <a:r>
              <a:rPr lang="en-US" sz="2000" b="0" dirty="0" smtClean="0">
                <a:solidFill>
                  <a:schemeClr val="tx1"/>
                </a:solidFill>
                <a:cs typeface="Constantia"/>
              </a:rPr>
              <a:t>: N</a:t>
            </a:r>
          </a:p>
          <a:p>
            <a:pPr>
              <a:lnSpc>
                <a:spcPct val="130000"/>
              </a:lnSpc>
              <a:buFont typeface="Wingdings" pitchFamily="2" charset="2"/>
              <a:buNone/>
            </a:pPr>
            <a:r>
              <a:rPr lang="en-US" sz="2000" b="0" dirty="0" smtClean="0">
                <a:solidFill>
                  <a:schemeClr val="tx1"/>
                </a:solidFill>
                <a:cs typeface="Constantia"/>
              </a:rPr>
              <a:t>PBF Dimorphic picture</a:t>
            </a:r>
          </a:p>
          <a:p>
            <a:pPr>
              <a:lnSpc>
                <a:spcPct val="130000"/>
              </a:lnSpc>
              <a:buFont typeface="Wingdings" pitchFamily="2" charset="2"/>
              <a:buNone/>
            </a:pPr>
            <a:r>
              <a:rPr lang="en-US" sz="2000" b="0" dirty="0" smtClean="0">
                <a:solidFill>
                  <a:srgbClr val="FF0000"/>
                </a:solidFill>
                <a:cs typeface="Constantia"/>
              </a:rPr>
              <a:t>Low ferritin</a:t>
            </a:r>
          </a:p>
          <a:p>
            <a:pPr>
              <a:lnSpc>
                <a:spcPct val="130000"/>
              </a:lnSpc>
              <a:buFont typeface="Wingdings" pitchFamily="2" charset="2"/>
              <a:buNone/>
            </a:pPr>
            <a:r>
              <a:rPr lang="en-US" sz="2000" b="0" dirty="0" smtClean="0">
                <a:solidFill>
                  <a:schemeClr val="tx1"/>
                </a:solidFill>
                <a:cs typeface="Constantia"/>
              </a:rPr>
              <a:t>Stool Occult Blood  negative</a:t>
            </a:r>
          </a:p>
          <a:p>
            <a:pPr>
              <a:lnSpc>
                <a:spcPct val="130000"/>
              </a:lnSpc>
              <a:buFont typeface="Wingdings" pitchFamily="2" charset="2"/>
              <a:buNone/>
            </a:pPr>
            <a:r>
              <a:rPr lang="en-US" sz="2000" b="0" dirty="0" smtClean="0">
                <a:solidFill>
                  <a:srgbClr val="FF0000"/>
                </a:solidFill>
                <a:cs typeface="Constantia"/>
              </a:rPr>
              <a:t>Bone Marrow : </a:t>
            </a:r>
            <a:r>
              <a:rPr lang="en-US" sz="2000" b="0" dirty="0" err="1" smtClean="0">
                <a:solidFill>
                  <a:srgbClr val="FF0000"/>
                </a:solidFill>
                <a:cs typeface="Constantia"/>
              </a:rPr>
              <a:t>Megaloblastic</a:t>
            </a:r>
            <a:r>
              <a:rPr lang="en-US" sz="2000" b="0" dirty="0" smtClean="0">
                <a:solidFill>
                  <a:srgbClr val="FF0000"/>
                </a:solidFill>
                <a:cs typeface="Constantia"/>
              </a:rPr>
              <a:t> </a:t>
            </a:r>
          </a:p>
          <a:p>
            <a:pPr marL="469900" indent="-469900">
              <a:lnSpc>
                <a:spcPct val="130000"/>
              </a:lnSpc>
              <a:buFont typeface="Wingdings" pitchFamily="2" charset="2"/>
              <a:buNone/>
            </a:pPr>
            <a:endParaRPr lang="en-US" sz="2000" b="0" dirty="0">
              <a:solidFill>
                <a:schemeClr val="tx1"/>
              </a:solidFill>
              <a:cs typeface="Constantia"/>
            </a:endParaRPr>
          </a:p>
        </p:txBody>
      </p:sp>
    </p:spTree>
    <p:extLst>
      <p:ext uri="{BB962C8B-B14F-4D97-AF65-F5344CB8AC3E}">
        <p14:creationId xmlns:p14="http://schemas.microsoft.com/office/powerpoint/2010/main" val="2244413299"/>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199" y="152718"/>
            <a:ext cx="7420269" cy="1371600"/>
          </a:xfrm>
        </p:spPr>
        <p:txBody>
          <a:bodyPr>
            <a:normAutofit/>
          </a:bodyPr>
          <a:lstStyle/>
          <a:p>
            <a:r>
              <a:rPr lang="en-US" sz="2000" dirty="0"/>
              <a:t>Case history </a:t>
            </a:r>
            <a:r>
              <a:rPr lang="en-US" sz="2000" dirty="0" smtClean="0"/>
              <a:t>(</a:t>
            </a:r>
            <a:r>
              <a:rPr lang="en-US" sz="2000" dirty="0" err="1" smtClean="0"/>
              <a:t>contd</a:t>
            </a:r>
            <a:r>
              <a:rPr lang="en-US" sz="2000" dirty="0" smtClean="0"/>
              <a:t>)</a:t>
            </a:r>
            <a:br>
              <a:rPr lang="en-US" sz="2000" dirty="0" smtClean="0"/>
            </a:br>
            <a:r>
              <a:rPr lang="en-US" sz="3200" dirty="0" smtClean="0"/>
              <a:t>Iron+B12 deficiency </a:t>
            </a:r>
            <a:endParaRPr lang="en-US" sz="2000" dirty="0"/>
          </a:p>
        </p:txBody>
      </p:sp>
      <p:sp>
        <p:nvSpPr>
          <p:cNvPr id="189443" name="Rectangle 3"/>
          <p:cNvSpPr>
            <a:spLocks noGrp="1" noChangeArrowheads="1"/>
          </p:cNvSpPr>
          <p:nvPr>
            <p:ph idx="1"/>
          </p:nvPr>
        </p:nvSpPr>
        <p:spPr>
          <a:xfrm>
            <a:off x="2286000" y="1676400"/>
            <a:ext cx="8229600" cy="4495800"/>
          </a:xfrm>
        </p:spPr>
        <p:txBody>
          <a:bodyPr>
            <a:normAutofit/>
          </a:bodyPr>
          <a:lstStyle/>
          <a:p>
            <a:pPr>
              <a:lnSpc>
                <a:spcPct val="90000"/>
              </a:lnSpc>
              <a:buFont typeface="Wingdings" pitchFamily="2" charset="2"/>
              <a:buNone/>
            </a:pPr>
            <a:endParaRPr lang="en-US" sz="2000" dirty="0"/>
          </a:p>
          <a:p>
            <a:pPr>
              <a:lnSpc>
                <a:spcPct val="90000"/>
              </a:lnSpc>
              <a:buFont typeface="Wingdings" pitchFamily="2" charset="2"/>
              <a:buNone/>
            </a:pPr>
            <a:r>
              <a:rPr lang="en-US" sz="2000" dirty="0"/>
              <a:t>B12 injection</a:t>
            </a:r>
          </a:p>
          <a:p>
            <a:pPr>
              <a:lnSpc>
                <a:spcPct val="90000"/>
              </a:lnSpc>
              <a:buFont typeface="Wingdings" pitchFamily="2" charset="2"/>
              <a:buNone/>
            </a:pPr>
            <a:r>
              <a:rPr lang="en-US" sz="2000" dirty="0"/>
              <a:t>Oral Iron</a:t>
            </a:r>
            <a:endParaRPr lang="en-US" sz="2000" dirty="0">
              <a:solidFill>
                <a:srgbClr val="66FF33"/>
              </a:solidFill>
            </a:endParaRPr>
          </a:p>
          <a:p>
            <a:pPr>
              <a:lnSpc>
                <a:spcPct val="90000"/>
              </a:lnSpc>
              <a:buFont typeface="Wingdings" pitchFamily="2" charset="2"/>
              <a:buNone/>
            </a:pPr>
            <a:r>
              <a:rPr lang="en-US" sz="2000" dirty="0"/>
              <a:t>Folic acid</a:t>
            </a:r>
          </a:p>
          <a:p>
            <a:pPr>
              <a:lnSpc>
                <a:spcPct val="90000"/>
              </a:lnSpc>
              <a:buFont typeface="Wingdings" pitchFamily="2" charset="2"/>
              <a:buNone/>
            </a:pPr>
            <a:r>
              <a:rPr lang="en-US" sz="2000" dirty="0"/>
              <a:t>Ranitidine</a:t>
            </a:r>
          </a:p>
          <a:p>
            <a:pPr>
              <a:lnSpc>
                <a:spcPct val="90000"/>
              </a:lnSpc>
              <a:buFont typeface="Wingdings" pitchFamily="2" charset="2"/>
              <a:buNone/>
            </a:pPr>
            <a:endParaRPr lang="en-US" sz="2000" dirty="0" smtClean="0"/>
          </a:p>
          <a:p>
            <a:pPr>
              <a:lnSpc>
                <a:spcPct val="90000"/>
              </a:lnSpc>
              <a:buFont typeface="Wingdings" pitchFamily="2" charset="2"/>
              <a:buNone/>
            </a:pPr>
            <a:endParaRPr lang="en-US" sz="2000" dirty="0" smtClean="0"/>
          </a:p>
          <a:p>
            <a:pPr>
              <a:lnSpc>
                <a:spcPct val="90000"/>
              </a:lnSpc>
              <a:buFont typeface="Wingdings" pitchFamily="2" charset="2"/>
              <a:buNone/>
            </a:pPr>
            <a:endParaRPr lang="en-US" sz="2000" dirty="0"/>
          </a:p>
          <a:p>
            <a:pPr>
              <a:lnSpc>
                <a:spcPct val="90000"/>
              </a:lnSpc>
              <a:buFont typeface="Wingdings" pitchFamily="2" charset="2"/>
              <a:buNone/>
            </a:pPr>
            <a:r>
              <a:rPr lang="en-US" sz="2000" dirty="0" smtClean="0"/>
              <a:t>Blood </a:t>
            </a:r>
            <a:r>
              <a:rPr lang="en-US" sz="2000" dirty="0"/>
              <a:t>transfusion </a:t>
            </a:r>
          </a:p>
          <a:p>
            <a:pPr>
              <a:lnSpc>
                <a:spcPct val="90000"/>
              </a:lnSpc>
              <a:buNone/>
            </a:pPr>
            <a:r>
              <a:rPr lang="en-US" sz="2000" dirty="0">
                <a:solidFill>
                  <a:srgbClr val="FF0000"/>
                </a:solidFill>
                <a:latin typeface="Garamond"/>
                <a:cs typeface="Garamond"/>
              </a:rPr>
              <a:t>Intra Vascular hemolysis</a:t>
            </a:r>
          </a:p>
          <a:p>
            <a:pPr>
              <a:lnSpc>
                <a:spcPct val="90000"/>
              </a:lnSpc>
              <a:buFont typeface="Wingdings" pitchFamily="2" charset="2"/>
              <a:buNone/>
            </a:pPr>
            <a:r>
              <a:rPr lang="en-US" sz="2000" dirty="0" smtClean="0"/>
              <a:t>Cola colored Urine</a:t>
            </a:r>
          </a:p>
          <a:p>
            <a:pPr>
              <a:lnSpc>
                <a:spcPct val="90000"/>
              </a:lnSpc>
              <a:buFont typeface="Wingdings" pitchFamily="2" charset="2"/>
              <a:buNone/>
            </a:pPr>
            <a:endParaRPr lang="en-US" sz="2000" dirty="0"/>
          </a:p>
          <a:p>
            <a:pPr>
              <a:lnSpc>
                <a:spcPct val="90000"/>
              </a:lnSpc>
              <a:buFont typeface="Wingdings" pitchFamily="2" charset="2"/>
              <a:buNone/>
            </a:pPr>
            <a:r>
              <a:rPr lang="en-US" sz="2000" dirty="0"/>
              <a:t>WHAT NEXT?</a:t>
            </a:r>
          </a:p>
          <a:p>
            <a:pPr>
              <a:lnSpc>
                <a:spcPct val="90000"/>
              </a:lnSpc>
              <a:buFont typeface="Wingdings" pitchFamily="2" charset="2"/>
              <a:buNone/>
            </a:pPr>
            <a:endParaRPr lang="en-US" sz="2000" dirty="0"/>
          </a:p>
        </p:txBody>
      </p:sp>
      <p:sp>
        <p:nvSpPr>
          <p:cNvPr id="189444" name="Rectangle 4"/>
          <p:cNvSpPr>
            <a:spLocks noChangeArrowheads="1"/>
          </p:cNvSpPr>
          <p:nvPr/>
        </p:nvSpPr>
        <p:spPr bwMode="auto">
          <a:xfrm>
            <a:off x="990600" y="2286000"/>
            <a:ext cx="4953000" cy="4114800"/>
          </a:xfrm>
          <a:prstGeom prst="rect">
            <a:avLst/>
          </a:prstGeom>
          <a:noFill/>
          <a:ln w="9525">
            <a:noFill/>
            <a:miter lim="800000"/>
            <a:headEnd/>
            <a:tailEnd/>
          </a:ln>
          <a:effectLst/>
        </p:spPr>
        <p:txBody>
          <a:bodyPr/>
          <a:lstStyle/>
          <a:p>
            <a:pPr marL="469900" indent="-469900">
              <a:lnSpc>
                <a:spcPct val="90000"/>
              </a:lnSpc>
              <a:spcBef>
                <a:spcPct val="20000"/>
              </a:spcBef>
              <a:buClr>
                <a:schemeClr val="hlink"/>
              </a:buClr>
              <a:buSzPct val="80000"/>
              <a:buFont typeface="Wingdings" pitchFamily="2" charset="2"/>
              <a:buNone/>
            </a:pPr>
            <a:endParaRPr lang="en-US" sz="2400">
              <a:effectLst>
                <a:outerShdw blurRad="38100" dist="38100" dir="2700000" algn="tl">
                  <a:srgbClr val="000000"/>
                </a:outerShdw>
              </a:effectLst>
              <a:latin typeface="Tahoma" pitchFamily="34" charset="0"/>
            </a:endParaRPr>
          </a:p>
        </p:txBody>
      </p:sp>
      <p:sp>
        <p:nvSpPr>
          <p:cNvPr id="189445" name="AutoShape 5"/>
          <p:cNvSpPr>
            <a:spLocks/>
          </p:cNvSpPr>
          <p:nvPr/>
        </p:nvSpPr>
        <p:spPr bwMode="auto">
          <a:xfrm>
            <a:off x="4876800" y="2209800"/>
            <a:ext cx="152400" cy="1600200"/>
          </a:xfrm>
          <a:prstGeom prst="rightBracket">
            <a:avLst>
              <a:gd name="adj" fmla="val 100000"/>
            </a:avLst>
          </a:prstGeom>
          <a:noFill/>
          <a:ln w="9525">
            <a:solidFill>
              <a:schemeClr val="tx1"/>
            </a:solidFill>
            <a:round/>
            <a:headEnd/>
            <a:tailEnd/>
          </a:ln>
          <a:effectLst/>
        </p:spPr>
        <p:txBody>
          <a:bodyPr wrap="none" anchor="ctr"/>
          <a:lstStyle/>
          <a:p>
            <a:endParaRPr lang="en-US"/>
          </a:p>
        </p:txBody>
      </p:sp>
      <p:sp>
        <p:nvSpPr>
          <p:cNvPr id="189446" name="Text Box 6"/>
          <p:cNvSpPr txBox="1">
            <a:spLocks noChangeArrowheads="1"/>
          </p:cNvSpPr>
          <p:nvPr/>
        </p:nvSpPr>
        <p:spPr bwMode="auto">
          <a:xfrm>
            <a:off x="5181600" y="2658269"/>
            <a:ext cx="3160713" cy="579437"/>
          </a:xfrm>
          <a:prstGeom prst="rect">
            <a:avLst/>
          </a:prstGeom>
          <a:noFill/>
          <a:ln w="9525">
            <a:noFill/>
            <a:miter lim="800000"/>
            <a:headEnd/>
            <a:tailEnd/>
          </a:ln>
          <a:effectLst/>
        </p:spPr>
        <p:txBody>
          <a:bodyPr wrap="none">
            <a:spAutoFit/>
          </a:bodyPr>
          <a:lstStyle/>
          <a:p>
            <a:pPr eaLnBrk="0" hangingPunct="0"/>
            <a:r>
              <a:rPr lang="en-US" sz="3200" dirty="0">
                <a:solidFill>
                  <a:srgbClr val="FF0000"/>
                </a:solidFill>
                <a:effectLst>
                  <a:outerShdw blurRad="38100" dist="38100" dir="2700000" algn="tl">
                    <a:srgbClr val="000000"/>
                  </a:outerShdw>
                </a:effectLst>
              </a:rPr>
              <a:t>No improvement</a:t>
            </a:r>
          </a:p>
        </p:txBody>
      </p:sp>
      <p:sp>
        <p:nvSpPr>
          <p:cNvPr id="189447" name="AutoShape 7"/>
          <p:cNvSpPr>
            <a:spLocks noChangeArrowheads="1"/>
          </p:cNvSpPr>
          <p:nvPr/>
        </p:nvSpPr>
        <p:spPr bwMode="auto">
          <a:xfrm>
            <a:off x="4876800" y="4419600"/>
            <a:ext cx="457200" cy="967413"/>
          </a:xfrm>
          <a:prstGeom prst="curvedLef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6826212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dirty="0"/>
              <a:t>Case history </a:t>
            </a:r>
          </a:p>
        </p:txBody>
      </p:sp>
      <p:sp>
        <p:nvSpPr>
          <p:cNvPr id="190467" name="Rectangle 3"/>
          <p:cNvSpPr>
            <a:spLocks noGrp="1" noChangeArrowheads="1"/>
          </p:cNvSpPr>
          <p:nvPr>
            <p:ph idx="1"/>
          </p:nvPr>
        </p:nvSpPr>
        <p:spPr>
          <a:xfrm>
            <a:off x="885323" y="1752600"/>
            <a:ext cx="7620000" cy="4373563"/>
          </a:xfrm>
        </p:spPr>
        <p:txBody>
          <a:bodyPr>
            <a:normAutofit/>
          </a:bodyPr>
          <a:lstStyle/>
          <a:p>
            <a:pPr>
              <a:lnSpc>
                <a:spcPct val="120000"/>
              </a:lnSpc>
            </a:pPr>
            <a:endParaRPr lang="en-US" sz="2000" dirty="0" smtClean="0"/>
          </a:p>
          <a:p>
            <a:pPr>
              <a:lnSpc>
                <a:spcPct val="120000"/>
              </a:lnSpc>
            </a:pPr>
            <a:r>
              <a:rPr lang="en-US" sz="2000" dirty="0" smtClean="0"/>
              <a:t>DCT (Direct </a:t>
            </a:r>
            <a:r>
              <a:rPr lang="en-US" sz="2000" dirty="0" err="1" smtClean="0"/>
              <a:t>Coomb's</a:t>
            </a:r>
            <a:r>
              <a:rPr lang="en-US" sz="2000" dirty="0" smtClean="0"/>
              <a:t> Test) was positive </a:t>
            </a:r>
          </a:p>
          <a:p>
            <a:pPr>
              <a:lnSpc>
                <a:spcPct val="120000"/>
              </a:lnSpc>
            </a:pPr>
            <a:r>
              <a:rPr lang="en-US" sz="2000" dirty="0" smtClean="0"/>
              <a:t>ANA</a:t>
            </a:r>
            <a:r>
              <a:rPr lang="en-US" sz="2000" dirty="0"/>
              <a:t>, </a:t>
            </a:r>
            <a:r>
              <a:rPr lang="en-US" sz="2000" dirty="0" smtClean="0"/>
              <a:t>Anti Ds DNA </a:t>
            </a:r>
            <a:r>
              <a:rPr lang="en-US" sz="2000" dirty="0"/>
              <a:t>positive</a:t>
            </a:r>
          </a:p>
          <a:p>
            <a:pPr>
              <a:lnSpc>
                <a:spcPct val="120000"/>
              </a:lnSpc>
            </a:pPr>
            <a:r>
              <a:rPr lang="en-US" sz="2000" dirty="0" smtClean="0"/>
              <a:t>Iron Deficiency – </a:t>
            </a:r>
            <a:r>
              <a:rPr lang="en-US" sz="2000" dirty="0"/>
              <a:t>chronic low grade IV hemolysis</a:t>
            </a:r>
          </a:p>
          <a:p>
            <a:pPr>
              <a:lnSpc>
                <a:spcPct val="120000"/>
              </a:lnSpc>
            </a:pPr>
            <a:r>
              <a:rPr lang="en-US" sz="2000" dirty="0"/>
              <a:t>B12 deficiency- anti intrinsic factor antibodies</a:t>
            </a:r>
          </a:p>
          <a:p>
            <a:pPr>
              <a:lnSpc>
                <a:spcPct val="120000"/>
              </a:lnSpc>
            </a:pPr>
            <a:r>
              <a:rPr lang="en-US" sz="2000" dirty="0" smtClean="0"/>
              <a:t>No joint pains at all- even today after 24 years</a:t>
            </a:r>
          </a:p>
          <a:p>
            <a:pPr>
              <a:lnSpc>
                <a:spcPct val="120000"/>
              </a:lnSpc>
            </a:pPr>
            <a:r>
              <a:rPr lang="en-US" sz="2000" dirty="0" smtClean="0"/>
              <a:t>Did not satisfy ACR criteria when she was very sick</a:t>
            </a:r>
          </a:p>
          <a:p>
            <a:pPr>
              <a:lnSpc>
                <a:spcPct val="120000"/>
              </a:lnSpc>
            </a:pPr>
            <a:r>
              <a:rPr lang="en-US" sz="2000" dirty="0" smtClean="0"/>
              <a:t>Presuming SLE---started steroid ---- Azathioprine – recovered</a:t>
            </a:r>
          </a:p>
          <a:p>
            <a:pPr>
              <a:lnSpc>
                <a:spcPct val="120000"/>
              </a:lnSpc>
            </a:pPr>
            <a:endParaRPr lang="en-US" sz="2000" dirty="0"/>
          </a:p>
        </p:txBody>
      </p:sp>
    </p:spTree>
    <p:extLst>
      <p:ext uri="{BB962C8B-B14F-4D97-AF65-F5344CB8AC3E}">
        <p14:creationId xmlns:p14="http://schemas.microsoft.com/office/powerpoint/2010/main" val="334111860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685800"/>
            <a:ext cx="8385175" cy="1431925"/>
          </a:xfrm>
        </p:spPr>
        <p:txBody>
          <a:bodyPr>
            <a:normAutofit fontScale="90000"/>
          </a:bodyPr>
          <a:lstStyle/>
          <a:p>
            <a:r>
              <a:rPr lang="en-US" sz="4000" dirty="0" smtClean="0"/>
              <a:t>AUTOIMMUNE </a:t>
            </a:r>
            <a:r>
              <a:rPr lang="en-US" sz="4000" dirty="0"/>
              <a:t>DISEASES</a:t>
            </a:r>
            <a:br>
              <a:rPr lang="en-US" sz="4000" dirty="0"/>
            </a:br>
            <a:r>
              <a:rPr lang="en-US" sz="4000" dirty="0"/>
              <a:t/>
            </a:r>
            <a:br>
              <a:rPr lang="en-US" sz="4000" dirty="0"/>
            </a:br>
            <a:endParaRPr lang="en-US" sz="4000" dirty="0"/>
          </a:p>
        </p:txBody>
      </p:sp>
      <p:sp>
        <p:nvSpPr>
          <p:cNvPr id="9219" name="Rectangle 3"/>
          <p:cNvSpPr>
            <a:spLocks noGrp="1" noChangeArrowheads="1"/>
          </p:cNvSpPr>
          <p:nvPr>
            <p:ph idx="1"/>
          </p:nvPr>
        </p:nvSpPr>
        <p:spPr>
          <a:xfrm>
            <a:off x="914400" y="1905000"/>
            <a:ext cx="8007350" cy="4191000"/>
          </a:xfrm>
        </p:spPr>
        <p:txBody>
          <a:bodyPr>
            <a:normAutofit fontScale="92500" lnSpcReduction="10000"/>
          </a:bodyPr>
          <a:lstStyle/>
          <a:p>
            <a:pPr>
              <a:lnSpc>
                <a:spcPct val="80000"/>
              </a:lnSpc>
              <a:buNone/>
            </a:pPr>
            <a:r>
              <a:rPr lang="en-US" b="1" dirty="0"/>
              <a:t>A </a:t>
            </a:r>
            <a:r>
              <a:rPr lang="en-US" b="1" dirty="0" smtClean="0"/>
              <a:t>spectrum: Single </a:t>
            </a:r>
            <a:r>
              <a:rPr lang="en-US" b="1" dirty="0"/>
              <a:t>organ to many organs</a:t>
            </a:r>
          </a:p>
          <a:p>
            <a:pPr lvl="1">
              <a:lnSpc>
                <a:spcPct val="120000"/>
              </a:lnSpc>
            </a:pPr>
            <a:r>
              <a:rPr lang="en-US" i="1" dirty="0"/>
              <a:t>Hashimoto's </a:t>
            </a:r>
            <a:r>
              <a:rPr lang="en-US" i="1" dirty="0" err="1"/>
              <a:t>thyroiditis</a:t>
            </a:r>
            <a:endParaRPr lang="en-US" i="1" dirty="0"/>
          </a:p>
          <a:p>
            <a:pPr lvl="1">
              <a:lnSpc>
                <a:spcPct val="120000"/>
              </a:lnSpc>
            </a:pPr>
            <a:r>
              <a:rPr lang="en-US" i="1" dirty="0"/>
              <a:t>Autoimmune hemolytic anemia</a:t>
            </a:r>
          </a:p>
          <a:p>
            <a:pPr lvl="1">
              <a:lnSpc>
                <a:spcPct val="120000"/>
              </a:lnSpc>
            </a:pPr>
            <a:r>
              <a:rPr lang="en-US" i="1" dirty="0"/>
              <a:t>ITP</a:t>
            </a:r>
          </a:p>
          <a:p>
            <a:pPr lvl="1">
              <a:lnSpc>
                <a:spcPct val="120000"/>
              </a:lnSpc>
            </a:pPr>
            <a:r>
              <a:rPr lang="en-US" i="1" dirty="0"/>
              <a:t>Pernicious anemia</a:t>
            </a:r>
          </a:p>
          <a:p>
            <a:pPr lvl="1">
              <a:lnSpc>
                <a:spcPct val="120000"/>
              </a:lnSpc>
            </a:pPr>
            <a:r>
              <a:rPr lang="en-US" i="1" dirty="0" err="1"/>
              <a:t>Antiphospholipid</a:t>
            </a:r>
            <a:r>
              <a:rPr lang="en-US" i="1" dirty="0"/>
              <a:t> antibodies</a:t>
            </a:r>
          </a:p>
          <a:p>
            <a:pPr lvl="1">
              <a:lnSpc>
                <a:spcPct val="120000"/>
              </a:lnSpc>
            </a:pPr>
            <a:r>
              <a:rPr lang="en-US" i="1" dirty="0" err="1"/>
              <a:t>Pemphigus</a:t>
            </a:r>
            <a:r>
              <a:rPr lang="en-US" i="1" dirty="0"/>
              <a:t> </a:t>
            </a:r>
            <a:r>
              <a:rPr lang="en-US" i="1" dirty="0" err="1"/>
              <a:t>vulgaris</a:t>
            </a:r>
            <a:endParaRPr lang="en-US" i="1" dirty="0"/>
          </a:p>
          <a:p>
            <a:pPr lvl="1">
              <a:lnSpc>
                <a:spcPct val="120000"/>
              </a:lnSpc>
            </a:pPr>
            <a:r>
              <a:rPr lang="en-US" i="1" dirty="0" err="1"/>
              <a:t>Vitiligo</a:t>
            </a:r>
            <a:endParaRPr lang="en-US" i="1" dirty="0"/>
          </a:p>
          <a:p>
            <a:pPr lvl="1">
              <a:lnSpc>
                <a:spcPct val="120000"/>
              </a:lnSpc>
            </a:pPr>
            <a:r>
              <a:rPr lang="en-US" i="1" dirty="0"/>
              <a:t>Alopecia </a:t>
            </a:r>
            <a:r>
              <a:rPr lang="en-US" i="1" dirty="0" err="1"/>
              <a:t>aerata</a:t>
            </a:r>
            <a:endParaRPr lang="en-US" i="1" dirty="0"/>
          </a:p>
          <a:p>
            <a:pPr lvl="1">
              <a:lnSpc>
                <a:spcPct val="120000"/>
              </a:lnSpc>
            </a:pPr>
            <a:r>
              <a:rPr lang="en-US" i="1" dirty="0" err="1"/>
              <a:t>Sclerosing</a:t>
            </a:r>
            <a:r>
              <a:rPr lang="en-US" i="1" dirty="0"/>
              <a:t> </a:t>
            </a:r>
            <a:r>
              <a:rPr lang="en-US" i="1" dirty="0" err="1"/>
              <a:t>cholangitis</a:t>
            </a:r>
            <a:endParaRPr lang="en-US" i="1" dirty="0"/>
          </a:p>
          <a:p>
            <a:pPr lvl="1">
              <a:lnSpc>
                <a:spcPct val="120000"/>
              </a:lnSpc>
            </a:pPr>
            <a:r>
              <a:rPr lang="en-US" i="1" dirty="0"/>
              <a:t>Chronic Active </a:t>
            </a:r>
            <a:r>
              <a:rPr lang="en-US" i="1" dirty="0" smtClean="0"/>
              <a:t>Hepatitis</a:t>
            </a:r>
            <a:endParaRPr lang="en-US" dirty="0"/>
          </a:p>
        </p:txBody>
      </p:sp>
    </p:spTree>
    <p:extLst>
      <p:ext uri="{BB962C8B-B14F-4D97-AF65-F5344CB8AC3E}">
        <p14:creationId xmlns:p14="http://schemas.microsoft.com/office/powerpoint/2010/main" val="34388968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533400" y="685800"/>
            <a:ext cx="8229600" cy="1143000"/>
          </a:xfrm>
        </p:spPr>
        <p:txBody>
          <a:bodyPr>
            <a:noAutofit/>
          </a:bodyPr>
          <a:lstStyle/>
          <a:p>
            <a:r>
              <a:rPr lang="en-US" sz="3200" dirty="0">
                <a:solidFill>
                  <a:schemeClr val="tx1"/>
                </a:solidFill>
              </a:rPr>
              <a:t>DIAGNOSIS OF AN AUTOIMMUNE DISORDER</a:t>
            </a:r>
            <a:br>
              <a:rPr lang="en-US" sz="3200" dirty="0">
                <a:solidFill>
                  <a:schemeClr val="tx1"/>
                </a:solidFill>
              </a:rPr>
            </a:br>
            <a:endParaRPr lang="en-US" sz="3200" dirty="0">
              <a:solidFill>
                <a:schemeClr val="tx1"/>
              </a:solidFill>
            </a:endParaRPr>
          </a:p>
        </p:txBody>
      </p:sp>
      <p:sp>
        <p:nvSpPr>
          <p:cNvPr id="95235" name="Rectangle 3"/>
          <p:cNvSpPr>
            <a:spLocks noGrp="1" noChangeArrowheads="1"/>
          </p:cNvSpPr>
          <p:nvPr>
            <p:ph idx="1"/>
          </p:nvPr>
        </p:nvSpPr>
        <p:spPr>
          <a:xfrm>
            <a:off x="614714" y="1676400"/>
            <a:ext cx="8229600" cy="4495800"/>
          </a:xfrm>
        </p:spPr>
        <p:txBody>
          <a:bodyPr>
            <a:normAutofit/>
          </a:bodyPr>
          <a:lstStyle/>
          <a:p>
            <a:pPr>
              <a:lnSpc>
                <a:spcPct val="120000"/>
              </a:lnSpc>
              <a:buFont typeface="Wingdings" pitchFamily="2" charset="2"/>
              <a:buNone/>
            </a:pPr>
            <a:endParaRPr lang="en-US" sz="2000" i="1" dirty="0"/>
          </a:p>
          <a:p>
            <a:pPr>
              <a:lnSpc>
                <a:spcPct val="120000"/>
              </a:lnSpc>
              <a:buFontTx/>
              <a:buAutoNum type="arabicParenR"/>
            </a:pPr>
            <a:r>
              <a:rPr lang="en-US" sz="2000" i="1" dirty="0"/>
              <a:t>Evidence of Cellular reactivity to self</a:t>
            </a:r>
          </a:p>
          <a:p>
            <a:pPr>
              <a:lnSpc>
                <a:spcPct val="120000"/>
              </a:lnSpc>
              <a:buFontTx/>
              <a:buAutoNum type="arabicParenR"/>
            </a:pPr>
            <a:r>
              <a:rPr lang="en-US" sz="2000" i="1" dirty="0"/>
              <a:t>Documentation of relevant </a:t>
            </a:r>
            <a:r>
              <a:rPr lang="en-US" sz="2000" i="1" dirty="0" smtClean="0"/>
              <a:t>autoantibody</a:t>
            </a:r>
          </a:p>
          <a:p>
            <a:pPr>
              <a:lnSpc>
                <a:spcPct val="120000"/>
              </a:lnSpc>
              <a:buFontTx/>
              <a:buAutoNum type="arabicParenR"/>
            </a:pPr>
            <a:r>
              <a:rPr lang="en-US" sz="2000" i="1" dirty="0" smtClean="0"/>
              <a:t>Lymphocytic </a:t>
            </a:r>
            <a:r>
              <a:rPr lang="en-US" sz="2000" i="1" dirty="0"/>
              <a:t>infiltrate in the lesion</a:t>
            </a:r>
          </a:p>
          <a:p>
            <a:pPr>
              <a:lnSpc>
                <a:spcPct val="120000"/>
              </a:lnSpc>
              <a:buFontTx/>
              <a:buAutoNum type="arabicParenR"/>
            </a:pPr>
            <a:r>
              <a:rPr lang="en-US" sz="2000" i="1" dirty="0"/>
              <a:t>Beneficial effect from </a:t>
            </a:r>
            <a:r>
              <a:rPr lang="en-US" sz="2000" i="1" dirty="0" err="1"/>
              <a:t>immunosuppressives</a:t>
            </a:r>
            <a:endParaRPr lang="en-US" sz="2000" i="1" dirty="0"/>
          </a:p>
          <a:p>
            <a:pPr>
              <a:lnSpc>
                <a:spcPct val="120000"/>
              </a:lnSpc>
              <a:buFontTx/>
              <a:buAutoNum type="arabicParenR"/>
            </a:pPr>
            <a:r>
              <a:rPr lang="en-US" sz="2000" i="1" dirty="0"/>
              <a:t>Association with other autoimmune disorder</a:t>
            </a:r>
          </a:p>
          <a:p>
            <a:pPr>
              <a:lnSpc>
                <a:spcPct val="120000"/>
              </a:lnSpc>
              <a:buFontTx/>
              <a:buAutoNum type="arabicParenR"/>
            </a:pPr>
            <a:r>
              <a:rPr lang="en-US" sz="2000" i="1" dirty="0"/>
              <a:t>No evidence of infection or other obvious cause</a:t>
            </a:r>
          </a:p>
          <a:p>
            <a:pPr>
              <a:lnSpc>
                <a:spcPct val="120000"/>
              </a:lnSpc>
            </a:pPr>
            <a:endParaRPr lang="en-US" sz="2000" i="1" dirty="0"/>
          </a:p>
        </p:txBody>
      </p:sp>
      <p:sp>
        <p:nvSpPr>
          <p:cNvPr id="4" name="TextBox 3"/>
          <p:cNvSpPr txBox="1"/>
          <p:nvPr/>
        </p:nvSpPr>
        <p:spPr>
          <a:xfrm>
            <a:off x="1219200" y="5257800"/>
            <a:ext cx="7391400" cy="830997"/>
          </a:xfrm>
          <a:prstGeom prst="rect">
            <a:avLst/>
          </a:prstGeom>
          <a:noFill/>
        </p:spPr>
        <p:txBody>
          <a:bodyPr wrap="square" rtlCol="0">
            <a:spAutoFit/>
          </a:bodyPr>
          <a:lstStyle/>
          <a:p>
            <a:r>
              <a:rPr lang="en-US" sz="2400" b="1" dirty="0" smtClean="0"/>
              <a:t>CLINICAL SKILL,</a:t>
            </a:r>
          </a:p>
          <a:p>
            <a:r>
              <a:rPr lang="en-US" sz="2400" b="1" dirty="0" smtClean="0"/>
              <a:t> Clinical judgment   most important</a:t>
            </a:r>
            <a:endParaRPr lang="en-US" sz="2400" b="1" dirty="0"/>
          </a:p>
        </p:txBody>
      </p:sp>
    </p:spTree>
    <p:extLst>
      <p:ext uri="{BB962C8B-B14F-4D97-AF65-F5344CB8AC3E}">
        <p14:creationId xmlns:p14="http://schemas.microsoft.com/office/powerpoint/2010/main" val="287742780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57199" y="152718"/>
            <a:ext cx="7948287" cy="1371600"/>
          </a:xfrm>
        </p:spPr>
        <p:txBody>
          <a:bodyPr>
            <a:normAutofit/>
          </a:bodyPr>
          <a:lstStyle/>
          <a:p>
            <a:pPr algn="ctr"/>
            <a:r>
              <a:rPr lang="en-US" dirty="0"/>
              <a:t>SLE Diagnostic </a:t>
            </a:r>
            <a:r>
              <a:rPr lang="en-US" dirty="0" smtClean="0"/>
              <a:t>Criteria </a:t>
            </a:r>
            <a:br>
              <a:rPr lang="en-US" dirty="0" smtClean="0"/>
            </a:br>
            <a:r>
              <a:rPr lang="en-US" dirty="0" smtClean="0"/>
              <a:t>(</a:t>
            </a:r>
            <a:r>
              <a:rPr lang="en-US" dirty="0" err="1" smtClean="0"/>
              <a:t>acr</a:t>
            </a:r>
            <a:r>
              <a:rPr lang="en-US" dirty="0" smtClean="0"/>
              <a:t> criteria)</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578781600"/>
              </p:ext>
            </p:extLst>
          </p:nvPr>
        </p:nvGraphicFramePr>
        <p:xfrm>
          <a:off x="921901" y="1700808"/>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144127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228600" y="533400"/>
            <a:ext cx="8229600" cy="1143000"/>
          </a:xfrm>
        </p:spPr>
        <p:txBody>
          <a:bodyPr>
            <a:normAutofit fontScale="90000"/>
          </a:bodyPr>
          <a:lstStyle/>
          <a:p>
            <a:r>
              <a:rPr lang="en-US" sz="4000" b="1" dirty="0">
                <a:effectLst/>
              </a:rPr>
              <a:t>Diagnosis of SLE </a:t>
            </a:r>
            <a:br>
              <a:rPr lang="en-US" sz="4000" b="1" dirty="0">
                <a:effectLst/>
              </a:rPr>
            </a:br>
            <a:endParaRPr lang="en-US" sz="4000" b="1" dirty="0">
              <a:effectLst/>
            </a:endParaRPr>
          </a:p>
        </p:txBody>
      </p:sp>
      <p:sp>
        <p:nvSpPr>
          <p:cNvPr id="125955" name="Rectangle 3"/>
          <p:cNvSpPr>
            <a:spLocks noGrp="1" noChangeArrowheads="1"/>
          </p:cNvSpPr>
          <p:nvPr>
            <p:ph idx="1"/>
          </p:nvPr>
        </p:nvSpPr>
        <p:spPr>
          <a:xfrm>
            <a:off x="914400" y="2057400"/>
            <a:ext cx="8229600" cy="4389120"/>
          </a:xfrm>
        </p:spPr>
        <p:txBody>
          <a:bodyPr>
            <a:normAutofit/>
          </a:bodyPr>
          <a:lstStyle/>
          <a:p>
            <a:pPr>
              <a:lnSpc>
                <a:spcPct val="140000"/>
              </a:lnSpc>
            </a:pPr>
            <a:endParaRPr lang="en-US" sz="2000" dirty="0" smtClean="0">
              <a:solidFill>
                <a:schemeClr val="tx2"/>
              </a:solidFill>
              <a:effectLst/>
            </a:endParaRPr>
          </a:p>
          <a:p>
            <a:pPr>
              <a:lnSpc>
                <a:spcPct val="140000"/>
              </a:lnSpc>
            </a:pPr>
            <a:r>
              <a:rPr lang="en-US" sz="2000" dirty="0" smtClean="0">
                <a:solidFill>
                  <a:schemeClr val="tx2"/>
                </a:solidFill>
                <a:effectLst/>
              </a:rPr>
              <a:t>Any </a:t>
            </a:r>
            <a:r>
              <a:rPr lang="en-US" sz="2000" dirty="0">
                <a:solidFill>
                  <a:schemeClr val="tx2"/>
                </a:solidFill>
                <a:effectLst/>
              </a:rPr>
              <a:t>four of these </a:t>
            </a:r>
          </a:p>
          <a:p>
            <a:pPr>
              <a:lnSpc>
                <a:spcPct val="140000"/>
              </a:lnSpc>
            </a:pPr>
            <a:r>
              <a:rPr lang="en-US" sz="2000" dirty="0">
                <a:solidFill>
                  <a:schemeClr val="tx2"/>
                </a:solidFill>
                <a:effectLst/>
              </a:rPr>
              <a:t>At any time during the course </a:t>
            </a:r>
          </a:p>
          <a:p>
            <a:pPr>
              <a:lnSpc>
                <a:spcPct val="140000"/>
              </a:lnSpc>
            </a:pPr>
            <a:r>
              <a:rPr lang="en-US" sz="2000" dirty="0">
                <a:solidFill>
                  <a:schemeClr val="tx2"/>
                </a:solidFill>
                <a:effectLst/>
              </a:rPr>
              <a:t>98% </a:t>
            </a:r>
            <a:r>
              <a:rPr lang="en-US" sz="2000" dirty="0" smtClean="0">
                <a:solidFill>
                  <a:schemeClr val="tx2"/>
                </a:solidFill>
                <a:effectLst/>
              </a:rPr>
              <a:t>specificity </a:t>
            </a:r>
            <a:r>
              <a:rPr lang="en-US" sz="2000" dirty="0">
                <a:solidFill>
                  <a:schemeClr val="tx2"/>
                </a:solidFill>
                <a:effectLst/>
              </a:rPr>
              <a:t>and sensitivity</a:t>
            </a:r>
          </a:p>
          <a:p>
            <a:pPr>
              <a:lnSpc>
                <a:spcPct val="140000"/>
              </a:lnSpc>
            </a:pPr>
            <a:r>
              <a:rPr lang="en-US" sz="2000" dirty="0">
                <a:solidFill>
                  <a:schemeClr val="tx2"/>
                </a:solidFill>
              </a:rPr>
              <a:t>Early on -confined to one system only</a:t>
            </a:r>
          </a:p>
          <a:p>
            <a:pPr>
              <a:lnSpc>
                <a:spcPct val="140000"/>
              </a:lnSpc>
            </a:pPr>
            <a:r>
              <a:rPr lang="en-US" sz="2000" dirty="0"/>
              <a:t>May take several years to fulfill </a:t>
            </a:r>
            <a:r>
              <a:rPr lang="en-US" sz="2000" dirty="0" smtClean="0"/>
              <a:t>the ACR criteria</a:t>
            </a:r>
            <a:r>
              <a:rPr lang="en-US" dirty="0"/>
              <a:t>. </a:t>
            </a:r>
            <a:endParaRPr lang="en-US" sz="3200" dirty="0"/>
          </a:p>
          <a:p>
            <a:pPr>
              <a:lnSpc>
                <a:spcPct val="140000"/>
              </a:lnSpc>
            </a:pPr>
            <a:endParaRPr lang="en-US" sz="2000" dirty="0">
              <a:solidFill>
                <a:schemeClr val="bg2"/>
              </a:solidFill>
              <a:effectLst/>
            </a:endParaRPr>
          </a:p>
          <a:p>
            <a:pPr>
              <a:lnSpc>
                <a:spcPct val="140000"/>
              </a:lnSpc>
            </a:pPr>
            <a:endParaRPr lang="en-US" sz="2000" dirty="0">
              <a:solidFill>
                <a:schemeClr val="bg2"/>
              </a:solidFill>
              <a:effectLst/>
            </a:endParaRPr>
          </a:p>
          <a:p>
            <a:pPr>
              <a:lnSpc>
                <a:spcPct val="140000"/>
              </a:lnSpc>
            </a:pPr>
            <a:endParaRPr lang="en-US" sz="2000" dirty="0"/>
          </a:p>
        </p:txBody>
      </p:sp>
    </p:spTree>
    <p:extLst>
      <p:ext uri="{BB962C8B-B14F-4D97-AF65-F5344CB8AC3E}">
        <p14:creationId xmlns:p14="http://schemas.microsoft.com/office/powerpoint/2010/main" val="7530110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Rectangle 4"/>
          <p:cNvSpPr>
            <a:spLocks noGrp="1" noChangeArrowheads="1"/>
          </p:cNvSpPr>
          <p:nvPr>
            <p:ph type="title"/>
          </p:nvPr>
        </p:nvSpPr>
        <p:spPr>
          <a:xfrm>
            <a:off x="457200" y="152400"/>
            <a:ext cx="8229600" cy="1143000"/>
          </a:xfrm>
          <a:noFill/>
          <a:ln/>
        </p:spPr>
        <p:txBody>
          <a:bodyPr/>
          <a:lstStyle/>
          <a:p>
            <a:pPr algn="l"/>
            <a:r>
              <a:rPr lang="en-US" dirty="0"/>
              <a:t>Case history </a:t>
            </a:r>
          </a:p>
        </p:txBody>
      </p:sp>
      <p:pic>
        <p:nvPicPr>
          <p:cNvPr id="191490" name="Picture 2" descr="Image24"/>
          <p:cNvPicPr>
            <a:picLocks noGrp="1" noChangeAspect="1" noChangeArrowheads="1"/>
          </p:cNvPicPr>
          <p:nvPr>
            <p:ph idx="1"/>
          </p:nvPr>
        </p:nvPicPr>
        <p:blipFill>
          <a:blip r:embed="rId3"/>
          <a:srcRect t="30003" b="30003"/>
          <a:stretch>
            <a:fillRect/>
          </a:stretch>
        </p:blipFill>
        <p:spPr>
          <a:xfrm>
            <a:off x="1070843" y="1553956"/>
            <a:ext cx="7620000" cy="4373563"/>
          </a:xfrm>
          <a:noFill/>
          <a:ln/>
        </p:spPr>
      </p:pic>
      <p:sp>
        <p:nvSpPr>
          <p:cNvPr id="191491" name="Text Box 3"/>
          <p:cNvSpPr txBox="1">
            <a:spLocks noChangeArrowheads="1"/>
          </p:cNvSpPr>
          <p:nvPr/>
        </p:nvSpPr>
        <p:spPr bwMode="auto">
          <a:xfrm>
            <a:off x="0" y="4203700"/>
            <a:ext cx="184150" cy="946150"/>
          </a:xfrm>
          <a:prstGeom prst="rect">
            <a:avLst/>
          </a:prstGeom>
          <a:noFill/>
          <a:ln w="9525">
            <a:noFill/>
            <a:miter lim="800000"/>
            <a:headEnd/>
            <a:tailEnd/>
          </a:ln>
          <a:effectLst/>
        </p:spPr>
        <p:txBody>
          <a:bodyPr wrap="none">
            <a:spAutoFit/>
          </a:bodyPr>
          <a:lstStyle/>
          <a:p>
            <a:pPr eaLnBrk="0" hangingPunct="0"/>
            <a:endParaRPr lang="en-US" sz="2800">
              <a:effectLst>
                <a:outerShdw blurRad="38100" dist="38100" dir="2700000" algn="tl">
                  <a:srgbClr val="000000"/>
                </a:outerShdw>
              </a:effectLst>
            </a:endParaRPr>
          </a:p>
          <a:p>
            <a:pPr eaLnBrk="0" hangingPunct="0"/>
            <a:endParaRPr lang="en-US" sz="2800"/>
          </a:p>
        </p:txBody>
      </p:sp>
      <p:sp>
        <p:nvSpPr>
          <p:cNvPr id="5" name="TextBox 4"/>
          <p:cNvSpPr txBox="1"/>
          <p:nvPr/>
        </p:nvSpPr>
        <p:spPr>
          <a:xfrm>
            <a:off x="3962400" y="381000"/>
            <a:ext cx="4800600" cy="584776"/>
          </a:xfrm>
          <a:prstGeom prst="rect">
            <a:avLst/>
          </a:prstGeom>
          <a:noFill/>
        </p:spPr>
        <p:txBody>
          <a:bodyPr wrap="square" rtlCol="0">
            <a:spAutoFit/>
          </a:bodyPr>
          <a:lstStyle/>
          <a:p>
            <a:r>
              <a:rPr lang="en-US" sz="3200" dirty="0" smtClean="0"/>
              <a:t>4 years after diagnosis</a:t>
            </a:r>
            <a:endParaRPr lang="en-US" sz="3200" dirty="0"/>
          </a:p>
        </p:txBody>
      </p:sp>
      <p:sp>
        <p:nvSpPr>
          <p:cNvPr id="6" name="TextBox 5"/>
          <p:cNvSpPr txBox="1"/>
          <p:nvPr/>
        </p:nvSpPr>
        <p:spPr>
          <a:xfrm>
            <a:off x="2432216" y="6039246"/>
            <a:ext cx="5633010" cy="369332"/>
          </a:xfrm>
          <a:prstGeom prst="rect">
            <a:avLst/>
          </a:prstGeom>
          <a:noFill/>
        </p:spPr>
        <p:txBody>
          <a:bodyPr wrap="none" rtlCol="0">
            <a:spAutoFit/>
          </a:bodyPr>
          <a:lstStyle/>
          <a:p>
            <a:r>
              <a:rPr lang="en-US" dirty="0" smtClean="0"/>
              <a:t>ACR CRITERIA WAS SATISFIED ONLY AT THAT POINT</a:t>
            </a:r>
            <a:endParaRPr lang="en-US" dirty="0"/>
          </a:p>
        </p:txBody>
      </p:sp>
    </p:spTree>
    <p:extLst>
      <p:ext uri="{BB962C8B-B14F-4D97-AF65-F5344CB8AC3E}">
        <p14:creationId xmlns:p14="http://schemas.microsoft.com/office/powerpoint/2010/main" val="382219752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04800" y="533400"/>
            <a:ext cx="8229600" cy="1143000"/>
          </a:xfrm>
        </p:spPr>
        <p:txBody>
          <a:bodyPr>
            <a:normAutofit fontScale="90000"/>
          </a:bodyPr>
          <a:lstStyle/>
          <a:p>
            <a:pPr algn="l"/>
            <a:r>
              <a:rPr lang="en-US" dirty="0">
                <a:solidFill>
                  <a:schemeClr val="tx1"/>
                </a:solidFill>
              </a:rPr>
              <a:t>Case </a:t>
            </a:r>
            <a:r>
              <a:rPr lang="en-US" dirty="0" smtClean="0">
                <a:solidFill>
                  <a:schemeClr val="tx1"/>
                </a:solidFill>
              </a:rPr>
              <a:t>history 2 :30 </a:t>
            </a:r>
            <a:r>
              <a:rPr lang="en-US" dirty="0" err="1" smtClean="0">
                <a:solidFill>
                  <a:schemeClr val="tx1"/>
                </a:solidFill>
              </a:rPr>
              <a:t>yr</a:t>
            </a:r>
            <a:r>
              <a:rPr lang="en-US" dirty="0" smtClean="0">
                <a:solidFill>
                  <a:schemeClr val="tx1"/>
                </a:solidFill>
              </a:rPr>
              <a:t>- house wife </a:t>
            </a:r>
            <a:br>
              <a:rPr lang="en-US" dirty="0" smtClean="0">
                <a:solidFill>
                  <a:schemeClr val="tx1"/>
                </a:solidFill>
              </a:rPr>
            </a:br>
            <a:endParaRPr lang="en-US" dirty="0">
              <a:solidFill>
                <a:schemeClr val="tx1"/>
              </a:solidFill>
            </a:endParaRPr>
          </a:p>
        </p:txBody>
      </p:sp>
      <p:sp>
        <p:nvSpPr>
          <p:cNvPr id="17412" name="Text Box 4"/>
          <p:cNvSpPr txBox="1">
            <a:spLocks noChangeArrowheads="1"/>
          </p:cNvSpPr>
          <p:nvPr/>
        </p:nvSpPr>
        <p:spPr bwMode="auto">
          <a:xfrm>
            <a:off x="457200" y="1752600"/>
            <a:ext cx="5486400" cy="4524315"/>
          </a:xfrm>
          <a:prstGeom prst="rect">
            <a:avLst/>
          </a:prstGeom>
          <a:noFill/>
          <a:ln w="9525">
            <a:noFill/>
            <a:miter lim="800000"/>
            <a:headEnd/>
            <a:tailEnd/>
          </a:ln>
          <a:effectLst/>
        </p:spPr>
        <p:txBody>
          <a:bodyPr wrap="square">
            <a:spAutoFit/>
          </a:bodyPr>
          <a:lstStyle/>
          <a:p>
            <a:pPr>
              <a:spcBef>
                <a:spcPct val="30000"/>
              </a:spcBef>
            </a:pPr>
            <a:endParaRPr lang="en-US" sz="2000" dirty="0" smtClean="0"/>
          </a:p>
          <a:p>
            <a:pPr>
              <a:spcBef>
                <a:spcPct val="30000"/>
              </a:spcBef>
            </a:pPr>
            <a:endParaRPr lang="en-US" sz="2000" dirty="0" smtClean="0">
              <a:solidFill>
                <a:srgbClr val="FF0000"/>
              </a:solidFill>
            </a:endParaRPr>
          </a:p>
          <a:p>
            <a:pPr>
              <a:spcBef>
                <a:spcPct val="30000"/>
              </a:spcBef>
            </a:pPr>
            <a:r>
              <a:rPr lang="en-US" sz="2000" dirty="0" smtClean="0">
                <a:solidFill>
                  <a:srgbClr val="FF0000"/>
                </a:solidFill>
              </a:rPr>
              <a:t>Chronic </a:t>
            </a:r>
            <a:r>
              <a:rPr lang="en-US" sz="2000" dirty="0">
                <a:solidFill>
                  <a:srgbClr val="FF0000"/>
                </a:solidFill>
              </a:rPr>
              <a:t>ITP in </a:t>
            </a:r>
            <a:r>
              <a:rPr lang="en-US" sz="2000" dirty="0" smtClean="0">
                <a:solidFill>
                  <a:srgbClr val="FF0000"/>
                </a:solidFill>
              </a:rPr>
              <a:t>1993- </a:t>
            </a:r>
            <a:r>
              <a:rPr lang="en-US" sz="2000" dirty="0" smtClean="0"/>
              <a:t>on steroid</a:t>
            </a:r>
            <a:endParaRPr lang="en-US" sz="2000" dirty="0"/>
          </a:p>
          <a:p>
            <a:pPr>
              <a:spcBef>
                <a:spcPct val="30000"/>
              </a:spcBef>
            </a:pPr>
            <a:r>
              <a:rPr lang="en-US" sz="2000" dirty="0"/>
              <a:t>ANA, Anti </a:t>
            </a:r>
            <a:r>
              <a:rPr lang="en-US" sz="2000" dirty="0" err="1"/>
              <a:t>DsDNA</a:t>
            </a:r>
            <a:r>
              <a:rPr lang="en-US" sz="2000" dirty="0"/>
              <a:t> </a:t>
            </a:r>
            <a:r>
              <a:rPr lang="en-US" sz="2000" dirty="0" smtClean="0"/>
              <a:t>was negative</a:t>
            </a:r>
            <a:endParaRPr lang="en-US" sz="2000" dirty="0"/>
          </a:p>
          <a:p>
            <a:pPr>
              <a:spcBef>
                <a:spcPct val="30000"/>
              </a:spcBef>
            </a:pPr>
            <a:endParaRPr lang="en-US" sz="2000" dirty="0"/>
          </a:p>
          <a:p>
            <a:pPr>
              <a:spcBef>
                <a:spcPct val="30000"/>
              </a:spcBef>
            </a:pPr>
            <a:r>
              <a:rPr lang="en-US" sz="2000" dirty="0" smtClean="0">
                <a:solidFill>
                  <a:srgbClr val="FF0000"/>
                </a:solidFill>
              </a:rPr>
              <a:t>12 years later (2005):Recurrence </a:t>
            </a:r>
            <a:r>
              <a:rPr lang="en-US" sz="2000" dirty="0">
                <a:solidFill>
                  <a:srgbClr val="FF0000"/>
                </a:solidFill>
              </a:rPr>
              <a:t>of </a:t>
            </a:r>
            <a:r>
              <a:rPr lang="en-US" sz="2000" dirty="0" smtClean="0">
                <a:solidFill>
                  <a:srgbClr val="FF0000"/>
                </a:solidFill>
              </a:rPr>
              <a:t>   severe thrombocytopenia</a:t>
            </a:r>
            <a:endParaRPr lang="en-US" sz="2000" dirty="0">
              <a:solidFill>
                <a:srgbClr val="FF0000"/>
              </a:solidFill>
            </a:endParaRPr>
          </a:p>
          <a:p>
            <a:pPr>
              <a:spcBef>
                <a:spcPct val="30000"/>
              </a:spcBef>
            </a:pPr>
            <a:r>
              <a:rPr lang="en-US" sz="2000" dirty="0" smtClean="0"/>
              <a:t>         ANA &amp; anti </a:t>
            </a:r>
            <a:r>
              <a:rPr lang="en-US" sz="2000" dirty="0"/>
              <a:t>Ds DNA </a:t>
            </a:r>
            <a:r>
              <a:rPr lang="en-US" sz="2000" dirty="0" smtClean="0"/>
              <a:t>+</a:t>
            </a:r>
            <a:r>
              <a:rPr lang="en-US" sz="2000" dirty="0" err="1" smtClean="0"/>
              <a:t>ve</a:t>
            </a:r>
            <a:endParaRPr lang="en-US" sz="2000" dirty="0"/>
          </a:p>
          <a:p>
            <a:pPr>
              <a:spcBef>
                <a:spcPct val="30000"/>
              </a:spcBef>
            </a:pPr>
            <a:r>
              <a:rPr lang="en-US" sz="2000" dirty="0" smtClean="0">
                <a:solidFill>
                  <a:srgbClr val="FF0000"/>
                </a:solidFill>
              </a:rPr>
              <a:t>Even in 2015 no </a:t>
            </a:r>
            <a:r>
              <a:rPr lang="en-US" sz="2000" dirty="0">
                <a:solidFill>
                  <a:srgbClr val="FF0000"/>
                </a:solidFill>
              </a:rPr>
              <a:t>arthritis/skin/renal </a:t>
            </a:r>
            <a:r>
              <a:rPr lang="en-US" sz="2000" dirty="0" smtClean="0">
                <a:solidFill>
                  <a:srgbClr val="FF0000"/>
                </a:solidFill>
              </a:rPr>
              <a:t>involvement </a:t>
            </a:r>
            <a:endParaRPr lang="en-US" sz="2000" dirty="0">
              <a:solidFill>
                <a:srgbClr val="FF0000"/>
              </a:solidFill>
            </a:endParaRPr>
          </a:p>
          <a:p>
            <a:pPr>
              <a:spcBef>
                <a:spcPct val="30000"/>
              </a:spcBef>
            </a:pPr>
            <a:endParaRPr lang="en-US" sz="2000" dirty="0"/>
          </a:p>
          <a:p>
            <a:pPr eaLnBrk="0" hangingPunct="0"/>
            <a:endParaRPr lang="en-US" sz="2000" dirty="0"/>
          </a:p>
        </p:txBody>
      </p:sp>
      <p:pic>
        <p:nvPicPr>
          <p:cNvPr id="1026" name="Picture 2"/>
          <p:cNvPicPr>
            <a:picLocks noChangeAspect="1" noChangeArrowheads="1"/>
          </p:cNvPicPr>
          <p:nvPr/>
        </p:nvPicPr>
        <p:blipFill>
          <a:blip r:embed="rId3" cstate="print"/>
          <a:srcRect/>
          <a:stretch>
            <a:fillRect/>
          </a:stretch>
        </p:blipFill>
        <p:spPr bwMode="auto">
          <a:xfrm>
            <a:off x="5638800" y="2133600"/>
            <a:ext cx="2886075" cy="3438525"/>
          </a:xfrm>
          <a:prstGeom prst="rect">
            <a:avLst/>
          </a:prstGeom>
          <a:noFill/>
          <a:ln w="9525">
            <a:noFill/>
            <a:miter lim="800000"/>
            <a:headEnd/>
            <a:tailEnd/>
          </a:ln>
        </p:spPr>
      </p:pic>
    </p:spTree>
    <p:extLst>
      <p:ext uri="{BB962C8B-B14F-4D97-AF65-F5344CB8AC3E}">
        <p14:creationId xmlns:p14="http://schemas.microsoft.com/office/powerpoint/2010/main" val="3882715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lead to the studies on </a:t>
            </a:r>
            <a:r>
              <a:rPr lang="en-US" dirty="0" err="1" smtClean="0"/>
              <a:t>sle</a:t>
            </a:r>
            <a:r>
              <a:rPr lang="en-US" dirty="0" smtClean="0"/>
              <a:t>?</a:t>
            </a:r>
            <a:endParaRPr lang="en-US" dirty="0"/>
          </a:p>
        </p:txBody>
      </p:sp>
      <p:sp>
        <p:nvSpPr>
          <p:cNvPr id="3" name="Content Placeholder 2"/>
          <p:cNvSpPr>
            <a:spLocks noGrp="1"/>
          </p:cNvSpPr>
          <p:nvPr>
            <p:ph idx="1"/>
          </p:nvPr>
        </p:nvSpPr>
        <p:spPr>
          <a:xfrm>
            <a:off x="762000" y="1981200"/>
            <a:ext cx="8077200" cy="4373563"/>
          </a:xfrm>
        </p:spPr>
        <p:txBody>
          <a:bodyPr>
            <a:noAutofit/>
          </a:bodyPr>
          <a:lstStyle/>
          <a:p>
            <a:pPr>
              <a:lnSpc>
                <a:spcPct val="120000"/>
              </a:lnSpc>
              <a:buClr>
                <a:srgbClr val="C00000"/>
              </a:buClr>
              <a:buSzPct val="127000"/>
            </a:pPr>
            <a:r>
              <a:rPr lang="en-US" sz="2000" dirty="0" smtClean="0"/>
              <a:t>My observations </a:t>
            </a:r>
            <a:r>
              <a:rPr lang="en-US" sz="2000" dirty="0"/>
              <a:t>over </a:t>
            </a:r>
            <a:r>
              <a:rPr lang="en-US" sz="2000" dirty="0" smtClean="0"/>
              <a:t>24 years</a:t>
            </a:r>
            <a:endParaRPr lang="en-US" sz="2000" dirty="0"/>
          </a:p>
          <a:p>
            <a:pPr marL="114300" indent="0">
              <a:lnSpc>
                <a:spcPct val="120000"/>
              </a:lnSpc>
              <a:buClr>
                <a:srgbClr val="C00000"/>
              </a:buClr>
              <a:buSzPct val="127000"/>
              <a:buNone/>
            </a:pPr>
            <a:r>
              <a:rPr lang="en-US" sz="2000" dirty="0" smtClean="0"/>
              <a:t>   Starting with these index patients who are still under follow up</a:t>
            </a:r>
          </a:p>
          <a:p>
            <a:pPr>
              <a:lnSpc>
                <a:spcPct val="120000"/>
              </a:lnSpc>
              <a:buClr>
                <a:srgbClr val="C00000"/>
              </a:buClr>
              <a:buSzPct val="127000"/>
            </a:pPr>
            <a:r>
              <a:rPr lang="en-US" sz="2000" dirty="0" smtClean="0"/>
              <a:t>Case records of more than 400 such cases</a:t>
            </a:r>
          </a:p>
          <a:p>
            <a:pPr>
              <a:lnSpc>
                <a:spcPct val="120000"/>
              </a:lnSpc>
              <a:buClr>
                <a:srgbClr val="C00000"/>
              </a:buClr>
              <a:buSzPct val="127000"/>
            </a:pPr>
            <a:r>
              <a:rPr lang="en-US" sz="2000" dirty="0" smtClean="0"/>
              <a:t>Most cases of SLE present with hematological abnormalities alone, without features of musculoskeletal, skin or other system involvement</a:t>
            </a:r>
          </a:p>
          <a:p>
            <a:pPr>
              <a:lnSpc>
                <a:spcPct val="120000"/>
              </a:lnSpc>
              <a:buClr>
                <a:srgbClr val="C00000"/>
              </a:buClr>
              <a:buSzPct val="127000"/>
            </a:pPr>
            <a:r>
              <a:rPr lang="en-US" sz="2000" dirty="0" smtClean="0"/>
              <a:t>Even now after 22 and 24 years of follow up these two index patients do not have joint manifestations </a:t>
            </a:r>
          </a:p>
          <a:p>
            <a:pPr>
              <a:lnSpc>
                <a:spcPct val="120000"/>
              </a:lnSpc>
            </a:pPr>
            <a:endParaRPr lang="en-US" sz="2000" dirty="0"/>
          </a:p>
        </p:txBody>
      </p:sp>
    </p:spTree>
    <p:extLst>
      <p:ext uri="{BB962C8B-B14F-4D97-AF65-F5344CB8AC3E}">
        <p14:creationId xmlns:p14="http://schemas.microsoft.com/office/powerpoint/2010/main" val="274119856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74199" y="29132"/>
            <a:ext cx="8229600" cy="1143000"/>
          </a:xfrm>
        </p:spPr>
        <p:txBody>
          <a:bodyPr>
            <a:noAutofit/>
          </a:bodyPr>
          <a:lstStyle/>
          <a:p>
            <a:r>
              <a:rPr lang="en-US" sz="2400" dirty="0" smtClean="0">
                <a:solidFill>
                  <a:schemeClr val="tx1"/>
                </a:solidFill>
              </a:rPr>
              <a:t> Hematological </a:t>
            </a:r>
            <a:r>
              <a:rPr lang="en-US" sz="2400" dirty="0">
                <a:solidFill>
                  <a:schemeClr val="tx1"/>
                </a:solidFill>
              </a:rPr>
              <a:t>manifestations </a:t>
            </a:r>
            <a:r>
              <a:rPr lang="en-US" sz="2400" dirty="0" smtClean="0">
                <a:solidFill>
                  <a:schemeClr val="tx1"/>
                </a:solidFill>
              </a:rPr>
              <a:t>in </a:t>
            </a:r>
            <a:r>
              <a:rPr lang="en-US" sz="2400" dirty="0" err="1" smtClean="0">
                <a:solidFill>
                  <a:schemeClr val="tx1"/>
                </a:solidFill>
              </a:rPr>
              <a:t>sle</a:t>
            </a:r>
            <a:r>
              <a:rPr lang="en-US" sz="2400" dirty="0" smtClean="0">
                <a:solidFill>
                  <a:schemeClr val="tx1"/>
                </a:solidFill>
              </a:rPr>
              <a:t>-personal experience</a:t>
            </a:r>
            <a:endParaRPr lang="en-US" sz="2400" dirty="0">
              <a:solidFill>
                <a:schemeClr val="tx1"/>
              </a:solidFill>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431157674"/>
              </p:ext>
            </p:extLst>
          </p:nvPr>
        </p:nvGraphicFramePr>
        <p:xfrm>
          <a:off x="365356" y="1324193"/>
          <a:ext cx="8445624"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3252" name="Text Box 4"/>
          <p:cNvSpPr txBox="1">
            <a:spLocks noChangeArrowheads="1"/>
          </p:cNvSpPr>
          <p:nvPr/>
        </p:nvSpPr>
        <p:spPr bwMode="auto">
          <a:xfrm>
            <a:off x="685800" y="5867400"/>
            <a:ext cx="7648648" cy="707886"/>
          </a:xfrm>
          <a:prstGeom prst="rect">
            <a:avLst/>
          </a:prstGeom>
          <a:solidFill>
            <a:srgbClr val="00FFCC"/>
          </a:solidFill>
          <a:ln w="9525">
            <a:noFill/>
            <a:miter lim="800000"/>
            <a:headEnd/>
            <a:tailEnd/>
          </a:ln>
          <a:effectLst/>
        </p:spPr>
        <p:txBody>
          <a:bodyPr wrap="none">
            <a:spAutoFit/>
          </a:bodyPr>
          <a:lstStyle/>
          <a:p>
            <a:r>
              <a:rPr lang="en-US" sz="2000" dirty="0"/>
              <a:t>Blood and blood vessel together has more number of tissues </a:t>
            </a:r>
          </a:p>
          <a:p>
            <a:r>
              <a:rPr lang="en-US" sz="2000" dirty="0"/>
              <a:t>and proteins and is reaching every part of body </a:t>
            </a:r>
          </a:p>
        </p:txBody>
      </p:sp>
    </p:spTree>
    <p:extLst>
      <p:ext uri="{BB962C8B-B14F-4D97-AF65-F5344CB8AC3E}">
        <p14:creationId xmlns:p14="http://schemas.microsoft.com/office/powerpoint/2010/main" val="12871085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488"/>
            <a:ext cx="8105266" cy="1371600"/>
          </a:xfrm>
        </p:spPr>
        <p:txBody>
          <a:bodyPr>
            <a:normAutofit/>
          </a:bodyPr>
          <a:lstStyle/>
          <a:p>
            <a:r>
              <a:rPr lang="en-US" sz="2800" dirty="0" smtClean="0">
                <a:solidFill>
                  <a:srgbClr val="000000"/>
                </a:solidFill>
              </a:rPr>
              <a:t>OTHER Manifestations in SLE - personal experience</a:t>
            </a:r>
            <a:endParaRPr lang="en-US" sz="2800" dirty="0">
              <a:solidFill>
                <a:srgbClr val="000000"/>
              </a:solidFill>
            </a:endParaRPr>
          </a:p>
        </p:txBody>
      </p:sp>
      <p:sp>
        <p:nvSpPr>
          <p:cNvPr id="3" name="Content Placeholder 2"/>
          <p:cNvSpPr>
            <a:spLocks noGrp="1"/>
          </p:cNvSpPr>
          <p:nvPr>
            <p:ph sz="half" idx="1"/>
          </p:nvPr>
        </p:nvSpPr>
        <p:spPr>
          <a:xfrm>
            <a:off x="888600" y="1760296"/>
            <a:ext cx="3291840" cy="4525963"/>
          </a:xfrm>
        </p:spPr>
        <p:txBody>
          <a:bodyPr>
            <a:normAutofit/>
          </a:bodyPr>
          <a:lstStyle/>
          <a:p>
            <a:endParaRPr lang="en-US" sz="2400" dirty="0" smtClean="0">
              <a:solidFill>
                <a:srgbClr val="C00000"/>
              </a:solidFill>
            </a:endParaRPr>
          </a:p>
          <a:p>
            <a:endParaRPr lang="en-US" sz="2400" dirty="0" smtClean="0"/>
          </a:p>
          <a:p>
            <a:endParaRPr lang="en-US" sz="2400" dirty="0"/>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2930810327"/>
              </p:ext>
            </p:extLst>
          </p:nvPr>
        </p:nvGraphicFramePr>
        <p:xfrm>
          <a:off x="1926494" y="1804094"/>
          <a:ext cx="60225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75224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unmasked</a:t>
            </a:r>
            <a:endParaRPr lang="en-IN" dirty="0"/>
          </a:p>
        </p:txBody>
      </p:sp>
      <p:sp>
        <p:nvSpPr>
          <p:cNvPr id="3" name="Content Placeholder 2"/>
          <p:cNvSpPr>
            <a:spLocks noGrp="1"/>
          </p:cNvSpPr>
          <p:nvPr>
            <p:ph idx="1"/>
          </p:nvPr>
        </p:nvSpPr>
        <p:spPr>
          <a:xfrm>
            <a:off x="762000" y="2332037"/>
            <a:ext cx="8686800" cy="4525963"/>
          </a:xfrm>
        </p:spPr>
        <p:txBody>
          <a:bodyPr>
            <a:normAutofit/>
          </a:bodyPr>
          <a:lstStyle/>
          <a:p>
            <a:pPr>
              <a:lnSpc>
                <a:spcPct val="120000"/>
              </a:lnSpc>
            </a:pPr>
            <a:r>
              <a:rPr lang="en-US" sz="2000" dirty="0" smtClean="0">
                <a:cs typeface="Garamond"/>
              </a:rPr>
              <a:t>SLE is often not considered in diagnosis </a:t>
            </a:r>
          </a:p>
          <a:p>
            <a:pPr>
              <a:lnSpc>
                <a:spcPct val="120000"/>
              </a:lnSpc>
            </a:pPr>
            <a:r>
              <a:rPr lang="en-US" sz="2000" dirty="0" smtClean="0">
                <a:cs typeface="Garamond"/>
              </a:rPr>
              <a:t>Most cases do not satisfy ACR  criteria</a:t>
            </a:r>
          </a:p>
          <a:p>
            <a:pPr>
              <a:lnSpc>
                <a:spcPct val="120000"/>
              </a:lnSpc>
            </a:pPr>
            <a:r>
              <a:rPr lang="en-US" sz="2000" dirty="0" smtClean="0">
                <a:cs typeface="Garamond"/>
              </a:rPr>
              <a:t>Delay in diagnosis </a:t>
            </a:r>
          </a:p>
          <a:p>
            <a:pPr>
              <a:lnSpc>
                <a:spcPct val="120000"/>
              </a:lnSpc>
            </a:pPr>
            <a:r>
              <a:rPr lang="en-US" sz="2000" dirty="0" smtClean="0">
                <a:cs typeface="Garamond"/>
              </a:rPr>
              <a:t>Wrong to consider it as a Rheumatologic disorder</a:t>
            </a:r>
          </a:p>
          <a:p>
            <a:pPr>
              <a:lnSpc>
                <a:spcPct val="120000"/>
              </a:lnSpc>
            </a:pPr>
            <a:r>
              <a:rPr lang="en-US" sz="2000" dirty="0" smtClean="0">
                <a:cs typeface="Garamond"/>
              </a:rPr>
              <a:t>ACR criteria is weak</a:t>
            </a:r>
            <a:endParaRPr lang="en-IN" sz="2000" dirty="0">
              <a:cs typeface="Garamond"/>
            </a:endParaRPr>
          </a:p>
        </p:txBody>
      </p:sp>
    </p:spTree>
    <p:extLst>
      <p:ext uri="{BB962C8B-B14F-4D97-AF65-F5344CB8AC3E}">
        <p14:creationId xmlns:p14="http://schemas.microsoft.com/office/powerpoint/2010/main" val="45677024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a:xfrm>
            <a:off x="609600" y="228600"/>
            <a:ext cx="8229600" cy="1143000"/>
          </a:xfrm>
        </p:spPr>
        <p:txBody>
          <a:bodyPr>
            <a:normAutofit/>
          </a:bodyPr>
          <a:lstStyle/>
          <a:p>
            <a:r>
              <a:rPr lang="en-US" sz="2800" dirty="0"/>
              <a:t>SLE </a:t>
            </a:r>
            <a:r>
              <a:rPr lang="en-US" sz="2800" dirty="0" smtClean="0"/>
              <a:t>a </a:t>
            </a:r>
            <a:r>
              <a:rPr lang="en-US" sz="2800" dirty="0"/>
              <a:t>great </a:t>
            </a:r>
            <a:r>
              <a:rPr lang="en-US" sz="2800" dirty="0" smtClean="0"/>
              <a:t>mimicker(masquerader) </a:t>
            </a:r>
            <a:endParaRPr lang="en-US" sz="2800" dirty="0"/>
          </a:p>
        </p:txBody>
      </p:sp>
      <p:sp>
        <p:nvSpPr>
          <p:cNvPr id="71683" name="Rectangle 3"/>
          <p:cNvSpPr>
            <a:spLocks noGrp="1" noRot="1" noChangeArrowheads="1"/>
          </p:cNvSpPr>
          <p:nvPr>
            <p:ph idx="1"/>
          </p:nvPr>
        </p:nvSpPr>
        <p:spPr>
          <a:xfrm>
            <a:off x="917448" y="1981200"/>
            <a:ext cx="8226552" cy="4495800"/>
          </a:xfrm>
        </p:spPr>
        <p:txBody>
          <a:bodyPr>
            <a:normAutofit/>
          </a:bodyPr>
          <a:lstStyle/>
          <a:p>
            <a:pPr>
              <a:lnSpc>
                <a:spcPct val="140000"/>
              </a:lnSpc>
            </a:pPr>
            <a:r>
              <a:rPr lang="en-US" sz="2000" dirty="0" smtClean="0"/>
              <a:t>All </a:t>
            </a:r>
            <a:r>
              <a:rPr lang="en-US" sz="2000" dirty="0"/>
              <a:t>parts of the body affected</a:t>
            </a:r>
          </a:p>
          <a:p>
            <a:pPr>
              <a:lnSpc>
                <a:spcPct val="140000"/>
              </a:lnSpc>
            </a:pPr>
            <a:r>
              <a:rPr lang="en-US" sz="2000" dirty="0"/>
              <a:t>Presenting </a:t>
            </a:r>
            <a:r>
              <a:rPr lang="en-US" sz="2000" dirty="0" smtClean="0"/>
              <a:t>feature most often </a:t>
            </a:r>
            <a:r>
              <a:rPr lang="en-US" sz="2000" dirty="0" err="1" smtClean="0"/>
              <a:t>haematological</a:t>
            </a:r>
            <a:endParaRPr lang="en-US" sz="2000" dirty="0" smtClean="0"/>
          </a:p>
          <a:p>
            <a:pPr>
              <a:lnSpc>
                <a:spcPct val="140000"/>
              </a:lnSpc>
            </a:pPr>
            <a:r>
              <a:rPr lang="en-US" sz="2000" b="1" dirty="0" smtClean="0"/>
              <a:t>Hematological</a:t>
            </a:r>
            <a:r>
              <a:rPr lang="en-US" sz="2000" b="1" dirty="0" smtClean="0">
                <a:solidFill>
                  <a:srgbClr val="FF0000"/>
                </a:solidFill>
              </a:rPr>
              <a:t>&gt;</a:t>
            </a:r>
            <a:r>
              <a:rPr lang="en-US" sz="2000" b="1" dirty="0" smtClean="0"/>
              <a:t>skin</a:t>
            </a:r>
            <a:r>
              <a:rPr lang="en-US" sz="2000" b="1" dirty="0" smtClean="0">
                <a:solidFill>
                  <a:srgbClr val="FF0000"/>
                </a:solidFill>
              </a:rPr>
              <a:t>&gt;</a:t>
            </a:r>
            <a:r>
              <a:rPr lang="en-US" sz="2000" b="1" dirty="0" smtClean="0"/>
              <a:t>renal</a:t>
            </a:r>
            <a:r>
              <a:rPr lang="en-US" sz="2000" b="1" dirty="0" smtClean="0">
                <a:solidFill>
                  <a:srgbClr val="FF0000"/>
                </a:solidFill>
              </a:rPr>
              <a:t>&gt;</a:t>
            </a:r>
            <a:r>
              <a:rPr lang="en-US" sz="2000" b="1" dirty="0" smtClean="0"/>
              <a:t>Endocrine</a:t>
            </a:r>
            <a:r>
              <a:rPr lang="en-US" sz="2000" b="1" dirty="0" smtClean="0">
                <a:solidFill>
                  <a:srgbClr val="FF0000"/>
                </a:solidFill>
              </a:rPr>
              <a:t>&gt;</a:t>
            </a:r>
          </a:p>
          <a:p>
            <a:pPr>
              <a:lnSpc>
                <a:spcPct val="140000"/>
              </a:lnSpc>
              <a:buNone/>
            </a:pPr>
            <a:r>
              <a:rPr lang="en-US" sz="2000" b="1" dirty="0" smtClean="0">
                <a:solidFill>
                  <a:srgbClr val="FF0000"/>
                </a:solidFill>
              </a:rPr>
              <a:t>      &gt;</a:t>
            </a:r>
            <a:r>
              <a:rPr lang="en-US" sz="2000" b="1" dirty="0" smtClean="0"/>
              <a:t>eye</a:t>
            </a:r>
            <a:r>
              <a:rPr lang="en-US" sz="2000" b="1" dirty="0" smtClean="0">
                <a:solidFill>
                  <a:srgbClr val="FF0000"/>
                </a:solidFill>
              </a:rPr>
              <a:t>&gt;</a:t>
            </a:r>
            <a:r>
              <a:rPr lang="en-US" sz="2000" b="1" dirty="0" smtClean="0"/>
              <a:t>joint</a:t>
            </a:r>
            <a:r>
              <a:rPr lang="en-US" sz="2000" b="1" dirty="0" smtClean="0">
                <a:solidFill>
                  <a:srgbClr val="FF0000"/>
                </a:solidFill>
              </a:rPr>
              <a:t>&gt;</a:t>
            </a:r>
            <a:r>
              <a:rPr lang="en-US" sz="2000" b="1" dirty="0" smtClean="0"/>
              <a:t>CNS involvement</a:t>
            </a:r>
          </a:p>
          <a:p>
            <a:pPr>
              <a:lnSpc>
                <a:spcPct val="140000"/>
              </a:lnSpc>
            </a:pPr>
            <a:r>
              <a:rPr lang="en-US" sz="2000" dirty="0" smtClean="0"/>
              <a:t>Joint pains rarely only the presenting symptom</a:t>
            </a:r>
            <a:endParaRPr lang="en-US" sz="2000" dirty="0"/>
          </a:p>
          <a:p>
            <a:pPr>
              <a:lnSpc>
                <a:spcPct val="140000"/>
              </a:lnSpc>
            </a:pPr>
            <a:r>
              <a:rPr lang="en-US" sz="2000" dirty="0" smtClean="0"/>
              <a:t>The original study by us proved this </a:t>
            </a:r>
          </a:p>
          <a:p>
            <a:pPr>
              <a:lnSpc>
                <a:spcPct val="140000"/>
              </a:lnSpc>
              <a:buNone/>
            </a:pPr>
            <a:endParaRPr lang="en-US" sz="2000" dirty="0"/>
          </a:p>
          <a:p>
            <a:pPr>
              <a:lnSpc>
                <a:spcPct val="140000"/>
              </a:lnSpc>
            </a:pPr>
            <a:endParaRPr lang="en-US" sz="2000" dirty="0"/>
          </a:p>
        </p:txBody>
      </p:sp>
    </p:spTree>
    <p:extLst>
      <p:ext uri="{BB962C8B-B14F-4D97-AF65-F5344CB8AC3E}">
        <p14:creationId xmlns:p14="http://schemas.microsoft.com/office/powerpoint/2010/main" val="735638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4000" contrast="35000"/>
                    </a14:imgEffect>
                  </a14:imgLayer>
                </a14:imgProps>
              </a:ext>
            </a:extLst>
          </a:blip>
          <a:srcRect/>
          <a:stretch>
            <a:fillRect/>
          </a:stretch>
        </p:blipFill>
        <p:spPr bwMode="auto">
          <a:xfrm>
            <a:off x="0" y="0"/>
            <a:ext cx="9229725" cy="6705600"/>
          </a:xfrm>
          <a:prstGeom prst="rect">
            <a:avLst/>
          </a:prstGeom>
          <a:noFill/>
          <a:ln w="9525">
            <a:noFill/>
            <a:miter lim="800000"/>
            <a:headEnd/>
            <a:tailEnd/>
          </a:ln>
          <a:effectLst/>
        </p:spPr>
      </p:pic>
    </p:spTree>
    <p:extLst>
      <p:ext uri="{BB962C8B-B14F-4D97-AF65-F5344CB8AC3E}">
        <p14:creationId xmlns:p14="http://schemas.microsoft.com/office/powerpoint/2010/main" val="32393117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lum bright="-8000" contrast="10000"/>
          </a:blip>
          <a:srcRect/>
          <a:stretch>
            <a:fillRect/>
          </a:stretch>
        </p:blipFill>
        <p:spPr bwMode="auto">
          <a:xfrm>
            <a:off x="0" y="381000"/>
            <a:ext cx="9144000" cy="5476875"/>
          </a:xfrm>
          <a:prstGeom prst="rect">
            <a:avLst/>
          </a:prstGeom>
          <a:noFill/>
          <a:ln w="9525">
            <a:noFill/>
            <a:miter lim="800000"/>
            <a:headEnd/>
            <a:tailEnd/>
          </a:ln>
          <a:effectLst/>
        </p:spPr>
      </p:pic>
    </p:spTree>
    <p:extLst>
      <p:ext uri="{BB962C8B-B14F-4D97-AF65-F5344CB8AC3E}">
        <p14:creationId xmlns:p14="http://schemas.microsoft.com/office/powerpoint/2010/main" val="5403892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304800"/>
            <a:ext cx="8229600" cy="1143000"/>
          </a:xfrm>
        </p:spPr>
        <p:txBody>
          <a:bodyPr>
            <a:normAutofit/>
          </a:bodyPr>
          <a:lstStyle/>
          <a:p>
            <a:r>
              <a:rPr lang="en-US" sz="4000" b="0" dirty="0" smtClean="0"/>
              <a:t>Initial presentation of </a:t>
            </a:r>
            <a:r>
              <a:rPr lang="en-US" sz="4000" dirty="0" err="1" smtClean="0"/>
              <a:t>sle</a:t>
            </a:r>
            <a:endParaRPr lang="en-US" sz="4000" b="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988988651"/>
              </p:ext>
            </p:extLst>
          </p:nvPr>
        </p:nvGraphicFramePr>
        <p:xfrm>
          <a:off x="0" y="1524000"/>
          <a:ext cx="9144000"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254862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447800"/>
          <a:ext cx="9144000" cy="5410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890478" y="570637"/>
            <a:ext cx="5719194" cy="584775"/>
          </a:xfrm>
          <a:prstGeom prst="rect">
            <a:avLst/>
          </a:prstGeom>
          <a:noFill/>
        </p:spPr>
        <p:txBody>
          <a:bodyPr wrap="none" rtlCol="0">
            <a:spAutoFit/>
          </a:bodyPr>
          <a:lstStyle/>
          <a:p>
            <a:r>
              <a:rPr lang="en-US" sz="3200" dirty="0" smtClean="0"/>
              <a:t>Hematological Manifestations</a:t>
            </a:r>
            <a:endParaRPr lang="en-US" sz="3200" dirty="0"/>
          </a:p>
        </p:txBody>
      </p:sp>
    </p:spTree>
    <p:extLst>
      <p:ext uri="{BB962C8B-B14F-4D97-AF65-F5344CB8AC3E}">
        <p14:creationId xmlns:p14="http://schemas.microsoft.com/office/powerpoint/2010/main" val="31588432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of the first study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3090541"/>
              </p:ext>
            </p:extLst>
          </p:nvPr>
        </p:nvGraphicFramePr>
        <p:xfrm>
          <a:off x="457199" y="1752600"/>
          <a:ext cx="8476307"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097623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3600" b="1" dirty="0"/>
              <a:t>Why a new  criteria</a:t>
            </a:r>
            <a:r>
              <a:rPr lang="en-US" sz="3600" b="1" dirty="0" smtClean="0"/>
              <a:t>?</a:t>
            </a:r>
            <a:endParaRPr lang="en-IN" sz="3600" b="1" dirty="0">
              <a:solidFill>
                <a:schemeClr val="accent1"/>
              </a:solidFill>
              <a:latin typeface="Century Gothic"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86749096"/>
              </p:ext>
            </p:extLst>
          </p:nvPr>
        </p:nvGraphicFramePr>
        <p:xfrm>
          <a:off x="395536" y="1628800"/>
          <a:ext cx="8568952"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95752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pitfalls of </a:t>
            </a:r>
            <a:r>
              <a:rPr lang="en-US" dirty="0" err="1" smtClean="0"/>
              <a:t>acr</a:t>
            </a:r>
            <a:r>
              <a:rPr lang="en-US" dirty="0" smtClean="0"/>
              <a:t> Criteria</a:t>
            </a:r>
            <a:endParaRPr lang="en-US" dirty="0"/>
          </a:p>
        </p:txBody>
      </p:sp>
      <p:sp>
        <p:nvSpPr>
          <p:cNvPr id="3" name="Content Placeholder 2"/>
          <p:cNvSpPr>
            <a:spLocks noGrp="1"/>
          </p:cNvSpPr>
          <p:nvPr>
            <p:ph idx="1"/>
          </p:nvPr>
        </p:nvSpPr>
        <p:spPr>
          <a:xfrm>
            <a:off x="838200" y="1991208"/>
            <a:ext cx="8007350" cy="4191000"/>
          </a:xfrm>
        </p:spPr>
        <p:txBody>
          <a:bodyPr>
            <a:normAutofit/>
          </a:bodyPr>
          <a:lstStyle/>
          <a:p>
            <a:pPr>
              <a:lnSpc>
                <a:spcPct val="120000"/>
              </a:lnSpc>
            </a:pPr>
            <a:r>
              <a:rPr lang="en-US" sz="2000" dirty="0" smtClean="0"/>
              <a:t>Only a few typical cases have arthritis/malar rash/photosensitivity</a:t>
            </a:r>
          </a:p>
          <a:p>
            <a:pPr>
              <a:lnSpc>
                <a:spcPct val="120000"/>
              </a:lnSpc>
            </a:pPr>
            <a:r>
              <a:rPr lang="en-US" sz="2000" dirty="0" smtClean="0"/>
              <a:t>Should we diagnose only when criteria are satisfied?</a:t>
            </a:r>
          </a:p>
          <a:p>
            <a:pPr>
              <a:lnSpc>
                <a:spcPct val="120000"/>
              </a:lnSpc>
            </a:pPr>
            <a:r>
              <a:rPr lang="en-US" sz="2000" dirty="0" smtClean="0"/>
              <a:t>What about the others?</a:t>
            </a:r>
          </a:p>
          <a:p>
            <a:pPr lvl="0">
              <a:lnSpc>
                <a:spcPct val="120000"/>
              </a:lnSpc>
            </a:pPr>
            <a:r>
              <a:rPr lang="en-US" sz="2000" dirty="0" smtClean="0"/>
              <a:t>Who will develop an alternative to ACR criteria?  </a:t>
            </a:r>
          </a:p>
          <a:p>
            <a:pPr lvl="0">
              <a:lnSpc>
                <a:spcPct val="120000"/>
              </a:lnSpc>
            </a:pPr>
            <a:r>
              <a:rPr lang="en-US" sz="2000" dirty="0" smtClean="0"/>
              <a:t>Should we leave it to the Rheumatologists?</a:t>
            </a:r>
          </a:p>
          <a:p>
            <a:pPr lvl="0">
              <a:lnSpc>
                <a:spcPct val="120000"/>
              </a:lnSpc>
            </a:pPr>
            <a:r>
              <a:rPr lang="en-US" sz="2000" dirty="0" smtClean="0"/>
              <a:t>Compartmentalization- killing the profession &amp; the people</a:t>
            </a:r>
          </a:p>
          <a:p>
            <a:pPr>
              <a:lnSpc>
                <a:spcPct val="120000"/>
              </a:lnSpc>
              <a:buNone/>
            </a:pPr>
            <a:endParaRPr lang="en-US" sz="2000" dirty="0"/>
          </a:p>
        </p:txBody>
      </p:sp>
    </p:spTree>
    <p:extLst>
      <p:ext uri="{BB962C8B-B14F-4D97-AF65-F5344CB8AC3E}">
        <p14:creationId xmlns:p14="http://schemas.microsoft.com/office/powerpoint/2010/main" val="366566921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68" y="152718"/>
            <a:ext cx="7291832" cy="1371600"/>
          </a:xfrm>
        </p:spPr>
        <p:txBody>
          <a:bodyPr/>
          <a:lstStyle/>
          <a:p>
            <a:pPr algn="ctr"/>
            <a:r>
              <a:rPr lang="en-US" dirty="0" smtClean="0"/>
              <a:t>“Kozhikode Criteria” </a:t>
            </a:r>
            <a:br>
              <a:rPr lang="en-US" dirty="0" smtClean="0"/>
            </a:br>
            <a:r>
              <a:rPr lang="en-US" dirty="0" smtClean="0"/>
              <a:t>for DIAGNOSIS OF </a:t>
            </a:r>
            <a:r>
              <a:rPr lang="en-US" dirty="0" err="1" smtClean="0"/>
              <a:t>sle</a:t>
            </a:r>
            <a:endParaRPr lang="en-US" dirty="0"/>
          </a:p>
        </p:txBody>
      </p:sp>
      <p:sp>
        <p:nvSpPr>
          <p:cNvPr id="3" name="Content Placeholder 2"/>
          <p:cNvSpPr>
            <a:spLocks noGrp="1"/>
          </p:cNvSpPr>
          <p:nvPr>
            <p:ph idx="1"/>
          </p:nvPr>
        </p:nvSpPr>
        <p:spPr>
          <a:xfrm>
            <a:off x="1028031" y="1923827"/>
            <a:ext cx="7620000" cy="4373563"/>
          </a:xfrm>
        </p:spPr>
        <p:txBody>
          <a:bodyPr>
            <a:normAutofit/>
          </a:bodyPr>
          <a:lstStyle/>
          <a:p>
            <a:pPr>
              <a:lnSpc>
                <a:spcPct val="120000"/>
              </a:lnSpc>
              <a:buNone/>
            </a:pPr>
            <a:r>
              <a:rPr lang="en-US" sz="2000" dirty="0" smtClean="0"/>
              <a:t>Major criteria: </a:t>
            </a:r>
          </a:p>
          <a:p>
            <a:pPr marL="457200" indent="-457200">
              <a:lnSpc>
                <a:spcPct val="120000"/>
              </a:lnSpc>
              <a:buFont typeface="+mj-lt"/>
              <a:buAutoNum type="arabicPeriod"/>
            </a:pPr>
            <a:r>
              <a:rPr lang="en-US" sz="2000" dirty="0" smtClean="0"/>
              <a:t>Presence of an autoimmune disorder known to occur with SLE </a:t>
            </a:r>
            <a:r>
              <a:rPr lang="en-US" sz="2000" b="0" i="1" dirty="0" smtClean="0"/>
              <a:t>(chronic ITP, Autoimmune hemolytic anemia, skin lesions, APLA syndrome, autoimmune hypothyroidism, autoimmune hepatitis)</a:t>
            </a:r>
          </a:p>
          <a:p>
            <a:pPr marL="457200" indent="-457200">
              <a:lnSpc>
                <a:spcPct val="120000"/>
              </a:lnSpc>
              <a:buFont typeface="+mj-lt"/>
              <a:buAutoNum type="arabicPeriod"/>
            </a:pPr>
            <a:r>
              <a:rPr lang="en-US" sz="2000" dirty="0" smtClean="0"/>
              <a:t>No  other cause, other than autoimmunity for that clinical problem, by history, physical examination and investigations</a:t>
            </a:r>
            <a:endParaRPr lang="en-US" sz="2000" dirty="0"/>
          </a:p>
        </p:txBody>
      </p:sp>
    </p:spTree>
    <p:extLst>
      <p:ext uri="{BB962C8B-B14F-4D97-AF65-F5344CB8AC3E}">
        <p14:creationId xmlns:p14="http://schemas.microsoft.com/office/powerpoint/2010/main" val="206959178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Minor </a:t>
            </a:r>
            <a:r>
              <a:rPr lang="en-US" dirty="0" smtClean="0"/>
              <a:t>criteria</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marL="457200" lvl="0" indent="-457200">
              <a:lnSpc>
                <a:spcPct val="120000"/>
              </a:lnSpc>
              <a:buFont typeface="+mj-lt"/>
              <a:buAutoNum type="arabicPeriod"/>
            </a:pPr>
            <a:endParaRPr lang="en-US" sz="2000" dirty="0" smtClean="0"/>
          </a:p>
          <a:p>
            <a:pPr marL="457200" lvl="0" indent="-457200">
              <a:lnSpc>
                <a:spcPct val="120000"/>
              </a:lnSpc>
              <a:buFont typeface="+mj-lt"/>
              <a:buAutoNum type="arabicPeriod"/>
            </a:pPr>
            <a:r>
              <a:rPr lang="en-US" sz="2000" dirty="0" smtClean="0"/>
              <a:t>Another </a:t>
            </a:r>
            <a:r>
              <a:rPr lang="en-US" sz="2000" dirty="0"/>
              <a:t>coexisting autoimmune disorder/any other evidence of autoimmunity</a:t>
            </a:r>
          </a:p>
          <a:p>
            <a:pPr marL="457200" lvl="0" indent="-457200">
              <a:lnSpc>
                <a:spcPct val="120000"/>
              </a:lnSpc>
              <a:buFont typeface="+mj-lt"/>
              <a:buAutoNum type="arabicPeriod"/>
            </a:pPr>
            <a:r>
              <a:rPr lang="en-US" sz="2000" dirty="0"/>
              <a:t>Positive ANA</a:t>
            </a:r>
          </a:p>
          <a:p>
            <a:pPr marL="457200" lvl="0" indent="-457200">
              <a:lnSpc>
                <a:spcPct val="120000"/>
              </a:lnSpc>
              <a:buFont typeface="+mj-lt"/>
              <a:buAutoNum type="arabicPeriod"/>
            </a:pPr>
            <a:r>
              <a:rPr lang="en-US" sz="2000" dirty="0"/>
              <a:t>Positive Anti Ds DNA</a:t>
            </a:r>
          </a:p>
          <a:p>
            <a:pPr marL="457200" lvl="0" indent="-457200">
              <a:lnSpc>
                <a:spcPct val="120000"/>
              </a:lnSpc>
              <a:buFont typeface="+mj-lt"/>
              <a:buAutoNum type="arabicPeriod"/>
            </a:pPr>
            <a:r>
              <a:rPr lang="en-US" sz="2000" dirty="0"/>
              <a:t>Sustained and definitive response to steroid </a:t>
            </a:r>
            <a:r>
              <a:rPr lang="en-US" sz="2000" dirty="0" smtClean="0"/>
              <a:t>and or immunosuppressant </a:t>
            </a:r>
            <a:r>
              <a:rPr lang="en-US" sz="2000" dirty="0"/>
              <a:t>even after six months of follow </a:t>
            </a:r>
            <a:r>
              <a:rPr lang="en-US" sz="2000" dirty="0" smtClean="0"/>
              <a:t>up</a:t>
            </a:r>
            <a:endParaRPr lang="en-US" sz="2000" dirty="0"/>
          </a:p>
          <a:p>
            <a:pPr>
              <a:lnSpc>
                <a:spcPct val="120000"/>
              </a:lnSpc>
            </a:pPr>
            <a:endParaRPr lang="en-US" sz="2000" dirty="0" smtClean="0"/>
          </a:p>
          <a:p>
            <a:pPr>
              <a:lnSpc>
                <a:spcPct val="120000"/>
              </a:lnSpc>
            </a:pPr>
            <a:endParaRPr lang="en-US" sz="2000" dirty="0"/>
          </a:p>
        </p:txBody>
      </p:sp>
    </p:spTree>
    <p:extLst>
      <p:ext uri="{BB962C8B-B14F-4D97-AF65-F5344CB8AC3E}">
        <p14:creationId xmlns:p14="http://schemas.microsoft.com/office/powerpoint/2010/main" val="193838116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SLE:  Kozhikode Criteria</a:t>
            </a:r>
            <a:endParaRPr lang="en-US" b="1" dirty="0"/>
          </a:p>
        </p:txBody>
      </p:sp>
      <p:sp>
        <p:nvSpPr>
          <p:cNvPr id="3" name="Content Placeholder 2"/>
          <p:cNvSpPr>
            <a:spLocks noGrp="1"/>
          </p:cNvSpPr>
          <p:nvPr>
            <p:ph idx="1"/>
          </p:nvPr>
        </p:nvSpPr>
        <p:spPr>
          <a:xfrm>
            <a:off x="838200" y="1905000"/>
            <a:ext cx="8077200" cy="4191000"/>
          </a:xfrm>
        </p:spPr>
        <p:txBody>
          <a:bodyPr>
            <a:normAutofit lnSpcReduction="10000"/>
          </a:bodyPr>
          <a:lstStyle/>
          <a:p>
            <a:pPr marL="514350" indent="-514350">
              <a:lnSpc>
                <a:spcPct val="120000"/>
              </a:lnSpc>
              <a:buFont typeface="+mj-lt"/>
              <a:buAutoNum type="arabicPeriod"/>
            </a:pPr>
            <a:r>
              <a:rPr lang="en-US" sz="2000" dirty="0" smtClean="0">
                <a:solidFill>
                  <a:srgbClr val="FF0000"/>
                </a:solidFill>
              </a:rPr>
              <a:t>Presence of one active autoimmune disorder </a:t>
            </a:r>
          </a:p>
          <a:p>
            <a:pPr marL="514350" indent="-514350">
              <a:lnSpc>
                <a:spcPct val="120000"/>
              </a:lnSpc>
              <a:buFont typeface="+mj-lt"/>
              <a:buAutoNum type="arabicPeriod"/>
            </a:pPr>
            <a:r>
              <a:rPr lang="en-US" sz="2000" dirty="0" smtClean="0">
                <a:solidFill>
                  <a:srgbClr val="FF0000"/>
                </a:solidFill>
              </a:rPr>
              <a:t>No other diagnosis</a:t>
            </a:r>
          </a:p>
          <a:p>
            <a:pPr marL="514350" indent="-514350">
              <a:lnSpc>
                <a:spcPct val="120000"/>
              </a:lnSpc>
              <a:buFont typeface="+mj-lt"/>
              <a:buAutoNum type="arabicPeriod"/>
            </a:pPr>
            <a:r>
              <a:rPr lang="en-US" sz="2000" dirty="0" smtClean="0"/>
              <a:t>ANA positive</a:t>
            </a:r>
          </a:p>
          <a:p>
            <a:pPr marL="514350" indent="-514350">
              <a:lnSpc>
                <a:spcPct val="120000"/>
              </a:lnSpc>
              <a:buFont typeface="+mj-lt"/>
              <a:buAutoNum type="arabicPeriod"/>
            </a:pPr>
            <a:r>
              <a:rPr lang="en-US" sz="2000" dirty="0" smtClean="0"/>
              <a:t>Anti Ds DNA positive</a:t>
            </a:r>
          </a:p>
          <a:p>
            <a:pPr marL="514350" indent="-514350">
              <a:lnSpc>
                <a:spcPct val="120000"/>
              </a:lnSpc>
              <a:buFont typeface="+mj-lt"/>
              <a:buAutoNum type="arabicPeriod"/>
            </a:pPr>
            <a:r>
              <a:rPr lang="en-US" sz="2000" dirty="0" smtClean="0"/>
              <a:t>Another coexisting autoimmune disorder</a:t>
            </a:r>
          </a:p>
          <a:p>
            <a:pPr marL="514350" indent="-514350">
              <a:lnSpc>
                <a:spcPct val="120000"/>
              </a:lnSpc>
              <a:buFont typeface="+mj-lt"/>
              <a:buAutoNum type="arabicPeriod"/>
            </a:pPr>
            <a:r>
              <a:rPr lang="en-US" sz="2000" dirty="0" smtClean="0"/>
              <a:t>Follow up with good response to treatment</a:t>
            </a:r>
          </a:p>
          <a:p>
            <a:pPr marL="514350" indent="-514350">
              <a:lnSpc>
                <a:spcPct val="120000"/>
              </a:lnSpc>
              <a:buFont typeface="+mj-lt"/>
              <a:buAutoNum type="arabicPeriod"/>
            </a:pPr>
            <a:endParaRPr lang="en-US" sz="2000" dirty="0" smtClean="0"/>
          </a:p>
          <a:p>
            <a:pPr marL="514350" indent="-514350">
              <a:lnSpc>
                <a:spcPct val="120000"/>
              </a:lnSpc>
              <a:buNone/>
            </a:pPr>
            <a:r>
              <a:rPr lang="en-US" sz="2000" b="1" dirty="0" smtClean="0">
                <a:solidFill>
                  <a:srgbClr val="C00000"/>
                </a:solidFill>
              </a:rPr>
              <a:t>1 &amp; 2 are essential</a:t>
            </a:r>
          </a:p>
          <a:p>
            <a:pPr marL="0" indent="0">
              <a:lnSpc>
                <a:spcPct val="120000"/>
              </a:lnSpc>
              <a:buNone/>
            </a:pPr>
            <a:r>
              <a:rPr lang="en-US" sz="2000" dirty="0" smtClean="0"/>
              <a:t>Plus-- If </a:t>
            </a:r>
            <a:r>
              <a:rPr lang="en-US" sz="2000" dirty="0"/>
              <a:t>the patient has </a:t>
            </a:r>
            <a:r>
              <a:rPr lang="en-US" sz="2000" dirty="0" smtClean="0"/>
              <a:t>two </a:t>
            </a:r>
            <a:r>
              <a:rPr lang="en-US" sz="2000" dirty="0"/>
              <a:t>or more minor criteria, they can be diagnosed as SLE.</a:t>
            </a:r>
          </a:p>
          <a:p>
            <a:pPr marL="514350" indent="-514350">
              <a:lnSpc>
                <a:spcPct val="120000"/>
              </a:lnSpc>
              <a:buNone/>
            </a:pPr>
            <a:endParaRPr lang="en-US" sz="2000" b="1" dirty="0" smtClean="0">
              <a:solidFill>
                <a:srgbClr val="C00000"/>
              </a:solidFill>
            </a:endParaRPr>
          </a:p>
          <a:p>
            <a:pPr>
              <a:lnSpc>
                <a:spcPct val="120000"/>
              </a:lnSpc>
            </a:pPr>
            <a:endParaRPr lang="en-US" sz="2000" dirty="0"/>
          </a:p>
        </p:txBody>
      </p:sp>
    </p:spTree>
    <p:extLst>
      <p:ext uri="{BB962C8B-B14F-4D97-AF65-F5344CB8AC3E}">
        <p14:creationId xmlns:p14="http://schemas.microsoft.com/office/powerpoint/2010/main" val="22828145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524000"/>
            <a:ext cx="6629400" cy="1219201"/>
          </a:xfrm>
        </p:spPr>
        <p:txBody>
          <a:bodyPr>
            <a:noAutofit/>
          </a:bodyPr>
          <a:lstStyle/>
          <a:p>
            <a:pPr algn="ctr"/>
            <a:r>
              <a:rPr lang="en-US" sz="2800" dirty="0" smtClean="0"/>
              <a:t>Validation of “Kozhikode Criteria”  </a:t>
            </a:r>
            <a:br>
              <a:rPr lang="en-US" sz="2800" dirty="0" smtClean="0"/>
            </a:br>
            <a:r>
              <a:rPr lang="en-US" sz="2800" dirty="0" smtClean="0"/>
              <a:t>&amp;</a:t>
            </a:r>
            <a:br>
              <a:rPr lang="en-US" sz="2800" dirty="0" smtClean="0"/>
            </a:br>
            <a:r>
              <a:rPr lang="en-US" sz="2800" dirty="0" smtClean="0"/>
              <a:t>Role of lifestyle and diet in SLE</a:t>
            </a:r>
            <a:br>
              <a:rPr lang="en-US" sz="2800" dirty="0" smtClean="0"/>
            </a:br>
            <a:r>
              <a:rPr lang="en-US" sz="1800" dirty="0" smtClean="0"/>
              <a:t>(under publication)</a:t>
            </a:r>
            <a:endParaRPr lang="en-US" sz="1800" dirty="0"/>
          </a:p>
        </p:txBody>
      </p:sp>
      <p:sp>
        <p:nvSpPr>
          <p:cNvPr id="3" name="Subtitle 2"/>
          <p:cNvSpPr>
            <a:spLocks noGrp="1"/>
          </p:cNvSpPr>
          <p:nvPr>
            <p:ph type="subTitle" idx="1"/>
          </p:nvPr>
        </p:nvSpPr>
        <p:spPr>
          <a:xfrm>
            <a:off x="1371600" y="3505200"/>
            <a:ext cx="6400800" cy="1752600"/>
          </a:xfrm>
        </p:spPr>
        <p:txBody>
          <a:bodyPr/>
          <a:lstStyle/>
          <a:p>
            <a:r>
              <a:rPr lang="en-US" dirty="0" err="1" smtClean="0">
                <a:solidFill>
                  <a:srgbClr val="FF0000"/>
                </a:solidFill>
              </a:rPr>
              <a:t>Arathi</a:t>
            </a:r>
            <a:r>
              <a:rPr lang="en-US" dirty="0" smtClean="0">
                <a:solidFill>
                  <a:srgbClr val="FF0000"/>
                </a:solidFill>
              </a:rPr>
              <a:t> N</a:t>
            </a:r>
          </a:p>
          <a:p>
            <a:r>
              <a:rPr lang="en-US" b="1" i="1" dirty="0" smtClean="0">
                <a:solidFill>
                  <a:srgbClr val="FF0000"/>
                </a:solidFill>
              </a:rPr>
              <a:t>P K Sasidharan </a:t>
            </a:r>
          </a:p>
          <a:p>
            <a:r>
              <a:rPr lang="en-US" dirty="0" smtClean="0">
                <a:solidFill>
                  <a:srgbClr val="FF0000"/>
                </a:solidFill>
              </a:rPr>
              <a:t>P </a:t>
            </a:r>
            <a:r>
              <a:rPr lang="en-US" dirty="0" err="1" smtClean="0">
                <a:solidFill>
                  <a:srgbClr val="FF0000"/>
                </a:solidFill>
              </a:rPr>
              <a:t>Geetha</a:t>
            </a:r>
            <a:endParaRPr lang="en-US" dirty="0" smtClean="0">
              <a:solidFill>
                <a:srgbClr val="FF0000"/>
              </a:solidFill>
            </a:endParaRPr>
          </a:p>
          <a:p>
            <a:r>
              <a:rPr lang="en-US" dirty="0" smtClean="0">
                <a:solidFill>
                  <a:schemeClr val="tx1"/>
                </a:solidFill>
              </a:rPr>
              <a:t>Government medical college</a:t>
            </a:r>
          </a:p>
          <a:p>
            <a:r>
              <a:rPr lang="en-US" dirty="0" smtClean="0">
                <a:solidFill>
                  <a:schemeClr val="tx1"/>
                </a:solidFill>
              </a:rPr>
              <a:t>Calicut, </a:t>
            </a:r>
            <a:r>
              <a:rPr lang="en-US" dirty="0" err="1" smtClean="0">
                <a:solidFill>
                  <a:schemeClr val="tx1"/>
                </a:solidFill>
              </a:rPr>
              <a:t>kerala</a:t>
            </a:r>
            <a:r>
              <a:rPr lang="en-US" dirty="0" smtClean="0">
                <a:solidFill>
                  <a:schemeClr val="tx1"/>
                </a:solidFill>
              </a:rPr>
              <a:t>, </a:t>
            </a:r>
            <a:r>
              <a:rPr lang="en-US" dirty="0" err="1" smtClean="0">
                <a:solidFill>
                  <a:schemeClr val="tx1"/>
                </a:solidFill>
              </a:rPr>
              <a:t>india</a:t>
            </a:r>
            <a:endParaRPr lang="en-US" dirty="0">
              <a:solidFill>
                <a:schemeClr val="tx1"/>
              </a:solidFill>
            </a:endParaRPr>
          </a:p>
        </p:txBody>
      </p:sp>
    </p:spTree>
    <p:extLst>
      <p:ext uri="{BB962C8B-B14F-4D97-AF65-F5344CB8AC3E}">
        <p14:creationId xmlns:p14="http://schemas.microsoft.com/office/powerpoint/2010/main" val="197671135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the study</a:t>
            </a:r>
            <a:endParaRPr lang="en-US" dirty="0"/>
          </a:p>
        </p:txBody>
      </p:sp>
      <p:sp>
        <p:nvSpPr>
          <p:cNvPr id="3" name="Content Placeholder 2"/>
          <p:cNvSpPr>
            <a:spLocks noGrp="1"/>
          </p:cNvSpPr>
          <p:nvPr>
            <p:ph idx="1"/>
          </p:nvPr>
        </p:nvSpPr>
        <p:spPr/>
        <p:txBody>
          <a:bodyPr>
            <a:normAutofit/>
          </a:bodyPr>
          <a:lstStyle/>
          <a:p>
            <a:pPr marL="457200" indent="-457200">
              <a:lnSpc>
                <a:spcPct val="120000"/>
              </a:lnSpc>
              <a:buFont typeface="+mj-lt"/>
              <a:buAutoNum type="arabicPeriod"/>
            </a:pPr>
            <a:r>
              <a:rPr lang="en-US" sz="2000" dirty="0" smtClean="0"/>
              <a:t>Is early diagnosis of SLE is possible with the new criteria?</a:t>
            </a:r>
          </a:p>
          <a:p>
            <a:pPr marL="457200" indent="-457200">
              <a:lnSpc>
                <a:spcPct val="120000"/>
              </a:lnSpc>
              <a:buFont typeface="+mj-lt"/>
              <a:buAutoNum type="arabicPeriod"/>
            </a:pPr>
            <a:r>
              <a:rPr lang="en-US" sz="2000" dirty="0" smtClean="0"/>
              <a:t>Validation of the Kozhikode criteria</a:t>
            </a:r>
          </a:p>
          <a:p>
            <a:pPr marL="457200" indent="-457200">
              <a:lnSpc>
                <a:spcPct val="120000"/>
              </a:lnSpc>
              <a:buFont typeface="+mj-lt"/>
              <a:buAutoNum type="arabicPeriod"/>
            </a:pPr>
            <a:r>
              <a:rPr lang="en-US" sz="2000" dirty="0" smtClean="0"/>
              <a:t>To estimate how many of those who satisfy ACR criteria also satisfy the new criteria- it is necessary for validation</a:t>
            </a:r>
          </a:p>
          <a:p>
            <a:pPr marL="457200" indent="-457200">
              <a:lnSpc>
                <a:spcPct val="120000"/>
              </a:lnSpc>
              <a:buFont typeface="+mj-lt"/>
              <a:buAutoNum type="arabicPeriod"/>
            </a:pPr>
            <a:r>
              <a:rPr lang="en-US" sz="2000" dirty="0" smtClean="0"/>
              <a:t>Clinical profile of SLE</a:t>
            </a:r>
          </a:p>
          <a:p>
            <a:pPr marL="457200" indent="-457200">
              <a:lnSpc>
                <a:spcPct val="120000"/>
              </a:lnSpc>
              <a:buFont typeface="+mj-lt"/>
              <a:buAutoNum type="arabicPeriod"/>
            </a:pPr>
            <a:r>
              <a:rPr lang="en-US" sz="2000" dirty="0" smtClean="0"/>
              <a:t>Diet and life style as possible etiological factors</a:t>
            </a:r>
            <a:endParaRPr lang="en-US" sz="2000" dirty="0"/>
          </a:p>
        </p:txBody>
      </p:sp>
    </p:spTree>
    <p:extLst>
      <p:ext uri="{BB962C8B-B14F-4D97-AF65-F5344CB8AC3E}">
        <p14:creationId xmlns:p14="http://schemas.microsoft.com/office/powerpoint/2010/main" val="291324834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design</a:t>
            </a:r>
            <a:endParaRPr lang="en-US" dirty="0"/>
          </a:p>
        </p:txBody>
      </p:sp>
      <p:sp>
        <p:nvSpPr>
          <p:cNvPr id="3" name="Content Placeholder 2"/>
          <p:cNvSpPr>
            <a:spLocks noGrp="1"/>
          </p:cNvSpPr>
          <p:nvPr>
            <p:ph idx="1"/>
          </p:nvPr>
        </p:nvSpPr>
        <p:spPr/>
        <p:txBody>
          <a:bodyPr>
            <a:normAutofit/>
          </a:bodyPr>
          <a:lstStyle/>
          <a:p>
            <a:endParaRPr lang="en-US" sz="2000" dirty="0" smtClean="0"/>
          </a:p>
          <a:p>
            <a:endParaRPr lang="en-US" sz="2000" dirty="0"/>
          </a:p>
          <a:p>
            <a:r>
              <a:rPr lang="en-US" sz="2000" dirty="0" smtClean="0"/>
              <a:t>Prospective study </a:t>
            </a:r>
          </a:p>
          <a:p>
            <a:endParaRPr lang="en-US" sz="2000" dirty="0" smtClean="0"/>
          </a:p>
          <a:p>
            <a:r>
              <a:rPr lang="en-US" sz="2000" dirty="0" smtClean="0"/>
              <a:t>Case control to compare the influence of diet and life style</a:t>
            </a:r>
            <a:endParaRPr lang="en-US" sz="2000" dirty="0"/>
          </a:p>
        </p:txBody>
      </p:sp>
    </p:spTree>
    <p:extLst>
      <p:ext uri="{BB962C8B-B14F-4D97-AF65-F5344CB8AC3E}">
        <p14:creationId xmlns:p14="http://schemas.microsoft.com/office/powerpoint/2010/main" val="407438402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Inclusion criteria</a:t>
            </a:r>
            <a:br>
              <a:rPr lang="en-US" dirty="0"/>
            </a:br>
            <a:endParaRPr lang="en-US" dirty="0"/>
          </a:p>
        </p:txBody>
      </p:sp>
      <p:sp>
        <p:nvSpPr>
          <p:cNvPr id="3" name="Content Placeholder 2"/>
          <p:cNvSpPr>
            <a:spLocks noGrp="1"/>
          </p:cNvSpPr>
          <p:nvPr>
            <p:ph idx="1"/>
          </p:nvPr>
        </p:nvSpPr>
        <p:spPr/>
        <p:txBody>
          <a:bodyPr/>
          <a:lstStyle/>
          <a:p>
            <a:r>
              <a:rPr lang="en-US" sz="2000" dirty="0" smtClean="0"/>
              <a:t>Definite autoimmune disorder – most likely SLE </a:t>
            </a:r>
          </a:p>
          <a:p>
            <a:r>
              <a:rPr lang="en-US" sz="2000" dirty="0" smtClean="0"/>
              <a:t>No other diagnosis after extensive evaluation</a:t>
            </a:r>
          </a:p>
          <a:p>
            <a:endParaRPr lang="en-US" dirty="0" smtClean="0"/>
          </a:p>
          <a:p>
            <a:endParaRPr lang="en-US" dirty="0"/>
          </a:p>
          <a:p>
            <a:endParaRPr lang="en-US" dirty="0" smtClean="0"/>
          </a:p>
          <a:p>
            <a:r>
              <a:rPr lang="en-US" sz="2000" dirty="0" smtClean="0">
                <a:solidFill>
                  <a:schemeClr val="tx2"/>
                </a:solidFill>
              </a:rPr>
              <a:t>Exclusion criteria</a:t>
            </a:r>
          </a:p>
          <a:p>
            <a:pPr marL="411480" lvl="1" indent="0">
              <a:buNone/>
            </a:pPr>
            <a:r>
              <a:rPr lang="en-US" dirty="0" smtClean="0"/>
              <a:t>Drug induced SLE</a:t>
            </a:r>
          </a:p>
          <a:p>
            <a:pPr marL="411480" lvl="1" indent="0">
              <a:buNone/>
            </a:pPr>
            <a:r>
              <a:rPr lang="en-US" dirty="0" smtClean="0"/>
              <a:t>Those who do not give consent</a:t>
            </a:r>
            <a:endParaRPr lang="en-US" dirty="0"/>
          </a:p>
        </p:txBody>
      </p:sp>
    </p:spTree>
    <p:extLst>
      <p:ext uri="{BB962C8B-B14F-4D97-AF65-F5344CB8AC3E}">
        <p14:creationId xmlns:p14="http://schemas.microsoft.com/office/powerpoint/2010/main" val="135819250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normAutofit/>
          </a:bodyPr>
          <a:lstStyle/>
          <a:p>
            <a:pPr>
              <a:lnSpc>
                <a:spcPct val="120000"/>
              </a:lnSpc>
            </a:pPr>
            <a:endParaRPr lang="en-US" sz="2000" dirty="0" smtClean="0"/>
          </a:p>
          <a:p>
            <a:pPr marL="114300" indent="0">
              <a:lnSpc>
                <a:spcPct val="120000"/>
              </a:lnSpc>
              <a:buNone/>
            </a:pPr>
            <a:endParaRPr lang="en-US" sz="2000" dirty="0" smtClean="0"/>
          </a:p>
          <a:p>
            <a:pPr marL="114300" indent="0">
              <a:lnSpc>
                <a:spcPct val="120000"/>
              </a:lnSpc>
              <a:buNone/>
            </a:pPr>
            <a:r>
              <a:rPr lang="en-US" sz="2000" dirty="0" smtClean="0"/>
              <a:t>71 patients with autoimmune disorder- clinically SLE- admitted in Medicine, Hematology, Rheumatology, Dermatology over a period from January 2013 to December 2013 were followed up over a period of 6 months</a:t>
            </a:r>
          </a:p>
        </p:txBody>
      </p:sp>
    </p:spTree>
    <p:extLst>
      <p:ext uri="{BB962C8B-B14F-4D97-AF65-F5344CB8AC3E}">
        <p14:creationId xmlns:p14="http://schemas.microsoft.com/office/powerpoint/2010/main" val="172885767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distribution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3959911"/>
              </p:ext>
            </p:extLst>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268458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(f : m = 9:</a:t>
            </a:r>
            <a:r>
              <a:rPr lang="en-US" dirty="0"/>
              <a:t>1</a:t>
            </a:r>
            <a:r>
              <a:rPr lang="en-US" dirty="0" smtClean="0"/>
              <a: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9196246"/>
              </p:ext>
            </p:extLst>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5082781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 economic status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245944"/>
              </p:ext>
            </p:extLst>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001819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739422164"/>
              </p:ext>
            </p:extLst>
          </p:nvPr>
        </p:nvGraphicFramePr>
        <p:xfrm>
          <a:off x="-1" y="142689"/>
          <a:ext cx="8947777" cy="64210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499154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first contact with the hospital</a:t>
            </a:r>
            <a:endParaRPr lang="en-US" dirty="0"/>
          </a:p>
        </p:txBody>
      </p:sp>
      <p:graphicFrame>
        <p:nvGraphicFramePr>
          <p:cNvPr id="4" name="Content Placeholder 3"/>
          <p:cNvGraphicFramePr>
            <a:graphicFrameLocks noGrp="1"/>
          </p:cNvGraphicFramePr>
          <p:nvPr>
            <p:ph idx="1"/>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591667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months follow up</a:t>
            </a:r>
            <a:endParaRPr lang="en-US" dirty="0"/>
          </a:p>
        </p:txBody>
      </p:sp>
      <p:sp>
        <p:nvSpPr>
          <p:cNvPr id="3" name="Content Placeholder 2"/>
          <p:cNvSpPr>
            <a:spLocks noGrp="1"/>
          </p:cNvSpPr>
          <p:nvPr>
            <p:ph idx="1"/>
          </p:nvPr>
        </p:nvSpPr>
        <p:spPr/>
        <p:txBody>
          <a:bodyPr/>
          <a:lstStyle/>
          <a:p>
            <a:pPr>
              <a:lnSpc>
                <a:spcPct val="140000"/>
              </a:lnSpc>
            </a:pPr>
            <a:endParaRPr lang="en-US" dirty="0" smtClean="0"/>
          </a:p>
          <a:p>
            <a:pPr>
              <a:lnSpc>
                <a:spcPct val="140000"/>
              </a:lnSpc>
            </a:pPr>
            <a:r>
              <a:rPr lang="en-US" dirty="0" smtClean="0"/>
              <a:t>Of </a:t>
            </a:r>
            <a:r>
              <a:rPr lang="en-US" dirty="0"/>
              <a:t>the 4 patients who did not satisfy the Kozhikode criteria, 2 of them satisfied the new criteria at the end of 6 months</a:t>
            </a:r>
          </a:p>
          <a:p>
            <a:pPr>
              <a:lnSpc>
                <a:spcPct val="140000"/>
              </a:lnSpc>
            </a:pPr>
            <a:r>
              <a:rPr lang="en-US" dirty="0"/>
              <a:t> But they did NOT satisfy the ACR criteria</a:t>
            </a:r>
          </a:p>
          <a:p>
            <a:endParaRPr lang="en-US" dirty="0"/>
          </a:p>
        </p:txBody>
      </p:sp>
    </p:spTree>
    <p:extLst>
      <p:ext uri="{BB962C8B-B14F-4D97-AF65-F5344CB8AC3E}">
        <p14:creationId xmlns:p14="http://schemas.microsoft.com/office/powerpoint/2010/main" val="653301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176190986"/>
              </p:ext>
            </p:extLst>
          </p:nvPr>
        </p:nvGraphicFramePr>
        <p:xfrm>
          <a:off x="0" y="1178970"/>
          <a:ext cx="8966889" cy="5679030"/>
        </p:xfrm>
        <a:graphic>
          <a:graphicData uri="http://schemas.openxmlformats.org/presentationml/2006/ole">
            <mc:AlternateContent xmlns:mc="http://schemas.openxmlformats.org/markup-compatibility/2006">
              <mc:Choice xmlns:v="urn:schemas-microsoft-com:vml" Requires="v">
                <p:oleObj spid="_x0000_s1071" name="Document" r:id="rId3" imgW="6095776" imgH="3860658" progId="Word.Document.12">
                  <p:embed/>
                </p:oleObj>
              </mc:Choice>
              <mc:Fallback>
                <p:oleObj name="Document" r:id="rId3" imgW="6095776" imgH="3860658" progId="Word.Document.12">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78970"/>
                        <a:ext cx="8966889" cy="56790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1702507" y="307049"/>
            <a:ext cx="6186309" cy="461665"/>
          </a:xfrm>
          <a:prstGeom prst="rect">
            <a:avLst/>
          </a:prstGeom>
          <a:noFill/>
        </p:spPr>
        <p:txBody>
          <a:bodyPr wrap="none" rtlCol="0">
            <a:spAutoFit/>
          </a:bodyPr>
          <a:lstStyle/>
          <a:p>
            <a:r>
              <a:rPr lang="en-US" sz="2400" b="1" dirty="0" smtClean="0">
                <a:solidFill>
                  <a:srgbClr val="FF0000"/>
                </a:solidFill>
              </a:rPr>
              <a:t>TIME TAKEN TO SATISFY ACR CRITERIA</a:t>
            </a:r>
            <a:endParaRPr lang="en-US" sz="2400" b="1" dirty="0">
              <a:solidFill>
                <a:srgbClr val="FF0000"/>
              </a:solidFill>
            </a:endParaRPr>
          </a:p>
        </p:txBody>
      </p:sp>
    </p:spTree>
    <p:extLst>
      <p:ext uri="{BB962C8B-B14F-4D97-AF65-F5344CB8AC3E}">
        <p14:creationId xmlns:p14="http://schemas.microsoft.com/office/powerpoint/2010/main" val="77002046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6548199" cy="1371600"/>
          </a:xfrm>
        </p:spPr>
        <p:txBody>
          <a:bodyPr>
            <a:noAutofit/>
          </a:bodyPr>
          <a:lstStyle/>
          <a:p>
            <a:r>
              <a:rPr lang="en-US" sz="2400" dirty="0" smtClean="0"/>
              <a:t>Overall prevalence of symptoms in those satisfying </a:t>
            </a:r>
            <a:br>
              <a:rPr lang="en-US" sz="2400" dirty="0" smtClean="0"/>
            </a:br>
            <a:r>
              <a:rPr lang="en-US" sz="2400" dirty="0" smtClean="0"/>
              <a:t>KOZHIKODE  criteria</a:t>
            </a:r>
            <a:endParaRPr lang="en-US"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20399512"/>
              </p:ext>
            </p:extLst>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901484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704" y="571420"/>
            <a:ext cx="7022669" cy="1371600"/>
          </a:xfrm>
        </p:spPr>
        <p:txBody>
          <a:bodyPr>
            <a:noAutofit/>
          </a:bodyPr>
          <a:lstStyle/>
          <a:p>
            <a:r>
              <a:rPr lang="en-US" sz="2000" dirty="0" smtClean="0"/>
              <a:t>NEW CRITERIA -MOST </a:t>
            </a:r>
            <a:r>
              <a:rPr lang="en-US" sz="2000" dirty="0"/>
              <a:t>USEFUL WHEN </a:t>
            </a:r>
            <a:r>
              <a:rPr lang="en-US" sz="2000" dirty="0" smtClean="0"/>
              <a:t>PRESENTS WITH SINGLE </a:t>
            </a:r>
            <a:r>
              <a:rPr lang="en-US" sz="2000" dirty="0"/>
              <a:t>ORGAN </a:t>
            </a:r>
            <a:r>
              <a:rPr lang="en-US" sz="2000" dirty="0" smtClean="0"/>
              <a:t>INVOLVMENT, </a:t>
            </a:r>
            <a:r>
              <a:rPr lang="en-US" sz="2000" dirty="0"/>
              <a:t>EVEN WITH MULTIPLE ORGAN INVOLVMENT MANY PATIENTS DO NOT SATISFY ACR</a:t>
            </a:r>
            <a:br>
              <a:rPr lang="en-US" sz="2000" dirty="0"/>
            </a:br>
            <a:endParaRPr lang="en-US" sz="2000" dirty="0"/>
          </a:p>
        </p:txBody>
      </p:sp>
      <p:graphicFrame>
        <p:nvGraphicFramePr>
          <p:cNvPr id="4" name="Content Placeholder 3"/>
          <p:cNvGraphicFramePr>
            <a:graphicFrameLocks noGrp="1"/>
          </p:cNvGraphicFramePr>
          <p:nvPr>
            <p:ph idx="1"/>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3756513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Those satisfying ACR criteria</a:t>
            </a:r>
            <a:endParaRPr lang="en-US" sz="2000" dirty="0"/>
          </a:p>
        </p:txBody>
      </p:sp>
      <p:graphicFrame>
        <p:nvGraphicFramePr>
          <p:cNvPr id="4" name="Content Placeholder 3"/>
          <p:cNvGraphicFramePr>
            <a:graphicFrameLocks noGrp="1"/>
          </p:cNvGraphicFramePr>
          <p:nvPr>
            <p:ph idx="1"/>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107330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7320373" cy="1371600"/>
          </a:xfrm>
        </p:spPr>
        <p:txBody>
          <a:bodyPr>
            <a:normAutofit/>
          </a:bodyPr>
          <a:lstStyle/>
          <a:p>
            <a:r>
              <a:rPr lang="en-US" sz="2800" dirty="0" smtClean="0"/>
              <a:t>Level of physical activity </a:t>
            </a:r>
            <a:endParaRPr lang="en-US" sz="2800" dirty="0"/>
          </a:p>
        </p:txBody>
      </p:sp>
      <p:graphicFrame>
        <p:nvGraphicFramePr>
          <p:cNvPr id="4" name="Content Placeholder 3"/>
          <p:cNvGraphicFramePr>
            <a:graphicFrameLocks noGrp="1"/>
          </p:cNvGraphicFramePr>
          <p:nvPr>
            <p:ph idx="1"/>
          </p:nvPr>
        </p:nvGraphicFramePr>
        <p:xfrm>
          <a:off x="457200" y="1752600"/>
          <a:ext cx="76200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012133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sz="4400" dirty="0" smtClean="0"/>
              <a:t>Dietary assessment</a:t>
            </a:r>
            <a:endParaRPr lang="en-US" sz="4400" dirty="0"/>
          </a:p>
        </p:txBody>
      </p:sp>
      <p:sp>
        <p:nvSpPr>
          <p:cNvPr id="7" name="Text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842526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226967060"/>
              </p:ext>
            </p:extLst>
          </p:nvPr>
        </p:nvGraphicFramePr>
        <p:xfrm>
          <a:off x="0" y="0"/>
          <a:ext cx="8933506" cy="6723018"/>
        </p:xfrm>
        <a:graphic>
          <a:graphicData uri="http://schemas.openxmlformats.org/drawingml/2006/table">
            <a:tbl>
              <a:tblPr firstRow="1" bandRow="1">
                <a:tableStyleId>{5C22544A-7EE6-4342-B048-85BDC9FD1C3A}</a:tableStyleId>
              </a:tblPr>
              <a:tblGrid>
                <a:gridCol w="2977835"/>
                <a:gridCol w="1488918"/>
                <a:gridCol w="1488918"/>
                <a:gridCol w="2977835"/>
              </a:tblGrid>
              <a:tr h="348556">
                <a:tc rowSpan="2">
                  <a:txBody>
                    <a:bodyPr/>
                    <a:lstStyle/>
                    <a:p>
                      <a:r>
                        <a:rPr lang="en-US" dirty="0" smtClean="0"/>
                        <a:t>FOOD ITEM</a:t>
                      </a:r>
                      <a:endParaRPr lang="en-US" dirty="0"/>
                    </a:p>
                  </a:txBody>
                  <a:tcPr/>
                </a:tc>
                <a:tc gridSpan="2">
                  <a:txBody>
                    <a:bodyPr/>
                    <a:lstStyle/>
                    <a:p>
                      <a:r>
                        <a:rPr lang="en-US" dirty="0" smtClean="0"/>
                        <a:t>          MEAN VALUE</a:t>
                      </a:r>
                      <a:endParaRPr lang="en-US" dirty="0"/>
                    </a:p>
                  </a:txBody>
                  <a:tcPr>
                    <a:lnB w="1905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r>
                        <a:rPr lang="en-US" dirty="0" smtClean="0"/>
                        <a:t>P VALUE</a:t>
                      </a:r>
                      <a:endParaRPr lang="en-US" dirty="0"/>
                    </a:p>
                  </a:txBody>
                  <a:tcPr/>
                </a:tc>
              </a:tr>
              <a:tr h="481149">
                <a:tc vMerge="1">
                  <a:txBody>
                    <a:bodyPr/>
                    <a:lstStyle/>
                    <a:p>
                      <a:endParaRPr lang="en-US"/>
                    </a:p>
                  </a:txBody>
                  <a:tcPr/>
                </a:tc>
                <a:tc>
                  <a:txBody>
                    <a:bodyPr/>
                    <a:lstStyle/>
                    <a:p>
                      <a:r>
                        <a:rPr lang="en-US" dirty="0" smtClean="0"/>
                        <a:t>CASES</a:t>
                      </a:r>
                      <a:endParaRPr lang="en-US" dirty="0"/>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r>
                        <a:rPr lang="en-US" dirty="0" smtClean="0"/>
                        <a:t>CONTROLS</a:t>
                      </a:r>
                      <a:endParaRPr lang="en-US"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vMerge="1">
                  <a:txBody>
                    <a:bodyPr/>
                    <a:lstStyle/>
                    <a:p>
                      <a:endParaRPr lang="en-US"/>
                    </a:p>
                  </a:txBody>
                  <a:tcPr/>
                </a:tc>
              </a:tr>
              <a:tr h="348556">
                <a:tc>
                  <a:txBody>
                    <a:bodyPr/>
                    <a:lstStyle/>
                    <a:p>
                      <a:r>
                        <a:rPr lang="en-US" dirty="0" smtClean="0"/>
                        <a:t>CEREALS</a:t>
                      </a:r>
                      <a:endParaRPr lang="en-US" dirty="0"/>
                    </a:p>
                  </a:txBody>
                  <a:tcPr/>
                </a:tc>
                <a:tc>
                  <a:txBody>
                    <a:bodyPr/>
                    <a:lstStyle/>
                    <a:p>
                      <a:r>
                        <a:rPr lang="en-US" dirty="0" smtClean="0"/>
                        <a:t>4.39</a:t>
                      </a:r>
                      <a:endParaRPr lang="en-US" dirty="0"/>
                    </a:p>
                  </a:txBody>
                  <a:tcPr>
                    <a:lnR w="19050" cap="flat" cmpd="sng" algn="ctr">
                      <a:solidFill>
                        <a:schemeClr val="tx1"/>
                      </a:solidFill>
                      <a:prstDash val="solid"/>
                      <a:round/>
                      <a:headEnd type="none" w="med" len="med"/>
                      <a:tailEnd type="none" w="med" len="med"/>
                    </a:lnR>
                  </a:tcPr>
                </a:tc>
                <a:tc>
                  <a:txBody>
                    <a:bodyPr/>
                    <a:lstStyle/>
                    <a:p>
                      <a:r>
                        <a:rPr lang="en-US" dirty="0" smtClean="0"/>
                        <a:t>4.37</a:t>
                      </a:r>
                      <a:endParaRPr lang="en-US" dirty="0"/>
                    </a:p>
                  </a:txBody>
                  <a:tcPr>
                    <a:lnL w="19050" cap="flat" cmpd="sng" algn="ctr">
                      <a:solidFill>
                        <a:schemeClr val="tx1"/>
                      </a:solidFill>
                      <a:prstDash val="solid"/>
                      <a:round/>
                      <a:headEnd type="none" w="med" len="med"/>
                      <a:tailEnd type="none" w="med" len="med"/>
                    </a:lnL>
                  </a:tcPr>
                </a:tc>
                <a:tc>
                  <a:txBody>
                    <a:bodyPr/>
                    <a:lstStyle/>
                    <a:p>
                      <a:r>
                        <a:rPr lang="en-US" dirty="0" smtClean="0"/>
                        <a:t>0.732</a:t>
                      </a:r>
                      <a:endParaRPr lang="en-US" dirty="0"/>
                    </a:p>
                  </a:txBody>
                  <a:tcPr/>
                </a:tc>
              </a:tr>
              <a:tr h="348556">
                <a:tc>
                  <a:txBody>
                    <a:bodyPr/>
                    <a:lstStyle/>
                    <a:p>
                      <a:r>
                        <a:rPr lang="en-US" dirty="0" smtClean="0">
                          <a:solidFill>
                            <a:srgbClr val="FF0000"/>
                          </a:solidFill>
                        </a:rPr>
                        <a:t>PULSES</a:t>
                      </a:r>
                      <a:endParaRPr lang="en-US" dirty="0">
                        <a:solidFill>
                          <a:srgbClr val="FF0000"/>
                        </a:solidFill>
                      </a:endParaRPr>
                    </a:p>
                  </a:txBody>
                  <a:tcPr/>
                </a:tc>
                <a:tc>
                  <a:txBody>
                    <a:bodyPr/>
                    <a:lstStyle/>
                    <a:p>
                      <a:r>
                        <a:rPr lang="en-US" dirty="0" smtClean="0">
                          <a:solidFill>
                            <a:srgbClr val="FF0000"/>
                          </a:solidFill>
                        </a:rPr>
                        <a:t>1.86</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3.55</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solidFill>
                            <a:srgbClr val="FF0000"/>
                          </a:solidFill>
                        </a:rPr>
                        <a:t>GREEN LEAFY VEG</a:t>
                      </a:r>
                      <a:endParaRPr lang="en-US" dirty="0">
                        <a:solidFill>
                          <a:srgbClr val="FF0000"/>
                        </a:solidFill>
                      </a:endParaRPr>
                    </a:p>
                  </a:txBody>
                  <a:tcPr/>
                </a:tc>
                <a:tc>
                  <a:txBody>
                    <a:bodyPr/>
                    <a:lstStyle/>
                    <a:p>
                      <a:r>
                        <a:rPr lang="en-US" dirty="0" smtClean="0">
                          <a:solidFill>
                            <a:srgbClr val="FF0000"/>
                          </a:solidFill>
                        </a:rPr>
                        <a:t>1.87</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3.34</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481149">
                <a:tc>
                  <a:txBody>
                    <a:bodyPr/>
                    <a:lstStyle/>
                    <a:p>
                      <a:r>
                        <a:rPr lang="en-US" dirty="0" smtClean="0">
                          <a:solidFill>
                            <a:srgbClr val="FF0000"/>
                          </a:solidFill>
                        </a:rPr>
                        <a:t>LEGUMES AND TUBERS</a:t>
                      </a:r>
                      <a:endParaRPr lang="en-US" dirty="0">
                        <a:solidFill>
                          <a:srgbClr val="FF0000"/>
                        </a:solidFill>
                      </a:endParaRPr>
                    </a:p>
                  </a:txBody>
                  <a:tcPr/>
                </a:tc>
                <a:tc>
                  <a:txBody>
                    <a:bodyPr/>
                    <a:lstStyle/>
                    <a:p>
                      <a:r>
                        <a:rPr lang="en-US" dirty="0" smtClean="0">
                          <a:solidFill>
                            <a:srgbClr val="FF0000"/>
                          </a:solidFill>
                        </a:rPr>
                        <a:t>1.97</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2.27</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0.011</a:t>
                      </a:r>
                      <a:endParaRPr lang="en-US" dirty="0">
                        <a:solidFill>
                          <a:srgbClr val="FF0000"/>
                        </a:solidFill>
                      </a:endParaRPr>
                    </a:p>
                  </a:txBody>
                  <a:tcPr/>
                </a:tc>
              </a:tr>
              <a:tr h="348556">
                <a:tc>
                  <a:txBody>
                    <a:bodyPr/>
                    <a:lstStyle/>
                    <a:p>
                      <a:r>
                        <a:rPr lang="en-US" dirty="0" smtClean="0">
                          <a:solidFill>
                            <a:srgbClr val="FF0000"/>
                          </a:solidFill>
                        </a:rPr>
                        <a:t>OTHER VEGETABLES</a:t>
                      </a:r>
                      <a:endParaRPr lang="en-US" dirty="0">
                        <a:solidFill>
                          <a:srgbClr val="FF0000"/>
                        </a:solidFill>
                      </a:endParaRPr>
                    </a:p>
                  </a:txBody>
                  <a:tcPr/>
                </a:tc>
                <a:tc>
                  <a:txBody>
                    <a:bodyPr/>
                    <a:lstStyle/>
                    <a:p>
                      <a:r>
                        <a:rPr lang="en-US" dirty="0" smtClean="0">
                          <a:solidFill>
                            <a:srgbClr val="FF0000"/>
                          </a:solidFill>
                        </a:rPr>
                        <a:t>1.39</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2.83</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solidFill>
                            <a:srgbClr val="FF0000"/>
                          </a:solidFill>
                        </a:rPr>
                        <a:t>FRUITS</a:t>
                      </a:r>
                      <a:endParaRPr lang="en-US" dirty="0">
                        <a:solidFill>
                          <a:srgbClr val="FF0000"/>
                        </a:solidFill>
                      </a:endParaRPr>
                    </a:p>
                  </a:txBody>
                  <a:tcPr/>
                </a:tc>
                <a:tc>
                  <a:txBody>
                    <a:bodyPr/>
                    <a:lstStyle/>
                    <a:p>
                      <a:r>
                        <a:rPr lang="en-US" dirty="0" smtClean="0">
                          <a:solidFill>
                            <a:srgbClr val="FF0000"/>
                          </a:solidFill>
                        </a:rPr>
                        <a:t>1.17</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2.99</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609972">
                <a:tc>
                  <a:txBody>
                    <a:bodyPr/>
                    <a:lstStyle/>
                    <a:p>
                      <a:r>
                        <a:rPr lang="en-US" dirty="0" smtClean="0">
                          <a:solidFill>
                            <a:srgbClr val="FF0000"/>
                          </a:solidFill>
                        </a:rPr>
                        <a:t>MILK AND MILK PRODUCTS</a:t>
                      </a:r>
                      <a:endParaRPr lang="en-US" dirty="0">
                        <a:solidFill>
                          <a:srgbClr val="FF0000"/>
                        </a:solidFill>
                      </a:endParaRPr>
                    </a:p>
                  </a:txBody>
                  <a:tcPr/>
                </a:tc>
                <a:tc>
                  <a:txBody>
                    <a:bodyPr/>
                    <a:lstStyle/>
                    <a:p>
                      <a:r>
                        <a:rPr lang="en-US" dirty="0" smtClean="0">
                          <a:solidFill>
                            <a:srgbClr val="FF0000"/>
                          </a:solidFill>
                        </a:rPr>
                        <a:t>3.94</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3.3</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t>EGG</a:t>
                      </a:r>
                      <a:endParaRPr lang="en-US" dirty="0"/>
                    </a:p>
                  </a:txBody>
                  <a:tcPr/>
                </a:tc>
                <a:tc>
                  <a:txBody>
                    <a:bodyPr/>
                    <a:lstStyle/>
                    <a:p>
                      <a:r>
                        <a:rPr lang="en-US" dirty="0" smtClean="0"/>
                        <a:t>2.03</a:t>
                      </a:r>
                      <a:endParaRPr lang="en-US" dirty="0"/>
                    </a:p>
                  </a:txBody>
                  <a:tcPr>
                    <a:lnR w="19050" cap="flat" cmpd="sng" algn="ctr">
                      <a:solidFill>
                        <a:schemeClr val="tx1"/>
                      </a:solidFill>
                      <a:prstDash val="solid"/>
                      <a:round/>
                      <a:headEnd type="none" w="med" len="med"/>
                      <a:tailEnd type="none" w="med" len="med"/>
                    </a:lnR>
                  </a:tcPr>
                </a:tc>
                <a:tc>
                  <a:txBody>
                    <a:bodyPr/>
                    <a:lstStyle/>
                    <a:p>
                      <a:r>
                        <a:rPr lang="en-US" dirty="0" smtClean="0"/>
                        <a:t>2.01</a:t>
                      </a:r>
                      <a:endParaRPr lang="en-US" dirty="0"/>
                    </a:p>
                  </a:txBody>
                  <a:tcPr>
                    <a:lnL w="19050" cap="flat" cmpd="sng" algn="ctr">
                      <a:solidFill>
                        <a:schemeClr val="tx1"/>
                      </a:solidFill>
                      <a:prstDash val="solid"/>
                      <a:round/>
                      <a:headEnd type="none" w="med" len="med"/>
                      <a:tailEnd type="none" w="med" len="med"/>
                    </a:lnL>
                  </a:tcPr>
                </a:tc>
                <a:tc>
                  <a:txBody>
                    <a:bodyPr/>
                    <a:lstStyle/>
                    <a:p>
                      <a:r>
                        <a:rPr lang="en-US" dirty="0" smtClean="0"/>
                        <a:t>0.9</a:t>
                      </a:r>
                      <a:endParaRPr lang="en-US" dirty="0"/>
                    </a:p>
                  </a:txBody>
                  <a:tcPr/>
                </a:tc>
              </a:tr>
              <a:tr h="348556">
                <a:tc>
                  <a:txBody>
                    <a:bodyPr/>
                    <a:lstStyle/>
                    <a:p>
                      <a:r>
                        <a:rPr lang="en-US" dirty="0" smtClean="0">
                          <a:solidFill>
                            <a:srgbClr val="FF0000"/>
                          </a:solidFill>
                        </a:rPr>
                        <a:t>MEAT</a:t>
                      </a:r>
                      <a:endParaRPr lang="en-US" dirty="0">
                        <a:solidFill>
                          <a:srgbClr val="FF0000"/>
                        </a:solidFill>
                      </a:endParaRPr>
                    </a:p>
                  </a:txBody>
                  <a:tcPr/>
                </a:tc>
                <a:tc>
                  <a:txBody>
                    <a:bodyPr/>
                    <a:lstStyle/>
                    <a:p>
                      <a:r>
                        <a:rPr lang="en-US" dirty="0" smtClean="0">
                          <a:solidFill>
                            <a:srgbClr val="FF0000"/>
                          </a:solidFill>
                        </a:rPr>
                        <a:t>1.9</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1.13</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solidFill>
                            <a:srgbClr val="FF0000"/>
                          </a:solidFill>
                        </a:rPr>
                        <a:t>FISH</a:t>
                      </a:r>
                      <a:endParaRPr lang="en-US" dirty="0">
                        <a:solidFill>
                          <a:srgbClr val="FF0000"/>
                        </a:solidFill>
                      </a:endParaRPr>
                    </a:p>
                  </a:txBody>
                  <a:tcPr/>
                </a:tc>
                <a:tc>
                  <a:txBody>
                    <a:bodyPr/>
                    <a:lstStyle/>
                    <a:p>
                      <a:r>
                        <a:rPr lang="en-US" dirty="0" smtClean="0">
                          <a:solidFill>
                            <a:srgbClr val="FF0000"/>
                          </a:solidFill>
                        </a:rPr>
                        <a:t>2,25</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1.38</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solidFill>
                            <a:srgbClr val="FF0000"/>
                          </a:solidFill>
                        </a:rPr>
                        <a:t>JUNK FOOD</a:t>
                      </a:r>
                      <a:endParaRPr lang="en-US" dirty="0">
                        <a:solidFill>
                          <a:srgbClr val="FF0000"/>
                        </a:solidFill>
                      </a:endParaRPr>
                    </a:p>
                  </a:txBody>
                  <a:tcPr/>
                </a:tc>
                <a:tc>
                  <a:txBody>
                    <a:bodyPr/>
                    <a:lstStyle/>
                    <a:p>
                      <a:r>
                        <a:rPr lang="en-US" dirty="0" smtClean="0">
                          <a:solidFill>
                            <a:srgbClr val="FF0000"/>
                          </a:solidFill>
                        </a:rPr>
                        <a:t>3.51</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1.18</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solidFill>
                            <a:srgbClr val="FF0000"/>
                          </a:solidFill>
                        </a:rPr>
                        <a:t>CANNED FOOD</a:t>
                      </a:r>
                      <a:endParaRPr lang="en-US" dirty="0">
                        <a:solidFill>
                          <a:srgbClr val="FF0000"/>
                        </a:solidFill>
                      </a:endParaRPr>
                    </a:p>
                  </a:txBody>
                  <a:tcPr/>
                </a:tc>
                <a:tc>
                  <a:txBody>
                    <a:bodyPr/>
                    <a:lstStyle/>
                    <a:p>
                      <a:r>
                        <a:rPr lang="en-US" dirty="0" smtClean="0">
                          <a:solidFill>
                            <a:srgbClr val="FF0000"/>
                          </a:solidFill>
                        </a:rPr>
                        <a:t>0.018</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0.07</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0.044</a:t>
                      </a:r>
                      <a:endParaRPr lang="en-US" dirty="0">
                        <a:solidFill>
                          <a:srgbClr val="FF0000"/>
                        </a:solidFill>
                      </a:endParaRPr>
                    </a:p>
                  </a:txBody>
                  <a:tcPr/>
                </a:tc>
              </a:tr>
              <a:tr h="348556">
                <a:tc>
                  <a:txBody>
                    <a:bodyPr/>
                    <a:lstStyle/>
                    <a:p>
                      <a:r>
                        <a:rPr lang="en-US" dirty="0" smtClean="0">
                          <a:solidFill>
                            <a:srgbClr val="FF0000"/>
                          </a:solidFill>
                        </a:rPr>
                        <a:t>FRIED FOOD</a:t>
                      </a:r>
                      <a:endParaRPr lang="en-US" dirty="0">
                        <a:solidFill>
                          <a:srgbClr val="FF0000"/>
                        </a:solidFill>
                      </a:endParaRPr>
                    </a:p>
                  </a:txBody>
                  <a:tcPr/>
                </a:tc>
                <a:tc>
                  <a:txBody>
                    <a:bodyPr/>
                    <a:lstStyle/>
                    <a:p>
                      <a:r>
                        <a:rPr lang="en-US" dirty="0" smtClean="0">
                          <a:solidFill>
                            <a:srgbClr val="FF0000"/>
                          </a:solidFill>
                        </a:rPr>
                        <a:t>3.49</a:t>
                      </a:r>
                      <a:endParaRPr lang="en-US" dirty="0">
                        <a:solidFill>
                          <a:srgbClr val="FF0000"/>
                        </a:solidFill>
                      </a:endParaRPr>
                    </a:p>
                  </a:txBody>
                  <a:tcPr>
                    <a:lnR w="19050" cap="flat" cmpd="sng" algn="ctr">
                      <a:solidFill>
                        <a:schemeClr val="tx1"/>
                      </a:solidFill>
                      <a:prstDash val="solid"/>
                      <a:round/>
                      <a:headEnd type="none" w="med" len="med"/>
                      <a:tailEnd type="none" w="med" len="med"/>
                    </a:lnR>
                  </a:tcPr>
                </a:tc>
                <a:tc>
                  <a:txBody>
                    <a:bodyPr/>
                    <a:lstStyle/>
                    <a:p>
                      <a:r>
                        <a:rPr lang="en-US" dirty="0" smtClean="0">
                          <a:solidFill>
                            <a:srgbClr val="FF0000"/>
                          </a:solidFill>
                        </a:rPr>
                        <a:t>1.44</a:t>
                      </a:r>
                      <a:endParaRPr lang="en-US" dirty="0">
                        <a:solidFill>
                          <a:srgbClr val="FF0000"/>
                        </a:solidFill>
                      </a:endParaRPr>
                    </a:p>
                  </a:txBody>
                  <a:tcPr>
                    <a:lnL w="19050" cap="flat" cmpd="sng" algn="ctr">
                      <a:solidFill>
                        <a:schemeClr val="tx1"/>
                      </a:solidFill>
                      <a:prstDash val="solid"/>
                      <a:round/>
                      <a:headEnd type="none" w="med" len="med"/>
                      <a:tailEnd type="none" w="med" len="med"/>
                    </a:lnL>
                  </a:tcPr>
                </a:tc>
                <a:tc>
                  <a:txBody>
                    <a:bodyPr/>
                    <a:lstStyle/>
                    <a:p>
                      <a:r>
                        <a:rPr lang="en-US" dirty="0" smtClean="0">
                          <a:solidFill>
                            <a:srgbClr val="FF0000"/>
                          </a:solidFill>
                        </a:rPr>
                        <a:t>&lt;0.001</a:t>
                      </a:r>
                      <a:endParaRPr lang="en-US" dirty="0">
                        <a:solidFill>
                          <a:srgbClr val="FF0000"/>
                        </a:solidFill>
                      </a:endParaRPr>
                    </a:p>
                  </a:txBody>
                  <a:tcPr/>
                </a:tc>
              </a:tr>
              <a:tr h="348556">
                <a:tc>
                  <a:txBody>
                    <a:bodyPr/>
                    <a:lstStyle/>
                    <a:p>
                      <a:r>
                        <a:rPr lang="en-US" dirty="0" smtClean="0"/>
                        <a:t>BOTTLED FOOD</a:t>
                      </a:r>
                      <a:endParaRPr lang="en-US" dirty="0"/>
                    </a:p>
                  </a:txBody>
                  <a:tcPr/>
                </a:tc>
                <a:tc>
                  <a:txBody>
                    <a:bodyPr/>
                    <a:lstStyle/>
                    <a:p>
                      <a:r>
                        <a:rPr lang="en-US" dirty="0" smtClean="0"/>
                        <a:t>0.04</a:t>
                      </a:r>
                      <a:endParaRPr lang="en-US" dirty="0"/>
                    </a:p>
                  </a:txBody>
                  <a:tcPr>
                    <a:lnR w="19050" cap="flat" cmpd="sng" algn="ctr">
                      <a:solidFill>
                        <a:schemeClr val="tx1"/>
                      </a:solidFill>
                      <a:prstDash val="solid"/>
                      <a:round/>
                      <a:headEnd type="none" w="med" len="med"/>
                      <a:tailEnd type="none" w="med" len="med"/>
                    </a:lnR>
                  </a:tcPr>
                </a:tc>
                <a:tc>
                  <a:txBody>
                    <a:bodyPr/>
                    <a:lstStyle/>
                    <a:p>
                      <a:r>
                        <a:rPr lang="en-US" dirty="0" smtClean="0"/>
                        <a:t>0.04</a:t>
                      </a:r>
                      <a:endParaRPr lang="en-US" dirty="0"/>
                    </a:p>
                  </a:txBody>
                  <a:tcPr>
                    <a:lnL w="19050" cap="flat" cmpd="sng" algn="ctr">
                      <a:solidFill>
                        <a:schemeClr val="tx1"/>
                      </a:solidFill>
                      <a:prstDash val="solid"/>
                      <a:round/>
                      <a:headEnd type="none" w="med" len="med"/>
                      <a:tailEnd type="none" w="med" len="med"/>
                    </a:lnL>
                  </a:tcPr>
                </a:tc>
                <a:tc>
                  <a:txBody>
                    <a:bodyPr/>
                    <a:lstStyle/>
                    <a:p>
                      <a:r>
                        <a:rPr lang="en-US" dirty="0" smtClean="0"/>
                        <a:t>1</a:t>
                      </a:r>
                      <a:endParaRPr lang="en-US" dirty="0"/>
                    </a:p>
                  </a:txBody>
                  <a:tcPr/>
                </a:tc>
              </a:tr>
              <a:tr h="348556">
                <a:tc>
                  <a:txBody>
                    <a:bodyPr/>
                    <a:lstStyle/>
                    <a:p>
                      <a:r>
                        <a:rPr lang="en-US" dirty="0" smtClean="0"/>
                        <a:t>ICECREAM</a:t>
                      </a:r>
                      <a:endParaRPr lang="en-US" dirty="0"/>
                    </a:p>
                  </a:txBody>
                  <a:tcPr/>
                </a:tc>
                <a:tc>
                  <a:txBody>
                    <a:bodyPr/>
                    <a:lstStyle/>
                    <a:p>
                      <a:r>
                        <a:rPr lang="en-US" dirty="0" smtClean="0"/>
                        <a:t>0.03</a:t>
                      </a:r>
                      <a:endParaRPr lang="en-US" dirty="0"/>
                    </a:p>
                  </a:txBody>
                  <a:tcPr>
                    <a:lnR w="19050" cap="flat" cmpd="sng" algn="ctr">
                      <a:solidFill>
                        <a:schemeClr val="tx1"/>
                      </a:solidFill>
                      <a:prstDash val="solid"/>
                      <a:round/>
                      <a:headEnd type="none" w="med" len="med"/>
                      <a:tailEnd type="none" w="med" len="med"/>
                    </a:lnR>
                  </a:tcPr>
                </a:tc>
                <a:tc>
                  <a:txBody>
                    <a:bodyPr/>
                    <a:lstStyle/>
                    <a:p>
                      <a:r>
                        <a:rPr lang="en-US" dirty="0" smtClean="0"/>
                        <a:t>0.01</a:t>
                      </a:r>
                      <a:endParaRPr lang="en-US" dirty="0"/>
                    </a:p>
                  </a:txBody>
                  <a:tcPr>
                    <a:lnL w="19050" cap="flat" cmpd="sng" algn="ctr">
                      <a:solidFill>
                        <a:schemeClr val="tx1"/>
                      </a:solidFill>
                      <a:prstDash val="solid"/>
                      <a:round/>
                      <a:headEnd type="none" w="med" len="med"/>
                      <a:tailEnd type="none" w="med" len="med"/>
                    </a:lnL>
                  </a:tcPr>
                </a:tc>
                <a:tc>
                  <a:txBody>
                    <a:bodyPr/>
                    <a:lstStyle/>
                    <a:p>
                      <a:r>
                        <a:rPr lang="en-US" dirty="0" smtClean="0"/>
                        <a:t>0.563</a:t>
                      </a:r>
                      <a:endParaRPr lang="en-US" dirty="0"/>
                    </a:p>
                  </a:txBody>
                  <a:tcPr/>
                </a:tc>
              </a:tr>
            </a:tbl>
          </a:graphicData>
        </a:graphic>
      </p:graphicFrame>
    </p:spTree>
    <p:extLst>
      <p:ext uri="{BB962C8B-B14F-4D97-AF65-F5344CB8AC3E}">
        <p14:creationId xmlns:p14="http://schemas.microsoft.com/office/powerpoint/2010/main" val="413000409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1779" y="152718"/>
            <a:ext cx="5791200" cy="1371600"/>
          </a:xfrm>
        </p:spPr>
        <p:txBody>
          <a:bodyPr/>
          <a:lstStyle/>
          <a:p>
            <a:r>
              <a:rPr lang="en-US" dirty="0"/>
              <a:t>conclusions</a:t>
            </a:r>
          </a:p>
        </p:txBody>
      </p:sp>
      <p:sp>
        <p:nvSpPr>
          <p:cNvPr id="5" name="Content Placeholder 4"/>
          <p:cNvSpPr>
            <a:spLocks noGrp="1"/>
          </p:cNvSpPr>
          <p:nvPr>
            <p:ph idx="1"/>
          </p:nvPr>
        </p:nvSpPr>
        <p:spPr/>
        <p:txBody>
          <a:bodyPr>
            <a:normAutofit/>
          </a:bodyPr>
          <a:lstStyle/>
          <a:p>
            <a:pPr>
              <a:lnSpc>
                <a:spcPct val="150000"/>
              </a:lnSpc>
            </a:pPr>
            <a:endParaRPr lang="en-US" sz="2000" dirty="0" smtClean="0"/>
          </a:p>
          <a:p>
            <a:pPr>
              <a:lnSpc>
                <a:spcPct val="150000"/>
              </a:lnSpc>
            </a:pPr>
            <a:r>
              <a:rPr lang="en-US" sz="2000" dirty="0" smtClean="0"/>
              <a:t>Of the 71 patients </a:t>
            </a:r>
            <a:r>
              <a:rPr lang="en-US" sz="2000" dirty="0"/>
              <a:t>-</a:t>
            </a:r>
            <a:r>
              <a:rPr lang="en-US" sz="2000" dirty="0" smtClean="0"/>
              <a:t> 67 had satisfied Kozhikode criteria at the first clinical presentation itself</a:t>
            </a:r>
          </a:p>
          <a:p>
            <a:pPr>
              <a:lnSpc>
                <a:spcPct val="150000"/>
              </a:lnSpc>
            </a:pPr>
            <a:r>
              <a:rPr lang="en-US" sz="2000" dirty="0" smtClean="0"/>
              <a:t> VERY HIGH SENSITIVITY</a:t>
            </a:r>
          </a:p>
        </p:txBody>
      </p:sp>
    </p:spTree>
    <p:extLst>
      <p:ext uri="{BB962C8B-B14F-4D97-AF65-F5344CB8AC3E}">
        <p14:creationId xmlns:p14="http://schemas.microsoft.com/office/powerpoint/2010/main" val="275079382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a:bodyPr>
          <a:lstStyle/>
          <a:p>
            <a:pPr>
              <a:lnSpc>
                <a:spcPct val="140000"/>
              </a:lnSpc>
            </a:pPr>
            <a:r>
              <a:rPr lang="en-US" sz="2000" dirty="0" smtClean="0"/>
              <a:t>Of the 4 patients who did not satisfy the </a:t>
            </a:r>
            <a:r>
              <a:rPr lang="en-US" sz="2000" dirty="0"/>
              <a:t>K</a:t>
            </a:r>
            <a:r>
              <a:rPr lang="en-US" sz="2000" dirty="0" smtClean="0"/>
              <a:t>ozhikode criteria, 2 of them satisfied the new criteria at the end of 6 months</a:t>
            </a:r>
          </a:p>
          <a:p>
            <a:pPr>
              <a:lnSpc>
                <a:spcPct val="140000"/>
              </a:lnSpc>
            </a:pPr>
            <a:r>
              <a:rPr lang="en-US" sz="2000" dirty="0" smtClean="0"/>
              <a:t> But they did NOT satisfy the ACR criteria</a:t>
            </a:r>
          </a:p>
          <a:p>
            <a:pPr>
              <a:lnSpc>
                <a:spcPct val="140000"/>
              </a:lnSpc>
            </a:pPr>
            <a:r>
              <a:rPr lang="en-US" sz="2000" dirty="0" smtClean="0"/>
              <a:t>Only 22 patients had satisfied ACR criteria in the beginning and all the 22 were satisfying the new criteria too</a:t>
            </a:r>
          </a:p>
          <a:p>
            <a:pPr>
              <a:lnSpc>
                <a:spcPct val="140000"/>
              </a:lnSpc>
            </a:pPr>
            <a:r>
              <a:rPr lang="en-US" sz="2000" dirty="0" smtClean="0"/>
              <a:t>This validates the new criteria </a:t>
            </a:r>
            <a:endParaRPr lang="en-US" sz="2000" dirty="0"/>
          </a:p>
        </p:txBody>
      </p:sp>
    </p:spTree>
    <p:extLst>
      <p:ext uri="{BB962C8B-B14F-4D97-AF65-F5344CB8AC3E}">
        <p14:creationId xmlns:p14="http://schemas.microsoft.com/office/powerpoint/2010/main" val="251220232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a:bodyPr>
          <a:lstStyle/>
          <a:p>
            <a:pPr>
              <a:lnSpc>
                <a:spcPct val="150000"/>
              </a:lnSpc>
            </a:pPr>
            <a:endParaRPr lang="en-US" sz="2000" dirty="0" smtClean="0"/>
          </a:p>
          <a:p>
            <a:pPr>
              <a:lnSpc>
                <a:spcPct val="150000"/>
              </a:lnSpc>
            </a:pPr>
            <a:endParaRPr lang="en-US" sz="2000" dirty="0"/>
          </a:p>
          <a:p>
            <a:pPr>
              <a:lnSpc>
                <a:spcPct val="150000"/>
              </a:lnSpc>
            </a:pPr>
            <a:r>
              <a:rPr lang="en-US" sz="2000" dirty="0" smtClean="0"/>
              <a:t>Diet  clearly affects the disease - significant differences in dietary habits among cases and controls</a:t>
            </a:r>
          </a:p>
          <a:p>
            <a:pPr>
              <a:lnSpc>
                <a:spcPct val="150000"/>
              </a:lnSpc>
            </a:pPr>
            <a:r>
              <a:rPr lang="en-US" sz="2000" dirty="0" smtClean="0"/>
              <a:t>Lack of exercise and sedentary life style also could be an important factor in the disease</a:t>
            </a:r>
            <a:endParaRPr lang="en-US" sz="2000" dirty="0"/>
          </a:p>
        </p:txBody>
      </p:sp>
    </p:spTree>
    <p:extLst>
      <p:ext uri="{BB962C8B-B14F-4D97-AF65-F5344CB8AC3E}">
        <p14:creationId xmlns:p14="http://schemas.microsoft.com/office/powerpoint/2010/main" val="297315022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a:t>
            </a:r>
            <a:endParaRPr lang="en-US" dirty="0"/>
          </a:p>
        </p:txBody>
      </p:sp>
      <p:sp>
        <p:nvSpPr>
          <p:cNvPr id="5" name="Content Placeholder 4"/>
          <p:cNvSpPr>
            <a:spLocks noGrp="1"/>
          </p:cNvSpPr>
          <p:nvPr>
            <p:ph idx="1"/>
          </p:nvPr>
        </p:nvSpPr>
        <p:spPr>
          <a:xfrm>
            <a:off x="722345" y="1752600"/>
            <a:ext cx="7620000" cy="4373563"/>
          </a:xfrm>
        </p:spPr>
        <p:txBody>
          <a:bodyPr>
            <a:normAutofit/>
          </a:bodyPr>
          <a:lstStyle/>
          <a:p>
            <a:pPr>
              <a:lnSpc>
                <a:spcPct val="150000"/>
              </a:lnSpc>
            </a:pPr>
            <a:endParaRPr lang="en-US" sz="2000" dirty="0" smtClean="0"/>
          </a:p>
          <a:p>
            <a:pPr>
              <a:lnSpc>
                <a:spcPct val="150000"/>
              </a:lnSpc>
            </a:pPr>
            <a:r>
              <a:rPr lang="en-US" sz="2000" dirty="0" smtClean="0"/>
              <a:t>“Kozhikode criteria” is simple, easy to use</a:t>
            </a:r>
          </a:p>
          <a:p>
            <a:pPr>
              <a:lnSpc>
                <a:spcPct val="150000"/>
              </a:lnSpc>
            </a:pPr>
            <a:r>
              <a:rPr lang="en-US" sz="2000" dirty="0" smtClean="0"/>
              <a:t>High sensitivity-helps in early diagnosis</a:t>
            </a:r>
          </a:p>
          <a:p>
            <a:pPr>
              <a:lnSpc>
                <a:spcPct val="150000"/>
              </a:lnSpc>
            </a:pPr>
            <a:r>
              <a:rPr lang="en-US" sz="2000" dirty="0" smtClean="0"/>
              <a:t>Superior to ACR criteria</a:t>
            </a:r>
          </a:p>
          <a:p>
            <a:pPr>
              <a:lnSpc>
                <a:spcPct val="150000"/>
              </a:lnSpc>
            </a:pPr>
            <a:r>
              <a:rPr lang="en-US" sz="2000" dirty="0" smtClean="0"/>
              <a:t>Specificity may be evaluated further</a:t>
            </a:r>
            <a:endParaRPr lang="en-US" sz="2000" dirty="0"/>
          </a:p>
        </p:txBody>
      </p:sp>
    </p:spTree>
    <p:extLst>
      <p:ext uri="{BB962C8B-B14F-4D97-AF65-F5344CB8AC3E}">
        <p14:creationId xmlns:p14="http://schemas.microsoft.com/office/powerpoint/2010/main" val="27824451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Outcome of study</a:t>
            </a:r>
            <a:br>
              <a:rPr lang="en-US" sz="2800" dirty="0" smtClean="0"/>
            </a:br>
            <a:r>
              <a:rPr lang="en-US" sz="2800" dirty="0" smtClean="0"/>
              <a:t>Management made easy- PROGNOSIS BETTER</a:t>
            </a:r>
            <a:endParaRPr lang="en-US" sz="2800" dirty="0"/>
          </a:p>
        </p:txBody>
      </p:sp>
      <p:sp>
        <p:nvSpPr>
          <p:cNvPr id="3" name="Content Placeholder 2"/>
          <p:cNvSpPr>
            <a:spLocks noGrp="1"/>
          </p:cNvSpPr>
          <p:nvPr>
            <p:ph idx="1"/>
          </p:nvPr>
        </p:nvSpPr>
        <p:spPr>
          <a:xfrm>
            <a:off x="931670" y="1752600"/>
            <a:ext cx="7620000" cy="4373563"/>
          </a:xfrm>
        </p:spPr>
        <p:txBody>
          <a:bodyPr>
            <a:normAutofit lnSpcReduction="10000"/>
          </a:bodyPr>
          <a:lstStyle/>
          <a:p>
            <a:pPr>
              <a:lnSpc>
                <a:spcPct val="120000"/>
              </a:lnSpc>
            </a:pPr>
            <a:r>
              <a:rPr lang="en-US" sz="2000" dirty="0" smtClean="0"/>
              <a:t>Because of early diagnosis</a:t>
            </a:r>
          </a:p>
          <a:p>
            <a:pPr>
              <a:lnSpc>
                <a:spcPct val="120000"/>
              </a:lnSpc>
            </a:pPr>
            <a:r>
              <a:rPr lang="en-US" sz="2000" dirty="0" smtClean="0"/>
              <a:t>Prompt and proper treatment- not half hearted </a:t>
            </a:r>
          </a:p>
          <a:p>
            <a:pPr>
              <a:lnSpc>
                <a:spcPct val="120000"/>
              </a:lnSpc>
            </a:pPr>
            <a:r>
              <a:rPr lang="en-US" sz="2000" dirty="0" smtClean="0"/>
              <a:t>The prognosis is very good except when they present with multisystem involvement and satisfy ACR criteria </a:t>
            </a:r>
          </a:p>
          <a:p>
            <a:pPr>
              <a:lnSpc>
                <a:spcPct val="120000"/>
              </a:lnSpc>
            </a:pPr>
            <a:r>
              <a:rPr lang="en-US" sz="2000" dirty="0" smtClean="0"/>
              <a:t>They can live like normal individuals </a:t>
            </a:r>
          </a:p>
          <a:p>
            <a:pPr>
              <a:lnSpc>
                <a:spcPct val="120000"/>
              </a:lnSpc>
            </a:pPr>
            <a:r>
              <a:rPr lang="en-US" sz="2000" dirty="0" smtClean="0"/>
              <a:t>Management includes lifestyle modifications</a:t>
            </a:r>
          </a:p>
          <a:p>
            <a:pPr>
              <a:lnSpc>
                <a:spcPct val="120000"/>
              </a:lnSpc>
            </a:pPr>
            <a:r>
              <a:rPr lang="en-US" sz="2000" dirty="0" smtClean="0"/>
              <a:t>Steroid &amp; Immunosuppressant tailor made to suit the patient </a:t>
            </a:r>
          </a:p>
          <a:p>
            <a:pPr>
              <a:lnSpc>
                <a:spcPct val="120000"/>
              </a:lnSpc>
            </a:pPr>
            <a:r>
              <a:rPr lang="en-US" sz="2000" dirty="0" smtClean="0"/>
              <a:t>Needs personalized care</a:t>
            </a:r>
          </a:p>
          <a:p>
            <a:pPr>
              <a:lnSpc>
                <a:spcPct val="120000"/>
              </a:lnSpc>
            </a:pPr>
            <a:r>
              <a:rPr lang="en-US" sz="2000" dirty="0" smtClean="0"/>
              <a:t>The index patients are still healthy after 24 and 22 years of follow up </a:t>
            </a:r>
          </a:p>
          <a:p>
            <a:pPr>
              <a:lnSpc>
                <a:spcPct val="120000"/>
              </a:lnSpc>
            </a:pPr>
            <a:endParaRPr lang="en-US" sz="2000" dirty="0" smtClean="0"/>
          </a:p>
          <a:p>
            <a:pPr>
              <a:lnSpc>
                <a:spcPct val="120000"/>
              </a:lnSpc>
            </a:pPr>
            <a:endParaRPr lang="en-US" sz="2000" dirty="0"/>
          </a:p>
        </p:txBody>
      </p:sp>
    </p:spTree>
    <p:extLst>
      <p:ext uri="{BB962C8B-B14F-4D97-AF65-F5344CB8AC3E}">
        <p14:creationId xmlns:p14="http://schemas.microsoft.com/office/powerpoint/2010/main" val="371765074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3" descr="C:\Documents and Settings\desktop\My Documents\Picture1.jpg"/>
          <p:cNvPicPr>
            <a:picLocks noChangeAspect="1" noChangeArrowheads="1"/>
          </p:cNvPicPr>
          <p:nvPr/>
        </p:nvPicPr>
        <p:blipFill>
          <a:blip r:embed="rId2"/>
          <a:srcRect/>
          <a:stretch>
            <a:fillRect/>
          </a:stretch>
        </p:blipFill>
        <p:spPr bwMode="auto">
          <a:xfrm>
            <a:off x="0" y="0"/>
            <a:ext cx="9296400" cy="6858000"/>
          </a:xfrm>
          <a:prstGeom prst="rect">
            <a:avLst/>
          </a:prstGeom>
          <a:noFill/>
          <a:ln w="9525">
            <a:noFill/>
            <a:miter lim="800000"/>
            <a:headEnd/>
            <a:tailEnd/>
          </a:ln>
        </p:spPr>
      </p:pic>
      <p:sp>
        <p:nvSpPr>
          <p:cNvPr id="4" name="Rectangle 3"/>
          <p:cNvSpPr/>
          <p:nvPr/>
        </p:nvSpPr>
        <p:spPr>
          <a:xfrm>
            <a:off x="251520" y="1772816"/>
            <a:ext cx="6019800" cy="588046"/>
          </a:xfrm>
          <a:prstGeom prst="rect">
            <a:avLst/>
          </a:prstGeom>
        </p:spPr>
        <p:txBody>
          <a:bodyPr vert="horz" lIns="91440" tIns="45720" rIns="91440" bIns="45720" rtlCol="0" anchor="ctr">
            <a:noAutofit/>
          </a:bodyPr>
          <a:lstStyle/>
          <a:p>
            <a:pPr algn="ctr">
              <a:lnSpc>
                <a:spcPct val="110000"/>
              </a:lnSpc>
              <a:spcBef>
                <a:spcPct val="0"/>
              </a:spcBef>
            </a:pPr>
            <a:r>
              <a:rPr lang="en-US" sz="4400" b="1" cap="all" dirty="0">
                <a:solidFill>
                  <a:schemeClr val="bg1"/>
                </a:solidFill>
                <a:latin typeface="Century Gothic" pitchFamily="34" charset="0"/>
                <a:ea typeface="+mj-ea"/>
                <a:cs typeface="+mj-cs"/>
              </a:rPr>
              <a:t>THANK YOU</a:t>
            </a:r>
          </a:p>
        </p:txBody>
      </p:sp>
    </p:spTree>
    <p:extLst>
      <p:ext uri="{BB962C8B-B14F-4D97-AF65-F5344CB8AC3E}">
        <p14:creationId xmlns:p14="http://schemas.microsoft.com/office/powerpoint/2010/main" val="283040130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2734777"/>
              </p:ext>
            </p:extLst>
          </p:nvPr>
        </p:nvGraphicFramePr>
        <p:xfrm>
          <a:off x="457200" y="1828800"/>
          <a:ext cx="7620000" cy="4373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425562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1449</TotalTime>
  <Words>2460</Words>
  <Application>Microsoft Macintosh PowerPoint</Application>
  <PresentationFormat>On-screen Show (4:3)</PresentationFormat>
  <Paragraphs>406</Paragraphs>
  <Slides>53</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55" baseType="lpstr">
      <vt:lpstr>Apothecary</vt:lpstr>
      <vt:lpstr>Document</vt:lpstr>
      <vt:lpstr>PowerPoint Presentation</vt:lpstr>
      <vt:lpstr>OVERVIEW  </vt:lpstr>
      <vt:lpstr>PowerPoint Presentation</vt:lpstr>
      <vt:lpstr>PowerPoint Presentation</vt:lpstr>
      <vt:lpstr>Case history (contd)</vt:lpstr>
      <vt:lpstr>Case history (contd) Iron+B12 deficiency </vt:lpstr>
      <vt:lpstr>Case history </vt:lpstr>
      <vt:lpstr>AUTOIMMUNE DISEASES  </vt:lpstr>
      <vt:lpstr>DIAGNOSIS OF AN AUTOIMMUNE DISORDER </vt:lpstr>
      <vt:lpstr>SLE Diagnostic Criteria  (acr criteria)</vt:lpstr>
      <vt:lpstr>Diagnosis of SLE  </vt:lpstr>
      <vt:lpstr>Case history </vt:lpstr>
      <vt:lpstr>Case history 2 :30 yr- house wife  </vt:lpstr>
      <vt:lpstr>What lead to the studies on sle?</vt:lpstr>
      <vt:lpstr> Hematological manifestations in sle-personal experience</vt:lpstr>
      <vt:lpstr>OTHER Manifestations in SLE - personal experience</vt:lpstr>
      <vt:lpstr>Issues unmasked</vt:lpstr>
      <vt:lpstr>SLE a great mimicker(masquerader) </vt:lpstr>
      <vt:lpstr>PowerPoint Presentation</vt:lpstr>
      <vt:lpstr>PowerPoint Presentation</vt:lpstr>
      <vt:lpstr>Initial presentation of sle</vt:lpstr>
      <vt:lpstr>PowerPoint Presentation</vt:lpstr>
      <vt:lpstr>Conclusions of the first study</vt:lpstr>
      <vt:lpstr>Why a new  criteria?</vt:lpstr>
      <vt:lpstr>pitfalls of acr Criteria</vt:lpstr>
      <vt:lpstr>“Kozhikode Criteria”  for DIAGNOSIS OF sle</vt:lpstr>
      <vt:lpstr>Minor criteria </vt:lpstr>
      <vt:lpstr>SLE:  Kozhikode Criteria</vt:lpstr>
      <vt:lpstr>Validation of “Kozhikode Criteria”   &amp; Role of lifestyle and diet in SLE (under publication)</vt:lpstr>
      <vt:lpstr>Objectives of the study</vt:lpstr>
      <vt:lpstr>Study design</vt:lpstr>
      <vt:lpstr>Inclusion criteria </vt:lpstr>
      <vt:lpstr>observations</vt:lpstr>
      <vt:lpstr>Age distribution</vt:lpstr>
      <vt:lpstr>Gender (f : m = 9:1)</vt:lpstr>
      <vt:lpstr>Socio economic status</vt:lpstr>
      <vt:lpstr>PowerPoint Presentation</vt:lpstr>
      <vt:lpstr>At first contact with the hospital</vt:lpstr>
      <vt:lpstr>6 months follow up</vt:lpstr>
      <vt:lpstr>PowerPoint Presentation</vt:lpstr>
      <vt:lpstr>Overall prevalence of symptoms in those satisfying  KOZHIKODE  criteria</vt:lpstr>
      <vt:lpstr>NEW CRITERIA -MOST USEFUL WHEN PRESENTS WITH SINGLE ORGAN INVOLVMENT, EVEN WITH MULTIPLE ORGAN INVOLVMENT MANY PATIENTS DO NOT SATISFY ACR </vt:lpstr>
      <vt:lpstr>Those satisfying ACR criteria</vt:lpstr>
      <vt:lpstr>Level of physical activity </vt:lpstr>
      <vt:lpstr>Dietary assessment</vt:lpstr>
      <vt:lpstr>PowerPoint Presentation</vt:lpstr>
      <vt:lpstr>conclusions</vt:lpstr>
      <vt:lpstr>conclusions</vt:lpstr>
      <vt:lpstr>conclusions</vt:lpstr>
      <vt:lpstr>Conclusions</vt:lpstr>
      <vt:lpstr>Outcome of study Management made easy- PROGNOSIS BETTER</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Diabetic retinopathy for the Clinicians</dc:title>
  <dc:creator>jyothipt</dc:creator>
  <cp:lastModifiedBy>Dr.P.K.Sasidharan Puthenpurakkal</cp:lastModifiedBy>
  <cp:revision>142</cp:revision>
  <dcterms:created xsi:type="dcterms:W3CDTF">2015-09-21T11:27:14Z</dcterms:created>
  <dcterms:modified xsi:type="dcterms:W3CDTF">2015-11-03T14:35:37Z</dcterms:modified>
</cp:coreProperties>
</file>