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1" r:id="rId3"/>
    <p:sldId id="257" r:id="rId4"/>
    <p:sldId id="261" r:id="rId5"/>
    <p:sldId id="268" r:id="rId6"/>
    <p:sldId id="258" r:id="rId7"/>
    <p:sldId id="263" r:id="rId8"/>
    <p:sldId id="266" r:id="rId9"/>
    <p:sldId id="269" r:id="rId10"/>
    <p:sldId id="264" r:id="rId11"/>
    <p:sldId id="265" r:id="rId12"/>
    <p:sldId id="262" r:id="rId13"/>
    <p:sldId id="270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8" d="100"/>
          <a:sy n="138" d="100"/>
        </p:scale>
        <p:origin x="126" y="4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B4560-2413-5740-8032-3AD55FC1D606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D993-5622-AF4A-AD68-065A74AF5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08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B4560-2413-5740-8032-3AD55FC1D606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D993-5622-AF4A-AD68-065A74AF5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099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B4560-2413-5740-8032-3AD55FC1D606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D993-5622-AF4A-AD68-065A74AF5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592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B4560-2413-5740-8032-3AD55FC1D606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D993-5622-AF4A-AD68-065A74AF5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808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B4560-2413-5740-8032-3AD55FC1D606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D993-5622-AF4A-AD68-065A74AF5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20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B4560-2413-5740-8032-3AD55FC1D606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D993-5622-AF4A-AD68-065A74AF5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74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B4560-2413-5740-8032-3AD55FC1D606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D993-5622-AF4A-AD68-065A74AF5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346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B4560-2413-5740-8032-3AD55FC1D606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D993-5622-AF4A-AD68-065A74AF5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183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B4560-2413-5740-8032-3AD55FC1D606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D993-5622-AF4A-AD68-065A74AF5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651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B4560-2413-5740-8032-3AD55FC1D606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D993-5622-AF4A-AD68-065A74AF5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29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B4560-2413-5740-8032-3AD55FC1D606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ED993-5622-AF4A-AD68-065A74AF5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689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B4560-2413-5740-8032-3AD55FC1D606}" type="datetimeFigureOut">
              <a:rPr lang="en-US" smtClean="0"/>
              <a:pPr/>
              <a:t>4/20/2017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ED993-5622-AF4A-AD68-065A74AF5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597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tiff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ver-slid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" y="420400"/>
            <a:ext cx="6253000" cy="4680000"/>
          </a:xfrm>
          <a:prstGeom prst="rect">
            <a:avLst/>
          </a:prstGeom>
        </p:spPr>
      </p:pic>
      <p:pic>
        <p:nvPicPr>
          <p:cNvPr id="3" name="Picture 2" descr="index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53742" y="2086773"/>
            <a:ext cx="2736304" cy="116133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176969" y="3680659"/>
            <a:ext cx="561698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tr-TR" dirty="0" smtClean="0">
                <a:latin typeface="Cambria" panose="02040503050406030204" pitchFamily="18" charset="0"/>
              </a:rPr>
              <a:t>Ozge Akbulut</a:t>
            </a:r>
          </a:p>
          <a:p>
            <a:pPr algn="r"/>
            <a:r>
              <a:rPr lang="tr-TR" sz="1400" dirty="0" smtClean="0">
                <a:latin typeface="Cambria" panose="02040503050406030204" pitchFamily="18" charset="0"/>
              </a:rPr>
              <a:t>Faculty member, Materials Science and Engineering, Sabanci University</a:t>
            </a:r>
          </a:p>
          <a:p>
            <a:pPr algn="r"/>
            <a:r>
              <a:rPr lang="tr-TR" sz="1400" dirty="0" smtClean="0">
                <a:latin typeface="Cambria" panose="02040503050406030204" pitchFamily="18" charset="0"/>
              </a:rPr>
              <a:t>Founder of Surgitate</a:t>
            </a:r>
          </a:p>
          <a:p>
            <a:pPr algn="r"/>
            <a:endParaRPr lang="tr-T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760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/>
        </p:nvSpPr>
        <p:spPr>
          <a:xfrm>
            <a:off x="3250954" y="778393"/>
            <a:ext cx="5893046" cy="35370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034" name="Picture 10" descr="Image result for sunum sabanc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35576" y="1530626"/>
            <a:ext cx="3573757" cy="615293"/>
          </a:xfrm>
          <a:prstGeom prst="rect">
            <a:avLst/>
          </a:prstGeom>
          <a:noFill/>
        </p:spPr>
      </p:pic>
      <p:sp>
        <p:nvSpPr>
          <p:cNvPr id="3" name="object 3"/>
          <p:cNvSpPr/>
          <p:nvPr/>
        </p:nvSpPr>
        <p:spPr>
          <a:xfrm>
            <a:off x="39729" y="474089"/>
            <a:ext cx="3043123" cy="9377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036" name="Picture 12" descr="Image result for sabanci university composite cente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8383" y="3652709"/>
            <a:ext cx="2914934" cy="1354414"/>
          </a:xfrm>
          <a:prstGeom prst="rect">
            <a:avLst/>
          </a:prstGeom>
          <a:noFill/>
        </p:spPr>
      </p:pic>
      <p:pic>
        <p:nvPicPr>
          <p:cNvPr id="1038" name="Picture 14" descr="Image result for sabanci university composite center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475603" y="2341678"/>
            <a:ext cx="4343775" cy="13110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2175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75" y="1595405"/>
            <a:ext cx="5656943" cy="2626438"/>
          </a:xfrm>
          <a:prstGeom prst="rect">
            <a:avLst/>
          </a:prstGeom>
        </p:spPr>
      </p:pic>
      <p:pic>
        <p:nvPicPr>
          <p:cNvPr id="3" name="Picture 2" descr="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420" y="610125"/>
            <a:ext cx="3176973" cy="4165011"/>
          </a:xfrm>
          <a:prstGeom prst="rect">
            <a:avLst/>
          </a:prstGeom>
        </p:spPr>
      </p:pic>
      <p:pic>
        <p:nvPicPr>
          <p:cNvPr id="4" name="Picture 3" descr="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384"/>
            <a:ext cx="2348527" cy="502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819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384"/>
            <a:ext cx="2348527" cy="502992"/>
          </a:xfrm>
          <a:prstGeom prst="rect">
            <a:avLst/>
          </a:prstGeom>
        </p:spPr>
      </p:pic>
      <p:pic>
        <p:nvPicPr>
          <p:cNvPr id="6" name="Picture 5" descr="Figure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2875" y="1300413"/>
            <a:ext cx="6996962" cy="357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819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384"/>
            <a:ext cx="2348527" cy="50299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9445" y="158228"/>
            <a:ext cx="5816803" cy="4863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844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runl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40"/>
            <a:ext cx="9144000" cy="4594860"/>
          </a:xfrm>
          <a:prstGeom prst="rect">
            <a:avLst/>
          </a:prstGeom>
        </p:spPr>
      </p:pic>
      <p:pic>
        <p:nvPicPr>
          <p:cNvPr id="3" name="Picture 2" descr="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384"/>
            <a:ext cx="2348527" cy="502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819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384"/>
            <a:ext cx="2348527" cy="50299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3425168" y="434495"/>
            <a:ext cx="3202261" cy="54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384"/>
            <a:ext cx="2348527" cy="502992"/>
          </a:xfrm>
          <a:prstGeom prst="rect">
            <a:avLst/>
          </a:prstGeom>
        </p:spPr>
      </p:pic>
      <p:pic>
        <p:nvPicPr>
          <p:cNvPr id="4" name="Picture 3" descr="IMG_498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558" y="1355387"/>
            <a:ext cx="3840000" cy="2880000"/>
          </a:xfrm>
          <a:prstGeom prst="rect">
            <a:avLst/>
          </a:prstGeom>
        </p:spPr>
      </p:pic>
      <p:pic>
        <p:nvPicPr>
          <p:cNvPr id="5" name="Picture 4" descr="IMG_498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7660" y="1353016"/>
            <a:ext cx="3840000" cy="2880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384"/>
            <a:ext cx="2348527" cy="50299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05355" y="1425879"/>
            <a:ext cx="3840000" cy="288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57541" y="1425879"/>
            <a:ext cx="3840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866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1419"/>
          <p:cNvPicPr>
            <a:picLocks noChangeAspect="1"/>
          </p:cNvPicPr>
          <p:nvPr/>
        </p:nvPicPr>
        <p:blipFill>
          <a:blip r:embed="rId2" cstate="print"/>
          <a:srcRect l="21204" t="10541" r="17838"/>
          <a:stretch>
            <a:fillRect/>
          </a:stretch>
        </p:blipFill>
        <p:spPr bwMode="auto">
          <a:xfrm>
            <a:off x="3644637" y="1286097"/>
            <a:ext cx="2590942" cy="253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 descr="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384"/>
            <a:ext cx="2348527" cy="502992"/>
          </a:xfrm>
          <a:prstGeom prst="rect">
            <a:avLst/>
          </a:prstGeom>
        </p:spPr>
      </p:pic>
      <p:pic>
        <p:nvPicPr>
          <p:cNvPr id="3" name="Picture 2" descr="IMG_1442"/>
          <p:cNvPicPr/>
          <p:nvPr/>
        </p:nvPicPr>
        <p:blipFill>
          <a:blip r:embed="rId4" cstate="print"/>
          <a:srcRect l="14653" r="13602"/>
          <a:stretch>
            <a:fillRect/>
          </a:stretch>
        </p:blipFill>
        <p:spPr bwMode="auto">
          <a:xfrm>
            <a:off x="492860" y="1287692"/>
            <a:ext cx="2695575" cy="2529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IMG_1439"/>
          <p:cNvPicPr/>
          <p:nvPr/>
        </p:nvPicPr>
        <p:blipFill>
          <a:blip r:embed="rId5" cstate="print"/>
          <a:srcRect l="28452" r="35324"/>
          <a:stretch>
            <a:fillRect/>
          </a:stretch>
        </p:blipFill>
        <p:spPr bwMode="auto">
          <a:xfrm>
            <a:off x="6706385" y="1134745"/>
            <a:ext cx="1567815" cy="2874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42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8527" y="1197376"/>
            <a:ext cx="2399030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Resim 1" descr="C:\Users\ozgur\Desktop\01.12 kamera\IMG_147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4869" y="687899"/>
            <a:ext cx="2877067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384"/>
            <a:ext cx="2348527" cy="50299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Users\SUUSER\Desktop\MMG images\MMG abstract images.tif"/>
          <p:cNvPicPr/>
          <p:nvPr/>
        </p:nvPicPr>
        <p:blipFill>
          <a:blip r:embed="rId2" cstate="print">
            <a:lum bright="10000"/>
          </a:blip>
          <a:srcRect l="3605" t="13054" r="7348" b="38627"/>
          <a:stretch>
            <a:fillRect/>
          </a:stretch>
        </p:blipFill>
        <p:spPr bwMode="auto">
          <a:xfrm>
            <a:off x="207524" y="1272022"/>
            <a:ext cx="3171364" cy="162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D:\Users\SUUSER\Desktop\US image.tif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207524" y="2969076"/>
            <a:ext cx="4484465" cy="199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33400" dist="889000" dir="2700000" sx="99000" sy="99000" algn="tl" rotWithShape="0">
              <a:srgbClr val="000000">
                <a:alpha val="39000"/>
              </a:srgbClr>
            </a:outerShdw>
          </a:effectLst>
        </p:spPr>
      </p:pic>
      <p:pic>
        <p:nvPicPr>
          <p:cNvPr id="6" name="Picture 5" descr="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384"/>
            <a:ext cx="2348527" cy="502992"/>
          </a:xfrm>
          <a:prstGeom prst="rect">
            <a:avLst/>
          </a:prstGeom>
        </p:spPr>
      </p:pic>
      <p:pic>
        <p:nvPicPr>
          <p:cNvPr id="7" name="Picture 6" descr="D:\Users\SUUSER\Desktop\US makale\deri meme.ti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9077" y="401350"/>
            <a:ext cx="57277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D:\Users\SUUSER\Desktop\others\pics 080317-acibadem ultrason\IMG_1028.JPG"/>
          <p:cNvPicPr/>
          <p:nvPr/>
        </p:nvPicPr>
        <p:blipFill>
          <a:blip r:embed="rId6" cstate="print">
            <a:lum contrast="10000"/>
          </a:blip>
          <a:srcRect l="21852" t="25555" r="17407" b="12222"/>
          <a:stretch>
            <a:fillRect/>
          </a:stretch>
        </p:blipFill>
        <p:spPr bwMode="auto">
          <a:xfrm>
            <a:off x="6228831" y="2894430"/>
            <a:ext cx="1668260" cy="20475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384"/>
            <a:ext cx="2348527" cy="5029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820" y="790143"/>
            <a:ext cx="3187391" cy="42498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03273" y="1321376"/>
            <a:ext cx="4249854" cy="318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131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15</Words>
  <Application>Microsoft Office PowerPoint</Application>
  <PresentationFormat>On-screen Show (16:9)</PresentationFormat>
  <Paragraphs>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mac17</dc:creator>
  <cp:lastModifiedBy>ozgeakbulut</cp:lastModifiedBy>
  <cp:revision>17</cp:revision>
  <dcterms:created xsi:type="dcterms:W3CDTF">2015-10-28T09:46:28Z</dcterms:created>
  <dcterms:modified xsi:type="dcterms:W3CDTF">2017-04-20T08:15:49Z</dcterms:modified>
</cp:coreProperties>
</file>